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Poppins"/>
      <p:regular r:id="rId73"/>
      <p:bold r:id="rId74"/>
      <p:italic r:id="rId75"/>
      <p:boldItalic r:id="rId76"/>
    </p:embeddedFont>
    <p:embeddedFont>
      <p:font typeface="Lato"/>
      <p:regular r:id="rId77"/>
      <p:bold r:id="rId78"/>
      <p:italic r:id="rId79"/>
      <p:boldItalic r:id="rId80"/>
    </p:embeddedFont>
    <p:embeddedFont>
      <p:font typeface="Proxima Nova Semibold"/>
      <p:regular r:id="rId81"/>
      <p:bold r:id="rId82"/>
      <p:boldItalic r:id="rId83"/>
    </p:embeddedFont>
    <p:embeddedFont>
      <p:font typeface="Lexend"/>
      <p:regular r:id="rId84"/>
      <p:bold r:id="rId85"/>
    </p:embeddedFont>
    <p:embeddedFont>
      <p:font typeface="DM Sans"/>
      <p:regular r:id="rId86"/>
      <p:bold r:id="rId87"/>
      <p:italic r:id="rId88"/>
      <p:boldItalic r:id="rId8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B5028ED-DD11-409D-9506-F292D04FFE21}">
  <a:tblStyle styleId="{AB5028ED-DD11-409D-9506-F292D04FFE2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3894362-B42E-4584-BB63-8129A326C91C}"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Lexend-regular.fntdata"/><Relationship Id="rId83" Type="http://schemas.openxmlformats.org/officeDocument/2006/relationships/font" Target="fonts/ProximaNovaSemibold-boldItalic.fntdata"/><Relationship Id="rId42" Type="http://schemas.openxmlformats.org/officeDocument/2006/relationships/slide" Target="slides/slide36.xml"/><Relationship Id="rId86" Type="http://schemas.openxmlformats.org/officeDocument/2006/relationships/font" Target="fonts/DMSans-regular.fntdata"/><Relationship Id="rId41" Type="http://schemas.openxmlformats.org/officeDocument/2006/relationships/slide" Target="slides/slide35.xml"/><Relationship Id="rId85" Type="http://schemas.openxmlformats.org/officeDocument/2006/relationships/font" Target="fonts/Lexend-bold.fntdata"/><Relationship Id="rId44" Type="http://schemas.openxmlformats.org/officeDocument/2006/relationships/slide" Target="slides/slide38.xml"/><Relationship Id="rId88" Type="http://schemas.openxmlformats.org/officeDocument/2006/relationships/font" Target="fonts/DMSans-italic.fntdata"/><Relationship Id="rId43" Type="http://schemas.openxmlformats.org/officeDocument/2006/relationships/slide" Target="slides/slide37.xml"/><Relationship Id="rId87" Type="http://schemas.openxmlformats.org/officeDocument/2006/relationships/font" Target="fonts/DMSans-bold.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DMSans-boldItalic.fntdata"/><Relationship Id="rId80" Type="http://schemas.openxmlformats.org/officeDocument/2006/relationships/font" Target="fonts/Lato-boldItalic.fntdata"/><Relationship Id="rId82" Type="http://schemas.openxmlformats.org/officeDocument/2006/relationships/font" Target="fonts/ProximaNovaSemibold-bold.fntdata"/><Relationship Id="rId81" Type="http://schemas.openxmlformats.org/officeDocument/2006/relationships/font" Target="fonts/ProximaNovaSemibold-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Poppins-italic.fntdata"/><Relationship Id="rId30" Type="http://schemas.openxmlformats.org/officeDocument/2006/relationships/slide" Target="slides/slide24.xml"/><Relationship Id="rId74" Type="http://schemas.openxmlformats.org/officeDocument/2006/relationships/font" Target="fonts/Poppins-bold.fntdata"/><Relationship Id="rId33" Type="http://schemas.openxmlformats.org/officeDocument/2006/relationships/slide" Target="slides/slide27.xml"/><Relationship Id="rId77" Type="http://schemas.openxmlformats.org/officeDocument/2006/relationships/font" Target="fonts/Lato-regular.fntdata"/><Relationship Id="rId32" Type="http://schemas.openxmlformats.org/officeDocument/2006/relationships/slide" Target="slides/slide26.xml"/><Relationship Id="rId76" Type="http://schemas.openxmlformats.org/officeDocument/2006/relationships/font" Target="fonts/Poppins-boldItalic.fntdata"/><Relationship Id="rId35" Type="http://schemas.openxmlformats.org/officeDocument/2006/relationships/slide" Target="slides/slide29.xml"/><Relationship Id="rId79" Type="http://schemas.openxmlformats.org/officeDocument/2006/relationships/font" Target="fonts/Lato-italic.fntdata"/><Relationship Id="rId34" Type="http://schemas.openxmlformats.org/officeDocument/2006/relationships/slide" Target="slides/slide28.xml"/><Relationship Id="rId78" Type="http://schemas.openxmlformats.org/officeDocument/2006/relationships/font" Target="fonts/Lato-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1ec6bf594d1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1ec6bf594d1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g1ec6bf594d1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g1ec6bf594d1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 name="Shape 461"/>
        <p:cNvGrpSpPr/>
        <p:nvPr/>
      </p:nvGrpSpPr>
      <p:grpSpPr>
        <a:xfrm>
          <a:off x="0" y="0"/>
          <a:ext cx="0" cy="0"/>
          <a:chOff x="0" y="0"/>
          <a:chExt cx="0" cy="0"/>
        </a:xfrm>
      </p:grpSpPr>
      <p:sp>
        <p:nvSpPr>
          <p:cNvPr id="462" name="Google Shape;462;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 name="Google Shape;463;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2a1f5447211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2a1f5447211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 name="Shape 543"/>
        <p:cNvGrpSpPr/>
        <p:nvPr/>
      </p:nvGrpSpPr>
      <p:grpSpPr>
        <a:xfrm>
          <a:off x="0" y="0"/>
          <a:ext cx="0" cy="0"/>
          <a:chOff x="0" y="0"/>
          <a:chExt cx="0" cy="0"/>
        </a:xfrm>
      </p:grpSpPr>
      <p:sp>
        <p:nvSpPr>
          <p:cNvPr id="544" name="Google Shape;544;g2a1f5447211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 name="Google Shape;545;g2a1f5447211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2a1f5447211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2a1f5447211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2a1f544721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2a1f544721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2a1f5447211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2a1f5447211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2a1f5447211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2a1f5447211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g2a1f544721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 name="Google Shape;672;g2a1f544721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2a1f5447211_0_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2a1f5447211_0_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2a1f5447211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2a1f5447211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2a1f5447211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2a1f5447211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2a1f5447211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2a1f5447211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2a1f5447211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2a1f5447211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g2a1f5447211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 name="Google Shape;879;g2a1f5447211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2a1f5447211_0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2a1f5447211_0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2a1f5447211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2a1f5447211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g2a1f5447211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 name="Google Shape;1005;g2a1f5447211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a1f5447211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a1f5447211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 name="Shape 1035"/>
        <p:cNvGrpSpPr/>
        <p:nvPr/>
      </p:nvGrpSpPr>
      <p:grpSpPr>
        <a:xfrm>
          <a:off x="0" y="0"/>
          <a:ext cx="0" cy="0"/>
          <a:chOff x="0" y="0"/>
          <a:chExt cx="0" cy="0"/>
        </a:xfrm>
      </p:grpSpPr>
      <p:sp>
        <p:nvSpPr>
          <p:cNvPr id="1036" name="Google Shape;1036;g2a1f5447211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 name="Google Shape;1037;g2a1f5447211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 name="Shape 1113"/>
        <p:cNvGrpSpPr/>
        <p:nvPr/>
      </p:nvGrpSpPr>
      <p:grpSpPr>
        <a:xfrm>
          <a:off x="0" y="0"/>
          <a:ext cx="0" cy="0"/>
          <a:chOff x="0" y="0"/>
          <a:chExt cx="0" cy="0"/>
        </a:xfrm>
      </p:grpSpPr>
      <p:sp>
        <p:nvSpPr>
          <p:cNvPr id="1114" name="Google Shape;1114;g2a1f5447211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5" name="Google Shape;1115;g2a1f5447211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 name="Shape 1133"/>
        <p:cNvGrpSpPr/>
        <p:nvPr/>
      </p:nvGrpSpPr>
      <p:grpSpPr>
        <a:xfrm>
          <a:off x="0" y="0"/>
          <a:ext cx="0" cy="0"/>
          <a:chOff x="0" y="0"/>
          <a:chExt cx="0" cy="0"/>
        </a:xfrm>
      </p:grpSpPr>
      <p:sp>
        <p:nvSpPr>
          <p:cNvPr id="1134" name="Google Shape;1134;g2a1f5447211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5" name="Google Shape;1135;g2a1f5447211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2a1f5447211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2a1f5447211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2a1f5447211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2a1f5447211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0" name="Shape 1200"/>
        <p:cNvGrpSpPr/>
        <p:nvPr/>
      </p:nvGrpSpPr>
      <p:grpSpPr>
        <a:xfrm>
          <a:off x="0" y="0"/>
          <a:ext cx="0" cy="0"/>
          <a:chOff x="0" y="0"/>
          <a:chExt cx="0" cy="0"/>
        </a:xfrm>
      </p:grpSpPr>
      <p:sp>
        <p:nvSpPr>
          <p:cNvPr id="1201" name="Google Shape;1201;g2a1f5447211_0_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 name="Google Shape;1202;g2a1f5447211_0_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1" name="Shape 1211"/>
        <p:cNvGrpSpPr/>
        <p:nvPr/>
      </p:nvGrpSpPr>
      <p:grpSpPr>
        <a:xfrm>
          <a:off x="0" y="0"/>
          <a:ext cx="0" cy="0"/>
          <a:chOff x="0" y="0"/>
          <a:chExt cx="0" cy="0"/>
        </a:xfrm>
      </p:grpSpPr>
      <p:sp>
        <p:nvSpPr>
          <p:cNvPr id="1212" name="Google Shape;1212;g2a1f5447211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 name="Google Shape;1213;g2a1f5447211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 name="Shape 1217"/>
        <p:cNvGrpSpPr/>
        <p:nvPr/>
      </p:nvGrpSpPr>
      <p:grpSpPr>
        <a:xfrm>
          <a:off x="0" y="0"/>
          <a:ext cx="0" cy="0"/>
          <a:chOff x="0" y="0"/>
          <a:chExt cx="0" cy="0"/>
        </a:xfrm>
      </p:grpSpPr>
      <p:sp>
        <p:nvSpPr>
          <p:cNvPr id="1218" name="Google Shape;1218;g2a1f5447211_0_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9" name="Google Shape;1219;g2a1f5447211_0_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6" name="Shape 1226"/>
        <p:cNvGrpSpPr/>
        <p:nvPr/>
      </p:nvGrpSpPr>
      <p:grpSpPr>
        <a:xfrm>
          <a:off x="0" y="0"/>
          <a:ext cx="0" cy="0"/>
          <a:chOff x="0" y="0"/>
          <a:chExt cx="0" cy="0"/>
        </a:xfrm>
      </p:grpSpPr>
      <p:sp>
        <p:nvSpPr>
          <p:cNvPr id="1227" name="Google Shape;1227;g2a1f5447211_0_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 name="Google Shape;1228;g2a1f5447211_0_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 name="Shape 1237"/>
        <p:cNvGrpSpPr/>
        <p:nvPr/>
      </p:nvGrpSpPr>
      <p:grpSpPr>
        <a:xfrm>
          <a:off x="0" y="0"/>
          <a:ext cx="0" cy="0"/>
          <a:chOff x="0" y="0"/>
          <a:chExt cx="0" cy="0"/>
        </a:xfrm>
      </p:grpSpPr>
      <p:sp>
        <p:nvSpPr>
          <p:cNvPr id="1238" name="Google Shape;1238;g2a1f5447211_0_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9" name="Google Shape;1239;g2a1f5447211_0_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 name="Shape 1264"/>
        <p:cNvGrpSpPr/>
        <p:nvPr/>
      </p:nvGrpSpPr>
      <p:grpSpPr>
        <a:xfrm>
          <a:off x="0" y="0"/>
          <a:ext cx="0" cy="0"/>
          <a:chOff x="0" y="0"/>
          <a:chExt cx="0" cy="0"/>
        </a:xfrm>
      </p:grpSpPr>
      <p:sp>
        <p:nvSpPr>
          <p:cNvPr id="1265" name="Google Shape;1265;g2a1f5447211_0_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 name="Google Shape;1266;g2a1f5447211_0_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2a1f5447211_0_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2a1f5447211_0_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2" name="Shape 1282"/>
        <p:cNvGrpSpPr/>
        <p:nvPr/>
      </p:nvGrpSpPr>
      <p:grpSpPr>
        <a:xfrm>
          <a:off x="0" y="0"/>
          <a:ext cx="0" cy="0"/>
          <a:chOff x="0" y="0"/>
          <a:chExt cx="0" cy="0"/>
        </a:xfrm>
      </p:grpSpPr>
      <p:sp>
        <p:nvSpPr>
          <p:cNvPr id="1283" name="Google Shape;1283;g2a1f5447211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4" name="Google Shape;1284;g2a1f5447211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g2a29d26fbef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 name="Google Shape;1335;g2a29d26fbef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 name="Shape 1598"/>
        <p:cNvGrpSpPr/>
        <p:nvPr/>
      </p:nvGrpSpPr>
      <p:grpSpPr>
        <a:xfrm>
          <a:off x="0" y="0"/>
          <a:ext cx="0" cy="0"/>
          <a:chOff x="0" y="0"/>
          <a:chExt cx="0" cy="0"/>
        </a:xfrm>
      </p:grpSpPr>
      <p:sp>
        <p:nvSpPr>
          <p:cNvPr id="1599" name="Google Shape;1599;g2a29d26fbef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 name="Google Shape;1600;g2a29d26fbef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 name="Shape 1757"/>
        <p:cNvGrpSpPr/>
        <p:nvPr/>
      </p:nvGrpSpPr>
      <p:grpSpPr>
        <a:xfrm>
          <a:off x="0" y="0"/>
          <a:ext cx="0" cy="0"/>
          <a:chOff x="0" y="0"/>
          <a:chExt cx="0" cy="0"/>
        </a:xfrm>
      </p:grpSpPr>
      <p:sp>
        <p:nvSpPr>
          <p:cNvPr id="1758" name="Google Shape;1758;g2a29d26fbef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9" name="Google Shape;1759;g2a29d26fbef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2a29d26fbef_0_8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2a29d26fbef_0_8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1" name="Shape 1771"/>
        <p:cNvGrpSpPr/>
        <p:nvPr/>
      </p:nvGrpSpPr>
      <p:grpSpPr>
        <a:xfrm>
          <a:off x="0" y="0"/>
          <a:ext cx="0" cy="0"/>
          <a:chOff x="0" y="0"/>
          <a:chExt cx="0" cy="0"/>
        </a:xfrm>
      </p:grpSpPr>
      <p:sp>
        <p:nvSpPr>
          <p:cNvPr id="1772" name="Google Shape;1772;g2a29d26fbef_0_8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3" name="Google Shape;1773;g2a29d26fbef_0_8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 name="Shape 1777"/>
        <p:cNvGrpSpPr/>
        <p:nvPr/>
      </p:nvGrpSpPr>
      <p:grpSpPr>
        <a:xfrm>
          <a:off x="0" y="0"/>
          <a:ext cx="0" cy="0"/>
          <a:chOff x="0" y="0"/>
          <a:chExt cx="0" cy="0"/>
        </a:xfrm>
      </p:grpSpPr>
      <p:sp>
        <p:nvSpPr>
          <p:cNvPr id="1778" name="Google Shape;1778;g2a29d26fbef_0_8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9" name="Google Shape;1779;g2a29d26fbef_0_8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5" name="Shape 1795"/>
        <p:cNvGrpSpPr/>
        <p:nvPr/>
      </p:nvGrpSpPr>
      <p:grpSpPr>
        <a:xfrm>
          <a:off x="0" y="0"/>
          <a:ext cx="0" cy="0"/>
          <a:chOff x="0" y="0"/>
          <a:chExt cx="0" cy="0"/>
        </a:xfrm>
      </p:grpSpPr>
      <p:sp>
        <p:nvSpPr>
          <p:cNvPr id="1796" name="Google Shape;1796;g2a29d26fbef_0_8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7" name="Google Shape;1797;g2a29d26fbef_0_8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1" name="Shape 1811"/>
        <p:cNvGrpSpPr/>
        <p:nvPr/>
      </p:nvGrpSpPr>
      <p:grpSpPr>
        <a:xfrm>
          <a:off x="0" y="0"/>
          <a:ext cx="0" cy="0"/>
          <a:chOff x="0" y="0"/>
          <a:chExt cx="0" cy="0"/>
        </a:xfrm>
      </p:grpSpPr>
      <p:sp>
        <p:nvSpPr>
          <p:cNvPr id="1812" name="Google Shape;1812;g2a29d26fbef_0_8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3" name="Google Shape;1813;g2a29d26fbef_0_8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0" name="Shape 2150"/>
        <p:cNvGrpSpPr/>
        <p:nvPr/>
      </p:nvGrpSpPr>
      <p:grpSpPr>
        <a:xfrm>
          <a:off x="0" y="0"/>
          <a:ext cx="0" cy="0"/>
          <a:chOff x="0" y="0"/>
          <a:chExt cx="0" cy="0"/>
        </a:xfrm>
      </p:grpSpPr>
      <p:sp>
        <p:nvSpPr>
          <p:cNvPr id="2151" name="Google Shape;2151;g2a29d26fbef_0_9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2" name="Google Shape;2152;g2a29d26fbef_0_9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1" name="Shape 4351"/>
        <p:cNvGrpSpPr/>
        <p:nvPr/>
      </p:nvGrpSpPr>
      <p:grpSpPr>
        <a:xfrm>
          <a:off x="0" y="0"/>
          <a:ext cx="0" cy="0"/>
          <a:chOff x="0" y="0"/>
          <a:chExt cx="0" cy="0"/>
        </a:xfrm>
      </p:grpSpPr>
      <p:sp>
        <p:nvSpPr>
          <p:cNvPr id="4352" name="Google Shape;4352;g2a29d26fbef_0_11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3" name="Google Shape;4353;g2a29d26fbef_0_11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0" name="Shape 4770"/>
        <p:cNvGrpSpPr/>
        <p:nvPr/>
      </p:nvGrpSpPr>
      <p:grpSpPr>
        <a:xfrm>
          <a:off x="0" y="0"/>
          <a:ext cx="0" cy="0"/>
          <a:chOff x="0" y="0"/>
          <a:chExt cx="0" cy="0"/>
        </a:xfrm>
      </p:grpSpPr>
      <p:sp>
        <p:nvSpPr>
          <p:cNvPr id="4771" name="Google Shape;4771;g2a29d26fbef_0_11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2" name="Google Shape;4772;g2a29d26fbef_0_11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0" name="Shape 4940"/>
        <p:cNvGrpSpPr/>
        <p:nvPr/>
      </p:nvGrpSpPr>
      <p:grpSpPr>
        <a:xfrm>
          <a:off x="0" y="0"/>
          <a:ext cx="0" cy="0"/>
          <a:chOff x="0" y="0"/>
          <a:chExt cx="0" cy="0"/>
        </a:xfrm>
      </p:grpSpPr>
      <p:sp>
        <p:nvSpPr>
          <p:cNvPr id="4941" name="Google Shape;4941;g2a29d26fbef_0_12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2" name="Google Shape;4942;g2a29d26fbef_0_12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5" name="Shape 5345"/>
        <p:cNvGrpSpPr/>
        <p:nvPr/>
      </p:nvGrpSpPr>
      <p:grpSpPr>
        <a:xfrm>
          <a:off x="0" y="0"/>
          <a:ext cx="0" cy="0"/>
          <a:chOff x="0" y="0"/>
          <a:chExt cx="0" cy="0"/>
        </a:xfrm>
      </p:grpSpPr>
      <p:sp>
        <p:nvSpPr>
          <p:cNvPr id="5346" name="Google Shape;5346;g2a29d26fbef_0_12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7" name="Google Shape;5347;g2a29d26fbef_0_12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5" name="Shape 5725"/>
        <p:cNvGrpSpPr/>
        <p:nvPr/>
      </p:nvGrpSpPr>
      <p:grpSpPr>
        <a:xfrm>
          <a:off x="0" y="0"/>
          <a:ext cx="0" cy="0"/>
          <a:chOff x="0" y="0"/>
          <a:chExt cx="0" cy="0"/>
        </a:xfrm>
      </p:grpSpPr>
      <p:sp>
        <p:nvSpPr>
          <p:cNvPr id="5726" name="Google Shape;5726;g2a29d26fbef_0_128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7" name="Google Shape;5727;g2a29d26fbef_0_128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1" name="Shape 6151"/>
        <p:cNvGrpSpPr/>
        <p:nvPr/>
      </p:nvGrpSpPr>
      <p:grpSpPr>
        <a:xfrm>
          <a:off x="0" y="0"/>
          <a:ext cx="0" cy="0"/>
          <a:chOff x="0" y="0"/>
          <a:chExt cx="0" cy="0"/>
        </a:xfrm>
      </p:grpSpPr>
      <p:sp>
        <p:nvSpPr>
          <p:cNvPr id="6152" name="Google Shape;6152;g2a29d26fbef_0_13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3" name="Google Shape;6153;g2a29d26fbef_0_13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2" name="Shape 6512"/>
        <p:cNvGrpSpPr/>
        <p:nvPr/>
      </p:nvGrpSpPr>
      <p:grpSpPr>
        <a:xfrm>
          <a:off x="0" y="0"/>
          <a:ext cx="0" cy="0"/>
          <a:chOff x="0" y="0"/>
          <a:chExt cx="0" cy="0"/>
        </a:xfrm>
      </p:grpSpPr>
      <p:sp>
        <p:nvSpPr>
          <p:cNvPr id="6513" name="Google Shape;6513;g2a29d26fbef_0_13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4" name="Google Shape;6514;g2a29d26fbef_0_13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2" name="Shape 7022"/>
        <p:cNvGrpSpPr/>
        <p:nvPr/>
      </p:nvGrpSpPr>
      <p:grpSpPr>
        <a:xfrm>
          <a:off x="0" y="0"/>
          <a:ext cx="0" cy="0"/>
          <a:chOff x="0" y="0"/>
          <a:chExt cx="0" cy="0"/>
        </a:xfrm>
      </p:grpSpPr>
      <p:sp>
        <p:nvSpPr>
          <p:cNvPr id="7023" name="Google Shape;7023;g2a29d26fbef_0_14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4" name="Google Shape;7024;g2a29d26fbef_0_14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2" name="Shape 7642"/>
        <p:cNvGrpSpPr/>
        <p:nvPr/>
      </p:nvGrpSpPr>
      <p:grpSpPr>
        <a:xfrm>
          <a:off x="0" y="0"/>
          <a:ext cx="0" cy="0"/>
          <a:chOff x="0" y="0"/>
          <a:chExt cx="0" cy="0"/>
        </a:xfrm>
      </p:grpSpPr>
      <p:sp>
        <p:nvSpPr>
          <p:cNvPr id="7643" name="Google Shape;7643;g2a29d26fbef_0_14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4" name="Google Shape;7644;g2a29d26fbef_0_14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6" name="Shape 8236"/>
        <p:cNvGrpSpPr/>
        <p:nvPr/>
      </p:nvGrpSpPr>
      <p:grpSpPr>
        <a:xfrm>
          <a:off x="0" y="0"/>
          <a:ext cx="0" cy="0"/>
          <a:chOff x="0" y="0"/>
          <a:chExt cx="0" cy="0"/>
        </a:xfrm>
      </p:grpSpPr>
      <p:sp>
        <p:nvSpPr>
          <p:cNvPr id="8237" name="Google Shape;8237;g2a29d26fbef_0_15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8" name="Google Shape;8238;g2a29d26fbef_0_15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7" name="Shape 8557"/>
        <p:cNvGrpSpPr/>
        <p:nvPr/>
      </p:nvGrpSpPr>
      <p:grpSpPr>
        <a:xfrm>
          <a:off x="0" y="0"/>
          <a:ext cx="0" cy="0"/>
          <a:chOff x="0" y="0"/>
          <a:chExt cx="0" cy="0"/>
        </a:xfrm>
      </p:grpSpPr>
      <p:sp>
        <p:nvSpPr>
          <p:cNvPr id="8558" name="Google Shape;8558;g2a29d26fbef_0_15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59" name="Google Shape;8559;g2a29d26fbef_0_15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5" name="Shape 8865"/>
        <p:cNvGrpSpPr/>
        <p:nvPr/>
      </p:nvGrpSpPr>
      <p:grpSpPr>
        <a:xfrm>
          <a:off x="0" y="0"/>
          <a:ext cx="0" cy="0"/>
          <a:chOff x="0" y="0"/>
          <a:chExt cx="0" cy="0"/>
        </a:xfrm>
      </p:grpSpPr>
      <p:sp>
        <p:nvSpPr>
          <p:cNvPr id="8866" name="Google Shape;8866;g2a29d26fbef_0_17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7" name="Google Shape;8867;g2a29d26fbef_0_17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534650" y="1425075"/>
            <a:ext cx="5048400" cy="21450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000">
                <a:solidFill>
                  <a:srgbClr val="21252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3534650" y="3610663"/>
            <a:ext cx="5048400" cy="4758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0" y="0"/>
            <a:ext cx="31284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3494600" y="2115425"/>
            <a:ext cx="4496700" cy="15114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3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hasCustomPrompt="1" idx="2" type="title"/>
          </p:nvPr>
        </p:nvSpPr>
        <p:spPr>
          <a:xfrm>
            <a:off x="3494600" y="88747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53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 name="Google Shape;15;p3"/>
          <p:cNvSpPr txBox="1"/>
          <p:nvPr>
            <p:ph idx="1" type="subTitle"/>
          </p:nvPr>
        </p:nvSpPr>
        <p:spPr>
          <a:xfrm>
            <a:off x="3494600" y="3777575"/>
            <a:ext cx="44967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 name="Google Shape;16;p3"/>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 name="Google Shape;20;p4"/>
          <p:cNvSpPr txBox="1"/>
          <p:nvPr>
            <p:ph idx="1" type="body"/>
          </p:nvPr>
        </p:nvSpPr>
        <p:spPr>
          <a:xfrm>
            <a:off x="720000" y="1215751"/>
            <a:ext cx="7704000" cy="4212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solidFill>
                  <a:srgbClr val="191919"/>
                </a:solidFill>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21" name="Google Shape;21;p4"/>
          <p:cNvGrpSpPr/>
          <p:nvPr/>
        </p:nvGrpSpPr>
        <p:grpSpPr>
          <a:xfrm>
            <a:off x="8430781" y="544656"/>
            <a:ext cx="593846" cy="593846"/>
            <a:chOff x="6935788" y="4214813"/>
            <a:chExt cx="1236663" cy="1236663"/>
          </a:xfrm>
        </p:grpSpPr>
        <p:sp>
          <p:nvSpPr>
            <p:cNvPr id="22" name="Google Shape;22;p4"/>
            <p:cNvSpPr/>
            <p:nvPr/>
          </p:nvSpPr>
          <p:spPr>
            <a:xfrm>
              <a:off x="6935788" y="4214813"/>
              <a:ext cx="1236663" cy="1236663"/>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 name="Google Shape;23;p4"/>
            <p:cNvSpPr/>
            <p:nvPr/>
          </p:nvSpPr>
          <p:spPr>
            <a:xfrm>
              <a:off x="7104063" y="4383088"/>
              <a:ext cx="901700" cy="900113"/>
            </a:xfrm>
            <a:custGeom>
              <a:rect b="b" l="l" r="r" t="t"/>
              <a:pathLst>
                <a:path extrusionOk="0" h="375" w="375">
                  <a:moveTo>
                    <a:pt x="364" y="105"/>
                  </a:moveTo>
                  <a:cubicBezTo>
                    <a:pt x="270" y="11"/>
                    <a:pt x="270" y="11"/>
                    <a:pt x="270" y="11"/>
                  </a:cubicBezTo>
                  <a:cubicBezTo>
                    <a:pt x="259" y="0"/>
                    <a:pt x="241" y="1"/>
                    <a:pt x="229" y="12"/>
                  </a:cubicBezTo>
                  <a:cubicBezTo>
                    <a:pt x="11" y="230"/>
                    <a:pt x="11" y="230"/>
                    <a:pt x="11" y="230"/>
                  </a:cubicBezTo>
                  <a:cubicBezTo>
                    <a:pt x="0" y="241"/>
                    <a:pt x="0" y="259"/>
                    <a:pt x="11" y="270"/>
                  </a:cubicBezTo>
                  <a:cubicBezTo>
                    <a:pt x="105" y="364"/>
                    <a:pt x="105" y="364"/>
                    <a:pt x="105" y="364"/>
                  </a:cubicBezTo>
                  <a:cubicBezTo>
                    <a:pt x="117" y="375"/>
                    <a:pt x="135" y="375"/>
                    <a:pt x="146" y="364"/>
                  </a:cubicBezTo>
                  <a:cubicBezTo>
                    <a:pt x="364" y="146"/>
                    <a:pt x="364" y="146"/>
                    <a:pt x="364" y="146"/>
                  </a:cubicBezTo>
                  <a:cubicBezTo>
                    <a:pt x="375" y="135"/>
                    <a:pt x="375" y="117"/>
                    <a:pt x="364" y="105"/>
                  </a:cubicBezTo>
                  <a:close/>
                  <a:moveTo>
                    <a:pt x="221" y="62"/>
                  </a:moveTo>
                  <a:cubicBezTo>
                    <a:pt x="225" y="48"/>
                    <a:pt x="238" y="40"/>
                    <a:pt x="251" y="42"/>
                  </a:cubicBezTo>
                  <a:cubicBezTo>
                    <a:pt x="253" y="42"/>
                    <a:pt x="254" y="42"/>
                    <a:pt x="256" y="43"/>
                  </a:cubicBezTo>
                  <a:cubicBezTo>
                    <a:pt x="258" y="43"/>
                    <a:pt x="259" y="44"/>
                    <a:pt x="260" y="45"/>
                  </a:cubicBezTo>
                  <a:cubicBezTo>
                    <a:pt x="272" y="51"/>
                    <a:pt x="279" y="65"/>
                    <a:pt x="275" y="78"/>
                  </a:cubicBezTo>
                  <a:cubicBezTo>
                    <a:pt x="271" y="91"/>
                    <a:pt x="258" y="99"/>
                    <a:pt x="244" y="98"/>
                  </a:cubicBezTo>
                  <a:cubicBezTo>
                    <a:pt x="243" y="97"/>
                    <a:pt x="241" y="97"/>
                    <a:pt x="240" y="97"/>
                  </a:cubicBezTo>
                  <a:cubicBezTo>
                    <a:pt x="238" y="96"/>
                    <a:pt x="236" y="95"/>
                    <a:pt x="235" y="95"/>
                  </a:cubicBezTo>
                  <a:cubicBezTo>
                    <a:pt x="223" y="88"/>
                    <a:pt x="217" y="75"/>
                    <a:pt x="221" y="62"/>
                  </a:cubicBezTo>
                  <a:close/>
                  <a:moveTo>
                    <a:pt x="161" y="121"/>
                  </a:moveTo>
                  <a:cubicBezTo>
                    <a:pt x="165" y="108"/>
                    <a:pt x="178" y="100"/>
                    <a:pt x="191" y="102"/>
                  </a:cubicBezTo>
                  <a:cubicBezTo>
                    <a:pt x="193" y="102"/>
                    <a:pt x="195" y="102"/>
                    <a:pt x="196" y="103"/>
                  </a:cubicBezTo>
                  <a:cubicBezTo>
                    <a:pt x="198" y="103"/>
                    <a:pt x="199" y="104"/>
                    <a:pt x="201" y="104"/>
                  </a:cubicBezTo>
                  <a:cubicBezTo>
                    <a:pt x="213" y="110"/>
                    <a:pt x="219" y="124"/>
                    <a:pt x="215" y="138"/>
                  </a:cubicBezTo>
                  <a:cubicBezTo>
                    <a:pt x="211" y="151"/>
                    <a:pt x="198" y="159"/>
                    <a:pt x="184" y="157"/>
                  </a:cubicBezTo>
                  <a:cubicBezTo>
                    <a:pt x="183" y="157"/>
                    <a:pt x="181" y="157"/>
                    <a:pt x="180" y="156"/>
                  </a:cubicBezTo>
                  <a:cubicBezTo>
                    <a:pt x="178" y="156"/>
                    <a:pt x="177" y="155"/>
                    <a:pt x="175" y="154"/>
                  </a:cubicBezTo>
                  <a:cubicBezTo>
                    <a:pt x="163" y="148"/>
                    <a:pt x="157" y="134"/>
                    <a:pt x="161" y="121"/>
                  </a:cubicBezTo>
                  <a:close/>
                  <a:moveTo>
                    <a:pt x="102" y="181"/>
                  </a:moveTo>
                  <a:cubicBezTo>
                    <a:pt x="106" y="168"/>
                    <a:pt x="118" y="160"/>
                    <a:pt x="131" y="161"/>
                  </a:cubicBezTo>
                  <a:cubicBezTo>
                    <a:pt x="133" y="161"/>
                    <a:pt x="135" y="162"/>
                    <a:pt x="137" y="162"/>
                  </a:cubicBezTo>
                  <a:cubicBezTo>
                    <a:pt x="138" y="163"/>
                    <a:pt x="140" y="163"/>
                    <a:pt x="141" y="164"/>
                  </a:cubicBezTo>
                  <a:cubicBezTo>
                    <a:pt x="153" y="170"/>
                    <a:pt x="159" y="184"/>
                    <a:pt x="155" y="197"/>
                  </a:cubicBezTo>
                  <a:cubicBezTo>
                    <a:pt x="151" y="211"/>
                    <a:pt x="138" y="219"/>
                    <a:pt x="125" y="217"/>
                  </a:cubicBezTo>
                  <a:cubicBezTo>
                    <a:pt x="123" y="217"/>
                    <a:pt x="122" y="217"/>
                    <a:pt x="120" y="216"/>
                  </a:cubicBezTo>
                  <a:cubicBezTo>
                    <a:pt x="118" y="216"/>
                    <a:pt x="117" y="215"/>
                    <a:pt x="115" y="214"/>
                  </a:cubicBezTo>
                  <a:cubicBezTo>
                    <a:pt x="104" y="208"/>
                    <a:pt x="98" y="194"/>
                    <a:pt x="102" y="181"/>
                  </a:cubicBezTo>
                  <a:close/>
                  <a:moveTo>
                    <a:pt x="65" y="277"/>
                  </a:moveTo>
                  <a:cubicBezTo>
                    <a:pt x="63" y="277"/>
                    <a:pt x="62" y="276"/>
                    <a:pt x="60" y="276"/>
                  </a:cubicBezTo>
                  <a:cubicBezTo>
                    <a:pt x="59" y="275"/>
                    <a:pt x="57" y="275"/>
                    <a:pt x="56" y="274"/>
                  </a:cubicBezTo>
                  <a:cubicBezTo>
                    <a:pt x="44" y="268"/>
                    <a:pt x="38" y="254"/>
                    <a:pt x="42" y="241"/>
                  </a:cubicBezTo>
                  <a:cubicBezTo>
                    <a:pt x="46" y="228"/>
                    <a:pt x="59" y="220"/>
                    <a:pt x="72" y="221"/>
                  </a:cubicBezTo>
                  <a:cubicBezTo>
                    <a:pt x="73" y="221"/>
                    <a:pt x="75" y="221"/>
                    <a:pt x="77" y="222"/>
                  </a:cubicBezTo>
                  <a:cubicBezTo>
                    <a:pt x="78" y="222"/>
                    <a:pt x="80" y="223"/>
                    <a:pt x="81" y="224"/>
                  </a:cubicBezTo>
                  <a:cubicBezTo>
                    <a:pt x="93" y="230"/>
                    <a:pt x="100" y="244"/>
                    <a:pt x="96" y="257"/>
                  </a:cubicBezTo>
                  <a:cubicBezTo>
                    <a:pt x="91" y="270"/>
                    <a:pt x="78" y="279"/>
                    <a:pt x="65" y="277"/>
                  </a:cubicBezTo>
                  <a:close/>
                  <a:moveTo>
                    <a:pt x="150" y="316"/>
                  </a:moveTo>
                  <a:cubicBezTo>
                    <a:pt x="146" y="329"/>
                    <a:pt x="133" y="337"/>
                    <a:pt x="120" y="336"/>
                  </a:cubicBezTo>
                  <a:cubicBezTo>
                    <a:pt x="118" y="335"/>
                    <a:pt x="117" y="335"/>
                    <a:pt x="115" y="335"/>
                  </a:cubicBezTo>
                  <a:cubicBezTo>
                    <a:pt x="113" y="334"/>
                    <a:pt x="112" y="333"/>
                    <a:pt x="110" y="333"/>
                  </a:cubicBezTo>
                  <a:cubicBezTo>
                    <a:pt x="99" y="326"/>
                    <a:pt x="93" y="313"/>
                    <a:pt x="97" y="300"/>
                  </a:cubicBezTo>
                  <a:cubicBezTo>
                    <a:pt x="101" y="286"/>
                    <a:pt x="113" y="278"/>
                    <a:pt x="126" y="280"/>
                  </a:cubicBezTo>
                  <a:cubicBezTo>
                    <a:pt x="128" y="280"/>
                    <a:pt x="130" y="280"/>
                    <a:pt x="132" y="281"/>
                  </a:cubicBezTo>
                  <a:cubicBezTo>
                    <a:pt x="133" y="281"/>
                    <a:pt x="135" y="282"/>
                    <a:pt x="136" y="283"/>
                  </a:cubicBezTo>
                  <a:cubicBezTo>
                    <a:pt x="148" y="289"/>
                    <a:pt x="154" y="303"/>
                    <a:pt x="150" y="316"/>
                  </a:cubicBezTo>
                  <a:close/>
                  <a:moveTo>
                    <a:pt x="210" y="256"/>
                  </a:moveTo>
                  <a:cubicBezTo>
                    <a:pt x="206" y="270"/>
                    <a:pt x="193" y="278"/>
                    <a:pt x="179" y="276"/>
                  </a:cubicBezTo>
                  <a:cubicBezTo>
                    <a:pt x="178" y="276"/>
                    <a:pt x="176" y="275"/>
                    <a:pt x="175" y="275"/>
                  </a:cubicBezTo>
                  <a:cubicBezTo>
                    <a:pt x="173" y="274"/>
                    <a:pt x="172" y="274"/>
                    <a:pt x="170" y="273"/>
                  </a:cubicBezTo>
                  <a:cubicBezTo>
                    <a:pt x="158" y="267"/>
                    <a:pt x="152" y="253"/>
                    <a:pt x="156" y="240"/>
                  </a:cubicBezTo>
                  <a:cubicBezTo>
                    <a:pt x="160" y="227"/>
                    <a:pt x="173" y="219"/>
                    <a:pt x="186" y="220"/>
                  </a:cubicBezTo>
                  <a:cubicBezTo>
                    <a:pt x="188" y="220"/>
                    <a:pt x="190" y="221"/>
                    <a:pt x="191" y="221"/>
                  </a:cubicBezTo>
                  <a:cubicBezTo>
                    <a:pt x="193" y="222"/>
                    <a:pt x="194" y="222"/>
                    <a:pt x="196" y="223"/>
                  </a:cubicBezTo>
                  <a:cubicBezTo>
                    <a:pt x="208" y="229"/>
                    <a:pt x="214" y="243"/>
                    <a:pt x="210" y="256"/>
                  </a:cubicBezTo>
                  <a:close/>
                  <a:moveTo>
                    <a:pt x="270" y="197"/>
                  </a:moveTo>
                  <a:cubicBezTo>
                    <a:pt x="266" y="210"/>
                    <a:pt x="253" y="218"/>
                    <a:pt x="239" y="216"/>
                  </a:cubicBezTo>
                  <a:cubicBezTo>
                    <a:pt x="238" y="216"/>
                    <a:pt x="236" y="216"/>
                    <a:pt x="235" y="215"/>
                  </a:cubicBezTo>
                  <a:cubicBezTo>
                    <a:pt x="233" y="215"/>
                    <a:pt x="231" y="214"/>
                    <a:pt x="230" y="213"/>
                  </a:cubicBezTo>
                  <a:cubicBezTo>
                    <a:pt x="218" y="207"/>
                    <a:pt x="212" y="193"/>
                    <a:pt x="216" y="180"/>
                  </a:cubicBezTo>
                  <a:cubicBezTo>
                    <a:pt x="220" y="167"/>
                    <a:pt x="233" y="159"/>
                    <a:pt x="246" y="160"/>
                  </a:cubicBezTo>
                  <a:cubicBezTo>
                    <a:pt x="248" y="161"/>
                    <a:pt x="249" y="161"/>
                    <a:pt x="251" y="161"/>
                  </a:cubicBezTo>
                  <a:cubicBezTo>
                    <a:pt x="253" y="162"/>
                    <a:pt x="254" y="162"/>
                    <a:pt x="255" y="163"/>
                  </a:cubicBezTo>
                  <a:cubicBezTo>
                    <a:pt x="268" y="169"/>
                    <a:pt x="274" y="183"/>
                    <a:pt x="270" y="197"/>
                  </a:cubicBezTo>
                  <a:close/>
                  <a:moveTo>
                    <a:pt x="329" y="137"/>
                  </a:moveTo>
                  <a:cubicBezTo>
                    <a:pt x="325" y="150"/>
                    <a:pt x="312" y="158"/>
                    <a:pt x="299" y="156"/>
                  </a:cubicBezTo>
                  <a:cubicBezTo>
                    <a:pt x="297" y="156"/>
                    <a:pt x="296" y="156"/>
                    <a:pt x="294" y="156"/>
                  </a:cubicBezTo>
                  <a:cubicBezTo>
                    <a:pt x="293" y="155"/>
                    <a:pt x="291" y="154"/>
                    <a:pt x="289" y="153"/>
                  </a:cubicBezTo>
                  <a:cubicBezTo>
                    <a:pt x="278" y="147"/>
                    <a:pt x="272" y="133"/>
                    <a:pt x="276" y="120"/>
                  </a:cubicBezTo>
                  <a:cubicBezTo>
                    <a:pt x="280" y="107"/>
                    <a:pt x="292" y="99"/>
                    <a:pt x="306" y="101"/>
                  </a:cubicBezTo>
                  <a:cubicBezTo>
                    <a:pt x="307" y="101"/>
                    <a:pt x="309" y="101"/>
                    <a:pt x="311" y="102"/>
                  </a:cubicBezTo>
                  <a:cubicBezTo>
                    <a:pt x="312" y="102"/>
                    <a:pt x="314" y="103"/>
                    <a:pt x="315" y="103"/>
                  </a:cubicBezTo>
                  <a:cubicBezTo>
                    <a:pt x="327" y="109"/>
                    <a:pt x="334" y="124"/>
                    <a:pt x="329" y="137"/>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4"/>
            <p:cNvSpPr/>
            <p:nvPr/>
          </p:nvSpPr>
          <p:spPr>
            <a:xfrm>
              <a:off x="7823201" y="4629150"/>
              <a:ext cx="84137" cy="133350"/>
            </a:xfrm>
            <a:custGeom>
              <a:rect b="b" l="l" r="r" t="t"/>
              <a:pathLst>
                <a:path extrusionOk="0" h="55" w="35">
                  <a:moveTo>
                    <a:pt x="16" y="0"/>
                  </a:moveTo>
                  <a:cubicBezTo>
                    <a:pt x="0" y="53"/>
                    <a:pt x="0" y="53"/>
                    <a:pt x="0" y="53"/>
                  </a:cubicBezTo>
                  <a:cubicBezTo>
                    <a:pt x="13" y="55"/>
                    <a:pt x="26" y="47"/>
                    <a:pt x="30" y="34"/>
                  </a:cubicBezTo>
                  <a:cubicBezTo>
                    <a:pt x="35" y="21"/>
                    <a:pt x="28" y="6"/>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4"/>
            <p:cNvSpPr/>
            <p:nvPr/>
          </p:nvSpPr>
          <p:spPr>
            <a:xfrm>
              <a:off x="7758113" y="4619625"/>
              <a:ext cx="80963" cy="130175"/>
            </a:xfrm>
            <a:custGeom>
              <a:rect b="b" l="l" r="r" t="t"/>
              <a:pathLst>
                <a:path extrusionOk="0" h="54" w="34">
                  <a:moveTo>
                    <a:pt x="4" y="21"/>
                  </a:moveTo>
                  <a:cubicBezTo>
                    <a:pt x="0" y="34"/>
                    <a:pt x="6" y="48"/>
                    <a:pt x="17" y="54"/>
                  </a:cubicBezTo>
                  <a:cubicBezTo>
                    <a:pt x="34" y="2"/>
                    <a:pt x="34" y="2"/>
                    <a:pt x="34" y="2"/>
                  </a:cubicBezTo>
                  <a:cubicBezTo>
                    <a:pt x="20" y="0"/>
                    <a:pt x="8" y="8"/>
                    <a:pt x="4"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4"/>
            <p:cNvSpPr/>
            <p:nvPr/>
          </p:nvSpPr>
          <p:spPr>
            <a:xfrm>
              <a:off x="7799388" y="4624388"/>
              <a:ext cx="61913" cy="133350"/>
            </a:xfrm>
            <a:custGeom>
              <a:rect b="b" l="l" r="r" t="t"/>
              <a:pathLst>
                <a:path extrusionOk="0" h="55" w="26">
                  <a:moveTo>
                    <a:pt x="22" y="1"/>
                  </a:moveTo>
                  <a:cubicBezTo>
                    <a:pt x="20" y="0"/>
                    <a:pt x="18" y="0"/>
                    <a:pt x="17" y="0"/>
                  </a:cubicBezTo>
                  <a:cubicBezTo>
                    <a:pt x="0" y="52"/>
                    <a:pt x="0" y="52"/>
                    <a:pt x="0" y="52"/>
                  </a:cubicBezTo>
                  <a:cubicBezTo>
                    <a:pt x="2" y="53"/>
                    <a:pt x="4" y="54"/>
                    <a:pt x="5" y="55"/>
                  </a:cubicBezTo>
                  <a:cubicBezTo>
                    <a:pt x="7" y="55"/>
                    <a:pt x="8" y="55"/>
                    <a:pt x="10" y="55"/>
                  </a:cubicBezTo>
                  <a:cubicBezTo>
                    <a:pt x="26" y="2"/>
                    <a:pt x="26" y="2"/>
                    <a:pt x="26" y="2"/>
                  </a:cubicBezTo>
                  <a:cubicBezTo>
                    <a:pt x="25" y="2"/>
                    <a:pt x="23" y="1"/>
                    <a:pt x="22"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4"/>
            <p:cNvSpPr/>
            <p:nvPr/>
          </p:nvSpPr>
          <p:spPr>
            <a:xfrm>
              <a:off x="7689851" y="4491038"/>
              <a:ext cx="84137" cy="128588"/>
            </a:xfrm>
            <a:custGeom>
              <a:rect b="b" l="l" r="r" t="t"/>
              <a:pathLst>
                <a:path extrusionOk="0" h="54" w="35">
                  <a:moveTo>
                    <a:pt x="31" y="33"/>
                  </a:moveTo>
                  <a:cubicBezTo>
                    <a:pt x="35" y="20"/>
                    <a:pt x="28" y="6"/>
                    <a:pt x="16" y="0"/>
                  </a:cubicBezTo>
                  <a:cubicBezTo>
                    <a:pt x="0" y="53"/>
                    <a:pt x="0" y="53"/>
                    <a:pt x="0" y="53"/>
                  </a:cubicBezTo>
                  <a:cubicBezTo>
                    <a:pt x="14" y="54"/>
                    <a:pt x="27" y="46"/>
                    <a:pt x="31" y="3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4"/>
            <p:cNvSpPr/>
            <p:nvPr/>
          </p:nvSpPr>
          <p:spPr>
            <a:xfrm>
              <a:off x="7626351" y="4478338"/>
              <a:ext cx="80963" cy="131763"/>
            </a:xfrm>
            <a:custGeom>
              <a:rect b="b" l="l" r="r" t="t"/>
              <a:pathLst>
                <a:path extrusionOk="0" h="55" w="34">
                  <a:moveTo>
                    <a:pt x="18" y="55"/>
                  </a:moveTo>
                  <a:cubicBezTo>
                    <a:pt x="34" y="2"/>
                    <a:pt x="34" y="2"/>
                    <a:pt x="34" y="2"/>
                  </a:cubicBezTo>
                  <a:cubicBezTo>
                    <a:pt x="21" y="0"/>
                    <a:pt x="8" y="8"/>
                    <a:pt x="4" y="22"/>
                  </a:cubicBezTo>
                  <a:cubicBezTo>
                    <a:pt x="0" y="35"/>
                    <a:pt x="6" y="48"/>
                    <a:pt x="18" y="5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4"/>
            <p:cNvSpPr/>
            <p:nvPr/>
          </p:nvSpPr>
          <p:spPr>
            <a:xfrm>
              <a:off x="7669213" y="4483100"/>
              <a:ext cx="60325" cy="134937"/>
            </a:xfrm>
            <a:custGeom>
              <a:rect b="b" l="l" r="r" t="t"/>
              <a:pathLst>
                <a:path extrusionOk="0" h="56" w="25">
                  <a:moveTo>
                    <a:pt x="5" y="55"/>
                  </a:moveTo>
                  <a:cubicBezTo>
                    <a:pt x="6" y="55"/>
                    <a:pt x="8" y="55"/>
                    <a:pt x="9" y="56"/>
                  </a:cubicBezTo>
                  <a:cubicBezTo>
                    <a:pt x="25" y="3"/>
                    <a:pt x="25" y="3"/>
                    <a:pt x="25" y="3"/>
                  </a:cubicBezTo>
                  <a:cubicBezTo>
                    <a:pt x="24" y="2"/>
                    <a:pt x="23" y="1"/>
                    <a:pt x="21" y="1"/>
                  </a:cubicBezTo>
                  <a:cubicBezTo>
                    <a:pt x="19" y="0"/>
                    <a:pt x="18" y="0"/>
                    <a:pt x="16" y="0"/>
                  </a:cubicBezTo>
                  <a:cubicBezTo>
                    <a:pt x="0" y="53"/>
                    <a:pt x="0" y="53"/>
                    <a:pt x="0" y="53"/>
                  </a:cubicBezTo>
                  <a:cubicBezTo>
                    <a:pt x="1" y="53"/>
                    <a:pt x="3" y="54"/>
                    <a:pt x="5" y="5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4"/>
            <p:cNvSpPr/>
            <p:nvPr/>
          </p:nvSpPr>
          <p:spPr>
            <a:xfrm>
              <a:off x="7678738" y="4773613"/>
              <a:ext cx="84137" cy="131763"/>
            </a:xfrm>
            <a:custGeom>
              <a:rect b="b" l="l" r="r" t="t"/>
              <a:pathLst>
                <a:path extrusionOk="0" h="55" w="35">
                  <a:moveTo>
                    <a:pt x="16" y="0"/>
                  </a:moveTo>
                  <a:cubicBezTo>
                    <a:pt x="0" y="53"/>
                    <a:pt x="0" y="53"/>
                    <a:pt x="0" y="53"/>
                  </a:cubicBezTo>
                  <a:cubicBezTo>
                    <a:pt x="14" y="55"/>
                    <a:pt x="27" y="47"/>
                    <a:pt x="31" y="34"/>
                  </a:cubicBezTo>
                  <a:cubicBezTo>
                    <a:pt x="35" y="20"/>
                    <a:pt x="29" y="6"/>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4"/>
            <p:cNvSpPr/>
            <p:nvPr/>
          </p:nvSpPr>
          <p:spPr>
            <a:xfrm>
              <a:off x="7613651" y="4764088"/>
              <a:ext cx="80963" cy="130175"/>
            </a:xfrm>
            <a:custGeom>
              <a:rect b="b" l="l" r="r" t="t"/>
              <a:pathLst>
                <a:path extrusionOk="0" h="54" w="34">
                  <a:moveTo>
                    <a:pt x="4" y="21"/>
                  </a:moveTo>
                  <a:cubicBezTo>
                    <a:pt x="0" y="34"/>
                    <a:pt x="6" y="48"/>
                    <a:pt x="18" y="54"/>
                  </a:cubicBezTo>
                  <a:cubicBezTo>
                    <a:pt x="34" y="1"/>
                    <a:pt x="34" y="1"/>
                    <a:pt x="34" y="1"/>
                  </a:cubicBezTo>
                  <a:cubicBezTo>
                    <a:pt x="21" y="0"/>
                    <a:pt x="8" y="8"/>
                    <a:pt x="4"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4"/>
            <p:cNvSpPr/>
            <p:nvPr/>
          </p:nvSpPr>
          <p:spPr>
            <a:xfrm>
              <a:off x="7656513" y="4767263"/>
              <a:ext cx="60325" cy="133350"/>
            </a:xfrm>
            <a:custGeom>
              <a:rect b="b" l="l" r="r" t="t"/>
              <a:pathLst>
                <a:path extrusionOk="0" h="56" w="25">
                  <a:moveTo>
                    <a:pt x="21" y="1"/>
                  </a:moveTo>
                  <a:cubicBezTo>
                    <a:pt x="19" y="1"/>
                    <a:pt x="18" y="1"/>
                    <a:pt x="16" y="0"/>
                  </a:cubicBezTo>
                  <a:cubicBezTo>
                    <a:pt x="0" y="53"/>
                    <a:pt x="0" y="53"/>
                    <a:pt x="0" y="53"/>
                  </a:cubicBezTo>
                  <a:cubicBezTo>
                    <a:pt x="1" y="54"/>
                    <a:pt x="3" y="55"/>
                    <a:pt x="5" y="55"/>
                  </a:cubicBezTo>
                  <a:cubicBezTo>
                    <a:pt x="6" y="56"/>
                    <a:pt x="8" y="56"/>
                    <a:pt x="9" y="56"/>
                  </a:cubicBezTo>
                  <a:cubicBezTo>
                    <a:pt x="25" y="3"/>
                    <a:pt x="25" y="3"/>
                    <a:pt x="25" y="3"/>
                  </a:cubicBezTo>
                  <a:cubicBezTo>
                    <a:pt x="24" y="2"/>
                    <a:pt x="23" y="2"/>
                    <a:pt x="21"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4"/>
            <p:cNvSpPr/>
            <p:nvPr/>
          </p:nvSpPr>
          <p:spPr>
            <a:xfrm>
              <a:off x="7546976" y="4632325"/>
              <a:ext cx="84137" cy="131763"/>
            </a:xfrm>
            <a:custGeom>
              <a:rect b="b" l="l" r="r" t="t"/>
              <a:pathLst>
                <a:path extrusionOk="0" h="55" w="35">
                  <a:moveTo>
                    <a:pt x="31" y="34"/>
                  </a:moveTo>
                  <a:cubicBezTo>
                    <a:pt x="35" y="20"/>
                    <a:pt x="29" y="6"/>
                    <a:pt x="17" y="0"/>
                  </a:cubicBezTo>
                  <a:cubicBezTo>
                    <a:pt x="0" y="53"/>
                    <a:pt x="0" y="53"/>
                    <a:pt x="0" y="53"/>
                  </a:cubicBezTo>
                  <a:cubicBezTo>
                    <a:pt x="14" y="55"/>
                    <a:pt x="27" y="47"/>
                    <a:pt x="31" y="3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4"/>
            <p:cNvSpPr/>
            <p:nvPr/>
          </p:nvSpPr>
          <p:spPr>
            <a:xfrm>
              <a:off x="7481888" y="4622800"/>
              <a:ext cx="80963" cy="130175"/>
            </a:xfrm>
            <a:custGeom>
              <a:rect b="b" l="l" r="r" t="t"/>
              <a:pathLst>
                <a:path extrusionOk="0" h="54" w="34">
                  <a:moveTo>
                    <a:pt x="18" y="54"/>
                  </a:moveTo>
                  <a:cubicBezTo>
                    <a:pt x="34" y="2"/>
                    <a:pt x="34" y="2"/>
                    <a:pt x="34" y="2"/>
                  </a:cubicBezTo>
                  <a:cubicBezTo>
                    <a:pt x="21" y="0"/>
                    <a:pt x="8" y="8"/>
                    <a:pt x="4" y="21"/>
                  </a:cubicBezTo>
                  <a:cubicBezTo>
                    <a:pt x="0" y="34"/>
                    <a:pt x="6" y="48"/>
                    <a:pt x="18" y="5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4"/>
            <p:cNvSpPr/>
            <p:nvPr/>
          </p:nvSpPr>
          <p:spPr>
            <a:xfrm>
              <a:off x="7524751" y="4627563"/>
              <a:ext cx="61913" cy="131763"/>
            </a:xfrm>
            <a:custGeom>
              <a:rect b="b" l="l" r="r" t="t"/>
              <a:pathLst>
                <a:path extrusionOk="0" h="55" w="26">
                  <a:moveTo>
                    <a:pt x="5" y="54"/>
                  </a:moveTo>
                  <a:cubicBezTo>
                    <a:pt x="6" y="55"/>
                    <a:pt x="8" y="55"/>
                    <a:pt x="9" y="55"/>
                  </a:cubicBezTo>
                  <a:cubicBezTo>
                    <a:pt x="26" y="2"/>
                    <a:pt x="26" y="2"/>
                    <a:pt x="26" y="2"/>
                  </a:cubicBezTo>
                  <a:cubicBezTo>
                    <a:pt x="24" y="2"/>
                    <a:pt x="23" y="1"/>
                    <a:pt x="21" y="1"/>
                  </a:cubicBezTo>
                  <a:cubicBezTo>
                    <a:pt x="20" y="0"/>
                    <a:pt x="18" y="0"/>
                    <a:pt x="16" y="0"/>
                  </a:cubicBezTo>
                  <a:cubicBezTo>
                    <a:pt x="0" y="52"/>
                    <a:pt x="0" y="52"/>
                    <a:pt x="0" y="52"/>
                  </a:cubicBezTo>
                  <a:cubicBezTo>
                    <a:pt x="2" y="53"/>
                    <a:pt x="3" y="54"/>
                    <a:pt x="5" y="5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4"/>
            <p:cNvSpPr/>
            <p:nvPr/>
          </p:nvSpPr>
          <p:spPr>
            <a:xfrm>
              <a:off x="7534276" y="4918075"/>
              <a:ext cx="84137" cy="131763"/>
            </a:xfrm>
            <a:custGeom>
              <a:rect b="b" l="l" r="r" t="t"/>
              <a:pathLst>
                <a:path extrusionOk="0" h="55" w="35">
                  <a:moveTo>
                    <a:pt x="17" y="0"/>
                  </a:moveTo>
                  <a:cubicBezTo>
                    <a:pt x="0" y="53"/>
                    <a:pt x="0" y="53"/>
                    <a:pt x="0" y="53"/>
                  </a:cubicBezTo>
                  <a:cubicBezTo>
                    <a:pt x="14" y="55"/>
                    <a:pt x="27" y="47"/>
                    <a:pt x="31" y="33"/>
                  </a:cubicBezTo>
                  <a:cubicBezTo>
                    <a:pt x="35" y="20"/>
                    <a:pt x="29" y="6"/>
                    <a:pt x="1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4"/>
            <p:cNvSpPr/>
            <p:nvPr/>
          </p:nvSpPr>
          <p:spPr>
            <a:xfrm>
              <a:off x="7469188" y="4908550"/>
              <a:ext cx="82550" cy="130175"/>
            </a:xfrm>
            <a:custGeom>
              <a:rect b="b" l="l" r="r" t="t"/>
              <a:pathLst>
                <a:path extrusionOk="0" h="54" w="34">
                  <a:moveTo>
                    <a:pt x="4" y="21"/>
                  </a:moveTo>
                  <a:cubicBezTo>
                    <a:pt x="0" y="34"/>
                    <a:pt x="6" y="48"/>
                    <a:pt x="18" y="54"/>
                  </a:cubicBezTo>
                  <a:cubicBezTo>
                    <a:pt x="34" y="1"/>
                    <a:pt x="34" y="1"/>
                    <a:pt x="34" y="1"/>
                  </a:cubicBezTo>
                  <a:cubicBezTo>
                    <a:pt x="21" y="0"/>
                    <a:pt x="8" y="8"/>
                    <a:pt x="4"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4"/>
            <p:cNvSpPr/>
            <p:nvPr/>
          </p:nvSpPr>
          <p:spPr>
            <a:xfrm>
              <a:off x="7512051" y="4910138"/>
              <a:ext cx="63500" cy="134937"/>
            </a:xfrm>
            <a:custGeom>
              <a:rect b="b" l="l" r="r" t="t"/>
              <a:pathLst>
                <a:path extrusionOk="0" h="56" w="26">
                  <a:moveTo>
                    <a:pt x="21" y="1"/>
                  </a:moveTo>
                  <a:cubicBezTo>
                    <a:pt x="20" y="1"/>
                    <a:pt x="18" y="0"/>
                    <a:pt x="16" y="0"/>
                  </a:cubicBezTo>
                  <a:cubicBezTo>
                    <a:pt x="0" y="53"/>
                    <a:pt x="0" y="53"/>
                    <a:pt x="0" y="53"/>
                  </a:cubicBezTo>
                  <a:cubicBezTo>
                    <a:pt x="2" y="54"/>
                    <a:pt x="3" y="54"/>
                    <a:pt x="5" y="55"/>
                  </a:cubicBezTo>
                  <a:cubicBezTo>
                    <a:pt x="6" y="55"/>
                    <a:pt x="8" y="56"/>
                    <a:pt x="9" y="56"/>
                  </a:cubicBezTo>
                  <a:cubicBezTo>
                    <a:pt x="26" y="3"/>
                    <a:pt x="26" y="3"/>
                    <a:pt x="26" y="3"/>
                  </a:cubicBezTo>
                  <a:cubicBezTo>
                    <a:pt x="24" y="2"/>
                    <a:pt x="23" y="2"/>
                    <a:pt x="21"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4"/>
            <p:cNvSpPr/>
            <p:nvPr/>
          </p:nvSpPr>
          <p:spPr>
            <a:xfrm>
              <a:off x="7404101" y="4776788"/>
              <a:ext cx="82550" cy="131763"/>
            </a:xfrm>
            <a:custGeom>
              <a:rect b="b" l="l" r="r" t="t"/>
              <a:pathLst>
                <a:path extrusionOk="0" h="55" w="34">
                  <a:moveTo>
                    <a:pt x="30" y="33"/>
                  </a:moveTo>
                  <a:cubicBezTo>
                    <a:pt x="34" y="20"/>
                    <a:pt x="28" y="6"/>
                    <a:pt x="16" y="0"/>
                  </a:cubicBezTo>
                  <a:cubicBezTo>
                    <a:pt x="0" y="53"/>
                    <a:pt x="0" y="53"/>
                    <a:pt x="0" y="53"/>
                  </a:cubicBezTo>
                  <a:cubicBezTo>
                    <a:pt x="13" y="55"/>
                    <a:pt x="26" y="47"/>
                    <a:pt x="30" y="3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4"/>
            <p:cNvSpPr/>
            <p:nvPr/>
          </p:nvSpPr>
          <p:spPr>
            <a:xfrm>
              <a:off x="7340601" y="4767263"/>
              <a:ext cx="79375" cy="128588"/>
            </a:xfrm>
            <a:custGeom>
              <a:rect b="b" l="l" r="r" t="t"/>
              <a:pathLst>
                <a:path extrusionOk="0" h="54" w="33">
                  <a:moveTo>
                    <a:pt x="17" y="54"/>
                  </a:moveTo>
                  <a:cubicBezTo>
                    <a:pt x="33" y="1"/>
                    <a:pt x="33" y="1"/>
                    <a:pt x="33" y="1"/>
                  </a:cubicBezTo>
                  <a:cubicBezTo>
                    <a:pt x="20" y="0"/>
                    <a:pt x="8" y="8"/>
                    <a:pt x="4" y="21"/>
                  </a:cubicBezTo>
                  <a:cubicBezTo>
                    <a:pt x="0" y="34"/>
                    <a:pt x="6" y="48"/>
                    <a:pt x="17" y="5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a:off x="7380288" y="4768850"/>
              <a:ext cx="63500" cy="134937"/>
            </a:xfrm>
            <a:custGeom>
              <a:rect b="b" l="l" r="r" t="t"/>
              <a:pathLst>
                <a:path extrusionOk="0" h="56" w="26">
                  <a:moveTo>
                    <a:pt x="5" y="55"/>
                  </a:moveTo>
                  <a:cubicBezTo>
                    <a:pt x="7" y="56"/>
                    <a:pt x="8" y="56"/>
                    <a:pt x="10" y="56"/>
                  </a:cubicBezTo>
                  <a:cubicBezTo>
                    <a:pt x="26" y="3"/>
                    <a:pt x="26" y="3"/>
                    <a:pt x="26" y="3"/>
                  </a:cubicBezTo>
                  <a:cubicBezTo>
                    <a:pt x="25" y="2"/>
                    <a:pt x="23" y="2"/>
                    <a:pt x="22" y="1"/>
                  </a:cubicBezTo>
                  <a:cubicBezTo>
                    <a:pt x="20" y="1"/>
                    <a:pt x="18" y="0"/>
                    <a:pt x="16" y="0"/>
                  </a:cubicBezTo>
                  <a:cubicBezTo>
                    <a:pt x="0" y="53"/>
                    <a:pt x="0" y="53"/>
                    <a:pt x="0" y="53"/>
                  </a:cubicBezTo>
                  <a:cubicBezTo>
                    <a:pt x="2" y="54"/>
                    <a:pt x="3" y="55"/>
                    <a:pt x="5" y="5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4"/>
            <p:cNvSpPr/>
            <p:nvPr/>
          </p:nvSpPr>
          <p:spPr>
            <a:xfrm>
              <a:off x="7392988" y="5062538"/>
              <a:ext cx="80963" cy="128588"/>
            </a:xfrm>
            <a:custGeom>
              <a:rect b="b" l="l" r="r" t="t"/>
              <a:pathLst>
                <a:path extrusionOk="0" h="54" w="34">
                  <a:moveTo>
                    <a:pt x="16" y="0"/>
                  </a:moveTo>
                  <a:cubicBezTo>
                    <a:pt x="0" y="53"/>
                    <a:pt x="0" y="53"/>
                    <a:pt x="0" y="53"/>
                  </a:cubicBezTo>
                  <a:cubicBezTo>
                    <a:pt x="13" y="54"/>
                    <a:pt x="26" y="46"/>
                    <a:pt x="30" y="33"/>
                  </a:cubicBezTo>
                  <a:cubicBezTo>
                    <a:pt x="34" y="20"/>
                    <a:pt x="28" y="6"/>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4"/>
            <p:cNvSpPr/>
            <p:nvPr/>
          </p:nvSpPr>
          <p:spPr>
            <a:xfrm>
              <a:off x="7327901" y="5049838"/>
              <a:ext cx="79375" cy="131763"/>
            </a:xfrm>
            <a:custGeom>
              <a:rect b="b" l="l" r="r" t="t"/>
              <a:pathLst>
                <a:path extrusionOk="0" h="55" w="33">
                  <a:moveTo>
                    <a:pt x="4" y="22"/>
                  </a:moveTo>
                  <a:cubicBezTo>
                    <a:pt x="0" y="35"/>
                    <a:pt x="6" y="48"/>
                    <a:pt x="17" y="55"/>
                  </a:cubicBezTo>
                  <a:cubicBezTo>
                    <a:pt x="33" y="2"/>
                    <a:pt x="33" y="2"/>
                    <a:pt x="33" y="2"/>
                  </a:cubicBezTo>
                  <a:cubicBezTo>
                    <a:pt x="20" y="0"/>
                    <a:pt x="8" y="8"/>
                    <a:pt x="4" y="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a:off x="7369176" y="5054600"/>
              <a:ext cx="61913" cy="134937"/>
            </a:xfrm>
            <a:custGeom>
              <a:rect b="b" l="l" r="r" t="t"/>
              <a:pathLst>
                <a:path extrusionOk="0" h="56" w="26">
                  <a:moveTo>
                    <a:pt x="22" y="1"/>
                  </a:moveTo>
                  <a:cubicBezTo>
                    <a:pt x="20" y="0"/>
                    <a:pt x="18" y="0"/>
                    <a:pt x="16" y="0"/>
                  </a:cubicBezTo>
                  <a:cubicBezTo>
                    <a:pt x="0" y="53"/>
                    <a:pt x="0" y="53"/>
                    <a:pt x="0" y="53"/>
                  </a:cubicBezTo>
                  <a:cubicBezTo>
                    <a:pt x="2" y="53"/>
                    <a:pt x="3" y="54"/>
                    <a:pt x="5" y="55"/>
                  </a:cubicBezTo>
                  <a:cubicBezTo>
                    <a:pt x="7" y="55"/>
                    <a:pt x="8" y="55"/>
                    <a:pt x="10" y="56"/>
                  </a:cubicBezTo>
                  <a:cubicBezTo>
                    <a:pt x="26" y="3"/>
                    <a:pt x="26" y="3"/>
                    <a:pt x="26" y="3"/>
                  </a:cubicBezTo>
                  <a:cubicBezTo>
                    <a:pt x="25" y="2"/>
                    <a:pt x="23" y="1"/>
                    <a:pt x="22"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4"/>
            <p:cNvSpPr/>
            <p:nvPr/>
          </p:nvSpPr>
          <p:spPr>
            <a:xfrm>
              <a:off x="7261226" y="4919663"/>
              <a:ext cx="84137" cy="133350"/>
            </a:xfrm>
            <a:custGeom>
              <a:rect b="b" l="l" r="r" t="t"/>
              <a:pathLst>
                <a:path extrusionOk="0" h="55" w="35">
                  <a:moveTo>
                    <a:pt x="16" y="0"/>
                  </a:moveTo>
                  <a:cubicBezTo>
                    <a:pt x="0" y="53"/>
                    <a:pt x="0" y="53"/>
                    <a:pt x="0" y="53"/>
                  </a:cubicBezTo>
                  <a:cubicBezTo>
                    <a:pt x="13" y="55"/>
                    <a:pt x="26" y="46"/>
                    <a:pt x="31" y="33"/>
                  </a:cubicBezTo>
                  <a:cubicBezTo>
                    <a:pt x="35" y="20"/>
                    <a:pt x="28" y="6"/>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4"/>
            <p:cNvSpPr/>
            <p:nvPr/>
          </p:nvSpPr>
          <p:spPr>
            <a:xfrm>
              <a:off x="7196138" y="4910138"/>
              <a:ext cx="80963" cy="130175"/>
            </a:xfrm>
            <a:custGeom>
              <a:rect b="b" l="l" r="r" t="t"/>
              <a:pathLst>
                <a:path extrusionOk="0" h="54" w="34">
                  <a:moveTo>
                    <a:pt x="4" y="21"/>
                  </a:moveTo>
                  <a:cubicBezTo>
                    <a:pt x="0" y="34"/>
                    <a:pt x="6" y="48"/>
                    <a:pt x="18" y="54"/>
                  </a:cubicBezTo>
                  <a:cubicBezTo>
                    <a:pt x="34" y="1"/>
                    <a:pt x="34" y="1"/>
                    <a:pt x="34" y="1"/>
                  </a:cubicBezTo>
                  <a:cubicBezTo>
                    <a:pt x="21" y="0"/>
                    <a:pt x="8" y="8"/>
                    <a:pt x="4"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7239001" y="4913313"/>
              <a:ext cx="60325" cy="134937"/>
            </a:xfrm>
            <a:custGeom>
              <a:rect b="b" l="l" r="r" t="t"/>
              <a:pathLst>
                <a:path extrusionOk="0" h="56" w="25">
                  <a:moveTo>
                    <a:pt x="21" y="1"/>
                  </a:moveTo>
                  <a:cubicBezTo>
                    <a:pt x="19" y="0"/>
                    <a:pt x="17" y="0"/>
                    <a:pt x="16" y="0"/>
                  </a:cubicBezTo>
                  <a:cubicBezTo>
                    <a:pt x="0" y="53"/>
                    <a:pt x="0" y="53"/>
                    <a:pt x="0" y="53"/>
                  </a:cubicBezTo>
                  <a:cubicBezTo>
                    <a:pt x="1" y="54"/>
                    <a:pt x="3" y="54"/>
                    <a:pt x="4" y="55"/>
                  </a:cubicBezTo>
                  <a:cubicBezTo>
                    <a:pt x="6" y="55"/>
                    <a:pt x="7" y="56"/>
                    <a:pt x="9" y="56"/>
                  </a:cubicBezTo>
                  <a:cubicBezTo>
                    <a:pt x="25" y="3"/>
                    <a:pt x="25" y="3"/>
                    <a:pt x="25" y="3"/>
                  </a:cubicBezTo>
                  <a:cubicBezTo>
                    <a:pt x="24" y="2"/>
                    <a:pt x="22" y="1"/>
                    <a:pt x="21"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8" name="Shape 48"/>
        <p:cNvGrpSpPr/>
        <p:nvPr/>
      </p:nvGrpSpPr>
      <p:grpSpPr>
        <a:xfrm>
          <a:off x="0" y="0"/>
          <a:ext cx="0" cy="0"/>
          <a:chOff x="0" y="0"/>
          <a:chExt cx="0" cy="0"/>
        </a:xfrm>
      </p:grpSpPr>
      <p:sp>
        <p:nvSpPr>
          <p:cNvPr id="49" name="Google Shape;4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0" name="Google Shape;50;p5"/>
          <p:cNvSpPr txBox="1"/>
          <p:nvPr>
            <p:ph idx="1" type="subTitle"/>
          </p:nvPr>
        </p:nvSpPr>
        <p:spPr>
          <a:xfrm>
            <a:off x="5055284" y="37668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1" name="Google Shape;51;p5"/>
          <p:cNvSpPr txBox="1"/>
          <p:nvPr>
            <p:ph idx="2" type="subTitle"/>
          </p:nvPr>
        </p:nvSpPr>
        <p:spPr>
          <a:xfrm>
            <a:off x="1583300" y="37668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2" name="Google Shape;52;p5"/>
          <p:cNvSpPr txBox="1"/>
          <p:nvPr>
            <p:ph idx="3" type="subTitle"/>
          </p:nvPr>
        </p:nvSpPr>
        <p:spPr>
          <a:xfrm>
            <a:off x="5055275" y="31942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53" name="Google Shape;53;p5"/>
          <p:cNvSpPr txBox="1"/>
          <p:nvPr>
            <p:ph idx="4" type="subTitle"/>
          </p:nvPr>
        </p:nvSpPr>
        <p:spPr>
          <a:xfrm>
            <a:off x="1583075" y="31942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54" name="Google Shape;54;p5"/>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55" name="Google Shape;55;p5"/>
          <p:cNvGrpSpPr/>
          <p:nvPr/>
        </p:nvGrpSpPr>
        <p:grpSpPr>
          <a:xfrm>
            <a:off x="8430781" y="544656"/>
            <a:ext cx="593845" cy="593845"/>
            <a:chOff x="8430781" y="544656"/>
            <a:chExt cx="593845" cy="593845"/>
          </a:xfrm>
        </p:grpSpPr>
        <p:sp>
          <p:nvSpPr>
            <p:cNvPr id="56" name="Google Shape;56;p5"/>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 name="Google Shape;57;p5"/>
            <p:cNvGrpSpPr/>
            <p:nvPr/>
          </p:nvGrpSpPr>
          <p:grpSpPr>
            <a:xfrm>
              <a:off x="8615610" y="599890"/>
              <a:ext cx="224187" cy="483362"/>
              <a:chOff x="4806951" y="1266825"/>
              <a:chExt cx="274637" cy="592137"/>
            </a:xfrm>
          </p:grpSpPr>
          <p:sp>
            <p:nvSpPr>
              <p:cNvPr id="58" name="Google Shape;58;p5"/>
              <p:cNvSpPr/>
              <p:nvPr/>
            </p:nvSpPr>
            <p:spPr>
              <a:xfrm>
                <a:off x="4921251" y="1719263"/>
                <a:ext cx="44450" cy="139700"/>
              </a:xfrm>
              <a:custGeom>
                <a:rect b="b" l="l" r="r" t="t"/>
                <a:pathLst>
                  <a:path extrusionOk="0" h="58" w="19">
                    <a:moveTo>
                      <a:pt x="4" y="8"/>
                    </a:moveTo>
                    <a:cubicBezTo>
                      <a:pt x="3" y="24"/>
                      <a:pt x="0" y="44"/>
                      <a:pt x="10" y="56"/>
                    </a:cubicBezTo>
                    <a:cubicBezTo>
                      <a:pt x="11" y="57"/>
                      <a:pt x="12" y="58"/>
                      <a:pt x="14" y="58"/>
                    </a:cubicBezTo>
                    <a:cubicBezTo>
                      <a:pt x="15" y="58"/>
                      <a:pt x="16" y="58"/>
                      <a:pt x="17" y="57"/>
                    </a:cubicBezTo>
                    <a:cubicBezTo>
                      <a:pt x="19" y="55"/>
                      <a:pt x="19" y="52"/>
                      <a:pt x="18" y="50"/>
                    </a:cubicBezTo>
                    <a:cubicBezTo>
                      <a:pt x="11" y="41"/>
                      <a:pt x="13" y="23"/>
                      <a:pt x="14" y="9"/>
                    </a:cubicBezTo>
                    <a:cubicBezTo>
                      <a:pt x="15" y="6"/>
                      <a:pt x="15" y="3"/>
                      <a:pt x="15" y="0"/>
                    </a:cubicBezTo>
                    <a:cubicBezTo>
                      <a:pt x="5" y="0"/>
                      <a:pt x="5" y="0"/>
                      <a:pt x="5" y="0"/>
                    </a:cubicBezTo>
                    <a:cubicBezTo>
                      <a:pt x="5" y="3"/>
                      <a:pt x="5" y="5"/>
                      <a:pt x="4" y="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5"/>
              <p:cNvSpPr/>
              <p:nvPr/>
            </p:nvSpPr>
            <p:spPr>
              <a:xfrm>
                <a:off x="4891088" y="1673225"/>
                <a:ext cx="111125" cy="46038"/>
              </a:xfrm>
              <a:custGeom>
                <a:rect b="b" l="l" r="r" t="t"/>
                <a:pathLst>
                  <a:path extrusionOk="0" h="19" w="46">
                    <a:moveTo>
                      <a:pt x="0" y="5"/>
                    </a:moveTo>
                    <a:cubicBezTo>
                      <a:pt x="0" y="13"/>
                      <a:pt x="6" y="19"/>
                      <a:pt x="14" y="19"/>
                    </a:cubicBezTo>
                    <a:cubicBezTo>
                      <a:pt x="17" y="19"/>
                      <a:pt x="17" y="19"/>
                      <a:pt x="17" y="19"/>
                    </a:cubicBezTo>
                    <a:cubicBezTo>
                      <a:pt x="27" y="19"/>
                      <a:pt x="27" y="19"/>
                      <a:pt x="27" y="19"/>
                    </a:cubicBezTo>
                    <a:cubicBezTo>
                      <a:pt x="31" y="19"/>
                      <a:pt x="31" y="19"/>
                      <a:pt x="31" y="19"/>
                    </a:cubicBezTo>
                    <a:cubicBezTo>
                      <a:pt x="39" y="19"/>
                      <a:pt x="46" y="13"/>
                      <a:pt x="46" y="5"/>
                    </a:cubicBezTo>
                    <a:cubicBezTo>
                      <a:pt x="46" y="0"/>
                      <a:pt x="46" y="0"/>
                      <a:pt x="46" y="0"/>
                    </a:cubicBezTo>
                    <a:cubicBezTo>
                      <a:pt x="0" y="0"/>
                      <a:pt x="0" y="0"/>
                      <a:pt x="0" y="0"/>
                    </a:cubicBezTo>
                    <a:lnTo>
                      <a:pt x="0" y="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5"/>
              <p:cNvSpPr/>
              <p:nvPr/>
            </p:nvSpPr>
            <p:spPr>
              <a:xfrm>
                <a:off x="4870450" y="1266825"/>
                <a:ext cx="153988" cy="28575"/>
              </a:xfrm>
              <a:custGeom>
                <a:rect b="b" l="l" r="r" t="t"/>
                <a:pathLst>
                  <a:path extrusionOk="0" h="12" w="64">
                    <a:moveTo>
                      <a:pt x="60" y="11"/>
                    </a:moveTo>
                    <a:cubicBezTo>
                      <a:pt x="61" y="11"/>
                      <a:pt x="63" y="12"/>
                      <a:pt x="64" y="11"/>
                    </a:cubicBezTo>
                    <a:cubicBezTo>
                      <a:pt x="60" y="4"/>
                      <a:pt x="53" y="0"/>
                      <a:pt x="45" y="0"/>
                    </a:cubicBezTo>
                    <a:cubicBezTo>
                      <a:pt x="19" y="0"/>
                      <a:pt x="19" y="0"/>
                      <a:pt x="19" y="0"/>
                    </a:cubicBezTo>
                    <a:cubicBezTo>
                      <a:pt x="11" y="0"/>
                      <a:pt x="4" y="4"/>
                      <a:pt x="0" y="11"/>
                    </a:cubicBezTo>
                    <a:cubicBezTo>
                      <a:pt x="1" y="12"/>
                      <a:pt x="2" y="11"/>
                      <a:pt x="2" y="11"/>
                    </a:cubicBezTo>
                    <a:lnTo>
                      <a:pt x="60" y="1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5"/>
              <p:cNvSpPr/>
              <p:nvPr/>
            </p:nvSpPr>
            <p:spPr>
              <a:xfrm>
                <a:off x="4806950" y="1293813"/>
                <a:ext cx="274637" cy="379413"/>
              </a:xfrm>
              <a:custGeom>
                <a:rect b="b" l="l" r="r" t="t"/>
                <a:pathLst>
                  <a:path extrusionOk="0" h="158" w="114">
                    <a:moveTo>
                      <a:pt x="90" y="0"/>
                    </a:moveTo>
                    <a:cubicBezTo>
                      <a:pt x="88" y="0"/>
                      <a:pt x="87" y="0"/>
                      <a:pt x="86" y="0"/>
                    </a:cubicBezTo>
                    <a:cubicBezTo>
                      <a:pt x="28" y="0"/>
                      <a:pt x="28" y="0"/>
                      <a:pt x="28" y="0"/>
                    </a:cubicBezTo>
                    <a:cubicBezTo>
                      <a:pt x="28" y="0"/>
                      <a:pt x="27" y="0"/>
                      <a:pt x="26" y="0"/>
                    </a:cubicBezTo>
                    <a:cubicBezTo>
                      <a:pt x="12" y="1"/>
                      <a:pt x="0" y="13"/>
                      <a:pt x="0" y="28"/>
                    </a:cubicBezTo>
                    <a:cubicBezTo>
                      <a:pt x="0" y="130"/>
                      <a:pt x="0" y="130"/>
                      <a:pt x="0" y="130"/>
                    </a:cubicBezTo>
                    <a:cubicBezTo>
                      <a:pt x="0" y="146"/>
                      <a:pt x="13" y="158"/>
                      <a:pt x="28" y="158"/>
                    </a:cubicBezTo>
                    <a:cubicBezTo>
                      <a:pt x="35" y="158"/>
                      <a:pt x="35" y="158"/>
                      <a:pt x="35" y="158"/>
                    </a:cubicBezTo>
                    <a:cubicBezTo>
                      <a:pt x="81" y="158"/>
                      <a:pt x="81" y="158"/>
                      <a:pt x="81" y="158"/>
                    </a:cubicBezTo>
                    <a:cubicBezTo>
                      <a:pt x="86" y="158"/>
                      <a:pt x="86" y="158"/>
                      <a:pt x="86" y="158"/>
                    </a:cubicBezTo>
                    <a:cubicBezTo>
                      <a:pt x="102" y="158"/>
                      <a:pt x="114" y="146"/>
                      <a:pt x="114" y="130"/>
                    </a:cubicBezTo>
                    <a:cubicBezTo>
                      <a:pt x="114" y="28"/>
                      <a:pt x="114" y="28"/>
                      <a:pt x="114" y="28"/>
                    </a:cubicBezTo>
                    <a:cubicBezTo>
                      <a:pt x="114" y="14"/>
                      <a:pt x="103" y="2"/>
                      <a:pt x="90" y="0"/>
                    </a:cubicBezTo>
                    <a:close/>
                    <a:moveTo>
                      <a:pt x="93" y="92"/>
                    </a:moveTo>
                    <a:cubicBezTo>
                      <a:pt x="93" y="102"/>
                      <a:pt x="85" y="110"/>
                      <a:pt x="75" y="110"/>
                    </a:cubicBezTo>
                    <a:cubicBezTo>
                      <a:pt x="51" y="110"/>
                      <a:pt x="51" y="110"/>
                      <a:pt x="51" y="110"/>
                    </a:cubicBezTo>
                    <a:cubicBezTo>
                      <a:pt x="46" y="110"/>
                      <a:pt x="46" y="110"/>
                      <a:pt x="46" y="110"/>
                    </a:cubicBezTo>
                    <a:cubicBezTo>
                      <a:pt x="38" y="110"/>
                      <a:pt x="38" y="110"/>
                      <a:pt x="38" y="110"/>
                    </a:cubicBezTo>
                    <a:cubicBezTo>
                      <a:pt x="28" y="110"/>
                      <a:pt x="20" y="102"/>
                      <a:pt x="20" y="92"/>
                    </a:cubicBezTo>
                    <a:cubicBezTo>
                      <a:pt x="20" y="36"/>
                      <a:pt x="20" y="36"/>
                      <a:pt x="20" y="36"/>
                    </a:cubicBezTo>
                    <a:cubicBezTo>
                      <a:pt x="20" y="26"/>
                      <a:pt x="28" y="18"/>
                      <a:pt x="38" y="18"/>
                    </a:cubicBezTo>
                    <a:cubicBezTo>
                      <a:pt x="46" y="18"/>
                      <a:pt x="46" y="18"/>
                      <a:pt x="46" y="18"/>
                    </a:cubicBezTo>
                    <a:cubicBezTo>
                      <a:pt x="51" y="18"/>
                      <a:pt x="51" y="18"/>
                      <a:pt x="51" y="18"/>
                    </a:cubicBezTo>
                    <a:cubicBezTo>
                      <a:pt x="75" y="18"/>
                      <a:pt x="75" y="18"/>
                      <a:pt x="75" y="18"/>
                    </a:cubicBezTo>
                    <a:cubicBezTo>
                      <a:pt x="85" y="18"/>
                      <a:pt x="93" y="26"/>
                      <a:pt x="93" y="36"/>
                    </a:cubicBezTo>
                    <a:lnTo>
                      <a:pt x="93" y="9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5"/>
              <p:cNvSpPr/>
              <p:nvPr/>
            </p:nvSpPr>
            <p:spPr>
              <a:xfrm>
                <a:off x="4856163" y="1336675"/>
                <a:ext cx="61913" cy="220662"/>
              </a:xfrm>
              <a:custGeom>
                <a:rect b="b" l="l" r="r" t="t"/>
                <a:pathLst>
                  <a:path extrusionOk="0" h="92" w="26">
                    <a:moveTo>
                      <a:pt x="18" y="81"/>
                    </a:moveTo>
                    <a:cubicBezTo>
                      <a:pt x="17" y="81"/>
                      <a:pt x="15" y="79"/>
                      <a:pt x="15" y="77"/>
                    </a:cubicBezTo>
                    <a:cubicBezTo>
                      <a:pt x="15" y="76"/>
                      <a:pt x="17" y="74"/>
                      <a:pt x="18" y="74"/>
                    </a:cubicBezTo>
                    <a:cubicBezTo>
                      <a:pt x="26" y="74"/>
                      <a:pt x="26" y="74"/>
                      <a:pt x="26" y="74"/>
                    </a:cubicBezTo>
                    <a:cubicBezTo>
                      <a:pt x="26" y="69"/>
                      <a:pt x="26" y="69"/>
                      <a:pt x="26" y="69"/>
                    </a:cubicBezTo>
                    <a:cubicBezTo>
                      <a:pt x="23" y="69"/>
                      <a:pt x="23" y="69"/>
                      <a:pt x="23" y="69"/>
                    </a:cubicBezTo>
                    <a:cubicBezTo>
                      <a:pt x="22" y="69"/>
                      <a:pt x="21" y="68"/>
                      <a:pt x="21" y="67"/>
                    </a:cubicBezTo>
                    <a:cubicBezTo>
                      <a:pt x="21" y="66"/>
                      <a:pt x="22" y="65"/>
                      <a:pt x="23" y="65"/>
                    </a:cubicBezTo>
                    <a:cubicBezTo>
                      <a:pt x="26" y="65"/>
                      <a:pt x="26" y="65"/>
                      <a:pt x="26" y="65"/>
                    </a:cubicBezTo>
                    <a:cubicBezTo>
                      <a:pt x="26" y="59"/>
                      <a:pt x="26" y="59"/>
                      <a:pt x="26" y="59"/>
                    </a:cubicBezTo>
                    <a:cubicBezTo>
                      <a:pt x="23" y="59"/>
                      <a:pt x="23" y="59"/>
                      <a:pt x="23" y="59"/>
                    </a:cubicBezTo>
                    <a:cubicBezTo>
                      <a:pt x="22" y="59"/>
                      <a:pt x="21" y="58"/>
                      <a:pt x="21" y="57"/>
                    </a:cubicBezTo>
                    <a:cubicBezTo>
                      <a:pt x="21" y="56"/>
                      <a:pt x="22" y="56"/>
                      <a:pt x="23" y="56"/>
                    </a:cubicBezTo>
                    <a:cubicBezTo>
                      <a:pt x="26" y="56"/>
                      <a:pt x="26" y="56"/>
                      <a:pt x="26" y="56"/>
                    </a:cubicBezTo>
                    <a:cubicBezTo>
                      <a:pt x="26" y="50"/>
                      <a:pt x="26" y="50"/>
                      <a:pt x="26" y="50"/>
                    </a:cubicBezTo>
                    <a:cubicBezTo>
                      <a:pt x="18" y="50"/>
                      <a:pt x="18" y="50"/>
                      <a:pt x="18" y="50"/>
                    </a:cubicBezTo>
                    <a:cubicBezTo>
                      <a:pt x="17" y="50"/>
                      <a:pt x="15" y="49"/>
                      <a:pt x="15" y="47"/>
                    </a:cubicBezTo>
                    <a:cubicBezTo>
                      <a:pt x="15" y="45"/>
                      <a:pt x="17" y="44"/>
                      <a:pt x="18" y="44"/>
                    </a:cubicBezTo>
                    <a:cubicBezTo>
                      <a:pt x="26" y="44"/>
                      <a:pt x="26" y="44"/>
                      <a:pt x="26" y="44"/>
                    </a:cubicBezTo>
                    <a:cubicBezTo>
                      <a:pt x="26" y="37"/>
                      <a:pt x="26" y="37"/>
                      <a:pt x="26" y="37"/>
                    </a:cubicBezTo>
                    <a:cubicBezTo>
                      <a:pt x="23" y="37"/>
                      <a:pt x="23" y="37"/>
                      <a:pt x="23" y="37"/>
                    </a:cubicBezTo>
                    <a:cubicBezTo>
                      <a:pt x="22" y="37"/>
                      <a:pt x="21" y="36"/>
                      <a:pt x="21" y="35"/>
                    </a:cubicBezTo>
                    <a:cubicBezTo>
                      <a:pt x="21" y="35"/>
                      <a:pt x="22" y="34"/>
                      <a:pt x="23" y="34"/>
                    </a:cubicBezTo>
                    <a:cubicBezTo>
                      <a:pt x="26" y="34"/>
                      <a:pt x="26" y="34"/>
                      <a:pt x="26" y="34"/>
                    </a:cubicBezTo>
                    <a:cubicBezTo>
                      <a:pt x="26" y="27"/>
                      <a:pt x="26" y="27"/>
                      <a:pt x="26" y="27"/>
                    </a:cubicBezTo>
                    <a:cubicBezTo>
                      <a:pt x="23" y="27"/>
                      <a:pt x="23" y="27"/>
                      <a:pt x="23" y="27"/>
                    </a:cubicBezTo>
                    <a:cubicBezTo>
                      <a:pt x="22" y="27"/>
                      <a:pt x="21" y="27"/>
                      <a:pt x="21" y="26"/>
                    </a:cubicBezTo>
                    <a:cubicBezTo>
                      <a:pt x="21" y="25"/>
                      <a:pt x="22" y="24"/>
                      <a:pt x="23" y="24"/>
                    </a:cubicBezTo>
                    <a:cubicBezTo>
                      <a:pt x="26" y="24"/>
                      <a:pt x="26" y="24"/>
                      <a:pt x="26" y="24"/>
                    </a:cubicBezTo>
                    <a:cubicBezTo>
                      <a:pt x="26" y="19"/>
                      <a:pt x="26" y="19"/>
                      <a:pt x="26" y="19"/>
                    </a:cubicBezTo>
                    <a:cubicBezTo>
                      <a:pt x="18" y="19"/>
                      <a:pt x="18" y="19"/>
                      <a:pt x="18" y="19"/>
                    </a:cubicBezTo>
                    <a:cubicBezTo>
                      <a:pt x="17" y="19"/>
                      <a:pt x="15" y="17"/>
                      <a:pt x="15" y="16"/>
                    </a:cubicBezTo>
                    <a:cubicBezTo>
                      <a:pt x="15" y="14"/>
                      <a:pt x="17" y="12"/>
                      <a:pt x="18" y="12"/>
                    </a:cubicBezTo>
                    <a:cubicBezTo>
                      <a:pt x="26" y="12"/>
                      <a:pt x="26" y="12"/>
                      <a:pt x="26" y="12"/>
                    </a:cubicBezTo>
                    <a:cubicBezTo>
                      <a:pt x="26" y="0"/>
                      <a:pt x="26" y="0"/>
                      <a:pt x="26" y="0"/>
                    </a:cubicBezTo>
                    <a:cubicBezTo>
                      <a:pt x="18" y="0"/>
                      <a:pt x="18" y="0"/>
                      <a:pt x="18" y="0"/>
                    </a:cubicBezTo>
                    <a:cubicBezTo>
                      <a:pt x="8" y="0"/>
                      <a:pt x="0" y="8"/>
                      <a:pt x="0" y="18"/>
                    </a:cubicBezTo>
                    <a:cubicBezTo>
                      <a:pt x="0" y="74"/>
                      <a:pt x="0" y="74"/>
                      <a:pt x="0" y="74"/>
                    </a:cubicBezTo>
                    <a:cubicBezTo>
                      <a:pt x="0" y="84"/>
                      <a:pt x="8" y="92"/>
                      <a:pt x="18" y="92"/>
                    </a:cubicBezTo>
                    <a:cubicBezTo>
                      <a:pt x="26" y="92"/>
                      <a:pt x="26" y="92"/>
                      <a:pt x="26" y="92"/>
                    </a:cubicBezTo>
                    <a:cubicBezTo>
                      <a:pt x="26" y="81"/>
                      <a:pt x="26" y="81"/>
                      <a:pt x="26" y="81"/>
                    </a:cubicBezTo>
                    <a:lnTo>
                      <a:pt x="18" y="8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5"/>
              <p:cNvSpPr/>
              <p:nvPr/>
            </p:nvSpPr>
            <p:spPr>
              <a:xfrm>
                <a:off x="4930776" y="1336675"/>
                <a:ext cx="100013" cy="220662"/>
              </a:xfrm>
              <a:custGeom>
                <a:rect b="b" l="l" r="r" t="t"/>
                <a:pathLst>
                  <a:path extrusionOk="0" h="92" w="42">
                    <a:moveTo>
                      <a:pt x="24" y="0"/>
                    </a:moveTo>
                    <a:cubicBezTo>
                      <a:pt x="0" y="0"/>
                      <a:pt x="0" y="0"/>
                      <a:pt x="0" y="0"/>
                    </a:cubicBezTo>
                    <a:cubicBezTo>
                      <a:pt x="0" y="12"/>
                      <a:pt x="0" y="12"/>
                      <a:pt x="0" y="12"/>
                    </a:cubicBezTo>
                    <a:cubicBezTo>
                      <a:pt x="7" y="12"/>
                      <a:pt x="7" y="12"/>
                      <a:pt x="7" y="12"/>
                    </a:cubicBezTo>
                    <a:cubicBezTo>
                      <a:pt x="9" y="12"/>
                      <a:pt x="10" y="14"/>
                      <a:pt x="10" y="16"/>
                    </a:cubicBezTo>
                    <a:cubicBezTo>
                      <a:pt x="10" y="17"/>
                      <a:pt x="9" y="19"/>
                      <a:pt x="7" y="19"/>
                    </a:cubicBezTo>
                    <a:cubicBezTo>
                      <a:pt x="0" y="19"/>
                      <a:pt x="0" y="19"/>
                      <a:pt x="0" y="19"/>
                    </a:cubicBezTo>
                    <a:cubicBezTo>
                      <a:pt x="0" y="24"/>
                      <a:pt x="0" y="24"/>
                      <a:pt x="0" y="24"/>
                    </a:cubicBezTo>
                    <a:cubicBezTo>
                      <a:pt x="2" y="24"/>
                      <a:pt x="2" y="24"/>
                      <a:pt x="2" y="24"/>
                    </a:cubicBezTo>
                    <a:cubicBezTo>
                      <a:pt x="3" y="24"/>
                      <a:pt x="4" y="25"/>
                      <a:pt x="4" y="26"/>
                    </a:cubicBezTo>
                    <a:cubicBezTo>
                      <a:pt x="4" y="27"/>
                      <a:pt x="3" y="27"/>
                      <a:pt x="2" y="27"/>
                    </a:cubicBezTo>
                    <a:cubicBezTo>
                      <a:pt x="0" y="27"/>
                      <a:pt x="0" y="27"/>
                      <a:pt x="0" y="27"/>
                    </a:cubicBezTo>
                    <a:cubicBezTo>
                      <a:pt x="0" y="34"/>
                      <a:pt x="0" y="34"/>
                      <a:pt x="0" y="34"/>
                    </a:cubicBezTo>
                    <a:cubicBezTo>
                      <a:pt x="2" y="34"/>
                      <a:pt x="2" y="34"/>
                      <a:pt x="2" y="34"/>
                    </a:cubicBezTo>
                    <a:cubicBezTo>
                      <a:pt x="3" y="34"/>
                      <a:pt x="4" y="35"/>
                      <a:pt x="4" y="35"/>
                    </a:cubicBezTo>
                    <a:cubicBezTo>
                      <a:pt x="4" y="36"/>
                      <a:pt x="3" y="37"/>
                      <a:pt x="2" y="37"/>
                    </a:cubicBezTo>
                    <a:cubicBezTo>
                      <a:pt x="0" y="37"/>
                      <a:pt x="0" y="37"/>
                      <a:pt x="0" y="37"/>
                    </a:cubicBezTo>
                    <a:cubicBezTo>
                      <a:pt x="0" y="44"/>
                      <a:pt x="0" y="44"/>
                      <a:pt x="0" y="44"/>
                    </a:cubicBezTo>
                    <a:cubicBezTo>
                      <a:pt x="7" y="44"/>
                      <a:pt x="7" y="44"/>
                      <a:pt x="7" y="44"/>
                    </a:cubicBezTo>
                    <a:cubicBezTo>
                      <a:pt x="9" y="44"/>
                      <a:pt x="10" y="45"/>
                      <a:pt x="10" y="47"/>
                    </a:cubicBezTo>
                    <a:cubicBezTo>
                      <a:pt x="10" y="49"/>
                      <a:pt x="9" y="50"/>
                      <a:pt x="7" y="50"/>
                    </a:cubicBezTo>
                    <a:cubicBezTo>
                      <a:pt x="0" y="50"/>
                      <a:pt x="0" y="50"/>
                      <a:pt x="0" y="50"/>
                    </a:cubicBezTo>
                    <a:cubicBezTo>
                      <a:pt x="0" y="56"/>
                      <a:pt x="0" y="56"/>
                      <a:pt x="0" y="56"/>
                    </a:cubicBezTo>
                    <a:cubicBezTo>
                      <a:pt x="2" y="56"/>
                      <a:pt x="2" y="56"/>
                      <a:pt x="2" y="56"/>
                    </a:cubicBezTo>
                    <a:cubicBezTo>
                      <a:pt x="3" y="56"/>
                      <a:pt x="4" y="56"/>
                      <a:pt x="4" y="57"/>
                    </a:cubicBezTo>
                    <a:cubicBezTo>
                      <a:pt x="4" y="58"/>
                      <a:pt x="3" y="59"/>
                      <a:pt x="2" y="59"/>
                    </a:cubicBezTo>
                    <a:cubicBezTo>
                      <a:pt x="0" y="59"/>
                      <a:pt x="0" y="59"/>
                      <a:pt x="0" y="59"/>
                    </a:cubicBezTo>
                    <a:cubicBezTo>
                      <a:pt x="0" y="65"/>
                      <a:pt x="0" y="65"/>
                      <a:pt x="0" y="65"/>
                    </a:cubicBezTo>
                    <a:cubicBezTo>
                      <a:pt x="2" y="65"/>
                      <a:pt x="2" y="65"/>
                      <a:pt x="2" y="65"/>
                    </a:cubicBezTo>
                    <a:cubicBezTo>
                      <a:pt x="3" y="65"/>
                      <a:pt x="4" y="66"/>
                      <a:pt x="4" y="67"/>
                    </a:cubicBezTo>
                    <a:cubicBezTo>
                      <a:pt x="4" y="68"/>
                      <a:pt x="3" y="69"/>
                      <a:pt x="2" y="69"/>
                    </a:cubicBezTo>
                    <a:cubicBezTo>
                      <a:pt x="0" y="69"/>
                      <a:pt x="0" y="69"/>
                      <a:pt x="0" y="69"/>
                    </a:cubicBezTo>
                    <a:cubicBezTo>
                      <a:pt x="0" y="74"/>
                      <a:pt x="0" y="74"/>
                      <a:pt x="0" y="74"/>
                    </a:cubicBezTo>
                    <a:cubicBezTo>
                      <a:pt x="7" y="74"/>
                      <a:pt x="7" y="74"/>
                      <a:pt x="7" y="74"/>
                    </a:cubicBezTo>
                    <a:cubicBezTo>
                      <a:pt x="9" y="74"/>
                      <a:pt x="10" y="76"/>
                      <a:pt x="10" y="77"/>
                    </a:cubicBezTo>
                    <a:cubicBezTo>
                      <a:pt x="10" y="79"/>
                      <a:pt x="9" y="81"/>
                      <a:pt x="7" y="81"/>
                    </a:cubicBezTo>
                    <a:cubicBezTo>
                      <a:pt x="0" y="81"/>
                      <a:pt x="0" y="81"/>
                      <a:pt x="0" y="81"/>
                    </a:cubicBezTo>
                    <a:cubicBezTo>
                      <a:pt x="0" y="92"/>
                      <a:pt x="0" y="92"/>
                      <a:pt x="0" y="92"/>
                    </a:cubicBezTo>
                    <a:cubicBezTo>
                      <a:pt x="24" y="92"/>
                      <a:pt x="24" y="92"/>
                      <a:pt x="24" y="92"/>
                    </a:cubicBezTo>
                    <a:cubicBezTo>
                      <a:pt x="34" y="92"/>
                      <a:pt x="42" y="84"/>
                      <a:pt x="42" y="74"/>
                    </a:cubicBezTo>
                    <a:cubicBezTo>
                      <a:pt x="42" y="18"/>
                      <a:pt x="42" y="18"/>
                      <a:pt x="42" y="18"/>
                    </a:cubicBezTo>
                    <a:cubicBezTo>
                      <a:pt x="42" y="8"/>
                      <a:pt x="34" y="0"/>
                      <a:pt x="24"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5"/>
              <p:cNvSpPr/>
              <p:nvPr/>
            </p:nvSpPr>
            <p:spPr>
              <a:xfrm>
                <a:off x="4918076" y="1336675"/>
                <a:ext cx="12600" cy="2208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5"/>
              <p:cNvSpPr/>
              <p:nvPr/>
            </p:nvSpPr>
            <p:spPr>
              <a:xfrm>
                <a:off x="4905376" y="1393825"/>
                <a:ext cx="34925" cy="7937"/>
              </a:xfrm>
              <a:custGeom>
                <a:rect b="b" l="l" r="r" t="t"/>
                <a:pathLst>
                  <a:path extrusionOk="0" h="3" w="14">
                    <a:moveTo>
                      <a:pt x="2" y="0"/>
                    </a:moveTo>
                    <a:cubicBezTo>
                      <a:pt x="1" y="0"/>
                      <a:pt x="0" y="1"/>
                      <a:pt x="0" y="2"/>
                    </a:cubicBezTo>
                    <a:cubicBezTo>
                      <a:pt x="0" y="3"/>
                      <a:pt x="1" y="3"/>
                      <a:pt x="2" y="3"/>
                    </a:cubicBezTo>
                    <a:cubicBezTo>
                      <a:pt x="5" y="3"/>
                      <a:pt x="5" y="3"/>
                      <a:pt x="5" y="3"/>
                    </a:cubicBezTo>
                    <a:cubicBezTo>
                      <a:pt x="10" y="3"/>
                      <a:pt x="10" y="3"/>
                      <a:pt x="10" y="3"/>
                    </a:cubicBezTo>
                    <a:cubicBezTo>
                      <a:pt x="12" y="3"/>
                      <a:pt x="12" y="3"/>
                      <a:pt x="12" y="3"/>
                    </a:cubicBezTo>
                    <a:cubicBezTo>
                      <a:pt x="13" y="3"/>
                      <a:pt x="14" y="3"/>
                      <a:pt x="14" y="2"/>
                    </a:cubicBezTo>
                    <a:cubicBezTo>
                      <a:pt x="14" y="1"/>
                      <a:pt x="13" y="0"/>
                      <a:pt x="12" y="0"/>
                    </a:cubicBezTo>
                    <a:cubicBezTo>
                      <a:pt x="10" y="0"/>
                      <a:pt x="10" y="0"/>
                      <a:pt x="10" y="0"/>
                    </a:cubicBezTo>
                    <a:cubicBezTo>
                      <a:pt x="5" y="0"/>
                      <a:pt x="5" y="0"/>
                      <a:pt x="5" y="0"/>
                    </a:cubicBezTo>
                    <a:lnTo>
                      <a:pt x="2"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5"/>
              <p:cNvSpPr/>
              <p:nvPr/>
            </p:nvSpPr>
            <p:spPr>
              <a:xfrm>
                <a:off x="4905376" y="1417638"/>
                <a:ext cx="34925" cy="7937"/>
              </a:xfrm>
              <a:custGeom>
                <a:rect b="b" l="l" r="r" t="t"/>
                <a:pathLst>
                  <a:path extrusionOk="0" h="3" w="14">
                    <a:moveTo>
                      <a:pt x="2" y="0"/>
                    </a:moveTo>
                    <a:cubicBezTo>
                      <a:pt x="1" y="0"/>
                      <a:pt x="0" y="1"/>
                      <a:pt x="0" y="1"/>
                    </a:cubicBezTo>
                    <a:cubicBezTo>
                      <a:pt x="0" y="2"/>
                      <a:pt x="1" y="3"/>
                      <a:pt x="2" y="3"/>
                    </a:cubicBezTo>
                    <a:cubicBezTo>
                      <a:pt x="5" y="3"/>
                      <a:pt x="5" y="3"/>
                      <a:pt x="5" y="3"/>
                    </a:cubicBezTo>
                    <a:cubicBezTo>
                      <a:pt x="10" y="3"/>
                      <a:pt x="10" y="3"/>
                      <a:pt x="10" y="3"/>
                    </a:cubicBezTo>
                    <a:cubicBezTo>
                      <a:pt x="12" y="3"/>
                      <a:pt x="12" y="3"/>
                      <a:pt x="12" y="3"/>
                    </a:cubicBezTo>
                    <a:cubicBezTo>
                      <a:pt x="13" y="3"/>
                      <a:pt x="14" y="2"/>
                      <a:pt x="14" y="1"/>
                    </a:cubicBezTo>
                    <a:cubicBezTo>
                      <a:pt x="14" y="1"/>
                      <a:pt x="13" y="0"/>
                      <a:pt x="12" y="0"/>
                    </a:cubicBezTo>
                    <a:cubicBezTo>
                      <a:pt x="10" y="0"/>
                      <a:pt x="10" y="0"/>
                      <a:pt x="10" y="0"/>
                    </a:cubicBezTo>
                    <a:cubicBezTo>
                      <a:pt x="5" y="0"/>
                      <a:pt x="5" y="0"/>
                      <a:pt x="5" y="0"/>
                    </a:cubicBezTo>
                    <a:lnTo>
                      <a:pt x="2"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5"/>
              <p:cNvSpPr/>
              <p:nvPr/>
            </p:nvSpPr>
            <p:spPr>
              <a:xfrm>
                <a:off x="4905376" y="1471613"/>
                <a:ext cx="34925" cy="6350"/>
              </a:xfrm>
              <a:custGeom>
                <a:rect b="b" l="l" r="r" t="t"/>
                <a:pathLst>
                  <a:path extrusionOk="0" h="3" w="14">
                    <a:moveTo>
                      <a:pt x="2" y="0"/>
                    </a:moveTo>
                    <a:cubicBezTo>
                      <a:pt x="1" y="0"/>
                      <a:pt x="0" y="0"/>
                      <a:pt x="0" y="1"/>
                    </a:cubicBezTo>
                    <a:cubicBezTo>
                      <a:pt x="0" y="2"/>
                      <a:pt x="1" y="3"/>
                      <a:pt x="2" y="3"/>
                    </a:cubicBezTo>
                    <a:cubicBezTo>
                      <a:pt x="5" y="3"/>
                      <a:pt x="5" y="3"/>
                      <a:pt x="5" y="3"/>
                    </a:cubicBezTo>
                    <a:cubicBezTo>
                      <a:pt x="10" y="3"/>
                      <a:pt x="10" y="3"/>
                      <a:pt x="10" y="3"/>
                    </a:cubicBezTo>
                    <a:cubicBezTo>
                      <a:pt x="12" y="3"/>
                      <a:pt x="12" y="3"/>
                      <a:pt x="12" y="3"/>
                    </a:cubicBezTo>
                    <a:cubicBezTo>
                      <a:pt x="13" y="3"/>
                      <a:pt x="14" y="2"/>
                      <a:pt x="14" y="1"/>
                    </a:cubicBezTo>
                    <a:cubicBezTo>
                      <a:pt x="14" y="0"/>
                      <a:pt x="13" y="0"/>
                      <a:pt x="12" y="0"/>
                    </a:cubicBezTo>
                    <a:cubicBezTo>
                      <a:pt x="10" y="0"/>
                      <a:pt x="10" y="0"/>
                      <a:pt x="10" y="0"/>
                    </a:cubicBezTo>
                    <a:cubicBezTo>
                      <a:pt x="5" y="0"/>
                      <a:pt x="5" y="0"/>
                      <a:pt x="5" y="0"/>
                    </a:cubicBezTo>
                    <a:lnTo>
                      <a:pt x="2"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5"/>
              <p:cNvSpPr/>
              <p:nvPr/>
            </p:nvSpPr>
            <p:spPr>
              <a:xfrm>
                <a:off x="4905376" y="1492250"/>
                <a:ext cx="34925" cy="9525"/>
              </a:xfrm>
              <a:custGeom>
                <a:rect b="b" l="l" r="r" t="t"/>
                <a:pathLst>
                  <a:path extrusionOk="0" h="4" w="14">
                    <a:moveTo>
                      <a:pt x="2" y="0"/>
                    </a:moveTo>
                    <a:cubicBezTo>
                      <a:pt x="1" y="0"/>
                      <a:pt x="0" y="1"/>
                      <a:pt x="0" y="2"/>
                    </a:cubicBezTo>
                    <a:cubicBezTo>
                      <a:pt x="0" y="3"/>
                      <a:pt x="1" y="4"/>
                      <a:pt x="2" y="4"/>
                    </a:cubicBezTo>
                    <a:cubicBezTo>
                      <a:pt x="5" y="4"/>
                      <a:pt x="5" y="4"/>
                      <a:pt x="5" y="4"/>
                    </a:cubicBezTo>
                    <a:cubicBezTo>
                      <a:pt x="10" y="4"/>
                      <a:pt x="10" y="4"/>
                      <a:pt x="10" y="4"/>
                    </a:cubicBezTo>
                    <a:cubicBezTo>
                      <a:pt x="12" y="4"/>
                      <a:pt x="12" y="4"/>
                      <a:pt x="12" y="4"/>
                    </a:cubicBezTo>
                    <a:cubicBezTo>
                      <a:pt x="13" y="4"/>
                      <a:pt x="14" y="3"/>
                      <a:pt x="14" y="2"/>
                    </a:cubicBezTo>
                    <a:cubicBezTo>
                      <a:pt x="14" y="1"/>
                      <a:pt x="13" y="0"/>
                      <a:pt x="12" y="0"/>
                    </a:cubicBezTo>
                    <a:cubicBezTo>
                      <a:pt x="10" y="0"/>
                      <a:pt x="10" y="0"/>
                      <a:pt x="10" y="0"/>
                    </a:cubicBezTo>
                    <a:cubicBezTo>
                      <a:pt x="5" y="0"/>
                      <a:pt x="5" y="0"/>
                      <a:pt x="5" y="0"/>
                    </a:cubicBezTo>
                    <a:lnTo>
                      <a:pt x="2"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5"/>
              <p:cNvSpPr/>
              <p:nvPr/>
            </p:nvSpPr>
            <p:spPr>
              <a:xfrm>
                <a:off x="4891088" y="1365250"/>
                <a:ext cx="63500" cy="17462"/>
              </a:xfrm>
              <a:custGeom>
                <a:rect b="b" l="l" r="r" t="t"/>
                <a:pathLst>
                  <a:path extrusionOk="0" h="7" w="26">
                    <a:moveTo>
                      <a:pt x="3" y="0"/>
                    </a:moveTo>
                    <a:cubicBezTo>
                      <a:pt x="2" y="0"/>
                      <a:pt x="0" y="2"/>
                      <a:pt x="0" y="4"/>
                    </a:cubicBezTo>
                    <a:cubicBezTo>
                      <a:pt x="0" y="5"/>
                      <a:pt x="2" y="7"/>
                      <a:pt x="3" y="7"/>
                    </a:cubicBezTo>
                    <a:cubicBezTo>
                      <a:pt x="11" y="7"/>
                      <a:pt x="11" y="7"/>
                      <a:pt x="11" y="7"/>
                    </a:cubicBezTo>
                    <a:cubicBezTo>
                      <a:pt x="16" y="7"/>
                      <a:pt x="16" y="7"/>
                      <a:pt x="16" y="7"/>
                    </a:cubicBezTo>
                    <a:cubicBezTo>
                      <a:pt x="23" y="7"/>
                      <a:pt x="23" y="7"/>
                      <a:pt x="23" y="7"/>
                    </a:cubicBezTo>
                    <a:cubicBezTo>
                      <a:pt x="25" y="7"/>
                      <a:pt x="26" y="5"/>
                      <a:pt x="26" y="4"/>
                    </a:cubicBezTo>
                    <a:cubicBezTo>
                      <a:pt x="26" y="2"/>
                      <a:pt x="25" y="0"/>
                      <a:pt x="23" y="0"/>
                    </a:cubicBezTo>
                    <a:cubicBezTo>
                      <a:pt x="16" y="0"/>
                      <a:pt x="16" y="0"/>
                      <a:pt x="16" y="0"/>
                    </a:cubicBezTo>
                    <a:cubicBezTo>
                      <a:pt x="11" y="0"/>
                      <a:pt x="11" y="0"/>
                      <a:pt x="11" y="0"/>
                    </a:cubicBezTo>
                    <a:lnTo>
                      <a:pt x="3"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5"/>
              <p:cNvSpPr/>
              <p:nvPr/>
            </p:nvSpPr>
            <p:spPr>
              <a:xfrm>
                <a:off x="4891088" y="1443038"/>
                <a:ext cx="63500" cy="14288"/>
              </a:xfrm>
              <a:custGeom>
                <a:rect b="b" l="l" r="r" t="t"/>
                <a:pathLst>
                  <a:path extrusionOk="0" h="6" w="26">
                    <a:moveTo>
                      <a:pt x="3" y="0"/>
                    </a:moveTo>
                    <a:cubicBezTo>
                      <a:pt x="2" y="0"/>
                      <a:pt x="0" y="1"/>
                      <a:pt x="0" y="3"/>
                    </a:cubicBezTo>
                    <a:cubicBezTo>
                      <a:pt x="0" y="5"/>
                      <a:pt x="2" y="6"/>
                      <a:pt x="3" y="6"/>
                    </a:cubicBezTo>
                    <a:cubicBezTo>
                      <a:pt x="11" y="6"/>
                      <a:pt x="11" y="6"/>
                      <a:pt x="11" y="6"/>
                    </a:cubicBezTo>
                    <a:cubicBezTo>
                      <a:pt x="16" y="6"/>
                      <a:pt x="16" y="6"/>
                      <a:pt x="16" y="6"/>
                    </a:cubicBezTo>
                    <a:cubicBezTo>
                      <a:pt x="23" y="6"/>
                      <a:pt x="23" y="6"/>
                      <a:pt x="23" y="6"/>
                    </a:cubicBezTo>
                    <a:cubicBezTo>
                      <a:pt x="25" y="6"/>
                      <a:pt x="26" y="5"/>
                      <a:pt x="26" y="3"/>
                    </a:cubicBezTo>
                    <a:cubicBezTo>
                      <a:pt x="26" y="1"/>
                      <a:pt x="25" y="0"/>
                      <a:pt x="23" y="0"/>
                    </a:cubicBezTo>
                    <a:cubicBezTo>
                      <a:pt x="16" y="0"/>
                      <a:pt x="16" y="0"/>
                      <a:pt x="16" y="0"/>
                    </a:cubicBezTo>
                    <a:cubicBezTo>
                      <a:pt x="11" y="0"/>
                      <a:pt x="11" y="0"/>
                      <a:pt x="11" y="0"/>
                    </a:cubicBezTo>
                    <a:lnTo>
                      <a:pt x="3"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5"/>
              <p:cNvSpPr/>
              <p:nvPr/>
            </p:nvSpPr>
            <p:spPr>
              <a:xfrm>
                <a:off x="4891088" y="1514475"/>
                <a:ext cx="63500" cy="17462"/>
              </a:xfrm>
              <a:custGeom>
                <a:rect b="b" l="l" r="r" t="t"/>
                <a:pathLst>
                  <a:path extrusionOk="0" h="7" w="26">
                    <a:moveTo>
                      <a:pt x="3" y="0"/>
                    </a:moveTo>
                    <a:cubicBezTo>
                      <a:pt x="2" y="0"/>
                      <a:pt x="0" y="2"/>
                      <a:pt x="0" y="3"/>
                    </a:cubicBezTo>
                    <a:cubicBezTo>
                      <a:pt x="0" y="5"/>
                      <a:pt x="2" y="7"/>
                      <a:pt x="3" y="7"/>
                    </a:cubicBezTo>
                    <a:cubicBezTo>
                      <a:pt x="11" y="7"/>
                      <a:pt x="11" y="7"/>
                      <a:pt x="11" y="7"/>
                    </a:cubicBezTo>
                    <a:cubicBezTo>
                      <a:pt x="16" y="7"/>
                      <a:pt x="16" y="7"/>
                      <a:pt x="16" y="7"/>
                    </a:cubicBezTo>
                    <a:cubicBezTo>
                      <a:pt x="23" y="7"/>
                      <a:pt x="23" y="7"/>
                      <a:pt x="23" y="7"/>
                    </a:cubicBezTo>
                    <a:cubicBezTo>
                      <a:pt x="25" y="7"/>
                      <a:pt x="26" y="5"/>
                      <a:pt x="26" y="3"/>
                    </a:cubicBezTo>
                    <a:cubicBezTo>
                      <a:pt x="26" y="2"/>
                      <a:pt x="25" y="0"/>
                      <a:pt x="23" y="0"/>
                    </a:cubicBezTo>
                    <a:cubicBezTo>
                      <a:pt x="16" y="0"/>
                      <a:pt x="16" y="0"/>
                      <a:pt x="16" y="0"/>
                    </a:cubicBezTo>
                    <a:cubicBezTo>
                      <a:pt x="11" y="0"/>
                      <a:pt x="11" y="0"/>
                      <a:pt x="11" y="0"/>
                    </a:cubicBezTo>
                    <a:lnTo>
                      <a:pt x="3"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2" name="Shape 72"/>
        <p:cNvGrpSpPr/>
        <p:nvPr/>
      </p:nvGrpSpPr>
      <p:grpSpPr>
        <a:xfrm>
          <a:off x="0" y="0"/>
          <a:ext cx="0" cy="0"/>
          <a:chOff x="0" y="0"/>
          <a:chExt cx="0" cy="0"/>
        </a:xfrm>
      </p:grpSpPr>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4" name="Google Shape;74;p6"/>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75" name="Google Shape;75;p6"/>
          <p:cNvGrpSpPr/>
          <p:nvPr/>
        </p:nvGrpSpPr>
        <p:grpSpPr>
          <a:xfrm>
            <a:off x="8430781" y="544656"/>
            <a:ext cx="593845" cy="593845"/>
            <a:chOff x="8430781" y="544656"/>
            <a:chExt cx="593845" cy="593845"/>
          </a:xfrm>
        </p:grpSpPr>
        <p:sp>
          <p:nvSpPr>
            <p:cNvPr id="76" name="Google Shape;76;p6"/>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 name="Google Shape;77;p6"/>
            <p:cNvGrpSpPr/>
            <p:nvPr/>
          </p:nvGrpSpPr>
          <p:grpSpPr>
            <a:xfrm>
              <a:off x="8588767" y="596121"/>
              <a:ext cx="277853" cy="490910"/>
              <a:chOff x="5910263" y="201613"/>
              <a:chExt cx="401638" cy="709612"/>
            </a:xfrm>
          </p:grpSpPr>
          <p:sp>
            <p:nvSpPr>
              <p:cNvPr id="78" name="Google Shape;78;p6"/>
              <p:cNvSpPr/>
              <p:nvPr/>
            </p:nvSpPr>
            <p:spPr>
              <a:xfrm>
                <a:off x="5910263" y="201613"/>
                <a:ext cx="401638" cy="709612"/>
              </a:xfrm>
              <a:custGeom>
                <a:rect b="b" l="l" r="r" t="t"/>
                <a:pathLst>
                  <a:path extrusionOk="0" h="295" w="167">
                    <a:moveTo>
                      <a:pt x="146" y="0"/>
                    </a:moveTo>
                    <a:cubicBezTo>
                      <a:pt x="21" y="0"/>
                      <a:pt x="21" y="0"/>
                      <a:pt x="21" y="0"/>
                    </a:cubicBezTo>
                    <a:cubicBezTo>
                      <a:pt x="9" y="0"/>
                      <a:pt x="0" y="9"/>
                      <a:pt x="0" y="21"/>
                    </a:cubicBezTo>
                    <a:cubicBezTo>
                      <a:pt x="0" y="274"/>
                      <a:pt x="0" y="274"/>
                      <a:pt x="0" y="274"/>
                    </a:cubicBezTo>
                    <a:cubicBezTo>
                      <a:pt x="0" y="286"/>
                      <a:pt x="9" y="295"/>
                      <a:pt x="21" y="295"/>
                    </a:cubicBezTo>
                    <a:cubicBezTo>
                      <a:pt x="146" y="295"/>
                      <a:pt x="146" y="295"/>
                      <a:pt x="146" y="295"/>
                    </a:cubicBezTo>
                    <a:cubicBezTo>
                      <a:pt x="158" y="295"/>
                      <a:pt x="167" y="286"/>
                      <a:pt x="167" y="274"/>
                    </a:cubicBezTo>
                    <a:cubicBezTo>
                      <a:pt x="167" y="21"/>
                      <a:pt x="167" y="21"/>
                      <a:pt x="167" y="21"/>
                    </a:cubicBezTo>
                    <a:cubicBezTo>
                      <a:pt x="167" y="9"/>
                      <a:pt x="158" y="0"/>
                      <a:pt x="146" y="0"/>
                    </a:cubicBezTo>
                    <a:close/>
                    <a:moveTo>
                      <a:pt x="53" y="13"/>
                    </a:moveTo>
                    <a:cubicBezTo>
                      <a:pt x="114" y="13"/>
                      <a:pt x="114" y="13"/>
                      <a:pt x="114" y="13"/>
                    </a:cubicBezTo>
                    <a:cubicBezTo>
                      <a:pt x="116" y="13"/>
                      <a:pt x="117" y="15"/>
                      <a:pt x="117" y="18"/>
                    </a:cubicBezTo>
                    <a:cubicBezTo>
                      <a:pt x="117" y="21"/>
                      <a:pt x="116" y="23"/>
                      <a:pt x="114" y="23"/>
                    </a:cubicBezTo>
                    <a:cubicBezTo>
                      <a:pt x="53" y="23"/>
                      <a:pt x="53" y="23"/>
                      <a:pt x="53" y="23"/>
                    </a:cubicBezTo>
                    <a:cubicBezTo>
                      <a:pt x="51" y="23"/>
                      <a:pt x="50" y="21"/>
                      <a:pt x="50" y="18"/>
                    </a:cubicBezTo>
                    <a:cubicBezTo>
                      <a:pt x="50" y="15"/>
                      <a:pt x="51" y="13"/>
                      <a:pt x="53" y="13"/>
                    </a:cubicBezTo>
                    <a:close/>
                    <a:moveTo>
                      <a:pt x="84" y="274"/>
                    </a:moveTo>
                    <a:cubicBezTo>
                      <a:pt x="76" y="274"/>
                      <a:pt x="70" y="268"/>
                      <a:pt x="70" y="260"/>
                    </a:cubicBezTo>
                    <a:cubicBezTo>
                      <a:pt x="70" y="253"/>
                      <a:pt x="76" y="247"/>
                      <a:pt x="84" y="247"/>
                    </a:cubicBezTo>
                    <a:cubicBezTo>
                      <a:pt x="91" y="247"/>
                      <a:pt x="97" y="253"/>
                      <a:pt x="97" y="260"/>
                    </a:cubicBezTo>
                    <a:cubicBezTo>
                      <a:pt x="97" y="268"/>
                      <a:pt x="91" y="274"/>
                      <a:pt x="84" y="274"/>
                    </a:cubicBezTo>
                    <a:close/>
                    <a:moveTo>
                      <a:pt x="151" y="227"/>
                    </a:moveTo>
                    <a:cubicBezTo>
                      <a:pt x="16" y="227"/>
                      <a:pt x="16" y="227"/>
                      <a:pt x="16" y="227"/>
                    </a:cubicBezTo>
                    <a:cubicBezTo>
                      <a:pt x="16" y="36"/>
                      <a:pt x="16" y="36"/>
                      <a:pt x="16" y="36"/>
                    </a:cubicBezTo>
                    <a:cubicBezTo>
                      <a:pt x="151" y="36"/>
                      <a:pt x="151" y="36"/>
                      <a:pt x="151" y="36"/>
                    </a:cubicBezTo>
                    <a:lnTo>
                      <a:pt x="151" y="22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6"/>
              <p:cNvSpPr/>
              <p:nvPr/>
            </p:nvSpPr>
            <p:spPr>
              <a:xfrm>
                <a:off x="5949951" y="288925"/>
                <a:ext cx="324000" cy="458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6"/>
              <p:cNvSpPr/>
              <p:nvPr/>
            </p:nvSpPr>
            <p:spPr>
              <a:xfrm>
                <a:off x="6015038" y="423863"/>
                <a:ext cx="193675" cy="193675"/>
              </a:xfrm>
              <a:custGeom>
                <a:rect b="b" l="l" r="r" t="t"/>
                <a:pathLst>
                  <a:path extrusionOk="0" h="81" w="81">
                    <a:moveTo>
                      <a:pt x="71" y="27"/>
                    </a:moveTo>
                    <a:cubicBezTo>
                      <a:pt x="54" y="27"/>
                      <a:pt x="54" y="27"/>
                      <a:pt x="54" y="27"/>
                    </a:cubicBezTo>
                    <a:cubicBezTo>
                      <a:pt x="54" y="10"/>
                      <a:pt x="54" y="10"/>
                      <a:pt x="54" y="10"/>
                    </a:cubicBezTo>
                    <a:cubicBezTo>
                      <a:pt x="54" y="4"/>
                      <a:pt x="50" y="0"/>
                      <a:pt x="44" y="0"/>
                    </a:cubicBezTo>
                    <a:cubicBezTo>
                      <a:pt x="38" y="0"/>
                      <a:pt x="38" y="0"/>
                      <a:pt x="38" y="0"/>
                    </a:cubicBezTo>
                    <a:cubicBezTo>
                      <a:pt x="37" y="0"/>
                      <a:pt x="37" y="0"/>
                      <a:pt x="37" y="0"/>
                    </a:cubicBezTo>
                    <a:cubicBezTo>
                      <a:pt x="31" y="0"/>
                      <a:pt x="27" y="4"/>
                      <a:pt x="27" y="10"/>
                    </a:cubicBezTo>
                    <a:cubicBezTo>
                      <a:pt x="27" y="27"/>
                      <a:pt x="27" y="27"/>
                      <a:pt x="27" y="27"/>
                    </a:cubicBezTo>
                    <a:cubicBezTo>
                      <a:pt x="10" y="27"/>
                      <a:pt x="10" y="27"/>
                      <a:pt x="10" y="27"/>
                    </a:cubicBezTo>
                    <a:cubicBezTo>
                      <a:pt x="5" y="27"/>
                      <a:pt x="0" y="31"/>
                      <a:pt x="0" y="37"/>
                    </a:cubicBezTo>
                    <a:cubicBezTo>
                      <a:pt x="0" y="44"/>
                      <a:pt x="0" y="44"/>
                      <a:pt x="0" y="44"/>
                    </a:cubicBezTo>
                    <a:cubicBezTo>
                      <a:pt x="0" y="50"/>
                      <a:pt x="5" y="54"/>
                      <a:pt x="10" y="54"/>
                    </a:cubicBezTo>
                    <a:cubicBezTo>
                      <a:pt x="27" y="54"/>
                      <a:pt x="27" y="54"/>
                      <a:pt x="27" y="54"/>
                    </a:cubicBezTo>
                    <a:cubicBezTo>
                      <a:pt x="27" y="71"/>
                      <a:pt x="27" y="71"/>
                      <a:pt x="27" y="71"/>
                    </a:cubicBezTo>
                    <a:cubicBezTo>
                      <a:pt x="27" y="76"/>
                      <a:pt x="31" y="81"/>
                      <a:pt x="37" y="81"/>
                    </a:cubicBezTo>
                    <a:cubicBezTo>
                      <a:pt x="38" y="81"/>
                      <a:pt x="38" y="81"/>
                      <a:pt x="38" y="81"/>
                    </a:cubicBezTo>
                    <a:cubicBezTo>
                      <a:pt x="44" y="81"/>
                      <a:pt x="44" y="81"/>
                      <a:pt x="44" y="81"/>
                    </a:cubicBezTo>
                    <a:cubicBezTo>
                      <a:pt x="50" y="81"/>
                      <a:pt x="54" y="76"/>
                      <a:pt x="54" y="71"/>
                    </a:cubicBezTo>
                    <a:cubicBezTo>
                      <a:pt x="54" y="54"/>
                      <a:pt x="54" y="54"/>
                      <a:pt x="54" y="54"/>
                    </a:cubicBezTo>
                    <a:cubicBezTo>
                      <a:pt x="71" y="54"/>
                      <a:pt x="71" y="54"/>
                      <a:pt x="71" y="54"/>
                    </a:cubicBezTo>
                    <a:cubicBezTo>
                      <a:pt x="76" y="54"/>
                      <a:pt x="81" y="50"/>
                      <a:pt x="81" y="44"/>
                    </a:cubicBezTo>
                    <a:cubicBezTo>
                      <a:pt x="81" y="37"/>
                      <a:pt x="81" y="37"/>
                      <a:pt x="81" y="37"/>
                    </a:cubicBezTo>
                    <a:cubicBezTo>
                      <a:pt x="81" y="31"/>
                      <a:pt x="76" y="27"/>
                      <a:pt x="71"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6"/>
              <p:cNvSpPr/>
              <p:nvPr/>
            </p:nvSpPr>
            <p:spPr>
              <a:xfrm>
                <a:off x="6076951" y="793750"/>
                <a:ext cx="69900" cy="69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6"/>
              <p:cNvSpPr/>
              <p:nvPr/>
            </p:nvSpPr>
            <p:spPr>
              <a:xfrm>
                <a:off x="6030913" y="233363"/>
                <a:ext cx="161925" cy="23813"/>
              </a:xfrm>
              <a:custGeom>
                <a:rect b="b" l="l" r="r" t="t"/>
                <a:pathLst>
                  <a:path extrusionOk="0" h="10" w="67">
                    <a:moveTo>
                      <a:pt x="3" y="0"/>
                    </a:moveTo>
                    <a:cubicBezTo>
                      <a:pt x="64" y="0"/>
                      <a:pt x="64" y="0"/>
                      <a:pt x="64" y="0"/>
                    </a:cubicBezTo>
                    <a:cubicBezTo>
                      <a:pt x="66" y="0"/>
                      <a:pt x="67" y="2"/>
                      <a:pt x="67" y="5"/>
                    </a:cubicBezTo>
                    <a:cubicBezTo>
                      <a:pt x="67" y="8"/>
                      <a:pt x="66" y="10"/>
                      <a:pt x="64" y="10"/>
                    </a:cubicBezTo>
                    <a:cubicBezTo>
                      <a:pt x="3" y="10"/>
                      <a:pt x="3" y="10"/>
                      <a:pt x="3" y="10"/>
                    </a:cubicBezTo>
                    <a:cubicBezTo>
                      <a:pt x="1" y="10"/>
                      <a:pt x="0" y="8"/>
                      <a:pt x="0" y="5"/>
                    </a:cubicBezTo>
                    <a:cubicBezTo>
                      <a:pt x="0" y="2"/>
                      <a:pt x="1" y="0"/>
                      <a:pt x="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3" name="Shape 83"/>
        <p:cNvGrpSpPr/>
        <p:nvPr/>
      </p:nvGrpSpPr>
      <p:grpSpPr>
        <a:xfrm>
          <a:off x="0" y="0"/>
          <a:ext cx="0" cy="0"/>
          <a:chOff x="0" y="0"/>
          <a:chExt cx="0" cy="0"/>
        </a:xfrm>
      </p:grpSpPr>
      <p:sp>
        <p:nvSpPr>
          <p:cNvPr id="84" name="Google Shape;84;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5" name="Google Shape;85;p7"/>
          <p:cNvSpPr txBox="1"/>
          <p:nvPr>
            <p:ph idx="1" type="subTitle"/>
          </p:nvPr>
        </p:nvSpPr>
        <p:spPr>
          <a:xfrm>
            <a:off x="720000" y="2075250"/>
            <a:ext cx="4794600" cy="2130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1600"/>
              <a:buFont typeface="La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86" name="Google Shape;86;p7"/>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87" name="Google Shape;87;p7"/>
          <p:cNvGrpSpPr/>
          <p:nvPr/>
        </p:nvGrpSpPr>
        <p:grpSpPr>
          <a:xfrm>
            <a:off x="8430771" y="544658"/>
            <a:ext cx="593845" cy="593845"/>
            <a:chOff x="8133846" y="3051808"/>
            <a:chExt cx="593845" cy="593845"/>
          </a:xfrm>
        </p:grpSpPr>
        <p:sp>
          <p:nvSpPr>
            <p:cNvPr id="88" name="Google Shape;88;p7"/>
            <p:cNvSpPr/>
            <p:nvPr/>
          </p:nvSpPr>
          <p:spPr>
            <a:xfrm>
              <a:off x="8133846" y="3051808"/>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 name="Google Shape;89;p7"/>
            <p:cNvGrpSpPr/>
            <p:nvPr/>
          </p:nvGrpSpPr>
          <p:grpSpPr>
            <a:xfrm>
              <a:off x="8212091" y="3130723"/>
              <a:ext cx="437380" cy="436005"/>
              <a:chOff x="7629026" y="3358713"/>
              <a:chExt cx="504825" cy="503237"/>
            </a:xfrm>
          </p:grpSpPr>
          <p:sp>
            <p:nvSpPr>
              <p:cNvPr id="90" name="Google Shape;90;p7"/>
              <p:cNvSpPr/>
              <p:nvPr/>
            </p:nvSpPr>
            <p:spPr>
              <a:xfrm>
                <a:off x="7629026" y="3717488"/>
                <a:ext cx="149225" cy="144462"/>
              </a:xfrm>
              <a:custGeom>
                <a:rect b="b" l="l" r="r" t="t"/>
                <a:pathLst>
                  <a:path extrusionOk="0" h="60" w="62">
                    <a:moveTo>
                      <a:pt x="61" y="11"/>
                    </a:moveTo>
                    <a:cubicBezTo>
                      <a:pt x="51" y="1"/>
                      <a:pt x="51" y="1"/>
                      <a:pt x="51" y="1"/>
                    </a:cubicBezTo>
                    <a:cubicBezTo>
                      <a:pt x="51" y="1"/>
                      <a:pt x="51" y="1"/>
                      <a:pt x="50" y="0"/>
                    </a:cubicBezTo>
                    <a:cubicBezTo>
                      <a:pt x="0" y="50"/>
                      <a:pt x="0" y="50"/>
                      <a:pt x="0" y="50"/>
                    </a:cubicBezTo>
                    <a:cubicBezTo>
                      <a:pt x="11" y="60"/>
                      <a:pt x="27" y="51"/>
                      <a:pt x="27" y="51"/>
                    </a:cubicBezTo>
                    <a:cubicBezTo>
                      <a:pt x="42" y="44"/>
                      <a:pt x="53" y="27"/>
                      <a:pt x="62" y="12"/>
                    </a:cubicBezTo>
                    <a:cubicBezTo>
                      <a:pt x="62" y="12"/>
                      <a:pt x="61" y="11"/>
                      <a:pt x="61" y="1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7"/>
              <p:cNvSpPr/>
              <p:nvPr/>
            </p:nvSpPr>
            <p:spPr>
              <a:xfrm>
                <a:off x="7748088" y="3358713"/>
                <a:ext cx="385762" cy="390525"/>
              </a:xfrm>
              <a:custGeom>
                <a:rect b="b" l="l" r="r" t="t"/>
                <a:pathLst>
                  <a:path extrusionOk="0" h="162" w="161">
                    <a:moveTo>
                      <a:pt x="154" y="7"/>
                    </a:moveTo>
                    <a:cubicBezTo>
                      <a:pt x="147" y="0"/>
                      <a:pt x="136" y="0"/>
                      <a:pt x="129" y="7"/>
                    </a:cubicBezTo>
                    <a:cubicBezTo>
                      <a:pt x="129" y="7"/>
                      <a:pt x="7" y="140"/>
                      <a:pt x="3" y="144"/>
                    </a:cubicBezTo>
                    <a:cubicBezTo>
                      <a:pt x="0" y="147"/>
                      <a:pt x="1" y="148"/>
                      <a:pt x="1" y="149"/>
                    </a:cubicBezTo>
                    <a:cubicBezTo>
                      <a:pt x="2" y="150"/>
                      <a:pt x="2" y="150"/>
                      <a:pt x="2" y="150"/>
                    </a:cubicBezTo>
                    <a:cubicBezTo>
                      <a:pt x="12" y="160"/>
                      <a:pt x="12" y="160"/>
                      <a:pt x="12" y="160"/>
                    </a:cubicBezTo>
                    <a:cubicBezTo>
                      <a:pt x="12" y="160"/>
                      <a:pt x="13" y="161"/>
                      <a:pt x="13" y="161"/>
                    </a:cubicBezTo>
                    <a:cubicBezTo>
                      <a:pt x="14" y="162"/>
                      <a:pt x="16" y="162"/>
                      <a:pt x="19" y="159"/>
                    </a:cubicBezTo>
                    <a:cubicBezTo>
                      <a:pt x="23" y="155"/>
                      <a:pt x="154" y="33"/>
                      <a:pt x="154" y="33"/>
                    </a:cubicBezTo>
                    <a:cubicBezTo>
                      <a:pt x="161" y="26"/>
                      <a:pt x="161" y="14"/>
                      <a:pt x="154"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2" name="Shape 92"/>
        <p:cNvGrpSpPr/>
        <p:nvPr/>
      </p:nvGrpSpPr>
      <p:grpSpPr>
        <a:xfrm>
          <a:off x="0" y="0"/>
          <a:ext cx="0" cy="0"/>
          <a:chOff x="0" y="0"/>
          <a:chExt cx="0" cy="0"/>
        </a:xfrm>
      </p:grpSpPr>
      <p:sp>
        <p:nvSpPr>
          <p:cNvPr id="93" name="Google Shape;93;p8"/>
          <p:cNvSpPr txBox="1"/>
          <p:nvPr>
            <p:ph type="title"/>
          </p:nvPr>
        </p:nvSpPr>
        <p:spPr>
          <a:xfrm>
            <a:off x="3509725" y="1307100"/>
            <a:ext cx="4921200" cy="25293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94" name="Google Shape;94;p8"/>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5" name="Shape 95"/>
        <p:cNvGrpSpPr/>
        <p:nvPr/>
      </p:nvGrpSpPr>
      <p:grpSpPr>
        <a:xfrm>
          <a:off x="0" y="0"/>
          <a:ext cx="0" cy="0"/>
          <a:chOff x="0" y="0"/>
          <a:chExt cx="0" cy="0"/>
        </a:xfrm>
      </p:grpSpPr>
      <p:sp>
        <p:nvSpPr>
          <p:cNvPr id="96" name="Google Shape;96;p9"/>
          <p:cNvSpPr txBox="1"/>
          <p:nvPr>
            <p:ph type="title"/>
          </p:nvPr>
        </p:nvSpPr>
        <p:spPr>
          <a:xfrm>
            <a:off x="1876870" y="1606200"/>
            <a:ext cx="3788400" cy="1161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7" name="Google Shape;97;p9"/>
          <p:cNvSpPr txBox="1"/>
          <p:nvPr>
            <p:ph idx="1" type="subTitle"/>
          </p:nvPr>
        </p:nvSpPr>
        <p:spPr>
          <a:xfrm>
            <a:off x="1876799" y="2866200"/>
            <a:ext cx="3788400" cy="979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 name="Google Shape;98;p9"/>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9" name="Shape 99"/>
        <p:cNvGrpSpPr/>
        <p:nvPr/>
      </p:nvGrpSpPr>
      <p:grpSpPr>
        <a:xfrm>
          <a:off x="0" y="0"/>
          <a:ext cx="0" cy="0"/>
          <a:chOff x="0" y="0"/>
          <a:chExt cx="0" cy="0"/>
        </a:xfrm>
      </p:grpSpPr>
      <p:sp>
        <p:nvSpPr>
          <p:cNvPr id="100" name="Google Shape;100;p10"/>
          <p:cNvSpPr/>
          <p:nvPr>
            <p:ph idx="2" type="pic"/>
          </p:nvPr>
        </p:nvSpPr>
        <p:spPr>
          <a:xfrm flipH="1">
            <a:off x="-22" y="-13725"/>
            <a:ext cx="9144000" cy="5157300"/>
          </a:xfrm>
          <a:prstGeom prst="rect">
            <a:avLst/>
          </a:prstGeom>
          <a:noFill/>
          <a:ln>
            <a:noFill/>
          </a:ln>
        </p:spPr>
      </p:sp>
      <p:sp>
        <p:nvSpPr>
          <p:cNvPr id="101" name="Google Shape;101;p10"/>
          <p:cNvSpPr txBox="1"/>
          <p:nvPr>
            <p:ph type="title"/>
          </p:nvPr>
        </p:nvSpPr>
        <p:spPr>
          <a:xfrm>
            <a:off x="3151400" y="544650"/>
            <a:ext cx="4638900" cy="8913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2" name="Shape 102"/>
        <p:cNvGrpSpPr/>
        <p:nvPr/>
      </p:nvGrpSpPr>
      <p:grpSpPr>
        <a:xfrm>
          <a:off x="0" y="0"/>
          <a:ext cx="0" cy="0"/>
          <a:chOff x="0" y="0"/>
          <a:chExt cx="0" cy="0"/>
        </a:xfrm>
      </p:grpSpPr>
      <p:sp>
        <p:nvSpPr>
          <p:cNvPr id="103" name="Google Shape;103;p11"/>
          <p:cNvSpPr txBox="1"/>
          <p:nvPr>
            <p:ph hasCustomPrompt="1" type="title"/>
          </p:nvPr>
        </p:nvSpPr>
        <p:spPr>
          <a:xfrm>
            <a:off x="3112500" y="1727813"/>
            <a:ext cx="5317800" cy="11904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4" name="Google Shape;104;p11"/>
          <p:cNvSpPr txBox="1"/>
          <p:nvPr>
            <p:ph idx="1" type="subTitle"/>
          </p:nvPr>
        </p:nvSpPr>
        <p:spPr>
          <a:xfrm>
            <a:off x="3112500" y="2918588"/>
            <a:ext cx="53178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5" name="Google Shape;105;p11"/>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06" name="Shape 10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7" name="Shape 107"/>
        <p:cNvGrpSpPr/>
        <p:nvPr/>
      </p:nvGrpSpPr>
      <p:grpSpPr>
        <a:xfrm>
          <a:off x="0" y="0"/>
          <a:ext cx="0" cy="0"/>
          <a:chOff x="0" y="0"/>
          <a:chExt cx="0" cy="0"/>
        </a:xfrm>
      </p:grpSpPr>
      <p:sp>
        <p:nvSpPr>
          <p:cNvPr id="108" name="Google Shape;108;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9" name="Google Shape;109;p13"/>
          <p:cNvSpPr txBox="1"/>
          <p:nvPr>
            <p:ph idx="1" type="subTitle"/>
          </p:nvPr>
        </p:nvSpPr>
        <p:spPr>
          <a:xfrm>
            <a:off x="720000" y="227694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13"/>
          <p:cNvSpPr txBox="1"/>
          <p:nvPr>
            <p:ph idx="2" type="subTitle"/>
          </p:nvPr>
        </p:nvSpPr>
        <p:spPr>
          <a:xfrm>
            <a:off x="3419271" y="227694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13"/>
          <p:cNvSpPr txBox="1"/>
          <p:nvPr>
            <p:ph idx="3" type="subTitle"/>
          </p:nvPr>
        </p:nvSpPr>
        <p:spPr>
          <a:xfrm>
            <a:off x="720000" y="4031300"/>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 name="Google Shape;112;p13"/>
          <p:cNvSpPr txBox="1"/>
          <p:nvPr>
            <p:ph idx="4" type="subTitle"/>
          </p:nvPr>
        </p:nvSpPr>
        <p:spPr>
          <a:xfrm>
            <a:off x="3419271" y="4031300"/>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13"/>
          <p:cNvSpPr txBox="1"/>
          <p:nvPr>
            <p:ph idx="5" type="subTitle"/>
          </p:nvPr>
        </p:nvSpPr>
        <p:spPr>
          <a:xfrm>
            <a:off x="6118549" y="2276943"/>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4" name="Google Shape;114;p13"/>
          <p:cNvSpPr txBox="1"/>
          <p:nvPr>
            <p:ph idx="6" type="subTitle"/>
          </p:nvPr>
        </p:nvSpPr>
        <p:spPr>
          <a:xfrm>
            <a:off x="6118549" y="4031300"/>
            <a:ext cx="230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13"/>
          <p:cNvSpPr txBox="1"/>
          <p:nvPr>
            <p:ph hasCustomPrompt="1" idx="7" type="title"/>
          </p:nvPr>
        </p:nvSpPr>
        <p:spPr>
          <a:xfrm>
            <a:off x="720000" y="12513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6" name="Google Shape;116;p13"/>
          <p:cNvSpPr txBox="1"/>
          <p:nvPr>
            <p:ph hasCustomPrompt="1" idx="8" type="title"/>
          </p:nvPr>
        </p:nvSpPr>
        <p:spPr>
          <a:xfrm>
            <a:off x="720000" y="30051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7" name="Google Shape;117;p13"/>
          <p:cNvSpPr txBox="1"/>
          <p:nvPr>
            <p:ph hasCustomPrompt="1" idx="9" type="title"/>
          </p:nvPr>
        </p:nvSpPr>
        <p:spPr>
          <a:xfrm>
            <a:off x="3419271" y="12513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p:nvPr>
            <p:ph hasCustomPrompt="1" idx="13" type="title"/>
          </p:nvPr>
        </p:nvSpPr>
        <p:spPr>
          <a:xfrm>
            <a:off x="3419271" y="30051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9" name="Google Shape;119;p13"/>
          <p:cNvSpPr txBox="1"/>
          <p:nvPr>
            <p:ph hasCustomPrompt="1" idx="14" type="title"/>
          </p:nvPr>
        </p:nvSpPr>
        <p:spPr>
          <a:xfrm>
            <a:off x="6118549" y="12513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0" name="Google Shape;120;p13"/>
          <p:cNvSpPr txBox="1"/>
          <p:nvPr>
            <p:ph hasCustomPrompt="1" idx="15" type="title"/>
          </p:nvPr>
        </p:nvSpPr>
        <p:spPr>
          <a:xfrm>
            <a:off x="6118549" y="30051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1" name="Google Shape;121;p13"/>
          <p:cNvSpPr txBox="1"/>
          <p:nvPr>
            <p:ph idx="16" type="subTitle"/>
          </p:nvPr>
        </p:nvSpPr>
        <p:spPr>
          <a:xfrm>
            <a:off x="720000" y="179214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2" name="Google Shape;122;p13"/>
          <p:cNvSpPr txBox="1"/>
          <p:nvPr>
            <p:ph idx="17" type="subTitle"/>
          </p:nvPr>
        </p:nvSpPr>
        <p:spPr>
          <a:xfrm>
            <a:off x="3419271" y="179214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3" name="Google Shape;123;p13"/>
          <p:cNvSpPr txBox="1"/>
          <p:nvPr>
            <p:ph idx="18" type="subTitle"/>
          </p:nvPr>
        </p:nvSpPr>
        <p:spPr>
          <a:xfrm>
            <a:off x="6118549" y="1792142"/>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4" name="Google Shape;124;p13"/>
          <p:cNvSpPr txBox="1"/>
          <p:nvPr>
            <p:ph idx="19" type="subTitle"/>
          </p:nvPr>
        </p:nvSpPr>
        <p:spPr>
          <a:xfrm>
            <a:off x="720000" y="3545980"/>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5" name="Google Shape;125;p13"/>
          <p:cNvSpPr txBox="1"/>
          <p:nvPr>
            <p:ph idx="20" type="subTitle"/>
          </p:nvPr>
        </p:nvSpPr>
        <p:spPr>
          <a:xfrm>
            <a:off x="3419271" y="3545980"/>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6" name="Google Shape;126;p13"/>
          <p:cNvSpPr txBox="1"/>
          <p:nvPr>
            <p:ph idx="21" type="subTitle"/>
          </p:nvPr>
        </p:nvSpPr>
        <p:spPr>
          <a:xfrm>
            <a:off x="6118549" y="3545980"/>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7" name="Google Shape;127;p13"/>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28" name="Google Shape;128;p13"/>
          <p:cNvGrpSpPr/>
          <p:nvPr/>
        </p:nvGrpSpPr>
        <p:grpSpPr>
          <a:xfrm>
            <a:off x="8430771" y="545034"/>
            <a:ext cx="593845" cy="593083"/>
            <a:chOff x="1857596" y="1048884"/>
            <a:chExt cx="593845" cy="593083"/>
          </a:xfrm>
        </p:grpSpPr>
        <p:sp>
          <p:nvSpPr>
            <p:cNvPr id="129" name="Google Shape;129;p13"/>
            <p:cNvSpPr/>
            <p:nvPr/>
          </p:nvSpPr>
          <p:spPr>
            <a:xfrm>
              <a:off x="1857596" y="1048884"/>
              <a:ext cx="593845" cy="593083"/>
            </a:xfrm>
            <a:custGeom>
              <a:rect b="b" l="l" r="r" t="t"/>
              <a:pathLst>
                <a:path extrusionOk="0" h="514" w="515">
                  <a:moveTo>
                    <a:pt x="515" y="466"/>
                  </a:moveTo>
                  <a:cubicBezTo>
                    <a:pt x="515" y="493"/>
                    <a:pt x="494" y="514"/>
                    <a:pt x="467" y="514"/>
                  </a:cubicBezTo>
                  <a:cubicBezTo>
                    <a:pt x="48" y="514"/>
                    <a:pt x="48" y="514"/>
                    <a:pt x="48" y="514"/>
                  </a:cubicBezTo>
                  <a:cubicBezTo>
                    <a:pt x="22" y="514"/>
                    <a:pt x="0" y="493"/>
                    <a:pt x="0" y="466"/>
                  </a:cubicBezTo>
                  <a:cubicBezTo>
                    <a:pt x="0" y="48"/>
                    <a:pt x="0" y="48"/>
                    <a:pt x="0" y="48"/>
                  </a:cubicBezTo>
                  <a:cubicBezTo>
                    <a:pt x="0" y="21"/>
                    <a:pt x="22" y="0"/>
                    <a:pt x="48" y="0"/>
                  </a:cubicBezTo>
                  <a:cubicBezTo>
                    <a:pt x="467" y="0"/>
                    <a:pt x="467" y="0"/>
                    <a:pt x="467" y="0"/>
                  </a:cubicBezTo>
                  <a:cubicBezTo>
                    <a:pt x="494" y="0"/>
                    <a:pt x="515" y="21"/>
                    <a:pt x="515" y="48"/>
                  </a:cubicBezTo>
                  <a:lnTo>
                    <a:pt x="515"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 name="Google Shape;130;p13"/>
            <p:cNvGrpSpPr/>
            <p:nvPr/>
          </p:nvGrpSpPr>
          <p:grpSpPr>
            <a:xfrm>
              <a:off x="2082307" y="1090546"/>
              <a:ext cx="144454" cy="509744"/>
              <a:chOff x="8686801" y="4510088"/>
              <a:chExt cx="579438" cy="2044700"/>
            </a:xfrm>
          </p:grpSpPr>
          <p:sp>
            <p:nvSpPr>
              <p:cNvPr id="131" name="Google Shape;131;p13"/>
              <p:cNvSpPr/>
              <p:nvPr/>
            </p:nvSpPr>
            <p:spPr>
              <a:xfrm>
                <a:off x="8845551" y="4810125"/>
                <a:ext cx="57300" cy="1587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13"/>
              <p:cNvSpPr/>
              <p:nvPr/>
            </p:nvSpPr>
            <p:spPr>
              <a:xfrm>
                <a:off x="8845551" y="5013325"/>
                <a:ext cx="57300" cy="1572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13"/>
              <p:cNvSpPr/>
              <p:nvPr/>
            </p:nvSpPr>
            <p:spPr>
              <a:xfrm>
                <a:off x="8686801" y="4510088"/>
                <a:ext cx="579438" cy="2044700"/>
              </a:xfrm>
              <a:custGeom>
                <a:rect b="b" l="l" r="r" t="t"/>
                <a:pathLst>
                  <a:path extrusionOk="0" h="852" w="241">
                    <a:moveTo>
                      <a:pt x="174" y="624"/>
                    </a:moveTo>
                    <a:cubicBezTo>
                      <a:pt x="174" y="54"/>
                      <a:pt x="174" y="54"/>
                      <a:pt x="174" y="54"/>
                    </a:cubicBezTo>
                    <a:cubicBezTo>
                      <a:pt x="174" y="24"/>
                      <a:pt x="150" y="0"/>
                      <a:pt x="120" y="0"/>
                    </a:cubicBezTo>
                    <a:cubicBezTo>
                      <a:pt x="90" y="0"/>
                      <a:pt x="66" y="24"/>
                      <a:pt x="66" y="54"/>
                    </a:cubicBezTo>
                    <a:cubicBezTo>
                      <a:pt x="66" y="106"/>
                      <a:pt x="66" y="106"/>
                      <a:pt x="66" y="106"/>
                    </a:cubicBezTo>
                    <a:cubicBezTo>
                      <a:pt x="90" y="106"/>
                      <a:pt x="90" y="106"/>
                      <a:pt x="90" y="106"/>
                    </a:cubicBezTo>
                    <a:cubicBezTo>
                      <a:pt x="90" y="62"/>
                      <a:pt x="90" y="62"/>
                      <a:pt x="90" y="62"/>
                    </a:cubicBezTo>
                    <a:cubicBezTo>
                      <a:pt x="90" y="46"/>
                      <a:pt x="103" y="32"/>
                      <a:pt x="120" y="32"/>
                    </a:cubicBezTo>
                    <a:cubicBezTo>
                      <a:pt x="137" y="32"/>
                      <a:pt x="150" y="46"/>
                      <a:pt x="150" y="62"/>
                    </a:cubicBezTo>
                    <a:cubicBezTo>
                      <a:pt x="150" y="649"/>
                      <a:pt x="150" y="649"/>
                      <a:pt x="150" y="649"/>
                    </a:cubicBezTo>
                    <a:cubicBezTo>
                      <a:pt x="151" y="650"/>
                      <a:pt x="153" y="650"/>
                      <a:pt x="154" y="651"/>
                    </a:cubicBezTo>
                    <a:cubicBezTo>
                      <a:pt x="187" y="664"/>
                      <a:pt x="210" y="696"/>
                      <a:pt x="210" y="734"/>
                    </a:cubicBezTo>
                    <a:cubicBezTo>
                      <a:pt x="210" y="783"/>
                      <a:pt x="170" y="823"/>
                      <a:pt x="121" y="823"/>
                    </a:cubicBezTo>
                    <a:cubicBezTo>
                      <a:pt x="71" y="823"/>
                      <a:pt x="32" y="783"/>
                      <a:pt x="32" y="734"/>
                    </a:cubicBezTo>
                    <a:cubicBezTo>
                      <a:pt x="32" y="697"/>
                      <a:pt x="53" y="666"/>
                      <a:pt x="84" y="652"/>
                    </a:cubicBezTo>
                    <a:cubicBezTo>
                      <a:pt x="86" y="651"/>
                      <a:pt x="88" y="650"/>
                      <a:pt x="90" y="649"/>
                    </a:cubicBezTo>
                    <a:cubicBezTo>
                      <a:pt x="90" y="549"/>
                      <a:pt x="90" y="549"/>
                      <a:pt x="90" y="549"/>
                    </a:cubicBezTo>
                    <a:cubicBezTo>
                      <a:pt x="66" y="549"/>
                      <a:pt x="66" y="549"/>
                      <a:pt x="66" y="549"/>
                    </a:cubicBezTo>
                    <a:cubicBezTo>
                      <a:pt x="66" y="624"/>
                      <a:pt x="66" y="624"/>
                      <a:pt x="66" y="624"/>
                    </a:cubicBezTo>
                    <a:cubicBezTo>
                      <a:pt x="27" y="644"/>
                      <a:pt x="0" y="685"/>
                      <a:pt x="0" y="732"/>
                    </a:cubicBezTo>
                    <a:cubicBezTo>
                      <a:pt x="0" y="798"/>
                      <a:pt x="54" y="852"/>
                      <a:pt x="120" y="852"/>
                    </a:cubicBezTo>
                    <a:cubicBezTo>
                      <a:pt x="187" y="852"/>
                      <a:pt x="241" y="798"/>
                      <a:pt x="241" y="732"/>
                    </a:cubicBezTo>
                    <a:cubicBezTo>
                      <a:pt x="241" y="685"/>
                      <a:pt x="214" y="644"/>
                      <a:pt x="174" y="62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13"/>
              <p:cNvSpPr/>
              <p:nvPr/>
            </p:nvSpPr>
            <p:spPr>
              <a:xfrm>
                <a:off x="8845551" y="5419725"/>
                <a:ext cx="57300" cy="1587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13"/>
              <p:cNvSpPr/>
              <p:nvPr/>
            </p:nvSpPr>
            <p:spPr>
              <a:xfrm>
                <a:off x="8845551" y="5624513"/>
                <a:ext cx="57300" cy="1557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13"/>
              <p:cNvSpPr/>
              <p:nvPr/>
            </p:nvSpPr>
            <p:spPr>
              <a:xfrm>
                <a:off x="8845551" y="5218113"/>
                <a:ext cx="57300" cy="1557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13"/>
              <p:cNvSpPr/>
              <p:nvPr/>
            </p:nvSpPr>
            <p:spPr>
              <a:xfrm>
                <a:off x="8764588" y="4586288"/>
                <a:ext cx="427038" cy="1900237"/>
              </a:xfrm>
              <a:custGeom>
                <a:rect b="b" l="l" r="r" t="t"/>
                <a:pathLst>
                  <a:path extrusionOk="0" h="791" w="178">
                    <a:moveTo>
                      <a:pt x="88" y="84"/>
                    </a:moveTo>
                    <a:cubicBezTo>
                      <a:pt x="88" y="89"/>
                      <a:pt x="84" y="93"/>
                      <a:pt x="78" y="93"/>
                    </a:cubicBezTo>
                    <a:cubicBezTo>
                      <a:pt x="58" y="93"/>
                      <a:pt x="58" y="93"/>
                      <a:pt x="58" y="93"/>
                    </a:cubicBezTo>
                    <a:cubicBezTo>
                      <a:pt x="58" y="159"/>
                      <a:pt x="58" y="159"/>
                      <a:pt x="58" y="159"/>
                    </a:cubicBezTo>
                    <a:cubicBezTo>
                      <a:pt x="78" y="159"/>
                      <a:pt x="78" y="159"/>
                      <a:pt x="78" y="159"/>
                    </a:cubicBezTo>
                    <a:cubicBezTo>
                      <a:pt x="84" y="159"/>
                      <a:pt x="88" y="163"/>
                      <a:pt x="88" y="168"/>
                    </a:cubicBezTo>
                    <a:cubicBezTo>
                      <a:pt x="88" y="174"/>
                      <a:pt x="84" y="178"/>
                      <a:pt x="78" y="178"/>
                    </a:cubicBezTo>
                    <a:cubicBezTo>
                      <a:pt x="58" y="178"/>
                      <a:pt x="58" y="178"/>
                      <a:pt x="58" y="178"/>
                    </a:cubicBezTo>
                    <a:cubicBezTo>
                      <a:pt x="58" y="243"/>
                      <a:pt x="58" y="243"/>
                      <a:pt x="58" y="243"/>
                    </a:cubicBezTo>
                    <a:cubicBezTo>
                      <a:pt x="78" y="243"/>
                      <a:pt x="78" y="243"/>
                      <a:pt x="78" y="243"/>
                    </a:cubicBezTo>
                    <a:cubicBezTo>
                      <a:pt x="84" y="243"/>
                      <a:pt x="88" y="248"/>
                      <a:pt x="88" y="253"/>
                    </a:cubicBezTo>
                    <a:cubicBezTo>
                      <a:pt x="88" y="258"/>
                      <a:pt x="84" y="263"/>
                      <a:pt x="78" y="263"/>
                    </a:cubicBezTo>
                    <a:cubicBezTo>
                      <a:pt x="58" y="263"/>
                      <a:pt x="58" y="263"/>
                      <a:pt x="58" y="263"/>
                    </a:cubicBezTo>
                    <a:cubicBezTo>
                      <a:pt x="58" y="328"/>
                      <a:pt x="58" y="328"/>
                      <a:pt x="58" y="328"/>
                    </a:cubicBezTo>
                    <a:cubicBezTo>
                      <a:pt x="78" y="328"/>
                      <a:pt x="78" y="328"/>
                      <a:pt x="78" y="328"/>
                    </a:cubicBezTo>
                    <a:cubicBezTo>
                      <a:pt x="84" y="328"/>
                      <a:pt x="88" y="332"/>
                      <a:pt x="88" y="338"/>
                    </a:cubicBezTo>
                    <a:cubicBezTo>
                      <a:pt x="88" y="343"/>
                      <a:pt x="84" y="347"/>
                      <a:pt x="78" y="347"/>
                    </a:cubicBezTo>
                    <a:cubicBezTo>
                      <a:pt x="58" y="347"/>
                      <a:pt x="58" y="347"/>
                      <a:pt x="58" y="347"/>
                    </a:cubicBezTo>
                    <a:cubicBezTo>
                      <a:pt x="58" y="413"/>
                      <a:pt x="58" y="413"/>
                      <a:pt x="58" y="413"/>
                    </a:cubicBezTo>
                    <a:cubicBezTo>
                      <a:pt x="78" y="413"/>
                      <a:pt x="78" y="413"/>
                      <a:pt x="78" y="413"/>
                    </a:cubicBezTo>
                    <a:cubicBezTo>
                      <a:pt x="84" y="413"/>
                      <a:pt x="88" y="417"/>
                      <a:pt x="88" y="422"/>
                    </a:cubicBezTo>
                    <a:cubicBezTo>
                      <a:pt x="88" y="428"/>
                      <a:pt x="84" y="432"/>
                      <a:pt x="78" y="432"/>
                    </a:cubicBezTo>
                    <a:cubicBezTo>
                      <a:pt x="58" y="432"/>
                      <a:pt x="58" y="432"/>
                      <a:pt x="58" y="432"/>
                    </a:cubicBezTo>
                    <a:cubicBezTo>
                      <a:pt x="58" y="497"/>
                      <a:pt x="58" y="497"/>
                      <a:pt x="58" y="497"/>
                    </a:cubicBezTo>
                    <a:cubicBezTo>
                      <a:pt x="78" y="497"/>
                      <a:pt x="78" y="497"/>
                      <a:pt x="78" y="497"/>
                    </a:cubicBezTo>
                    <a:cubicBezTo>
                      <a:pt x="84" y="497"/>
                      <a:pt x="88" y="502"/>
                      <a:pt x="88" y="507"/>
                    </a:cubicBezTo>
                    <a:cubicBezTo>
                      <a:pt x="88" y="512"/>
                      <a:pt x="84" y="517"/>
                      <a:pt x="78" y="517"/>
                    </a:cubicBezTo>
                    <a:cubicBezTo>
                      <a:pt x="58" y="517"/>
                      <a:pt x="58" y="517"/>
                      <a:pt x="58" y="517"/>
                    </a:cubicBezTo>
                    <a:cubicBezTo>
                      <a:pt x="58" y="617"/>
                      <a:pt x="58" y="617"/>
                      <a:pt x="58" y="617"/>
                    </a:cubicBezTo>
                    <a:cubicBezTo>
                      <a:pt x="56" y="618"/>
                      <a:pt x="54" y="619"/>
                      <a:pt x="52" y="620"/>
                    </a:cubicBezTo>
                    <a:cubicBezTo>
                      <a:pt x="21" y="634"/>
                      <a:pt x="0" y="665"/>
                      <a:pt x="0" y="702"/>
                    </a:cubicBezTo>
                    <a:cubicBezTo>
                      <a:pt x="0" y="751"/>
                      <a:pt x="39" y="791"/>
                      <a:pt x="89" y="791"/>
                    </a:cubicBezTo>
                    <a:cubicBezTo>
                      <a:pt x="138" y="791"/>
                      <a:pt x="178" y="751"/>
                      <a:pt x="178" y="702"/>
                    </a:cubicBezTo>
                    <a:cubicBezTo>
                      <a:pt x="178" y="664"/>
                      <a:pt x="155" y="632"/>
                      <a:pt x="122" y="619"/>
                    </a:cubicBezTo>
                    <a:cubicBezTo>
                      <a:pt x="121" y="618"/>
                      <a:pt x="119" y="618"/>
                      <a:pt x="118" y="617"/>
                    </a:cubicBezTo>
                    <a:cubicBezTo>
                      <a:pt x="118" y="30"/>
                      <a:pt x="118" y="30"/>
                      <a:pt x="118" y="30"/>
                    </a:cubicBezTo>
                    <a:cubicBezTo>
                      <a:pt x="118" y="14"/>
                      <a:pt x="105" y="0"/>
                      <a:pt x="88" y="0"/>
                    </a:cubicBezTo>
                    <a:cubicBezTo>
                      <a:pt x="71" y="0"/>
                      <a:pt x="58" y="14"/>
                      <a:pt x="58" y="30"/>
                    </a:cubicBezTo>
                    <a:cubicBezTo>
                      <a:pt x="58" y="74"/>
                      <a:pt x="58" y="74"/>
                      <a:pt x="58" y="74"/>
                    </a:cubicBezTo>
                    <a:cubicBezTo>
                      <a:pt x="78" y="74"/>
                      <a:pt x="78" y="74"/>
                      <a:pt x="78" y="74"/>
                    </a:cubicBezTo>
                    <a:cubicBezTo>
                      <a:pt x="84" y="74"/>
                      <a:pt x="88" y="78"/>
                      <a:pt x="88" y="8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13"/>
              <p:cNvSpPr/>
              <p:nvPr/>
            </p:nvSpPr>
            <p:spPr>
              <a:xfrm>
                <a:off x="8843963" y="4764088"/>
                <a:ext cx="131763" cy="46038"/>
              </a:xfrm>
              <a:custGeom>
                <a:rect b="b" l="l" r="r" t="t"/>
                <a:pathLst>
                  <a:path extrusionOk="0" h="19" w="55">
                    <a:moveTo>
                      <a:pt x="45" y="19"/>
                    </a:moveTo>
                    <a:cubicBezTo>
                      <a:pt x="51" y="19"/>
                      <a:pt x="55" y="15"/>
                      <a:pt x="55" y="10"/>
                    </a:cubicBezTo>
                    <a:cubicBezTo>
                      <a:pt x="55" y="4"/>
                      <a:pt x="51" y="0"/>
                      <a:pt x="45" y="0"/>
                    </a:cubicBezTo>
                    <a:cubicBezTo>
                      <a:pt x="25" y="0"/>
                      <a:pt x="25" y="0"/>
                      <a:pt x="25" y="0"/>
                    </a:cubicBezTo>
                    <a:cubicBezTo>
                      <a:pt x="1" y="0"/>
                      <a:pt x="1" y="0"/>
                      <a:pt x="1" y="0"/>
                    </a:cubicBezTo>
                    <a:cubicBezTo>
                      <a:pt x="0" y="0"/>
                      <a:pt x="0" y="0"/>
                      <a:pt x="0" y="0"/>
                    </a:cubicBezTo>
                    <a:cubicBezTo>
                      <a:pt x="0" y="19"/>
                      <a:pt x="0" y="19"/>
                      <a:pt x="0" y="19"/>
                    </a:cubicBezTo>
                    <a:cubicBezTo>
                      <a:pt x="1" y="19"/>
                      <a:pt x="1" y="19"/>
                      <a:pt x="1" y="19"/>
                    </a:cubicBezTo>
                    <a:cubicBezTo>
                      <a:pt x="25" y="19"/>
                      <a:pt x="25" y="19"/>
                      <a:pt x="25" y="19"/>
                    </a:cubicBezTo>
                    <a:lnTo>
                      <a:pt x="45" y="1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13"/>
              <p:cNvSpPr/>
              <p:nvPr/>
            </p:nvSpPr>
            <p:spPr>
              <a:xfrm>
                <a:off x="8843963" y="4968875"/>
                <a:ext cx="131763" cy="44450"/>
              </a:xfrm>
              <a:custGeom>
                <a:rect b="b" l="l" r="r" t="t"/>
                <a:pathLst>
                  <a:path extrusionOk="0" h="19" w="55">
                    <a:moveTo>
                      <a:pt x="45" y="19"/>
                    </a:moveTo>
                    <a:cubicBezTo>
                      <a:pt x="51" y="19"/>
                      <a:pt x="55" y="15"/>
                      <a:pt x="55" y="9"/>
                    </a:cubicBezTo>
                    <a:cubicBezTo>
                      <a:pt x="55" y="4"/>
                      <a:pt x="51" y="0"/>
                      <a:pt x="45" y="0"/>
                    </a:cubicBezTo>
                    <a:cubicBezTo>
                      <a:pt x="25" y="0"/>
                      <a:pt x="25" y="0"/>
                      <a:pt x="25" y="0"/>
                    </a:cubicBezTo>
                    <a:cubicBezTo>
                      <a:pt x="1" y="0"/>
                      <a:pt x="1" y="0"/>
                      <a:pt x="1" y="0"/>
                    </a:cubicBezTo>
                    <a:cubicBezTo>
                      <a:pt x="0" y="0"/>
                      <a:pt x="0" y="0"/>
                      <a:pt x="0" y="0"/>
                    </a:cubicBezTo>
                    <a:cubicBezTo>
                      <a:pt x="0" y="19"/>
                      <a:pt x="0" y="19"/>
                      <a:pt x="0" y="19"/>
                    </a:cubicBezTo>
                    <a:cubicBezTo>
                      <a:pt x="1" y="19"/>
                      <a:pt x="1" y="19"/>
                      <a:pt x="1" y="19"/>
                    </a:cubicBezTo>
                    <a:cubicBezTo>
                      <a:pt x="25" y="19"/>
                      <a:pt x="25" y="19"/>
                      <a:pt x="25" y="19"/>
                    </a:cubicBezTo>
                    <a:lnTo>
                      <a:pt x="45" y="1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13"/>
              <p:cNvSpPr/>
              <p:nvPr/>
            </p:nvSpPr>
            <p:spPr>
              <a:xfrm>
                <a:off x="8843963" y="5170488"/>
                <a:ext cx="131763" cy="47625"/>
              </a:xfrm>
              <a:custGeom>
                <a:rect b="b" l="l" r="r" t="t"/>
                <a:pathLst>
                  <a:path extrusionOk="0" h="20" w="55">
                    <a:moveTo>
                      <a:pt x="45" y="20"/>
                    </a:moveTo>
                    <a:cubicBezTo>
                      <a:pt x="51" y="20"/>
                      <a:pt x="55" y="15"/>
                      <a:pt x="55" y="10"/>
                    </a:cubicBezTo>
                    <a:cubicBezTo>
                      <a:pt x="55" y="5"/>
                      <a:pt x="51" y="0"/>
                      <a:pt x="45" y="0"/>
                    </a:cubicBezTo>
                    <a:cubicBezTo>
                      <a:pt x="25" y="0"/>
                      <a:pt x="25" y="0"/>
                      <a:pt x="25" y="0"/>
                    </a:cubicBezTo>
                    <a:cubicBezTo>
                      <a:pt x="1" y="0"/>
                      <a:pt x="1" y="0"/>
                      <a:pt x="1" y="0"/>
                    </a:cubicBezTo>
                    <a:cubicBezTo>
                      <a:pt x="0" y="0"/>
                      <a:pt x="0" y="0"/>
                      <a:pt x="0" y="0"/>
                    </a:cubicBezTo>
                    <a:cubicBezTo>
                      <a:pt x="0" y="20"/>
                      <a:pt x="0" y="20"/>
                      <a:pt x="0" y="20"/>
                    </a:cubicBezTo>
                    <a:cubicBezTo>
                      <a:pt x="1" y="20"/>
                      <a:pt x="1" y="20"/>
                      <a:pt x="1" y="20"/>
                    </a:cubicBezTo>
                    <a:cubicBezTo>
                      <a:pt x="25" y="20"/>
                      <a:pt x="25" y="20"/>
                      <a:pt x="25" y="20"/>
                    </a:cubicBezTo>
                    <a:lnTo>
                      <a:pt x="45" y="2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13"/>
              <p:cNvSpPr/>
              <p:nvPr/>
            </p:nvSpPr>
            <p:spPr>
              <a:xfrm>
                <a:off x="8843963" y="5373688"/>
                <a:ext cx="131763" cy="46038"/>
              </a:xfrm>
              <a:custGeom>
                <a:rect b="b" l="l" r="r" t="t"/>
                <a:pathLst>
                  <a:path extrusionOk="0" h="19" w="55">
                    <a:moveTo>
                      <a:pt x="45" y="19"/>
                    </a:moveTo>
                    <a:cubicBezTo>
                      <a:pt x="51" y="19"/>
                      <a:pt x="55" y="15"/>
                      <a:pt x="55" y="10"/>
                    </a:cubicBezTo>
                    <a:cubicBezTo>
                      <a:pt x="55" y="4"/>
                      <a:pt x="51" y="0"/>
                      <a:pt x="45" y="0"/>
                    </a:cubicBezTo>
                    <a:cubicBezTo>
                      <a:pt x="25" y="0"/>
                      <a:pt x="25" y="0"/>
                      <a:pt x="25" y="0"/>
                    </a:cubicBezTo>
                    <a:cubicBezTo>
                      <a:pt x="1" y="0"/>
                      <a:pt x="1" y="0"/>
                      <a:pt x="1" y="0"/>
                    </a:cubicBezTo>
                    <a:cubicBezTo>
                      <a:pt x="0" y="0"/>
                      <a:pt x="0" y="0"/>
                      <a:pt x="0" y="0"/>
                    </a:cubicBezTo>
                    <a:cubicBezTo>
                      <a:pt x="0" y="19"/>
                      <a:pt x="0" y="19"/>
                      <a:pt x="0" y="19"/>
                    </a:cubicBezTo>
                    <a:cubicBezTo>
                      <a:pt x="1" y="19"/>
                      <a:pt x="1" y="19"/>
                      <a:pt x="1" y="19"/>
                    </a:cubicBezTo>
                    <a:cubicBezTo>
                      <a:pt x="25" y="19"/>
                      <a:pt x="25" y="19"/>
                      <a:pt x="25" y="19"/>
                    </a:cubicBezTo>
                    <a:lnTo>
                      <a:pt x="45" y="1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13"/>
              <p:cNvSpPr/>
              <p:nvPr/>
            </p:nvSpPr>
            <p:spPr>
              <a:xfrm>
                <a:off x="8843963" y="5578475"/>
                <a:ext cx="131763" cy="46038"/>
              </a:xfrm>
              <a:custGeom>
                <a:rect b="b" l="l" r="r" t="t"/>
                <a:pathLst>
                  <a:path extrusionOk="0" h="19" w="55">
                    <a:moveTo>
                      <a:pt x="45" y="19"/>
                    </a:moveTo>
                    <a:cubicBezTo>
                      <a:pt x="51" y="19"/>
                      <a:pt x="55" y="15"/>
                      <a:pt x="55" y="9"/>
                    </a:cubicBezTo>
                    <a:cubicBezTo>
                      <a:pt x="55" y="4"/>
                      <a:pt x="51" y="0"/>
                      <a:pt x="45" y="0"/>
                    </a:cubicBezTo>
                    <a:cubicBezTo>
                      <a:pt x="25" y="0"/>
                      <a:pt x="25" y="0"/>
                      <a:pt x="25" y="0"/>
                    </a:cubicBezTo>
                    <a:cubicBezTo>
                      <a:pt x="1" y="0"/>
                      <a:pt x="1" y="0"/>
                      <a:pt x="1" y="0"/>
                    </a:cubicBezTo>
                    <a:cubicBezTo>
                      <a:pt x="0" y="0"/>
                      <a:pt x="0" y="0"/>
                      <a:pt x="0" y="0"/>
                    </a:cubicBezTo>
                    <a:cubicBezTo>
                      <a:pt x="0" y="19"/>
                      <a:pt x="0" y="19"/>
                      <a:pt x="0" y="19"/>
                    </a:cubicBezTo>
                    <a:cubicBezTo>
                      <a:pt x="1" y="19"/>
                      <a:pt x="1" y="19"/>
                      <a:pt x="1" y="19"/>
                    </a:cubicBezTo>
                    <a:cubicBezTo>
                      <a:pt x="25" y="19"/>
                      <a:pt x="25" y="19"/>
                      <a:pt x="25" y="19"/>
                    </a:cubicBezTo>
                    <a:lnTo>
                      <a:pt x="45" y="1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13"/>
              <p:cNvSpPr/>
              <p:nvPr/>
            </p:nvSpPr>
            <p:spPr>
              <a:xfrm>
                <a:off x="8843963" y="5780088"/>
                <a:ext cx="131763" cy="47625"/>
              </a:xfrm>
              <a:custGeom>
                <a:rect b="b" l="l" r="r" t="t"/>
                <a:pathLst>
                  <a:path extrusionOk="0" h="20" w="55">
                    <a:moveTo>
                      <a:pt x="45" y="20"/>
                    </a:moveTo>
                    <a:cubicBezTo>
                      <a:pt x="51" y="20"/>
                      <a:pt x="55" y="15"/>
                      <a:pt x="55" y="10"/>
                    </a:cubicBezTo>
                    <a:cubicBezTo>
                      <a:pt x="55" y="5"/>
                      <a:pt x="51" y="0"/>
                      <a:pt x="45" y="0"/>
                    </a:cubicBezTo>
                    <a:cubicBezTo>
                      <a:pt x="25" y="0"/>
                      <a:pt x="25" y="0"/>
                      <a:pt x="25" y="0"/>
                    </a:cubicBezTo>
                    <a:cubicBezTo>
                      <a:pt x="1" y="0"/>
                      <a:pt x="1" y="0"/>
                      <a:pt x="1" y="0"/>
                    </a:cubicBezTo>
                    <a:cubicBezTo>
                      <a:pt x="0" y="0"/>
                      <a:pt x="0" y="0"/>
                      <a:pt x="0" y="0"/>
                    </a:cubicBezTo>
                    <a:cubicBezTo>
                      <a:pt x="0" y="20"/>
                      <a:pt x="0" y="20"/>
                      <a:pt x="0" y="20"/>
                    </a:cubicBezTo>
                    <a:cubicBezTo>
                      <a:pt x="1" y="20"/>
                      <a:pt x="1" y="20"/>
                      <a:pt x="1" y="20"/>
                    </a:cubicBezTo>
                    <a:cubicBezTo>
                      <a:pt x="25" y="20"/>
                      <a:pt x="25" y="20"/>
                      <a:pt x="25" y="20"/>
                    </a:cubicBezTo>
                    <a:lnTo>
                      <a:pt x="45" y="2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4" name="Shape 144"/>
        <p:cNvGrpSpPr/>
        <p:nvPr/>
      </p:nvGrpSpPr>
      <p:grpSpPr>
        <a:xfrm>
          <a:off x="0" y="0"/>
          <a:ext cx="0" cy="0"/>
          <a:chOff x="0" y="0"/>
          <a:chExt cx="0" cy="0"/>
        </a:xfrm>
      </p:grpSpPr>
      <p:sp>
        <p:nvSpPr>
          <p:cNvPr id="145" name="Google Shape;145;p14"/>
          <p:cNvSpPr txBox="1"/>
          <p:nvPr>
            <p:ph type="title"/>
          </p:nvPr>
        </p:nvSpPr>
        <p:spPr>
          <a:xfrm>
            <a:off x="3530474" y="3240975"/>
            <a:ext cx="4900200" cy="661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46" name="Google Shape;146;p14"/>
          <p:cNvSpPr txBox="1"/>
          <p:nvPr>
            <p:ph idx="1" type="subTitle"/>
          </p:nvPr>
        </p:nvSpPr>
        <p:spPr>
          <a:xfrm>
            <a:off x="3530475" y="1267125"/>
            <a:ext cx="4900200" cy="1863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47" name="Google Shape;147;p14"/>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48" name="Shape 148"/>
        <p:cNvGrpSpPr/>
        <p:nvPr/>
      </p:nvGrpSpPr>
      <p:grpSpPr>
        <a:xfrm>
          <a:off x="0" y="0"/>
          <a:ext cx="0" cy="0"/>
          <a:chOff x="0" y="0"/>
          <a:chExt cx="0" cy="0"/>
        </a:xfrm>
      </p:grpSpPr>
      <p:sp>
        <p:nvSpPr>
          <p:cNvPr id="149" name="Google Shape;149;p15"/>
          <p:cNvSpPr txBox="1"/>
          <p:nvPr>
            <p:ph type="title"/>
          </p:nvPr>
        </p:nvSpPr>
        <p:spPr>
          <a:xfrm>
            <a:off x="1331875" y="1312854"/>
            <a:ext cx="3519600" cy="1590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0" name="Google Shape;150;p15"/>
          <p:cNvSpPr txBox="1"/>
          <p:nvPr>
            <p:ph idx="1" type="subTitle"/>
          </p:nvPr>
        </p:nvSpPr>
        <p:spPr>
          <a:xfrm>
            <a:off x="1331875" y="2903353"/>
            <a:ext cx="3519600" cy="1123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1" name="Google Shape;151;p15"/>
          <p:cNvSpPr/>
          <p:nvPr>
            <p:ph idx="2" type="pic"/>
          </p:nvPr>
        </p:nvSpPr>
        <p:spPr>
          <a:xfrm>
            <a:off x="5273100" y="533875"/>
            <a:ext cx="3112500" cy="4075800"/>
          </a:xfrm>
          <a:prstGeom prst="roundRect">
            <a:avLst>
              <a:gd fmla="val 16667" name="adj"/>
            </a:avLst>
          </a:prstGeom>
          <a:noFill/>
          <a:ln>
            <a:noFill/>
          </a:ln>
        </p:spPr>
      </p:sp>
      <p:sp>
        <p:nvSpPr>
          <p:cNvPr id="152" name="Google Shape;152;p15"/>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53" name="Shape 153"/>
        <p:cNvGrpSpPr/>
        <p:nvPr/>
      </p:nvGrpSpPr>
      <p:grpSpPr>
        <a:xfrm>
          <a:off x="0" y="0"/>
          <a:ext cx="0" cy="0"/>
          <a:chOff x="0" y="0"/>
          <a:chExt cx="0" cy="0"/>
        </a:xfrm>
      </p:grpSpPr>
      <p:sp>
        <p:nvSpPr>
          <p:cNvPr id="154" name="Google Shape;154;p16"/>
          <p:cNvSpPr txBox="1"/>
          <p:nvPr>
            <p:ph type="title"/>
          </p:nvPr>
        </p:nvSpPr>
        <p:spPr>
          <a:xfrm>
            <a:off x="945775" y="1403113"/>
            <a:ext cx="3112500" cy="1235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5" name="Google Shape;155;p16"/>
          <p:cNvSpPr txBox="1"/>
          <p:nvPr>
            <p:ph idx="1" type="subTitle"/>
          </p:nvPr>
        </p:nvSpPr>
        <p:spPr>
          <a:xfrm>
            <a:off x="945775" y="2638488"/>
            <a:ext cx="3112500" cy="1101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6" name="Google Shape;156;p16"/>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57" name="Shape 157"/>
        <p:cNvGrpSpPr/>
        <p:nvPr/>
      </p:nvGrpSpPr>
      <p:grpSpPr>
        <a:xfrm>
          <a:off x="0" y="0"/>
          <a:ext cx="0" cy="0"/>
          <a:chOff x="0" y="0"/>
          <a:chExt cx="0" cy="0"/>
        </a:xfrm>
      </p:grpSpPr>
      <p:sp>
        <p:nvSpPr>
          <p:cNvPr id="158" name="Google Shape;158;p17"/>
          <p:cNvSpPr txBox="1"/>
          <p:nvPr>
            <p:ph type="title"/>
          </p:nvPr>
        </p:nvSpPr>
        <p:spPr>
          <a:xfrm>
            <a:off x="4263575" y="1382250"/>
            <a:ext cx="3112500" cy="106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9" name="Google Shape;159;p17"/>
          <p:cNvSpPr txBox="1"/>
          <p:nvPr>
            <p:ph idx="1" type="subTitle"/>
          </p:nvPr>
        </p:nvSpPr>
        <p:spPr>
          <a:xfrm>
            <a:off x="4263750" y="2443050"/>
            <a:ext cx="3112500" cy="1191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0" name="Google Shape;160;p17"/>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61" name="Shape 161"/>
        <p:cNvGrpSpPr/>
        <p:nvPr/>
      </p:nvGrpSpPr>
      <p:grpSpPr>
        <a:xfrm>
          <a:off x="0" y="0"/>
          <a:ext cx="0" cy="0"/>
          <a:chOff x="0" y="0"/>
          <a:chExt cx="0" cy="0"/>
        </a:xfrm>
      </p:grpSpPr>
      <p:sp>
        <p:nvSpPr>
          <p:cNvPr id="162" name="Google Shape;16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3" name="Google Shape;163;p18"/>
          <p:cNvSpPr txBox="1"/>
          <p:nvPr>
            <p:ph idx="1" type="subTitle"/>
          </p:nvPr>
        </p:nvSpPr>
        <p:spPr>
          <a:xfrm>
            <a:off x="5111280" y="2904625"/>
            <a:ext cx="2922600" cy="111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18"/>
          <p:cNvSpPr txBox="1"/>
          <p:nvPr>
            <p:ph idx="2" type="subTitle"/>
          </p:nvPr>
        </p:nvSpPr>
        <p:spPr>
          <a:xfrm>
            <a:off x="1110104" y="2904625"/>
            <a:ext cx="2922600" cy="111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18"/>
          <p:cNvSpPr txBox="1"/>
          <p:nvPr>
            <p:ph idx="3" type="subTitle"/>
          </p:nvPr>
        </p:nvSpPr>
        <p:spPr>
          <a:xfrm>
            <a:off x="1110116" y="2345725"/>
            <a:ext cx="29226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6" name="Google Shape;166;p18"/>
          <p:cNvSpPr txBox="1"/>
          <p:nvPr>
            <p:ph idx="4" type="subTitle"/>
          </p:nvPr>
        </p:nvSpPr>
        <p:spPr>
          <a:xfrm>
            <a:off x="5111296" y="2345725"/>
            <a:ext cx="29226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67" name="Google Shape;167;p18"/>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68" name="Google Shape;168;p18"/>
          <p:cNvGrpSpPr/>
          <p:nvPr/>
        </p:nvGrpSpPr>
        <p:grpSpPr>
          <a:xfrm>
            <a:off x="8430781" y="544656"/>
            <a:ext cx="593845" cy="593845"/>
            <a:chOff x="8430781" y="544656"/>
            <a:chExt cx="593845" cy="593845"/>
          </a:xfrm>
        </p:grpSpPr>
        <p:sp>
          <p:nvSpPr>
            <p:cNvPr id="169" name="Google Shape;169;p18"/>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 name="Google Shape;170;p18"/>
            <p:cNvGrpSpPr/>
            <p:nvPr/>
          </p:nvGrpSpPr>
          <p:grpSpPr>
            <a:xfrm>
              <a:off x="8547414" y="661672"/>
              <a:ext cx="360576" cy="359814"/>
              <a:chOff x="5753101" y="4460875"/>
              <a:chExt cx="750888" cy="749300"/>
            </a:xfrm>
          </p:grpSpPr>
          <p:sp>
            <p:nvSpPr>
              <p:cNvPr id="171" name="Google Shape;171;p18"/>
              <p:cNvSpPr/>
              <p:nvPr/>
            </p:nvSpPr>
            <p:spPr>
              <a:xfrm>
                <a:off x="5753101" y="4460875"/>
                <a:ext cx="750888" cy="749300"/>
              </a:xfrm>
              <a:custGeom>
                <a:rect b="b" l="l" r="r" t="t"/>
                <a:pathLst>
                  <a:path extrusionOk="0" h="312" w="313">
                    <a:moveTo>
                      <a:pt x="275" y="0"/>
                    </a:moveTo>
                    <a:cubicBezTo>
                      <a:pt x="157" y="0"/>
                      <a:pt x="157" y="0"/>
                      <a:pt x="157" y="0"/>
                    </a:cubicBezTo>
                    <a:cubicBezTo>
                      <a:pt x="39" y="0"/>
                      <a:pt x="39" y="0"/>
                      <a:pt x="39" y="0"/>
                    </a:cubicBezTo>
                    <a:cubicBezTo>
                      <a:pt x="17" y="0"/>
                      <a:pt x="0" y="18"/>
                      <a:pt x="0" y="39"/>
                    </a:cubicBezTo>
                    <a:cubicBezTo>
                      <a:pt x="0" y="273"/>
                      <a:pt x="0" y="273"/>
                      <a:pt x="0" y="273"/>
                    </a:cubicBezTo>
                    <a:cubicBezTo>
                      <a:pt x="0" y="294"/>
                      <a:pt x="17" y="311"/>
                      <a:pt x="39" y="311"/>
                    </a:cubicBezTo>
                    <a:cubicBezTo>
                      <a:pt x="157" y="311"/>
                      <a:pt x="157" y="311"/>
                      <a:pt x="157" y="311"/>
                    </a:cubicBezTo>
                    <a:cubicBezTo>
                      <a:pt x="233" y="312"/>
                      <a:pt x="233" y="312"/>
                      <a:pt x="233" y="312"/>
                    </a:cubicBezTo>
                    <a:cubicBezTo>
                      <a:pt x="234" y="271"/>
                      <a:pt x="234" y="271"/>
                      <a:pt x="234" y="271"/>
                    </a:cubicBezTo>
                    <a:cubicBezTo>
                      <a:pt x="234" y="250"/>
                      <a:pt x="252" y="232"/>
                      <a:pt x="273" y="232"/>
                    </a:cubicBezTo>
                    <a:cubicBezTo>
                      <a:pt x="313" y="232"/>
                      <a:pt x="313" y="232"/>
                      <a:pt x="313" y="232"/>
                    </a:cubicBezTo>
                    <a:cubicBezTo>
                      <a:pt x="313" y="231"/>
                      <a:pt x="313" y="231"/>
                      <a:pt x="313" y="231"/>
                    </a:cubicBezTo>
                    <a:cubicBezTo>
                      <a:pt x="313" y="39"/>
                      <a:pt x="313" y="39"/>
                      <a:pt x="313" y="39"/>
                    </a:cubicBezTo>
                    <a:cubicBezTo>
                      <a:pt x="313" y="18"/>
                      <a:pt x="296" y="0"/>
                      <a:pt x="275" y="0"/>
                    </a:cubicBezTo>
                    <a:close/>
                    <a:moveTo>
                      <a:pt x="230" y="235"/>
                    </a:moveTo>
                    <a:cubicBezTo>
                      <a:pt x="230" y="240"/>
                      <a:pt x="226" y="244"/>
                      <a:pt x="222" y="244"/>
                    </a:cubicBezTo>
                    <a:cubicBezTo>
                      <a:pt x="186" y="244"/>
                      <a:pt x="186" y="244"/>
                      <a:pt x="186" y="244"/>
                    </a:cubicBezTo>
                    <a:cubicBezTo>
                      <a:pt x="181" y="244"/>
                      <a:pt x="177" y="240"/>
                      <a:pt x="177" y="235"/>
                    </a:cubicBezTo>
                    <a:cubicBezTo>
                      <a:pt x="177" y="181"/>
                      <a:pt x="177" y="181"/>
                      <a:pt x="177" y="181"/>
                    </a:cubicBezTo>
                    <a:cubicBezTo>
                      <a:pt x="136" y="181"/>
                      <a:pt x="136" y="181"/>
                      <a:pt x="136" y="181"/>
                    </a:cubicBezTo>
                    <a:cubicBezTo>
                      <a:pt x="136" y="235"/>
                      <a:pt x="136" y="235"/>
                      <a:pt x="136" y="235"/>
                    </a:cubicBezTo>
                    <a:cubicBezTo>
                      <a:pt x="136" y="240"/>
                      <a:pt x="133" y="244"/>
                      <a:pt x="128" y="244"/>
                    </a:cubicBezTo>
                    <a:cubicBezTo>
                      <a:pt x="92" y="244"/>
                      <a:pt x="92" y="244"/>
                      <a:pt x="92" y="244"/>
                    </a:cubicBezTo>
                    <a:cubicBezTo>
                      <a:pt x="87" y="244"/>
                      <a:pt x="84" y="240"/>
                      <a:pt x="84" y="235"/>
                    </a:cubicBezTo>
                    <a:cubicBezTo>
                      <a:pt x="84" y="80"/>
                      <a:pt x="84" y="80"/>
                      <a:pt x="84" y="80"/>
                    </a:cubicBezTo>
                    <a:cubicBezTo>
                      <a:pt x="84" y="75"/>
                      <a:pt x="87" y="72"/>
                      <a:pt x="92" y="72"/>
                    </a:cubicBezTo>
                    <a:cubicBezTo>
                      <a:pt x="128" y="72"/>
                      <a:pt x="128" y="72"/>
                      <a:pt x="128" y="72"/>
                    </a:cubicBezTo>
                    <a:cubicBezTo>
                      <a:pt x="133" y="72"/>
                      <a:pt x="136" y="75"/>
                      <a:pt x="136" y="80"/>
                    </a:cubicBezTo>
                    <a:cubicBezTo>
                      <a:pt x="136" y="137"/>
                      <a:pt x="136" y="137"/>
                      <a:pt x="136" y="137"/>
                    </a:cubicBezTo>
                    <a:cubicBezTo>
                      <a:pt x="177" y="137"/>
                      <a:pt x="177" y="137"/>
                      <a:pt x="177" y="137"/>
                    </a:cubicBezTo>
                    <a:cubicBezTo>
                      <a:pt x="177" y="80"/>
                      <a:pt x="177" y="80"/>
                      <a:pt x="177" y="80"/>
                    </a:cubicBezTo>
                    <a:cubicBezTo>
                      <a:pt x="177" y="75"/>
                      <a:pt x="181" y="72"/>
                      <a:pt x="186" y="72"/>
                    </a:cubicBezTo>
                    <a:cubicBezTo>
                      <a:pt x="222" y="72"/>
                      <a:pt x="222" y="72"/>
                      <a:pt x="222" y="72"/>
                    </a:cubicBezTo>
                    <a:cubicBezTo>
                      <a:pt x="226" y="72"/>
                      <a:pt x="230" y="75"/>
                      <a:pt x="230" y="80"/>
                    </a:cubicBezTo>
                    <a:lnTo>
                      <a:pt x="230" y="23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18"/>
              <p:cNvSpPr/>
              <p:nvPr/>
            </p:nvSpPr>
            <p:spPr>
              <a:xfrm>
                <a:off x="6311901" y="5016500"/>
                <a:ext cx="192088" cy="193675"/>
              </a:xfrm>
              <a:custGeom>
                <a:rect b="b" l="l" r="r" t="t"/>
                <a:pathLst>
                  <a:path extrusionOk="0" h="81" w="80">
                    <a:moveTo>
                      <a:pt x="0" y="39"/>
                    </a:moveTo>
                    <a:cubicBezTo>
                      <a:pt x="0" y="81"/>
                      <a:pt x="0" y="81"/>
                      <a:pt x="0" y="81"/>
                    </a:cubicBezTo>
                    <a:cubicBezTo>
                      <a:pt x="80" y="0"/>
                      <a:pt x="80" y="0"/>
                      <a:pt x="80" y="0"/>
                    </a:cubicBezTo>
                    <a:cubicBezTo>
                      <a:pt x="39" y="0"/>
                      <a:pt x="39" y="0"/>
                      <a:pt x="39" y="0"/>
                    </a:cubicBezTo>
                    <a:cubicBezTo>
                      <a:pt x="18" y="0"/>
                      <a:pt x="0" y="18"/>
                      <a:pt x="0" y="3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8"/>
              <p:cNvSpPr/>
              <p:nvPr/>
            </p:nvSpPr>
            <p:spPr>
              <a:xfrm>
                <a:off x="5954713" y="4633913"/>
                <a:ext cx="350838" cy="414338"/>
              </a:xfrm>
              <a:custGeom>
                <a:rect b="b" l="l" r="r" t="t"/>
                <a:pathLst>
                  <a:path extrusionOk="0" h="172" w="146">
                    <a:moveTo>
                      <a:pt x="138" y="0"/>
                    </a:moveTo>
                    <a:cubicBezTo>
                      <a:pt x="102" y="0"/>
                      <a:pt x="102" y="0"/>
                      <a:pt x="102" y="0"/>
                    </a:cubicBezTo>
                    <a:cubicBezTo>
                      <a:pt x="97" y="0"/>
                      <a:pt x="93" y="3"/>
                      <a:pt x="93" y="8"/>
                    </a:cubicBezTo>
                    <a:cubicBezTo>
                      <a:pt x="93" y="65"/>
                      <a:pt x="93" y="65"/>
                      <a:pt x="93" y="65"/>
                    </a:cubicBezTo>
                    <a:cubicBezTo>
                      <a:pt x="52" y="65"/>
                      <a:pt x="52" y="65"/>
                      <a:pt x="52" y="65"/>
                    </a:cubicBezTo>
                    <a:cubicBezTo>
                      <a:pt x="52" y="8"/>
                      <a:pt x="52" y="8"/>
                      <a:pt x="52" y="8"/>
                    </a:cubicBezTo>
                    <a:cubicBezTo>
                      <a:pt x="52" y="3"/>
                      <a:pt x="49" y="0"/>
                      <a:pt x="44" y="0"/>
                    </a:cubicBezTo>
                    <a:cubicBezTo>
                      <a:pt x="8" y="0"/>
                      <a:pt x="8" y="0"/>
                      <a:pt x="8" y="0"/>
                    </a:cubicBezTo>
                    <a:cubicBezTo>
                      <a:pt x="3" y="0"/>
                      <a:pt x="0" y="3"/>
                      <a:pt x="0" y="8"/>
                    </a:cubicBezTo>
                    <a:cubicBezTo>
                      <a:pt x="0" y="163"/>
                      <a:pt x="0" y="163"/>
                      <a:pt x="0" y="163"/>
                    </a:cubicBezTo>
                    <a:cubicBezTo>
                      <a:pt x="0" y="168"/>
                      <a:pt x="3" y="172"/>
                      <a:pt x="8" y="172"/>
                    </a:cubicBezTo>
                    <a:cubicBezTo>
                      <a:pt x="44" y="172"/>
                      <a:pt x="44" y="172"/>
                      <a:pt x="44" y="172"/>
                    </a:cubicBezTo>
                    <a:cubicBezTo>
                      <a:pt x="49" y="172"/>
                      <a:pt x="52" y="168"/>
                      <a:pt x="52" y="163"/>
                    </a:cubicBezTo>
                    <a:cubicBezTo>
                      <a:pt x="52" y="109"/>
                      <a:pt x="52" y="109"/>
                      <a:pt x="52" y="109"/>
                    </a:cubicBezTo>
                    <a:cubicBezTo>
                      <a:pt x="93" y="109"/>
                      <a:pt x="93" y="109"/>
                      <a:pt x="93" y="109"/>
                    </a:cubicBezTo>
                    <a:cubicBezTo>
                      <a:pt x="93" y="163"/>
                      <a:pt x="93" y="163"/>
                      <a:pt x="93" y="163"/>
                    </a:cubicBezTo>
                    <a:cubicBezTo>
                      <a:pt x="93" y="168"/>
                      <a:pt x="97" y="172"/>
                      <a:pt x="102" y="172"/>
                    </a:cubicBezTo>
                    <a:cubicBezTo>
                      <a:pt x="138" y="172"/>
                      <a:pt x="138" y="172"/>
                      <a:pt x="138" y="172"/>
                    </a:cubicBezTo>
                    <a:cubicBezTo>
                      <a:pt x="142" y="172"/>
                      <a:pt x="146" y="168"/>
                      <a:pt x="146" y="163"/>
                    </a:cubicBezTo>
                    <a:cubicBezTo>
                      <a:pt x="146" y="8"/>
                      <a:pt x="146" y="8"/>
                      <a:pt x="146" y="8"/>
                    </a:cubicBezTo>
                    <a:cubicBezTo>
                      <a:pt x="146" y="3"/>
                      <a:pt x="142" y="0"/>
                      <a:pt x="138"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74" name="Shape 174"/>
        <p:cNvGrpSpPr/>
        <p:nvPr/>
      </p:nvGrpSpPr>
      <p:grpSpPr>
        <a:xfrm>
          <a:off x="0" y="0"/>
          <a:ext cx="0" cy="0"/>
          <a:chOff x="0" y="0"/>
          <a:chExt cx="0" cy="0"/>
        </a:xfrm>
      </p:grpSpPr>
      <p:sp>
        <p:nvSpPr>
          <p:cNvPr id="175" name="Google Shape;175;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6" name="Google Shape;176;p19"/>
          <p:cNvSpPr txBox="1"/>
          <p:nvPr>
            <p:ph idx="1" type="subTitle"/>
          </p:nvPr>
        </p:nvSpPr>
        <p:spPr>
          <a:xfrm>
            <a:off x="4832075" y="2089425"/>
            <a:ext cx="3507300" cy="189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19"/>
          <p:cNvSpPr txBox="1"/>
          <p:nvPr>
            <p:ph idx="2" type="subTitle"/>
          </p:nvPr>
        </p:nvSpPr>
        <p:spPr>
          <a:xfrm>
            <a:off x="1057900" y="2089425"/>
            <a:ext cx="3507300" cy="189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8" name="Google Shape;178;p19"/>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79" name="Google Shape;179;p19"/>
          <p:cNvGrpSpPr/>
          <p:nvPr/>
        </p:nvGrpSpPr>
        <p:grpSpPr>
          <a:xfrm>
            <a:off x="8430781" y="544656"/>
            <a:ext cx="593845" cy="593845"/>
            <a:chOff x="8430781" y="544656"/>
            <a:chExt cx="593845" cy="593845"/>
          </a:xfrm>
        </p:grpSpPr>
        <p:sp>
          <p:nvSpPr>
            <p:cNvPr id="180" name="Google Shape;180;p19"/>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 name="Google Shape;181;p19"/>
            <p:cNvGrpSpPr/>
            <p:nvPr/>
          </p:nvGrpSpPr>
          <p:grpSpPr>
            <a:xfrm>
              <a:off x="8617068" y="580830"/>
              <a:ext cx="221246" cy="521479"/>
              <a:chOff x="7131051" y="1717675"/>
              <a:chExt cx="849312" cy="2001838"/>
            </a:xfrm>
          </p:grpSpPr>
          <p:sp>
            <p:nvSpPr>
              <p:cNvPr id="182" name="Google Shape;182;p19"/>
              <p:cNvSpPr/>
              <p:nvPr/>
            </p:nvSpPr>
            <p:spPr>
              <a:xfrm>
                <a:off x="7299326" y="2444750"/>
                <a:ext cx="515938" cy="88900"/>
              </a:xfrm>
              <a:custGeom>
                <a:rect b="b" l="l" r="r" t="t"/>
                <a:pathLst>
                  <a:path extrusionOk="0" h="37" w="215">
                    <a:moveTo>
                      <a:pt x="0" y="37"/>
                    </a:moveTo>
                    <a:cubicBezTo>
                      <a:pt x="2" y="37"/>
                      <a:pt x="3" y="37"/>
                      <a:pt x="4" y="37"/>
                    </a:cubicBezTo>
                    <a:cubicBezTo>
                      <a:pt x="215" y="37"/>
                      <a:pt x="215" y="37"/>
                      <a:pt x="215" y="37"/>
                    </a:cubicBezTo>
                    <a:cubicBezTo>
                      <a:pt x="207" y="24"/>
                      <a:pt x="198" y="11"/>
                      <a:pt x="187" y="0"/>
                    </a:cubicBezTo>
                    <a:cubicBezTo>
                      <a:pt x="28" y="0"/>
                      <a:pt x="28" y="0"/>
                      <a:pt x="28" y="0"/>
                    </a:cubicBezTo>
                    <a:cubicBezTo>
                      <a:pt x="17" y="11"/>
                      <a:pt x="8" y="23"/>
                      <a:pt x="0" y="3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19"/>
              <p:cNvSpPr/>
              <p:nvPr/>
            </p:nvSpPr>
            <p:spPr>
              <a:xfrm>
                <a:off x="7296151" y="2895600"/>
                <a:ext cx="522288" cy="88900"/>
              </a:xfrm>
              <a:custGeom>
                <a:rect b="b" l="l" r="r" t="t"/>
                <a:pathLst>
                  <a:path extrusionOk="0" h="37" w="217">
                    <a:moveTo>
                      <a:pt x="0" y="0"/>
                    </a:moveTo>
                    <a:cubicBezTo>
                      <a:pt x="7" y="13"/>
                      <a:pt x="17" y="26"/>
                      <a:pt x="28" y="37"/>
                    </a:cubicBezTo>
                    <a:cubicBezTo>
                      <a:pt x="189" y="37"/>
                      <a:pt x="189" y="37"/>
                      <a:pt x="189" y="37"/>
                    </a:cubicBezTo>
                    <a:cubicBezTo>
                      <a:pt x="200" y="26"/>
                      <a:pt x="209" y="13"/>
                      <a:pt x="217" y="0"/>
                    </a:cubicBezTo>
                    <a:cubicBezTo>
                      <a:pt x="216" y="0"/>
                      <a:pt x="215" y="0"/>
                      <a:pt x="214" y="0"/>
                    </a:cubicBezTo>
                    <a:lnTo>
                      <a:pt x="0"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19"/>
              <p:cNvSpPr/>
              <p:nvPr/>
            </p:nvSpPr>
            <p:spPr>
              <a:xfrm>
                <a:off x="7248526" y="2668588"/>
                <a:ext cx="617538" cy="84137"/>
              </a:xfrm>
              <a:custGeom>
                <a:rect b="b" l="l" r="r" t="t"/>
                <a:pathLst>
                  <a:path extrusionOk="0" h="35" w="257">
                    <a:moveTo>
                      <a:pt x="0" y="19"/>
                    </a:moveTo>
                    <a:cubicBezTo>
                      <a:pt x="0" y="22"/>
                      <a:pt x="0" y="22"/>
                      <a:pt x="0" y="22"/>
                    </a:cubicBezTo>
                    <a:cubicBezTo>
                      <a:pt x="0" y="26"/>
                      <a:pt x="1" y="31"/>
                      <a:pt x="1" y="35"/>
                    </a:cubicBezTo>
                    <a:cubicBezTo>
                      <a:pt x="256" y="35"/>
                      <a:pt x="256" y="35"/>
                      <a:pt x="256" y="35"/>
                    </a:cubicBezTo>
                    <a:cubicBezTo>
                      <a:pt x="256" y="31"/>
                      <a:pt x="257" y="26"/>
                      <a:pt x="257" y="22"/>
                    </a:cubicBezTo>
                    <a:cubicBezTo>
                      <a:pt x="257" y="19"/>
                      <a:pt x="257" y="19"/>
                      <a:pt x="257" y="19"/>
                    </a:cubicBezTo>
                    <a:cubicBezTo>
                      <a:pt x="257" y="12"/>
                      <a:pt x="256" y="6"/>
                      <a:pt x="255" y="0"/>
                    </a:cubicBezTo>
                    <a:cubicBezTo>
                      <a:pt x="2" y="0"/>
                      <a:pt x="2" y="0"/>
                      <a:pt x="2" y="0"/>
                    </a:cubicBezTo>
                    <a:cubicBezTo>
                      <a:pt x="1" y="6"/>
                      <a:pt x="0" y="13"/>
                      <a:pt x="0" y="1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19"/>
              <p:cNvSpPr/>
              <p:nvPr/>
            </p:nvSpPr>
            <p:spPr>
              <a:xfrm>
                <a:off x="7131051" y="1717675"/>
                <a:ext cx="849312" cy="2001838"/>
              </a:xfrm>
              <a:custGeom>
                <a:rect b="b" l="l" r="r" t="t"/>
                <a:pathLst>
                  <a:path extrusionOk="0" h="834" w="354">
                    <a:moveTo>
                      <a:pt x="226" y="605"/>
                    </a:moveTo>
                    <a:cubicBezTo>
                      <a:pt x="304" y="566"/>
                      <a:pt x="353" y="496"/>
                      <a:pt x="354" y="418"/>
                    </a:cubicBezTo>
                    <a:cubicBezTo>
                      <a:pt x="354" y="414"/>
                      <a:pt x="354" y="414"/>
                      <a:pt x="354" y="414"/>
                    </a:cubicBezTo>
                    <a:cubicBezTo>
                      <a:pt x="353" y="336"/>
                      <a:pt x="304" y="267"/>
                      <a:pt x="226" y="228"/>
                    </a:cubicBezTo>
                    <a:cubicBezTo>
                      <a:pt x="256" y="208"/>
                      <a:pt x="280" y="183"/>
                      <a:pt x="297" y="152"/>
                    </a:cubicBezTo>
                    <a:cubicBezTo>
                      <a:pt x="320" y="112"/>
                      <a:pt x="328" y="64"/>
                      <a:pt x="320" y="19"/>
                    </a:cubicBezTo>
                    <a:cubicBezTo>
                      <a:pt x="318" y="8"/>
                      <a:pt x="304" y="0"/>
                      <a:pt x="289" y="2"/>
                    </a:cubicBezTo>
                    <a:cubicBezTo>
                      <a:pt x="274" y="3"/>
                      <a:pt x="264" y="13"/>
                      <a:pt x="266" y="24"/>
                    </a:cubicBezTo>
                    <a:cubicBezTo>
                      <a:pt x="279" y="97"/>
                      <a:pt x="243" y="168"/>
                      <a:pt x="177" y="205"/>
                    </a:cubicBezTo>
                    <a:cubicBezTo>
                      <a:pt x="111" y="168"/>
                      <a:pt x="75" y="97"/>
                      <a:pt x="88" y="24"/>
                    </a:cubicBezTo>
                    <a:cubicBezTo>
                      <a:pt x="90" y="13"/>
                      <a:pt x="80" y="3"/>
                      <a:pt x="65" y="2"/>
                    </a:cubicBezTo>
                    <a:cubicBezTo>
                      <a:pt x="50" y="0"/>
                      <a:pt x="37" y="8"/>
                      <a:pt x="35" y="19"/>
                    </a:cubicBezTo>
                    <a:cubicBezTo>
                      <a:pt x="26" y="64"/>
                      <a:pt x="34" y="112"/>
                      <a:pt x="57" y="152"/>
                    </a:cubicBezTo>
                    <a:cubicBezTo>
                      <a:pt x="74" y="183"/>
                      <a:pt x="99" y="208"/>
                      <a:pt x="129" y="228"/>
                    </a:cubicBezTo>
                    <a:cubicBezTo>
                      <a:pt x="50" y="267"/>
                      <a:pt x="2" y="336"/>
                      <a:pt x="0" y="415"/>
                    </a:cubicBezTo>
                    <a:cubicBezTo>
                      <a:pt x="0" y="418"/>
                      <a:pt x="0" y="418"/>
                      <a:pt x="0" y="418"/>
                    </a:cubicBezTo>
                    <a:cubicBezTo>
                      <a:pt x="2" y="496"/>
                      <a:pt x="50" y="566"/>
                      <a:pt x="129" y="605"/>
                    </a:cubicBezTo>
                    <a:cubicBezTo>
                      <a:pt x="98" y="625"/>
                      <a:pt x="74" y="651"/>
                      <a:pt x="57" y="682"/>
                    </a:cubicBezTo>
                    <a:cubicBezTo>
                      <a:pt x="34" y="723"/>
                      <a:pt x="26" y="771"/>
                      <a:pt x="35" y="817"/>
                    </a:cubicBezTo>
                    <a:cubicBezTo>
                      <a:pt x="37" y="827"/>
                      <a:pt x="49" y="834"/>
                      <a:pt x="62" y="834"/>
                    </a:cubicBezTo>
                    <a:cubicBezTo>
                      <a:pt x="63" y="834"/>
                      <a:pt x="65" y="834"/>
                      <a:pt x="66" y="834"/>
                    </a:cubicBezTo>
                    <a:cubicBezTo>
                      <a:pt x="81" y="832"/>
                      <a:pt x="91" y="822"/>
                      <a:pt x="89" y="811"/>
                    </a:cubicBezTo>
                    <a:cubicBezTo>
                      <a:pt x="74" y="738"/>
                      <a:pt x="110" y="666"/>
                      <a:pt x="177" y="627"/>
                    </a:cubicBezTo>
                    <a:cubicBezTo>
                      <a:pt x="245" y="666"/>
                      <a:pt x="280" y="738"/>
                      <a:pt x="265" y="811"/>
                    </a:cubicBezTo>
                    <a:cubicBezTo>
                      <a:pt x="263" y="822"/>
                      <a:pt x="273" y="832"/>
                      <a:pt x="288" y="834"/>
                    </a:cubicBezTo>
                    <a:cubicBezTo>
                      <a:pt x="290" y="834"/>
                      <a:pt x="291" y="834"/>
                      <a:pt x="292" y="834"/>
                    </a:cubicBezTo>
                    <a:cubicBezTo>
                      <a:pt x="305" y="834"/>
                      <a:pt x="317" y="827"/>
                      <a:pt x="319" y="817"/>
                    </a:cubicBezTo>
                    <a:cubicBezTo>
                      <a:pt x="328" y="771"/>
                      <a:pt x="321" y="723"/>
                      <a:pt x="298" y="682"/>
                    </a:cubicBezTo>
                    <a:cubicBezTo>
                      <a:pt x="281" y="651"/>
                      <a:pt x="256" y="625"/>
                      <a:pt x="226" y="605"/>
                    </a:cubicBezTo>
                    <a:close/>
                    <a:moveTo>
                      <a:pt x="176" y="579"/>
                    </a:moveTo>
                    <a:cubicBezTo>
                      <a:pt x="146" y="567"/>
                      <a:pt x="120" y="550"/>
                      <a:pt x="100" y="528"/>
                    </a:cubicBezTo>
                    <a:cubicBezTo>
                      <a:pt x="89" y="517"/>
                      <a:pt x="81" y="504"/>
                      <a:pt x="74" y="491"/>
                    </a:cubicBezTo>
                    <a:cubicBezTo>
                      <a:pt x="64" y="472"/>
                      <a:pt x="57" y="452"/>
                      <a:pt x="55" y="431"/>
                    </a:cubicBezTo>
                    <a:cubicBezTo>
                      <a:pt x="55" y="427"/>
                      <a:pt x="55" y="422"/>
                      <a:pt x="55" y="418"/>
                    </a:cubicBezTo>
                    <a:cubicBezTo>
                      <a:pt x="55" y="415"/>
                      <a:pt x="55" y="415"/>
                      <a:pt x="55" y="415"/>
                    </a:cubicBezTo>
                    <a:cubicBezTo>
                      <a:pt x="55" y="409"/>
                      <a:pt x="55" y="402"/>
                      <a:pt x="56" y="396"/>
                    </a:cubicBezTo>
                    <a:cubicBezTo>
                      <a:pt x="59" y="376"/>
                      <a:pt x="65" y="357"/>
                      <a:pt x="75" y="340"/>
                    </a:cubicBezTo>
                    <a:cubicBezTo>
                      <a:pt x="82" y="326"/>
                      <a:pt x="91" y="314"/>
                      <a:pt x="102" y="303"/>
                    </a:cubicBezTo>
                    <a:cubicBezTo>
                      <a:pt x="121" y="282"/>
                      <a:pt x="147" y="265"/>
                      <a:pt x="176" y="253"/>
                    </a:cubicBezTo>
                    <a:cubicBezTo>
                      <a:pt x="177" y="253"/>
                      <a:pt x="177" y="253"/>
                      <a:pt x="177" y="253"/>
                    </a:cubicBezTo>
                    <a:cubicBezTo>
                      <a:pt x="177" y="253"/>
                      <a:pt x="178" y="253"/>
                      <a:pt x="178" y="253"/>
                    </a:cubicBezTo>
                    <a:cubicBezTo>
                      <a:pt x="208" y="265"/>
                      <a:pt x="233" y="282"/>
                      <a:pt x="253" y="303"/>
                    </a:cubicBezTo>
                    <a:cubicBezTo>
                      <a:pt x="263" y="314"/>
                      <a:pt x="273" y="327"/>
                      <a:pt x="280" y="340"/>
                    </a:cubicBezTo>
                    <a:cubicBezTo>
                      <a:pt x="289" y="357"/>
                      <a:pt x="296" y="376"/>
                      <a:pt x="298" y="396"/>
                    </a:cubicBezTo>
                    <a:cubicBezTo>
                      <a:pt x="299" y="402"/>
                      <a:pt x="300" y="408"/>
                      <a:pt x="300" y="415"/>
                    </a:cubicBezTo>
                    <a:cubicBezTo>
                      <a:pt x="300" y="418"/>
                      <a:pt x="300" y="418"/>
                      <a:pt x="300" y="418"/>
                    </a:cubicBezTo>
                    <a:cubicBezTo>
                      <a:pt x="300" y="422"/>
                      <a:pt x="299" y="427"/>
                      <a:pt x="299" y="431"/>
                    </a:cubicBezTo>
                    <a:cubicBezTo>
                      <a:pt x="297" y="452"/>
                      <a:pt x="291" y="473"/>
                      <a:pt x="281" y="491"/>
                    </a:cubicBezTo>
                    <a:cubicBezTo>
                      <a:pt x="274" y="504"/>
                      <a:pt x="265" y="517"/>
                      <a:pt x="254" y="528"/>
                    </a:cubicBezTo>
                    <a:cubicBezTo>
                      <a:pt x="234" y="550"/>
                      <a:pt x="208" y="567"/>
                      <a:pt x="178" y="579"/>
                    </a:cubicBezTo>
                    <a:cubicBezTo>
                      <a:pt x="178" y="579"/>
                      <a:pt x="177" y="580"/>
                      <a:pt x="177" y="580"/>
                    </a:cubicBezTo>
                    <a:cubicBezTo>
                      <a:pt x="177" y="580"/>
                      <a:pt x="177" y="579"/>
                      <a:pt x="176" y="579"/>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86" name="Shape 186"/>
        <p:cNvGrpSpPr/>
        <p:nvPr/>
      </p:nvGrpSpPr>
      <p:grpSpPr>
        <a:xfrm>
          <a:off x="0" y="0"/>
          <a:ext cx="0" cy="0"/>
          <a:chOff x="0" y="0"/>
          <a:chExt cx="0" cy="0"/>
        </a:xfrm>
      </p:grpSpPr>
      <p:sp>
        <p:nvSpPr>
          <p:cNvPr id="187" name="Google Shape;18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8" name="Google Shape;188;p20"/>
          <p:cNvSpPr txBox="1"/>
          <p:nvPr>
            <p:ph idx="1" type="subTitle"/>
          </p:nvPr>
        </p:nvSpPr>
        <p:spPr>
          <a:xfrm>
            <a:off x="720250" y="2902727"/>
            <a:ext cx="23928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 name="Google Shape;189;p20"/>
          <p:cNvSpPr txBox="1"/>
          <p:nvPr>
            <p:ph idx="2" type="subTitle"/>
          </p:nvPr>
        </p:nvSpPr>
        <p:spPr>
          <a:xfrm>
            <a:off x="3375662" y="2902727"/>
            <a:ext cx="23928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0" name="Google Shape;190;p20"/>
          <p:cNvSpPr txBox="1"/>
          <p:nvPr>
            <p:ph idx="3" type="subTitle"/>
          </p:nvPr>
        </p:nvSpPr>
        <p:spPr>
          <a:xfrm>
            <a:off x="6031075" y="2902727"/>
            <a:ext cx="23928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20"/>
          <p:cNvSpPr txBox="1"/>
          <p:nvPr>
            <p:ph idx="4" type="subTitle"/>
          </p:nvPr>
        </p:nvSpPr>
        <p:spPr>
          <a:xfrm>
            <a:off x="720250" y="2247200"/>
            <a:ext cx="23928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2" name="Google Shape;192;p20"/>
          <p:cNvSpPr txBox="1"/>
          <p:nvPr>
            <p:ph idx="5" type="subTitle"/>
          </p:nvPr>
        </p:nvSpPr>
        <p:spPr>
          <a:xfrm>
            <a:off x="3375666" y="2247200"/>
            <a:ext cx="23928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3" name="Google Shape;193;p20"/>
          <p:cNvSpPr txBox="1"/>
          <p:nvPr>
            <p:ph idx="6" type="subTitle"/>
          </p:nvPr>
        </p:nvSpPr>
        <p:spPr>
          <a:xfrm>
            <a:off x="6031075" y="2247200"/>
            <a:ext cx="23928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4" name="Google Shape;194;p20"/>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95" name="Google Shape;195;p20"/>
          <p:cNvGrpSpPr/>
          <p:nvPr/>
        </p:nvGrpSpPr>
        <p:grpSpPr>
          <a:xfrm>
            <a:off x="8430781" y="544656"/>
            <a:ext cx="593845" cy="593845"/>
            <a:chOff x="8430781" y="544656"/>
            <a:chExt cx="593845" cy="593845"/>
          </a:xfrm>
        </p:grpSpPr>
        <p:sp>
          <p:nvSpPr>
            <p:cNvPr id="196" name="Google Shape;196;p20"/>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20"/>
            <p:cNvSpPr/>
            <p:nvPr/>
          </p:nvSpPr>
          <p:spPr>
            <a:xfrm>
              <a:off x="8638189" y="879034"/>
              <a:ext cx="192429" cy="193216"/>
            </a:xfrm>
            <a:custGeom>
              <a:rect b="b" l="l" r="r" t="t"/>
              <a:pathLst>
                <a:path extrusionOk="0" h="162" w="161">
                  <a:moveTo>
                    <a:pt x="140" y="59"/>
                  </a:moveTo>
                  <a:cubicBezTo>
                    <a:pt x="81" y="0"/>
                    <a:pt x="81" y="0"/>
                    <a:pt x="81" y="0"/>
                  </a:cubicBezTo>
                  <a:cubicBezTo>
                    <a:pt x="0" y="82"/>
                    <a:pt x="0" y="82"/>
                    <a:pt x="0" y="82"/>
                  </a:cubicBezTo>
                  <a:cubicBezTo>
                    <a:pt x="59" y="141"/>
                    <a:pt x="59" y="141"/>
                    <a:pt x="59" y="141"/>
                  </a:cubicBezTo>
                  <a:cubicBezTo>
                    <a:pt x="59" y="141"/>
                    <a:pt x="59" y="141"/>
                    <a:pt x="59" y="141"/>
                  </a:cubicBezTo>
                  <a:cubicBezTo>
                    <a:pt x="81" y="162"/>
                    <a:pt x="117" y="161"/>
                    <a:pt x="139" y="139"/>
                  </a:cubicBezTo>
                  <a:cubicBezTo>
                    <a:pt x="161" y="117"/>
                    <a:pt x="161" y="82"/>
                    <a:pt x="140" y="5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20"/>
            <p:cNvSpPr/>
            <p:nvPr/>
          </p:nvSpPr>
          <p:spPr>
            <a:xfrm>
              <a:off x="8542763" y="783608"/>
              <a:ext cx="192429" cy="193216"/>
            </a:xfrm>
            <a:custGeom>
              <a:rect b="b" l="l" r="r" t="t"/>
              <a:pathLst>
                <a:path extrusionOk="0" h="162" w="161">
                  <a:moveTo>
                    <a:pt x="102" y="21"/>
                  </a:moveTo>
                  <a:cubicBezTo>
                    <a:pt x="102" y="21"/>
                    <a:pt x="102" y="21"/>
                    <a:pt x="102" y="21"/>
                  </a:cubicBezTo>
                  <a:cubicBezTo>
                    <a:pt x="80" y="0"/>
                    <a:pt x="44" y="1"/>
                    <a:pt x="22" y="23"/>
                  </a:cubicBezTo>
                  <a:cubicBezTo>
                    <a:pt x="0" y="45"/>
                    <a:pt x="0" y="80"/>
                    <a:pt x="21" y="103"/>
                  </a:cubicBezTo>
                  <a:cubicBezTo>
                    <a:pt x="21" y="103"/>
                    <a:pt x="21" y="103"/>
                    <a:pt x="21" y="103"/>
                  </a:cubicBezTo>
                  <a:cubicBezTo>
                    <a:pt x="80" y="162"/>
                    <a:pt x="80" y="162"/>
                    <a:pt x="80" y="162"/>
                  </a:cubicBezTo>
                  <a:cubicBezTo>
                    <a:pt x="161" y="80"/>
                    <a:pt x="161" y="80"/>
                    <a:pt x="161" y="80"/>
                  </a:cubicBezTo>
                  <a:lnTo>
                    <a:pt x="102" y="2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20"/>
            <p:cNvSpPr/>
            <p:nvPr/>
          </p:nvSpPr>
          <p:spPr>
            <a:xfrm>
              <a:off x="8623993" y="610897"/>
              <a:ext cx="193218" cy="191639"/>
            </a:xfrm>
            <a:custGeom>
              <a:rect b="b" l="l" r="r" t="t"/>
              <a:pathLst>
                <a:path extrusionOk="0" h="161" w="162">
                  <a:moveTo>
                    <a:pt x="103" y="21"/>
                  </a:moveTo>
                  <a:cubicBezTo>
                    <a:pt x="103" y="21"/>
                    <a:pt x="103" y="21"/>
                    <a:pt x="103" y="21"/>
                  </a:cubicBezTo>
                  <a:cubicBezTo>
                    <a:pt x="80" y="0"/>
                    <a:pt x="45" y="0"/>
                    <a:pt x="23" y="22"/>
                  </a:cubicBezTo>
                  <a:cubicBezTo>
                    <a:pt x="1" y="44"/>
                    <a:pt x="0" y="80"/>
                    <a:pt x="21" y="102"/>
                  </a:cubicBezTo>
                  <a:cubicBezTo>
                    <a:pt x="21" y="102"/>
                    <a:pt x="21" y="102"/>
                    <a:pt x="21" y="102"/>
                  </a:cubicBezTo>
                  <a:cubicBezTo>
                    <a:pt x="80" y="161"/>
                    <a:pt x="80" y="161"/>
                    <a:pt x="80" y="161"/>
                  </a:cubicBezTo>
                  <a:cubicBezTo>
                    <a:pt x="162" y="80"/>
                    <a:pt x="162" y="80"/>
                    <a:pt x="162" y="80"/>
                  </a:cubicBezTo>
                  <a:lnTo>
                    <a:pt x="103" y="2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20"/>
            <p:cNvSpPr/>
            <p:nvPr/>
          </p:nvSpPr>
          <p:spPr>
            <a:xfrm>
              <a:off x="8719419" y="706322"/>
              <a:ext cx="193218" cy="191639"/>
            </a:xfrm>
            <a:custGeom>
              <a:rect b="b" l="l" r="r" t="t"/>
              <a:pathLst>
                <a:path extrusionOk="0" h="161" w="162">
                  <a:moveTo>
                    <a:pt x="141" y="59"/>
                  </a:moveTo>
                  <a:cubicBezTo>
                    <a:pt x="141" y="59"/>
                    <a:pt x="141" y="59"/>
                    <a:pt x="141" y="59"/>
                  </a:cubicBezTo>
                  <a:cubicBezTo>
                    <a:pt x="82" y="0"/>
                    <a:pt x="82" y="0"/>
                    <a:pt x="82" y="0"/>
                  </a:cubicBezTo>
                  <a:cubicBezTo>
                    <a:pt x="0" y="81"/>
                    <a:pt x="0" y="81"/>
                    <a:pt x="0" y="81"/>
                  </a:cubicBezTo>
                  <a:cubicBezTo>
                    <a:pt x="59" y="140"/>
                    <a:pt x="59" y="140"/>
                    <a:pt x="59" y="140"/>
                  </a:cubicBezTo>
                  <a:cubicBezTo>
                    <a:pt x="59" y="140"/>
                    <a:pt x="59" y="140"/>
                    <a:pt x="59" y="140"/>
                  </a:cubicBezTo>
                  <a:cubicBezTo>
                    <a:pt x="82" y="161"/>
                    <a:pt x="117" y="161"/>
                    <a:pt x="139" y="139"/>
                  </a:cubicBezTo>
                  <a:cubicBezTo>
                    <a:pt x="161" y="117"/>
                    <a:pt x="162" y="81"/>
                    <a:pt x="141" y="5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01" name="Shape 201"/>
        <p:cNvGrpSpPr/>
        <p:nvPr/>
      </p:nvGrpSpPr>
      <p:grpSpPr>
        <a:xfrm>
          <a:off x="0" y="0"/>
          <a:ext cx="0" cy="0"/>
          <a:chOff x="0" y="0"/>
          <a:chExt cx="0" cy="0"/>
        </a:xfrm>
      </p:grpSpPr>
      <p:sp>
        <p:nvSpPr>
          <p:cNvPr id="202" name="Google Shape;202;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3" name="Google Shape;203;p21"/>
          <p:cNvSpPr txBox="1"/>
          <p:nvPr>
            <p:ph idx="1" type="subTitle"/>
          </p:nvPr>
        </p:nvSpPr>
        <p:spPr>
          <a:xfrm>
            <a:off x="1597586" y="2214940"/>
            <a:ext cx="21348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4" name="Google Shape;204;p21"/>
          <p:cNvSpPr txBox="1"/>
          <p:nvPr>
            <p:ph idx="2" type="subTitle"/>
          </p:nvPr>
        </p:nvSpPr>
        <p:spPr>
          <a:xfrm>
            <a:off x="5411614" y="2214940"/>
            <a:ext cx="21348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21"/>
          <p:cNvSpPr txBox="1"/>
          <p:nvPr>
            <p:ph idx="3" type="subTitle"/>
          </p:nvPr>
        </p:nvSpPr>
        <p:spPr>
          <a:xfrm>
            <a:off x="1597586" y="3862299"/>
            <a:ext cx="21348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21"/>
          <p:cNvSpPr txBox="1"/>
          <p:nvPr>
            <p:ph idx="4" type="subTitle"/>
          </p:nvPr>
        </p:nvSpPr>
        <p:spPr>
          <a:xfrm>
            <a:off x="5411614" y="3862300"/>
            <a:ext cx="21348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7" name="Google Shape;207;p21"/>
          <p:cNvSpPr txBox="1"/>
          <p:nvPr>
            <p:ph idx="5" type="subTitle"/>
          </p:nvPr>
        </p:nvSpPr>
        <p:spPr>
          <a:xfrm>
            <a:off x="1597586" y="1718300"/>
            <a:ext cx="21348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8" name="Google Shape;208;p21"/>
          <p:cNvSpPr txBox="1"/>
          <p:nvPr>
            <p:ph idx="6" type="subTitle"/>
          </p:nvPr>
        </p:nvSpPr>
        <p:spPr>
          <a:xfrm>
            <a:off x="1597586" y="3365759"/>
            <a:ext cx="21348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9" name="Google Shape;209;p21"/>
          <p:cNvSpPr txBox="1"/>
          <p:nvPr>
            <p:ph idx="7" type="subTitle"/>
          </p:nvPr>
        </p:nvSpPr>
        <p:spPr>
          <a:xfrm>
            <a:off x="5411610" y="1718300"/>
            <a:ext cx="21348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0" name="Google Shape;210;p21"/>
          <p:cNvSpPr txBox="1"/>
          <p:nvPr>
            <p:ph idx="8" type="subTitle"/>
          </p:nvPr>
        </p:nvSpPr>
        <p:spPr>
          <a:xfrm>
            <a:off x="5411610" y="3365759"/>
            <a:ext cx="21348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1" name="Google Shape;211;p21"/>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12" name="Google Shape;212;p21"/>
          <p:cNvGrpSpPr/>
          <p:nvPr/>
        </p:nvGrpSpPr>
        <p:grpSpPr>
          <a:xfrm>
            <a:off x="8430781" y="544656"/>
            <a:ext cx="593845" cy="593845"/>
            <a:chOff x="8430781" y="544656"/>
            <a:chExt cx="593845" cy="593845"/>
          </a:xfrm>
        </p:grpSpPr>
        <p:sp>
          <p:nvSpPr>
            <p:cNvPr id="213" name="Google Shape;213;p21"/>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4" name="Google Shape;214;p21"/>
            <p:cNvGrpSpPr/>
            <p:nvPr/>
          </p:nvGrpSpPr>
          <p:grpSpPr>
            <a:xfrm>
              <a:off x="8571799" y="629626"/>
              <a:ext cx="311794" cy="423909"/>
              <a:chOff x="4362451" y="215900"/>
              <a:chExt cx="604838" cy="822325"/>
            </a:xfrm>
          </p:grpSpPr>
          <p:sp>
            <p:nvSpPr>
              <p:cNvPr id="215" name="Google Shape;215;p21"/>
              <p:cNvSpPr/>
              <p:nvPr/>
            </p:nvSpPr>
            <p:spPr>
              <a:xfrm>
                <a:off x="4362451" y="215900"/>
                <a:ext cx="604838" cy="822325"/>
              </a:xfrm>
              <a:custGeom>
                <a:rect b="b" l="l" r="r" t="t"/>
                <a:pathLst>
                  <a:path extrusionOk="0" h="342" w="252">
                    <a:moveTo>
                      <a:pt x="226" y="0"/>
                    </a:moveTo>
                    <a:cubicBezTo>
                      <a:pt x="34" y="0"/>
                      <a:pt x="34" y="0"/>
                      <a:pt x="34" y="0"/>
                    </a:cubicBezTo>
                    <a:cubicBezTo>
                      <a:pt x="20" y="0"/>
                      <a:pt x="0" y="13"/>
                      <a:pt x="0" y="26"/>
                    </a:cubicBezTo>
                    <a:cubicBezTo>
                      <a:pt x="0" y="26"/>
                      <a:pt x="0" y="293"/>
                      <a:pt x="0" y="314"/>
                    </a:cubicBezTo>
                    <a:cubicBezTo>
                      <a:pt x="0" y="334"/>
                      <a:pt x="20" y="342"/>
                      <a:pt x="34" y="342"/>
                    </a:cubicBezTo>
                    <a:cubicBezTo>
                      <a:pt x="41" y="342"/>
                      <a:pt x="41" y="342"/>
                      <a:pt x="41" y="342"/>
                    </a:cubicBezTo>
                    <a:cubicBezTo>
                      <a:pt x="27" y="342"/>
                      <a:pt x="18" y="331"/>
                      <a:pt x="18" y="318"/>
                    </a:cubicBezTo>
                    <a:cubicBezTo>
                      <a:pt x="17" y="71"/>
                      <a:pt x="17" y="71"/>
                      <a:pt x="17" y="71"/>
                    </a:cubicBezTo>
                    <a:cubicBezTo>
                      <a:pt x="17" y="71"/>
                      <a:pt x="15" y="71"/>
                      <a:pt x="15" y="71"/>
                    </a:cubicBezTo>
                    <a:cubicBezTo>
                      <a:pt x="15" y="42"/>
                      <a:pt x="15" y="42"/>
                      <a:pt x="15" y="42"/>
                    </a:cubicBezTo>
                    <a:cubicBezTo>
                      <a:pt x="15" y="29"/>
                      <a:pt x="27" y="18"/>
                      <a:pt x="41" y="18"/>
                    </a:cubicBezTo>
                    <a:cubicBezTo>
                      <a:pt x="227" y="18"/>
                      <a:pt x="227" y="18"/>
                      <a:pt x="227" y="18"/>
                    </a:cubicBezTo>
                    <a:cubicBezTo>
                      <a:pt x="241" y="18"/>
                      <a:pt x="252" y="29"/>
                      <a:pt x="252" y="42"/>
                    </a:cubicBezTo>
                    <a:cubicBezTo>
                      <a:pt x="252" y="24"/>
                      <a:pt x="252" y="24"/>
                      <a:pt x="252" y="24"/>
                    </a:cubicBezTo>
                    <a:cubicBezTo>
                      <a:pt x="252" y="11"/>
                      <a:pt x="240" y="0"/>
                      <a:pt x="226"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1"/>
              <p:cNvSpPr/>
              <p:nvPr/>
            </p:nvSpPr>
            <p:spPr>
              <a:xfrm>
                <a:off x="4398963" y="258763"/>
                <a:ext cx="568325" cy="185737"/>
              </a:xfrm>
              <a:custGeom>
                <a:rect b="b" l="l" r="r" t="t"/>
                <a:pathLst>
                  <a:path extrusionOk="0" h="77" w="237">
                    <a:moveTo>
                      <a:pt x="212" y="0"/>
                    </a:moveTo>
                    <a:cubicBezTo>
                      <a:pt x="26" y="0"/>
                      <a:pt x="26" y="0"/>
                      <a:pt x="26" y="0"/>
                    </a:cubicBezTo>
                    <a:cubicBezTo>
                      <a:pt x="12" y="0"/>
                      <a:pt x="0" y="11"/>
                      <a:pt x="0" y="24"/>
                    </a:cubicBezTo>
                    <a:cubicBezTo>
                      <a:pt x="0" y="53"/>
                      <a:pt x="0" y="53"/>
                      <a:pt x="0" y="53"/>
                    </a:cubicBezTo>
                    <a:cubicBezTo>
                      <a:pt x="1" y="53"/>
                      <a:pt x="12" y="53"/>
                      <a:pt x="26" y="53"/>
                    </a:cubicBezTo>
                    <a:cubicBezTo>
                      <a:pt x="212" y="53"/>
                      <a:pt x="212" y="53"/>
                      <a:pt x="212" y="53"/>
                    </a:cubicBezTo>
                    <a:cubicBezTo>
                      <a:pt x="226" y="53"/>
                      <a:pt x="237" y="64"/>
                      <a:pt x="237" y="77"/>
                    </a:cubicBezTo>
                    <a:cubicBezTo>
                      <a:pt x="237" y="24"/>
                      <a:pt x="237" y="24"/>
                      <a:pt x="237" y="24"/>
                    </a:cubicBezTo>
                    <a:cubicBezTo>
                      <a:pt x="237" y="11"/>
                      <a:pt x="226" y="0"/>
                      <a:pt x="212"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1"/>
              <p:cNvSpPr/>
              <p:nvPr/>
            </p:nvSpPr>
            <p:spPr>
              <a:xfrm>
                <a:off x="4398963" y="387350"/>
                <a:ext cx="568325" cy="650875"/>
              </a:xfrm>
              <a:custGeom>
                <a:rect b="b" l="l" r="r" t="t"/>
                <a:pathLst>
                  <a:path extrusionOk="0" h="271" w="237">
                    <a:moveTo>
                      <a:pt x="212" y="0"/>
                    </a:moveTo>
                    <a:cubicBezTo>
                      <a:pt x="26" y="0"/>
                      <a:pt x="26" y="0"/>
                      <a:pt x="26" y="0"/>
                    </a:cubicBezTo>
                    <a:cubicBezTo>
                      <a:pt x="12" y="0"/>
                      <a:pt x="1" y="0"/>
                      <a:pt x="0" y="0"/>
                    </a:cubicBezTo>
                    <a:cubicBezTo>
                      <a:pt x="0" y="0"/>
                      <a:pt x="0" y="0"/>
                      <a:pt x="0" y="0"/>
                    </a:cubicBezTo>
                    <a:cubicBezTo>
                      <a:pt x="0" y="247"/>
                      <a:pt x="0" y="247"/>
                      <a:pt x="0" y="247"/>
                    </a:cubicBezTo>
                    <a:cubicBezTo>
                      <a:pt x="0" y="260"/>
                      <a:pt x="12" y="271"/>
                      <a:pt x="26" y="271"/>
                    </a:cubicBezTo>
                    <a:cubicBezTo>
                      <a:pt x="204" y="271"/>
                      <a:pt x="204" y="271"/>
                      <a:pt x="204" y="271"/>
                    </a:cubicBezTo>
                    <a:cubicBezTo>
                      <a:pt x="212" y="271"/>
                      <a:pt x="212" y="271"/>
                      <a:pt x="212" y="271"/>
                    </a:cubicBezTo>
                    <a:cubicBezTo>
                      <a:pt x="226" y="271"/>
                      <a:pt x="237" y="260"/>
                      <a:pt x="237" y="247"/>
                    </a:cubicBezTo>
                    <a:cubicBezTo>
                      <a:pt x="237" y="183"/>
                      <a:pt x="237" y="183"/>
                      <a:pt x="237" y="183"/>
                    </a:cubicBezTo>
                    <a:cubicBezTo>
                      <a:pt x="237" y="165"/>
                      <a:pt x="237" y="165"/>
                      <a:pt x="237" y="165"/>
                    </a:cubicBezTo>
                    <a:cubicBezTo>
                      <a:pt x="237" y="24"/>
                      <a:pt x="237" y="24"/>
                      <a:pt x="237" y="24"/>
                    </a:cubicBezTo>
                    <a:cubicBezTo>
                      <a:pt x="237" y="11"/>
                      <a:pt x="226" y="0"/>
                      <a:pt x="212" y="0"/>
                    </a:cubicBezTo>
                    <a:close/>
                    <a:moveTo>
                      <a:pt x="51" y="99"/>
                    </a:moveTo>
                    <a:cubicBezTo>
                      <a:pt x="51" y="90"/>
                      <a:pt x="58" y="82"/>
                      <a:pt x="68" y="82"/>
                    </a:cubicBezTo>
                    <a:cubicBezTo>
                      <a:pt x="94" y="82"/>
                      <a:pt x="94" y="82"/>
                      <a:pt x="94" y="82"/>
                    </a:cubicBezTo>
                    <a:cubicBezTo>
                      <a:pt x="94" y="56"/>
                      <a:pt x="94" y="56"/>
                      <a:pt x="94" y="56"/>
                    </a:cubicBezTo>
                    <a:cubicBezTo>
                      <a:pt x="94" y="47"/>
                      <a:pt x="101" y="39"/>
                      <a:pt x="111" y="39"/>
                    </a:cubicBezTo>
                    <a:cubicBezTo>
                      <a:pt x="112" y="39"/>
                      <a:pt x="112" y="39"/>
                      <a:pt x="112" y="39"/>
                    </a:cubicBezTo>
                    <a:cubicBezTo>
                      <a:pt x="122" y="39"/>
                      <a:pt x="122" y="39"/>
                      <a:pt x="122" y="39"/>
                    </a:cubicBezTo>
                    <a:cubicBezTo>
                      <a:pt x="131" y="39"/>
                      <a:pt x="138" y="47"/>
                      <a:pt x="138" y="56"/>
                    </a:cubicBezTo>
                    <a:cubicBezTo>
                      <a:pt x="138" y="82"/>
                      <a:pt x="138" y="82"/>
                      <a:pt x="138" y="82"/>
                    </a:cubicBezTo>
                    <a:cubicBezTo>
                      <a:pt x="165" y="82"/>
                      <a:pt x="165" y="82"/>
                      <a:pt x="165" y="82"/>
                    </a:cubicBezTo>
                    <a:cubicBezTo>
                      <a:pt x="174" y="82"/>
                      <a:pt x="181" y="90"/>
                      <a:pt x="181" y="99"/>
                    </a:cubicBezTo>
                    <a:cubicBezTo>
                      <a:pt x="181" y="110"/>
                      <a:pt x="181" y="110"/>
                      <a:pt x="181" y="110"/>
                    </a:cubicBezTo>
                    <a:cubicBezTo>
                      <a:pt x="181" y="119"/>
                      <a:pt x="174" y="127"/>
                      <a:pt x="165" y="127"/>
                    </a:cubicBezTo>
                    <a:cubicBezTo>
                      <a:pt x="138" y="127"/>
                      <a:pt x="138" y="127"/>
                      <a:pt x="138" y="127"/>
                    </a:cubicBezTo>
                    <a:cubicBezTo>
                      <a:pt x="138" y="153"/>
                      <a:pt x="138" y="153"/>
                      <a:pt x="138" y="153"/>
                    </a:cubicBezTo>
                    <a:cubicBezTo>
                      <a:pt x="138" y="162"/>
                      <a:pt x="131" y="170"/>
                      <a:pt x="122" y="170"/>
                    </a:cubicBezTo>
                    <a:cubicBezTo>
                      <a:pt x="112" y="170"/>
                      <a:pt x="112" y="170"/>
                      <a:pt x="112" y="170"/>
                    </a:cubicBezTo>
                    <a:cubicBezTo>
                      <a:pt x="111" y="170"/>
                      <a:pt x="111" y="170"/>
                      <a:pt x="111" y="170"/>
                    </a:cubicBezTo>
                    <a:cubicBezTo>
                      <a:pt x="101" y="170"/>
                      <a:pt x="94" y="162"/>
                      <a:pt x="94" y="153"/>
                    </a:cubicBezTo>
                    <a:cubicBezTo>
                      <a:pt x="94" y="127"/>
                      <a:pt x="94" y="127"/>
                      <a:pt x="94" y="127"/>
                    </a:cubicBezTo>
                    <a:cubicBezTo>
                      <a:pt x="68" y="127"/>
                      <a:pt x="68" y="127"/>
                      <a:pt x="68" y="127"/>
                    </a:cubicBezTo>
                    <a:cubicBezTo>
                      <a:pt x="58" y="127"/>
                      <a:pt x="51" y="119"/>
                      <a:pt x="51" y="110"/>
                    </a:cubicBezTo>
                    <a:lnTo>
                      <a:pt x="51" y="99"/>
                    </a:lnTo>
                    <a:close/>
                    <a:moveTo>
                      <a:pt x="44" y="186"/>
                    </a:moveTo>
                    <a:cubicBezTo>
                      <a:pt x="193" y="186"/>
                      <a:pt x="193" y="186"/>
                      <a:pt x="193" y="186"/>
                    </a:cubicBezTo>
                    <a:cubicBezTo>
                      <a:pt x="198" y="186"/>
                      <a:pt x="202" y="189"/>
                      <a:pt x="202" y="193"/>
                    </a:cubicBezTo>
                    <a:cubicBezTo>
                      <a:pt x="202" y="198"/>
                      <a:pt x="198" y="201"/>
                      <a:pt x="193" y="201"/>
                    </a:cubicBezTo>
                    <a:cubicBezTo>
                      <a:pt x="44" y="201"/>
                      <a:pt x="44" y="201"/>
                      <a:pt x="44" y="201"/>
                    </a:cubicBezTo>
                    <a:cubicBezTo>
                      <a:pt x="39" y="201"/>
                      <a:pt x="36" y="198"/>
                      <a:pt x="36" y="193"/>
                    </a:cubicBezTo>
                    <a:cubicBezTo>
                      <a:pt x="36" y="189"/>
                      <a:pt x="39" y="186"/>
                      <a:pt x="44" y="186"/>
                    </a:cubicBezTo>
                    <a:close/>
                    <a:moveTo>
                      <a:pt x="173" y="229"/>
                    </a:moveTo>
                    <a:cubicBezTo>
                      <a:pt x="64" y="229"/>
                      <a:pt x="64" y="229"/>
                      <a:pt x="64" y="229"/>
                    </a:cubicBezTo>
                    <a:cubicBezTo>
                      <a:pt x="60" y="229"/>
                      <a:pt x="56" y="225"/>
                      <a:pt x="56" y="221"/>
                    </a:cubicBezTo>
                    <a:cubicBezTo>
                      <a:pt x="56" y="217"/>
                      <a:pt x="60" y="213"/>
                      <a:pt x="64" y="213"/>
                    </a:cubicBezTo>
                    <a:cubicBezTo>
                      <a:pt x="173" y="213"/>
                      <a:pt x="173" y="213"/>
                      <a:pt x="173" y="213"/>
                    </a:cubicBezTo>
                    <a:cubicBezTo>
                      <a:pt x="178" y="213"/>
                      <a:pt x="182" y="217"/>
                      <a:pt x="182" y="221"/>
                    </a:cubicBezTo>
                    <a:cubicBezTo>
                      <a:pt x="182" y="225"/>
                      <a:pt x="178" y="229"/>
                      <a:pt x="173" y="22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21"/>
              <p:cNvSpPr/>
              <p:nvPr/>
            </p:nvSpPr>
            <p:spPr>
              <a:xfrm>
                <a:off x="4521201" y="481013"/>
                <a:ext cx="311150" cy="314325"/>
              </a:xfrm>
              <a:custGeom>
                <a:rect b="b" l="l" r="r" t="t"/>
                <a:pathLst>
                  <a:path extrusionOk="0" h="131" w="130">
                    <a:moveTo>
                      <a:pt x="17" y="88"/>
                    </a:moveTo>
                    <a:cubicBezTo>
                      <a:pt x="43" y="88"/>
                      <a:pt x="43" y="88"/>
                      <a:pt x="43" y="88"/>
                    </a:cubicBezTo>
                    <a:cubicBezTo>
                      <a:pt x="43" y="114"/>
                      <a:pt x="43" y="114"/>
                      <a:pt x="43" y="114"/>
                    </a:cubicBezTo>
                    <a:cubicBezTo>
                      <a:pt x="43" y="123"/>
                      <a:pt x="50" y="131"/>
                      <a:pt x="60" y="131"/>
                    </a:cubicBezTo>
                    <a:cubicBezTo>
                      <a:pt x="61" y="131"/>
                      <a:pt x="61" y="131"/>
                      <a:pt x="61" y="131"/>
                    </a:cubicBezTo>
                    <a:cubicBezTo>
                      <a:pt x="71" y="131"/>
                      <a:pt x="71" y="131"/>
                      <a:pt x="71" y="131"/>
                    </a:cubicBezTo>
                    <a:cubicBezTo>
                      <a:pt x="80" y="131"/>
                      <a:pt x="87" y="123"/>
                      <a:pt x="87" y="114"/>
                    </a:cubicBezTo>
                    <a:cubicBezTo>
                      <a:pt x="87" y="88"/>
                      <a:pt x="87" y="88"/>
                      <a:pt x="87" y="88"/>
                    </a:cubicBezTo>
                    <a:cubicBezTo>
                      <a:pt x="114" y="88"/>
                      <a:pt x="114" y="88"/>
                      <a:pt x="114" y="88"/>
                    </a:cubicBezTo>
                    <a:cubicBezTo>
                      <a:pt x="123" y="88"/>
                      <a:pt x="130" y="80"/>
                      <a:pt x="130" y="71"/>
                    </a:cubicBezTo>
                    <a:cubicBezTo>
                      <a:pt x="130" y="60"/>
                      <a:pt x="130" y="60"/>
                      <a:pt x="130" y="60"/>
                    </a:cubicBezTo>
                    <a:cubicBezTo>
                      <a:pt x="130" y="51"/>
                      <a:pt x="123" y="43"/>
                      <a:pt x="114" y="43"/>
                    </a:cubicBezTo>
                    <a:cubicBezTo>
                      <a:pt x="87" y="43"/>
                      <a:pt x="87" y="43"/>
                      <a:pt x="87" y="43"/>
                    </a:cubicBezTo>
                    <a:cubicBezTo>
                      <a:pt x="87" y="17"/>
                      <a:pt x="87" y="17"/>
                      <a:pt x="87" y="17"/>
                    </a:cubicBezTo>
                    <a:cubicBezTo>
                      <a:pt x="87" y="8"/>
                      <a:pt x="80" y="0"/>
                      <a:pt x="71" y="0"/>
                    </a:cubicBezTo>
                    <a:cubicBezTo>
                      <a:pt x="61" y="0"/>
                      <a:pt x="61" y="0"/>
                      <a:pt x="61" y="0"/>
                    </a:cubicBezTo>
                    <a:cubicBezTo>
                      <a:pt x="60" y="0"/>
                      <a:pt x="60" y="0"/>
                      <a:pt x="60" y="0"/>
                    </a:cubicBezTo>
                    <a:cubicBezTo>
                      <a:pt x="50" y="0"/>
                      <a:pt x="43" y="8"/>
                      <a:pt x="43" y="17"/>
                    </a:cubicBezTo>
                    <a:cubicBezTo>
                      <a:pt x="43" y="43"/>
                      <a:pt x="43" y="43"/>
                      <a:pt x="43" y="43"/>
                    </a:cubicBezTo>
                    <a:cubicBezTo>
                      <a:pt x="17" y="43"/>
                      <a:pt x="17" y="43"/>
                      <a:pt x="17" y="43"/>
                    </a:cubicBezTo>
                    <a:cubicBezTo>
                      <a:pt x="7" y="43"/>
                      <a:pt x="0" y="51"/>
                      <a:pt x="0" y="60"/>
                    </a:cubicBezTo>
                    <a:cubicBezTo>
                      <a:pt x="0" y="71"/>
                      <a:pt x="0" y="71"/>
                      <a:pt x="0" y="71"/>
                    </a:cubicBezTo>
                    <a:cubicBezTo>
                      <a:pt x="0" y="80"/>
                      <a:pt x="7" y="88"/>
                      <a:pt x="17" y="8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21"/>
              <p:cNvSpPr/>
              <p:nvPr/>
            </p:nvSpPr>
            <p:spPr>
              <a:xfrm>
                <a:off x="4484688" y="833438"/>
                <a:ext cx="398463" cy="36513"/>
              </a:xfrm>
              <a:custGeom>
                <a:rect b="b" l="l" r="r" t="t"/>
                <a:pathLst>
                  <a:path extrusionOk="0" h="15" w="166">
                    <a:moveTo>
                      <a:pt x="8" y="15"/>
                    </a:moveTo>
                    <a:cubicBezTo>
                      <a:pt x="157" y="15"/>
                      <a:pt x="157" y="15"/>
                      <a:pt x="157" y="15"/>
                    </a:cubicBezTo>
                    <a:cubicBezTo>
                      <a:pt x="162" y="15"/>
                      <a:pt x="166" y="12"/>
                      <a:pt x="166" y="7"/>
                    </a:cubicBezTo>
                    <a:cubicBezTo>
                      <a:pt x="166" y="3"/>
                      <a:pt x="162" y="0"/>
                      <a:pt x="157" y="0"/>
                    </a:cubicBezTo>
                    <a:cubicBezTo>
                      <a:pt x="8" y="0"/>
                      <a:pt x="8" y="0"/>
                      <a:pt x="8" y="0"/>
                    </a:cubicBezTo>
                    <a:cubicBezTo>
                      <a:pt x="3" y="0"/>
                      <a:pt x="0" y="3"/>
                      <a:pt x="0" y="7"/>
                    </a:cubicBezTo>
                    <a:cubicBezTo>
                      <a:pt x="0" y="12"/>
                      <a:pt x="3" y="15"/>
                      <a:pt x="8" y="1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21"/>
              <p:cNvSpPr/>
              <p:nvPr/>
            </p:nvSpPr>
            <p:spPr>
              <a:xfrm>
                <a:off x="4532313" y="898525"/>
                <a:ext cx="303212" cy="38100"/>
              </a:xfrm>
              <a:custGeom>
                <a:rect b="b" l="l" r="r" t="t"/>
                <a:pathLst>
                  <a:path extrusionOk="0" h="16" w="126">
                    <a:moveTo>
                      <a:pt x="117" y="0"/>
                    </a:moveTo>
                    <a:cubicBezTo>
                      <a:pt x="8" y="0"/>
                      <a:pt x="8" y="0"/>
                      <a:pt x="8" y="0"/>
                    </a:cubicBezTo>
                    <a:cubicBezTo>
                      <a:pt x="4" y="0"/>
                      <a:pt x="0" y="4"/>
                      <a:pt x="0" y="8"/>
                    </a:cubicBezTo>
                    <a:cubicBezTo>
                      <a:pt x="0" y="12"/>
                      <a:pt x="4" y="16"/>
                      <a:pt x="8" y="16"/>
                    </a:cubicBezTo>
                    <a:cubicBezTo>
                      <a:pt x="117" y="16"/>
                      <a:pt x="117" y="16"/>
                      <a:pt x="117" y="16"/>
                    </a:cubicBezTo>
                    <a:cubicBezTo>
                      <a:pt x="122" y="16"/>
                      <a:pt x="126" y="12"/>
                      <a:pt x="126" y="8"/>
                    </a:cubicBezTo>
                    <a:cubicBezTo>
                      <a:pt x="126" y="4"/>
                      <a:pt x="122" y="0"/>
                      <a:pt x="11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21" name="Shape 221"/>
        <p:cNvGrpSpPr/>
        <p:nvPr/>
      </p:nvGrpSpPr>
      <p:grpSpPr>
        <a:xfrm>
          <a:off x="0" y="0"/>
          <a:ext cx="0" cy="0"/>
          <a:chOff x="0" y="0"/>
          <a:chExt cx="0" cy="0"/>
        </a:xfrm>
      </p:grpSpPr>
      <p:sp>
        <p:nvSpPr>
          <p:cNvPr id="222" name="Google Shape;222;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3" name="Google Shape;223;p22"/>
          <p:cNvSpPr txBox="1"/>
          <p:nvPr>
            <p:ph idx="1" type="subTitle"/>
          </p:nvPr>
        </p:nvSpPr>
        <p:spPr>
          <a:xfrm>
            <a:off x="796175" y="2218427"/>
            <a:ext cx="22974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4" name="Google Shape;224;p22"/>
          <p:cNvSpPr txBox="1"/>
          <p:nvPr>
            <p:ph idx="2" type="subTitle"/>
          </p:nvPr>
        </p:nvSpPr>
        <p:spPr>
          <a:xfrm>
            <a:off x="3577950" y="2218427"/>
            <a:ext cx="23016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5" name="Google Shape;225;p22"/>
          <p:cNvSpPr txBox="1"/>
          <p:nvPr>
            <p:ph idx="3" type="subTitle"/>
          </p:nvPr>
        </p:nvSpPr>
        <p:spPr>
          <a:xfrm>
            <a:off x="796175" y="4014198"/>
            <a:ext cx="22974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 name="Google Shape;226;p22"/>
          <p:cNvSpPr txBox="1"/>
          <p:nvPr>
            <p:ph idx="4" type="subTitle"/>
          </p:nvPr>
        </p:nvSpPr>
        <p:spPr>
          <a:xfrm>
            <a:off x="3577950" y="4014198"/>
            <a:ext cx="23016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7" name="Google Shape;227;p22"/>
          <p:cNvSpPr txBox="1"/>
          <p:nvPr>
            <p:ph idx="5" type="subTitle"/>
          </p:nvPr>
        </p:nvSpPr>
        <p:spPr>
          <a:xfrm>
            <a:off x="6048325" y="2218427"/>
            <a:ext cx="22995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22"/>
          <p:cNvSpPr txBox="1"/>
          <p:nvPr>
            <p:ph idx="6" type="subTitle"/>
          </p:nvPr>
        </p:nvSpPr>
        <p:spPr>
          <a:xfrm>
            <a:off x="6048325" y="4014198"/>
            <a:ext cx="22995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 name="Google Shape;229;p22"/>
          <p:cNvSpPr txBox="1"/>
          <p:nvPr>
            <p:ph idx="7" type="subTitle"/>
          </p:nvPr>
        </p:nvSpPr>
        <p:spPr>
          <a:xfrm>
            <a:off x="797216" y="1725825"/>
            <a:ext cx="22953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0" name="Google Shape;230;p22"/>
          <p:cNvSpPr txBox="1"/>
          <p:nvPr>
            <p:ph idx="8" type="subTitle"/>
          </p:nvPr>
        </p:nvSpPr>
        <p:spPr>
          <a:xfrm>
            <a:off x="3578993" y="1725825"/>
            <a:ext cx="22995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1" name="Google Shape;231;p22"/>
          <p:cNvSpPr txBox="1"/>
          <p:nvPr>
            <p:ph idx="9" type="subTitle"/>
          </p:nvPr>
        </p:nvSpPr>
        <p:spPr>
          <a:xfrm>
            <a:off x="6049367" y="1725825"/>
            <a:ext cx="22974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2" name="Google Shape;232;p22"/>
          <p:cNvSpPr txBox="1"/>
          <p:nvPr>
            <p:ph idx="13" type="subTitle"/>
          </p:nvPr>
        </p:nvSpPr>
        <p:spPr>
          <a:xfrm>
            <a:off x="797216" y="3521572"/>
            <a:ext cx="22953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3" name="Google Shape;233;p22"/>
          <p:cNvSpPr txBox="1"/>
          <p:nvPr>
            <p:ph idx="14" type="subTitle"/>
          </p:nvPr>
        </p:nvSpPr>
        <p:spPr>
          <a:xfrm>
            <a:off x="3578993" y="3521572"/>
            <a:ext cx="22995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4" name="Google Shape;234;p22"/>
          <p:cNvSpPr txBox="1"/>
          <p:nvPr>
            <p:ph idx="15" type="subTitle"/>
          </p:nvPr>
        </p:nvSpPr>
        <p:spPr>
          <a:xfrm>
            <a:off x="6049367" y="3521572"/>
            <a:ext cx="22974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000">
                <a:solidFill>
                  <a:schemeClr val="dk1"/>
                </a:solidFill>
                <a:latin typeface="Poppins"/>
                <a:ea typeface="Poppins"/>
                <a:cs typeface="Poppins"/>
                <a:sym typeface="Poppins"/>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5" name="Google Shape;235;p22"/>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36" name="Google Shape;236;p22"/>
          <p:cNvGrpSpPr/>
          <p:nvPr/>
        </p:nvGrpSpPr>
        <p:grpSpPr>
          <a:xfrm>
            <a:off x="8430781" y="544656"/>
            <a:ext cx="593845" cy="593845"/>
            <a:chOff x="8430781" y="544656"/>
            <a:chExt cx="593845" cy="593845"/>
          </a:xfrm>
        </p:grpSpPr>
        <p:sp>
          <p:nvSpPr>
            <p:cNvPr id="237" name="Google Shape;237;p22"/>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8" name="Google Shape;238;p22"/>
            <p:cNvGrpSpPr/>
            <p:nvPr/>
          </p:nvGrpSpPr>
          <p:grpSpPr>
            <a:xfrm>
              <a:off x="8499611" y="628045"/>
              <a:ext cx="456181" cy="427063"/>
              <a:chOff x="8535988" y="2970213"/>
              <a:chExt cx="895350" cy="838200"/>
            </a:xfrm>
          </p:grpSpPr>
          <p:sp>
            <p:nvSpPr>
              <p:cNvPr id="239" name="Google Shape;239;p22"/>
              <p:cNvSpPr/>
              <p:nvPr/>
            </p:nvSpPr>
            <p:spPr>
              <a:xfrm>
                <a:off x="9155113" y="3244850"/>
                <a:ext cx="276225" cy="349250"/>
              </a:xfrm>
              <a:custGeom>
                <a:rect b="b" l="l" r="r" t="t"/>
                <a:pathLst>
                  <a:path extrusionOk="0" h="146" w="115">
                    <a:moveTo>
                      <a:pt x="41" y="0"/>
                    </a:moveTo>
                    <a:cubicBezTo>
                      <a:pt x="0" y="0"/>
                      <a:pt x="0" y="0"/>
                      <a:pt x="0" y="0"/>
                    </a:cubicBezTo>
                    <a:cubicBezTo>
                      <a:pt x="0" y="146"/>
                      <a:pt x="0" y="146"/>
                      <a:pt x="0" y="146"/>
                    </a:cubicBezTo>
                    <a:cubicBezTo>
                      <a:pt x="41" y="146"/>
                      <a:pt x="41" y="146"/>
                      <a:pt x="41" y="146"/>
                    </a:cubicBezTo>
                    <a:cubicBezTo>
                      <a:pt x="82" y="146"/>
                      <a:pt x="115" y="113"/>
                      <a:pt x="115" y="73"/>
                    </a:cubicBezTo>
                    <a:cubicBezTo>
                      <a:pt x="115" y="32"/>
                      <a:pt x="82" y="0"/>
                      <a:pt x="41" y="0"/>
                    </a:cubicBezTo>
                    <a:close/>
                    <a:moveTo>
                      <a:pt x="23" y="119"/>
                    </a:moveTo>
                    <a:cubicBezTo>
                      <a:pt x="19" y="119"/>
                      <a:pt x="15" y="115"/>
                      <a:pt x="15" y="110"/>
                    </a:cubicBezTo>
                    <a:cubicBezTo>
                      <a:pt x="15" y="105"/>
                      <a:pt x="19" y="102"/>
                      <a:pt x="23" y="102"/>
                    </a:cubicBezTo>
                    <a:cubicBezTo>
                      <a:pt x="28" y="102"/>
                      <a:pt x="32" y="105"/>
                      <a:pt x="32" y="110"/>
                    </a:cubicBezTo>
                    <a:cubicBezTo>
                      <a:pt x="32" y="115"/>
                      <a:pt x="28" y="119"/>
                      <a:pt x="23" y="119"/>
                    </a:cubicBezTo>
                    <a:close/>
                    <a:moveTo>
                      <a:pt x="23" y="82"/>
                    </a:moveTo>
                    <a:cubicBezTo>
                      <a:pt x="19" y="82"/>
                      <a:pt x="15" y="78"/>
                      <a:pt x="15" y="73"/>
                    </a:cubicBezTo>
                    <a:cubicBezTo>
                      <a:pt x="15" y="69"/>
                      <a:pt x="19" y="65"/>
                      <a:pt x="23" y="65"/>
                    </a:cubicBezTo>
                    <a:cubicBezTo>
                      <a:pt x="28" y="65"/>
                      <a:pt x="32" y="69"/>
                      <a:pt x="32" y="73"/>
                    </a:cubicBezTo>
                    <a:cubicBezTo>
                      <a:pt x="32" y="78"/>
                      <a:pt x="28" y="82"/>
                      <a:pt x="23" y="82"/>
                    </a:cubicBezTo>
                    <a:close/>
                    <a:moveTo>
                      <a:pt x="23" y="44"/>
                    </a:moveTo>
                    <a:cubicBezTo>
                      <a:pt x="19" y="44"/>
                      <a:pt x="15" y="40"/>
                      <a:pt x="15" y="35"/>
                    </a:cubicBezTo>
                    <a:cubicBezTo>
                      <a:pt x="15" y="31"/>
                      <a:pt x="19" y="27"/>
                      <a:pt x="23" y="27"/>
                    </a:cubicBezTo>
                    <a:cubicBezTo>
                      <a:pt x="28" y="27"/>
                      <a:pt x="32" y="31"/>
                      <a:pt x="32" y="35"/>
                    </a:cubicBezTo>
                    <a:cubicBezTo>
                      <a:pt x="32" y="40"/>
                      <a:pt x="28" y="44"/>
                      <a:pt x="23" y="44"/>
                    </a:cubicBezTo>
                    <a:close/>
                    <a:moveTo>
                      <a:pt x="47" y="101"/>
                    </a:moveTo>
                    <a:cubicBezTo>
                      <a:pt x="43" y="101"/>
                      <a:pt x="39" y="97"/>
                      <a:pt x="39" y="93"/>
                    </a:cubicBezTo>
                    <a:cubicBezTo>
                      <a:pt x="39" y="88"/>
                      <a:pt x="43" y="84"/>
                      <a:pt x="47" y="84"/>
                    </a:cubicBezTo>
                    <a:cubicBezTo>
                      <a:pt x="52" y="84"/>
                      <a:pt x="56" y="88"/>
                      <a:pt x="56" y="93"/>
                    </a:cubicBezTo>
                    <a:cubicBezTo>
                      <a:pt x="56" y="97"/>
                      <a:pt x="52" y="101"/>
                      <a:pt x="47" y="101"/>
                    </a:cubicBezTo>
                    <a:close/>
                    <a:moveTo>
                      <a:pt x="47" y="63"/>
                    </a:moveTo>
                    <a:cubicBezTo>
                      <a:pt x="43" y="63"/>
                      <a:pt x="39" y="59"/>
                      <a:pt x="39" y="54"/>
                    </a:cubicBezTo>
                    <a:cubicBezTo>
                      <a:pt x="39" y="49"/>
                      <a:pt x="43" y="45"/>
                      <a:pt x="47" y="45"/>
                    </a:cubicBezTo>
                    <a:cubicBezTo>
                      <a:pt x="52" y="45"/>
                      <a:pt x="56" y="49"/>
                      <a:pt x="56" y="54"/>
                    </a:cubicBezTo>
                    <a:cubicBezTo>
                      <a:pt x="56" y="59"/>
                      <a:pt x="52" y="63"/>
                      <a:pt x="47" y="63"/>
                    </a:cubicBezTo>
                    <a:close/>
                    <a:moveTo>
                      <a:pt x="71" y="119"/>
                    </a:moveTo>
                    <a:cubicBezTo>
                      <a:pt x="66" y="119"/>
                      <a:pt x="62" y="115"/>
                      <a:pt x="62" y="110"/>
                    </a:cubicBezTo>
                    <a:cubicBezTo>
                      <a:pt x="62" y="105"/>
                      <a:pt x="66" y="102"/>
                      <a:pt x="71" y="102"/>
                    </a:cubicBezTo>
                    <a:cubicBezTo>
                      <a:pt x="76" y="102"/>
                      <a:pt x="80" y="105"/>
                      <a:pt x="80" y="110"/>
                    </a:cubicBezTo>
                    <a:cubicBezTo>
                      <a:pt x="80" y="115"/>
                      <a:pt x="76" y="119"/>
                      <a:pt x="71" y="119"/>
                    </a:cubicBezTo>
                    <a:close/>
                    <a:moveTo>
                      <a:pt x="71" y="82"/>
                    </a:moveTo>
                    <a:cubicBezTo>
                      <a:pt x="66" y="82"/>
                      <a:pt x="62" y="78"/>
                      <a:pt x="62" y="73"/>
                    </a:cubicBezTo>
                    <a:cubicBezTo>
                      <a:pt x="62" y="69"/>
                      <a:pt x="66" y="65"/>
                      <a:pt x="71" y="65"/>
                    </a:cubicBezTo>
                    <a:cubicBezTo>
                      <a:pt x="76" y="65"/>
                      <a:pt x="80" y="69"/>
                      <a:pt x="80" y="73"/>
                    </a:cubicBezTo>
                    <a:cubicBezTo>
                      <a:pt x="80" y="78"/>
                      <a:pt x="76" y="82"/>
                      <a:pt x="71" y="82"/>
                    </a:cubicBezTo>
                    <a:close/>
                    <a:moveTo>
                      <a:pt x="71" y="44"/>
                    </a:moveTo>
                    <a:cubicBezTo>
                      <a:pt x="66" y="44"/>
                      <a:pt x="62" y="40"/>
                      <a:pt x="62" y="35"/>
                    </a:cubicBezTo>
                    <a:cubicBezTo>
                      <a:pt x="62" y="31"/>
                      <a:pt x="66" y="27"/>
                      <a:pt x="71" y="27"/>
                    </a:cubicBezTo>
                    <a:cubicBezTo>
                      <a:pt x="76" y="27"/>
                      <a:pt x="80" y="31"/>
                      <a:pt x="80" y="35"/>
                    </a:cubicBezTo>
                    <a:cubicBezTo>
                      <a:pt x="80" y="40"/>
                      <a:pt x="76" y="44"/>
                      <a:pt x="71" y="4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22"/>
              <p:cNvSpPr/>
              <p:nvPr/>
            </p:nvSpPr>
            <p:spPr>
              <a:xfrm>
                <a:off x="8535988" y="3244850"/>
                <a:ext cx="271462" cy="349250"/>
              </a:xfrm>
              <a:custGeom>
                <a:rect b="b" l="l" r="r" t="t"/>
                <a:pathLst>
                  <a:path extrusionOk="0" h="146" w="113">
                    <a:moveTo>
                      <a:pt x="113" y="0"/>
                    </a:moveTo>
                    <a:cubicBezTo>
                      <a:pt x="73" y="0"/>
                      <a:pt x="73" y="0"/>
                      <a:pt x="73" y="0"/>
                    </a:cubicBezTo>
                    <a:cubicBezTo>
                      <a:pt x="32" y="0"/>
                      <a:pt x="0" y="32"/>
                      <a:pt x="0" y="73"/>
                    </a:cubicBezTo>
                    <a:cubicBezTo>
                      <a:pt x="0" y="113"/>
                      <a:pt x="32" y="146"/>
                      <a:pt x="73" y="146"/>
                    </a:cubicBezTo>
                    <a:cubicBezTo>
                      <a:pt x="113" y="146"/>
                      <a:pt x="113" y="146"/>
                      <a:pt x="113" y="146"/>
                    </a:cubicBezTo>
                    <a:cubicBezTo>
                      <a:pt x="113" y="104"/>
                      <a:pt x="113" y="104"/>
                      <a:pt x="113" y="104"/>
                    </a:cubicBezTo>
                    <a:lnTo>
                      <a:pt x="113" y="0"/>
                    </a:lnTo>
                    <a:close/>
                    <a:moveTo>
                      <a:pt x="44" y="121"/>
                    </a:moveTo>
                    <a:cubicBezTo>
                      <a:pt x="39" y="121"/>
                      <a:pt x="35" y="117"/>
                      <a:pt x="35" y="112"/>
                    </a:cubicBezTo>
                    <a:cubicBezTo>
                      <a:pt x="35" y="107"/>
                      <a:pt x="39" y="104"/>
                      <a:pt x="44" y="104"/>
                    </a:cubicBezTo>
                    <a:cubicBezTo>
                      <a:pt x="49" y="104"/>
                      <a:pt x="53" y="107"/>
                      <a:pt x="53" y="112"/>
                    </a:cubicBezTo>
                    <a:cubicBezTo>
                      <a:pt x="53" y="117"/>
                      <a:pt x="49" y="121"/>
                      <a:pt x="44" y="121"/>
                    </a:cubicBezTo>
                    <a:close/>
                    <a:moveTo>
                      <a:pt x="44" y="84"/>
                    </a:moveTo>
                    <a:cubicBezTo>
                      <a:pt x="39" y="84"/>
                      <a:pt x="35" y="80"/>
                      <a:pt x="35" y="75"/>
                    </a:cubicBezTo>
                    <a:cubicBezTo>
                      <a:pt x="35" y="70"/>
                      <a:pt x="39" y="67"/>
                      <a:pt x="44" y="67"/>
                    </a:cubicBezTo>
                    <a:cubicBezTo>
                      <a:pt x="49" y="67"/>
                      <a:pt x="53" y="70"/>
                      <a:pt x="53" y="75"/>
                    </a:cubicBezTo>
                    <a:cubicBezTo>
                      <a:pt x="53" y="80"/>
                      <a:pt x="49" y="84"/>
                      <a:pt x="44" y="84"/>
                    </a:cubicBezTo>
                    <a:close/>
                    <a:moveTo>
                      <a:pt x="44" y="46"/>
                    </a:moveTo>
                    <a:cubicBezTo>
                      <a:pt x="39" y="46"/>
                      <a:pt x="35" y="42"/>
                      <a:pt x="35" y="37"/>
                    </a:cubicBezTo>
                    <a:cubicBezTo>
                      <a:pt x="35" y="33"/>
                      <a:pt x="39" y="29"/>
                      <a:pt x="44" y="29"/>
                    </a:cubicBezTo>
                    <a:cubicBezTo>
                      <a:pt x="49" y="29"/>
                      <a:pt x="53" y="33"/>
                      <a:pt x="53" y="37"/>
                    </a:cubicBezTo>
                    <a:cubicBezTo>
                      <a:pt x="53" y="42"/>
                      <a:pt x="49" y="46"/>
                      <a:pt x="44" y="46"/>
                    </a:cubicBezTo>
                    <a:close/>
                    <a:moveTo>
                      <a:pt x="68" y="103"/>
                    </a:moveTo>
                    <a:cubicBezTo>
                      <a:pt x="63" y="103"/>
                      <a:pt x="60" y="99"/>
                      <a:pt x="60" y="95"/>
                    </a:cubicBezTo>
                    <a:cubicBezTo>
                      <a:pt x="60" y="90"/>
                      <a:pt x="63" y="86"/>
                      <a:pt x="68" y="86"/>
                    </a:cubicBezTo>
                    <a:cubicBezTo>
                      <a:pt x="73" y="86"/>
                      <a:pt x="77" y="90"/>
                      <a:pt x="77" y="95"/>
                    </a:cubicBezTo>
                    <a:cubicBezTo>
                      <a:pt x="77" y="99"/>
                      <a:pt x="73" y="103"/>
                      <a:pt x="68" y="103"/>
                    </a:cubicBezTo>
                    <a:close/>
                    <a:moveTo>
                      <a:pt x="68" y="64"/>
                    </a:moveTo>
                    <a:cubicBezTo>
                      <a:pt x="63" y="64"/>
                      <a:pt x="60" y="61"/>
                      <a:pt x="60" y="56"/>
                    </a:cubicBezTo>
                    <a:cubicBezTo>
                      <a:pt x="60" y="51"/>
                      <a:pt x="63" y="47"/>
                      <a:pt x="68" y="47"/>
                    </a:cubicBezTo>
                    <a:cubicBezTo>
                      <a:pt x="73" y="47"/>
                      <a:pt x="77" y="51"/>
                      <a:pt x="77" y="56"/>
                    </a:cubicBezTo>
                    <a:cubicBezTo>
                      <a:pt x="77" y="61"/>
                      <a:pt x="73" y="64"/>
                      <a:pt x="68" y="64"/>
                    </a:cubicBezTo>
                    <a:close/>
                    <a:moveTo>
                      <a:pt x="92" y="121"/>
                    </a:moveTo>
                    <a:cubicBezTo>
                      <a:pt x="87" y="121"/>
                      <a:pt x="83" y="117"/>
                      <a:pt x="83" y="112"/>
                    </a:cubicBezTo>
                    <a:cubicBezTo>
                      <a:pt x="83" y="107"/>
                      <a:pt x="87" y="104"/>
                      <a:pt x="92" y="104"/>
                    </a:cubicBezTo>
                    <a:cubicBezTo>
                      <a:pt x="96" y="104"/>
                      <a:pt x="100" y="107"/>
                      <a:pt x="100" y="112"/>
                    </a:cubicBezTo>
                    <a:cubicBezTo>
                      <a:pt x="100" y="117"/>
                      <a:pt x="96" y="121"/>
                      <a:pt x="92" y="121"/>
                    </a:cubicBezTo>
                    <a:close/>
                    <a:moveTo>
                      <a:pt x="92" y="84"/>
                    </a:moveTo>
                    <a:cubicBezTo>
                      <a:pt x="87" y="84"/>
                      <a:pt x="83" y="80"/>
                      <a:pt x="83" y="75"/>
                    </a:cubicBezTo>
                    <a:cubicBezTo>
                      <a:pt x="83" y="70"/>
                      <a:pt x="87" y="67"/>
                      <a:pt x="92" y="67"/>
                    </a:cubicBezTo>
                    <a:cubicBezTo>
                      <a:pt x="96" y="67"/>
                      <a:pt x="100" y="70"/>
                      <a:pt x="100" y="75"/>
                    </a:cubicBezTo>
                    <a:cubicBezTo>
                      <a:pt x="100" y="80"/>
                      <a:pt x="96" y="84"/>
                      <a:pt x="92" y="84"/>
                    </a:cubicBezTo>
                    <a:close/>
                    <a:moveTo>
                      <a:pt x="92" y="46"/>
                    </a:moveTo>
                    <a:cubicBezTo>
                      <a:pt x="87" y="46"/>
                      <a:pt x="83" y="42"/>
                      <a:pt x="83" y="37"/>
                    </a:cubicBezTo>
                    <a:cubicBezTo>
                      <a:pt x="83" y="33"/>
                      <a:pt x="87" y="29"/>
                      <a:pt x="92" y="29"/>
                    </a:cubicBezTo>
                    <a:cubicBezTo>
                      <a:pt x="96" y="29"/>
                      <a:pt x="100" y="33"/>
                      <a:pt x="100" y="37"/>
                    </a:cubicBezTo>
                    <a:cubicBezTo>
                      <a:pt x="100" y="42"/>
                      <a:pt x="96" y="46"/>
                      <a:pt x="92" y="4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22"/>
              <p:cNvSpPr/>
              <p:nvPr/>
            </p:nvSpPr>
            <p:spPr>
              <a:xfrm>
                <a:off x="8620126" y="3313113"/>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22"/>
              <p:cNvSpPr/>
              <p:nvPr/>
            </p:nvSpPr>
            <p:spPr>
              <a:xfrm>
                <a:off x="8620126" y="3405188"/>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22"/>
              <p:cNvSpPr/>
              <p:nvPr/>
            </p:nvSpPr>
            <p:spPr>
              <a:xfrm>
                <a:off x="8620126" y="3494088"/>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22"/>
              <p:cNvSpPr/>
              <p:nvPr/>
            </p:nvSpPr>
            <p:spPr>
              <a:xfrm>
                <a:off x="8680451" y="3451225"/>
                <a:ext cx="396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22"/>
              <p:cNvSpPr/>
              <p:nvPr/>
            </p:nvSpPr>
            <p:spPr>
              <a:xfrm>
                <a:off x="8680451" y="3357563"/>
                <a:ext cx="396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22"/>
              <p:cNvSpPr/>
              <p:nvPr/>
            </p:nvSpPr>
            <p:spPr>
              <a:xfrm>
                <a:off x="8734426" y="3313113"/>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22"/>
              <p:cNvSpPr/>
              <p:nvPr/>
            </p:nvSpPr>
            <p:spPr>
              <a:xfrm>
                <a:off x="8734426" y="3405188"/>
                <a:ext cx="41400" cy="41400"/>
              </a:xfrm>
              <a:prstGeom prst="ellipse">
                <a:avLst/>
              </a:prstGeom>
              <a:solidFill>
                <a:srgbClr val="E0D8C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22"/>
              <p:cNvSpPr/>
              <p:nvPr/>
            </p:nvSpPr>
            <p:spPr>
              <a:xfrm>
                <a:off x="8734426" y="3494088"/>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22"/>
              <p:cNvSpPr/>
              <p:nvPr/>
            </p:nvSpPr>
            <p:spPr>
              <a:xfrm>
                <a:off x="9191626" y="3308350"/>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22"/>
              <p:cNvSpPr/>
              <p:nvPr/>
            </p:nvSpPr>
            <p:spPr>
              <a:xfrm>
                <a:off x="9191626" y="3400425"/>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22"/>
              <p:cNvSpPr/>
              <p:nvPr/>
            </p:nvSpPr>
            <p:spPr>
              <a:xfrm>
                <a:off x="9191626" y="3489325"/>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22"/>
              <p:cNvSpPr/>
              <p:nvPr/>
            </p:nvSpPr>
            <p:spPr>
              <a:xfrm>
                <a:off x="9248776" y="3446463"/>
                <a:ext cx="414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22"/>
              <p:cNvSpPr/>
              <p:nvPr/>
            </p:nvSpPr>
            <p:spPr>
              <a:xfrm>
                <a:off x="9248776" y="3352800"/>
                <a:ext cx="41400" cy="429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22"/>
              <p:cNvSpPr/>
              <p:nvPr/>
            </p:nvSpPr>
            <p:spPr>
              <a:xfrm>
                <a:off x="9304338" y="3308350"/>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22"/>
              <p:cNvSpPr/>
              <p:nvPr/>
            </p:nvSpPr>
            <p:spPr>
              <a:xfrm>
                <a:off x="9304338" y="3400425"/>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22"/>
              <p:cNvSpPr/>
              <p:nvPr/>
            </p:nvSpPr>
            <p:spPr>
              <a:xfrm>
                <a:off x="9304338" y="3489325"/>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22"/>
              <p:cNvSpPr/>
              <p:nvPr/>
            </p:nvSpPr>
            <p:spPr>
              <a:xfrm>
                <a:off x="8853488" y="3786188"/>
                <a:ext cx="49213" cy="22225"/>
              </a:xfrm>
              <a:custGeom>
                <a:rect b="b" l="l" r="r" t="t"/>
                <a:pathLst>
                  <a:path extrusionOk="0" h="9" w="21">
                    <a:moveTo>
                      <a:pt x="0" y="9"/>
                    </a:moveTo>
                    <a:cubicBezTo>
                      <a:pt x="21" y="0"/>
                      <a:pt x="21" y="0"/>
                      <a:pt x="21" y="0"/>
                    </a:cubicBezTo>
                    <a:cubicBezTo>
                      <a:pt x="0" y="9"/>
                      <a:pt x="0" y="9"/>
                      <a:pt x="0" y="9"/>
                    </a:cubicBezTo>
                    <a:cubicBezTo>
                      <a:pt x="0" y="9"/>
                      <a:pt x="0" y="9"/>
                      <a:pt x="0" y="9"/>
                    </a:cubicBezTo>
                    <a:close/>
                  </a:path>
                </a:pathLst>
              </a:custGeom>
              <a:solidFill>
                <a:srgbClr val="EBDAB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22"/>
              <p:cNvSpPr/>
              <p:nvPr/>
            </p:nvSpPr>
            <p:spPr>
              <a:xfrm>
                <a:off x="8807451" y="2970213"/>
                <a:ext cx="350838" cy="838200"/>
              </a:xfrm>
              <a:custGeom>
                <a:rect b="b" l="l" r="r" t="t"/>
                <a:pathLst>
                  <a:path extrusionOk="0" h="349" w="146">
                    <a:moveTo>
                      <a:pt x="146" y="114"/>
                    </a:moveTo>
                    <a:cubicBezTo>
                      <a:pt x="146" y="74"/>
                      <a:pt x="146" y="74"/>
                      <a:pt x="146" y="74"/>
                    </a:cubicBezTo>
                    <a:cubicBezTo>
                      <a:pt x="146" y="33"/>
                      <a:pt x="114" y="0"/>
                      <a:pt x="73" y="0"/>
                    </a:cubicBezTo>
                    <a:cubicBezTo>
                      <a:pt x="33" y="0"/>
                      <a:pt x="0" y="33"/>
                      <a:pt x="0" y="74"/>
                    </a:cubicBezTo>
                    <a:cubicBezTo>
                      <a:pt x="0" y="114"/>
                      <a:pt x="0" y="114"/>
                      <a:pt x="0" y="114"/>
                    </a:cubicBezTo>
                    <a:cubicBezTo>
                      <a:pt x="0" y="218"/>
                      <a:pt x="0" y="218"/>
                      <a:pt x="0" y="218"/>
                    </a:cubicBezTo>
                    <a:cubicBezTo>
                      <a:pt x="0" y="260"/>
                      <a:pt x="0" y="260"/>
                      <a:pt x="0" y="260"/>
                    </a:cubicBezTo>
                    <a:cubicBezTo>
                      <a:pt x="0" y="300"/>
                      <a:pt x="0" y="300"/>
                      <a:pt x="0" y="300"/>
                    </a:cubicBezTo>
                    <a:cubicBezTo>
                      <a:pt x="0" y="319"/>
                      <a:pt x="7" y="336"/>
                      <a:pt x="19" y="349"/>
                    </a:cubicBezTo>
                    <a:cubicBezTo>
                      <a:pt x="17" y="329"/>
                      <a:pt x="23" y="309"/>
                      <a:pt x="37" y="293"/>
                    </a:cubicBezTo>
                    <a:cubicBezTo>
                      <a:pt x="64" y="262"/>
                      <a:pt x="110" y="260"/>
                      <a:pt x="140" y="287"/>
                    </a:cubicBezTo>
                    <a:cubicBezTo>
                      <a:pt x="146" y="292"/>
                      <a:pt x="146" y="292"/>
                      <a:pt x="146" y="292"/>
                    </a:cubicBezTo>
                    <a:cubicBezTo>
                      <a:pt x="146" y="292"/>
                      <a:pt x="146" y="292"/>
                      <a:pt x="146" y="292"/>
                    </a:cubicBezTo>
                    <a:cubicBezTo>
                      <a:pt x="146" y="260"/>
                      <a:pt x="146" y="260"/>
                      <a:pt x="146" y="260"/>
                    </a:cubicBezTo>
                    <a:cubicBezTo>
                      <a:pt x="146" y="218"/>
                      <a:pt x="146" y="218"/>
                      <a:pt x="146" y="218"/>
                    </a:cubicBezTo>
                    <a:lnTo>
                      <a:pt x="146" y="114"/>
                    </a:lnTo>
                    <a:close/>
                    <a:moveTo>
                      <a:pt x="30" y="213"/>
                    </a:moveTo>
                    <a:cubicBezTo>
                      <a:pt x="30" y="165"/>
                      <a:pt x="30" y="165"/>
                      <a:pt x="30" y="165"/>
                    </a:cubicBezTo>
                    <a:cubicBezTo>
                      <a:pt x="30" y="160"/>
                      <a:pt x="30" y="160"/>
                      <a:pt x="30" y="160"/>
                    </a:cubicBezTo>
                    <a:cubicBezTo>
                      <a:pt x="30" y="136"/>
                      <a:pt x="49" y="117"/>
                      <a:pt x="73" y="117"/>
                    </a:cubicBezTo>
                    <a:cubicBezTo>
                      <a:pt x="97" y="117"/>
                      <a:pt x="116" y="136"/>
                      <a:pt x="116" y="160"/>
                    </a:cubicBezTo>
                    <a:cubicBezTo>
                      <a:pt x="116" y="165"/>
                      <a:pt x="116" y="165"/>
                      <a:pt x="116" y="165"/>
                    </a:cubicBezTo>
                    <a:cubicBezTo>
                      <a:pt x="116" y="213"/>
                      <a:pt x="116" y="213"/>
                      <a:pt x="116" y="213"/>
                    </a:cubicBezTo>
                    <a:cubicBezTo>
                      <a:pt x="116" y="237"/>
                      <a:pt x="97" y="257"/>
                      <a:pt x="73" y="257"/>
                    </a:cubicBezTo>
                    <a:cubicBezTo>
                      <a:pt x="49" y="257"/>
                      <a:pt x="30" y="237"/>
                      <a:pt x="30" y="213"/>
                    </a:cubicBezTo>
                    <a:close/>
                    <a:moveTo>
                      <a:pt x="110" y="35"/>
                    </a:moveTo>
                    <a:cubicBezTo>
                      <a:pt x="115" y="35"/>
                      <a:pt x="119" y="39"/>
                      <a:pt x="119" y="44"/>
                    </a:cubicBezTo>
                    <a:cubicBezTo>
                      <a:pt x="119" y="49"/>
                      <a:pt x="115" y="53"/>
                      <a:pt x="110" y="53"/>
                    </a:cubicBezTo>
                    <a:cubicBezTo>
                      <a:pt x="106" y="53"/>
                      <a:pt x="102" y="49"/>
                      <a:pt x="102" y="44"/>
                    </a:cubicBezTo>
                    <a:cubicBezTo>
                      <a:pt x="102" y="39"/>
                      <a:pt x="106" y="35"/>
                      <a:pt x="110" y="35"/>
                    </a:cubicBezTo>
                    <a:close/>
                    <a:moveTo>
                      <a:pt x="110" y="83"/>
                    </a:moveTo>
                    <a:cubicBezTo>
                      <a:pt x="115" y="83"/>
                      <a:pt x="119" y="87"/>
                      <a:pt x="119" y="92"/>
                    </a:cubicBezTo>
                    <a:cubicBezTo>
                      <a:pt x="119" y="96"/>
                      <a:pt x="115" y="100"/>
                      <a:pt x="110" y="100"/>
                    </a:cubicBezTo>
                    <a:cubicBezTo>
                      <a:pt x="106" y="100"/>
                      <a:pt x="102" y="96"/>
                      <a:pt x="102" y="92"/>
                    </a:cubicBezTo>
                    <a:cubicBezTo>
                      <a:pt x="102" y="87"/>
                      <a:pt x="106" y="83"/>
                      <a:pt x="110" y="83"/>
                    </a:cubicBezTo>
                    <a:close/>
                    <a:moveTo>
                      <a:pt x="93" y="59"/>
                    </a:moveTo>
                    <a:cubicBezTo>
                      <a:pt x="98" y="59"/>
                      <a:pt x="101" y="63"/>
                      <a:pt x="101" y="67"/>
                    </a:cubicBezTo>
                    <a:cubicBezTo>
                      <a:pt x="101" y="72"/>
                      <a:pt x="98" y="76"/>
                      <a:pt x="93" y="76"/>
                    </a:cubicBezTo>
                    <a:cubicBezTo>
                      <a:pt x="88" y="76"/>
                      <a:pt x="84" y="72"/>
                      <a:pt x="84" y="67"/>
                    </a:cubicBezTo>
                    <a:cubicBezTo>
                      <a:pt x="84" y="63"/>
                      <a:pt x="88" y="59"/>
                      <a:pt x="93" y="59"/>
                    </a:cubicBezTo>
                    <a:close/>
                    <a:moveTo>
                      <a:pt x="74" y="35"/>
                    </a:moveTo>
                    <a:cubicBezTo>
                      <a:pt x="78" y="35"/>
                      <a:pt x="82" y="39"/>
                      <a:pt x="82" y="44"/>
                    </a:cubicBezTo>
                    <a:cubicBezTo>
                      <a:pt x="82" y="49"/>
                      <a:pt x="78" y="53"/>
                      <a:pt x="74" y="53"/>
                    </a:cubicBezTo>
                    <a:cubicBezTo>
                      <a:pt x="69" y="53"/>
                      <a:pt x="65" y="49"/>
                      <a:pt x="65" y="44"/>
                    </a:cubicBezTo>
                    <a:cubicBezTo>
                      <a:pt x="65" y="39"/>
                      <a:pt x="69" y="35"/>
                      <a:pt x="74" y="35"/>
                    </a:cubicBezTo>
                    <a:close/>
                    <a:moveTo>
                      <a:pt x="74" y="83"/>
                    </a:moveTo>
                    <a:cubicBezTo>
                      <a:pt x="78" y="83"/>
                      <a:pt x="82" y="87"/>
                      <a:pt x="82" y="92"/>
                    </a:cubicBezTo>
                    <a:cubicBezTo>
                      <a:pt x="82" y="96"/>
                      <a:pt x="78" y="100"/>
                      <a:pt x="74" y="100"/>
                    </a:cubicBezTo>
                    <a:cubicBezTo>
                      <a:pt x="69" y="100"/>
                      <a:pt x="65" y="96"/>
                      <a:pt x="65" y="92"/>
                    </a:cubicBezTo>
                    <a:cubicBezTo>
                      <a:pt x="65" y="87"/>
                      <a:pt x="69" y="83"/>
                      <a:pt x="74" y="83"/>
                    </a:cubicBezTo>
                    <a:close/>
                    <a:moveTo>
                      <a:pt x="54" y="59"/>
                    </a:moveTo>
                    <a:cubicBezTo>
                      <a:pt x="59" y="59"/>
                      <a:pt x="63" y="63"/>
                      <a:pt x="63" y="67"/>
                    </a:cubicBezTo>
                    <a:cubicBezTo>
                      <a:pt x="63" y="72"/>
                      <a:pt x="59" y="76"/>
                      <a:pt x="54" y="76"/>
                    </a:cubicBezTo>
                    <a:cubicBezTo>
                      <a:pt x="49" y="76"/>
                      <a:pt x="46" y="72"/>
                      <a:pt x="46" y="67"/>
                    </a:cubicBezTo>
                    <a:cubicBezTo>
                      <a:pt x="46" y="63"/>
                      <a:pt x="49" y="59"/>
                      <a:pt x="54" y="59"/>
                    </a:cubicBezTo>
                    <a:close/>
                    <a:moveTo>
                      <a:pt x="36" y="35"/>
                    </a:moveTo>
                    <a:cubicBezTo>
                      <a:pt x="40" y="35"/>
                      <a:pt x="44" y="39"/>
                      <a:pt x="44" y="44"/>
                    </a:cubicBezTo>
                    <a:cubicBezTo>
                      <a:pt x="44" y="49"/>
                      <a:pt x="40" y="53"/>
                      <a:pt x="36" y="53"/>
                    </a:cubicBezTo>
                    <a:cubicBezTo>
                      <a:pt x="31" y="53"/>
                      <a:pt x="27" y="49"/>
                      <a:pt x="27" y="44"/>
                    </a:cubicBezTo>
                    <a:cubicBezTo>
                      <a:pt x="27" y="39"/>
                      <a:pt x="31" y="35"/>
                      <a:pt x="36" y="35"/>
                    </a:cubicBezTo>
                    <a:close/>
                    <a:moveTo>
                      <a:pt x="36" y="83"/>
                    </a:moveTo>
                    <a:cubicBezTo>
                      <a:pt x="40" y="83"/>
                      <a:pt x="44" y="87"/>
                      <a:pt x="44" y="92"/>
                    </a:cubicBezTo>
                    <a:cubicBezTo>
                      <a:pt x="44" y="96"/>
                      <a:pt x="40" y="100"/>
                      <a:pt x="36" y="100"/>
                    </a:cubicBezTo>
                    <a:cubicBezTo>
                      <a:pt x="31" y="100"/>
                      <a:pt x="27" y="96"/>
                      <a:pt x="27" y="92"/>
                    </a:cubicBezTo>
                    <a:cubicBezTo>
                      <a:pt x="27" y="87"/>
                      <a:pt x="31" y="83"/>
                      <a:pt x="36" y="83"/>
                    </a:cubicBezTo>
                    <a:close/>
                    <a:moveTo>
                      <a:pt x="35" y="290"/>
                    </a:moveTo>
                    <a:cubicBezTo>
                      <a:pt x="30" y="290"/>
                      <a:pt x="26" y="286"/>
                      <a:pt x="26" y="281"/>
                    </a:cubicBezTo>
                    <a:cubicBezTo>
                      <a:pt x="26" y="276"/>
                      <a:pt x="30" y="273"/>
                      <a:pt x="35" y="273"/>
                    </a:cubicBezTo>
                    <a:cubicBezTo>
                      <a:pt x="39" y="273"/>
                      <a:pt x="43" y="276"/>
                      <a:pt x="43" y="281"/>
                    </a:cubicBezTo>
                    <a:cubicBezTo>
                      <a:pt x="43" y="286"/>
                      <a:pt x="39" y="290"/>
                      <a:pt x="35" y="29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22"/>
              <p:cNvSpPr/>
              <p:nvPr/>
            </p:nvSpPr>
            <p:spPr>
              <a:xfrm>
                <a:off x="8848726" y="3594100"/>
                <a:ext cx="309563" cy="214312"/>
              </a:xfrm>
              <a:custGeom>
                <a:rect b="b" l="l" r="r" t="t"/>
                <a:pathLst>
                  <a:path extrusionOk="0" h="89" w="129">
                    <a:moveTo>
                      <a:pt x="20" y="33"/>
                    </a:moveTo>
                    <a:cubicBezTo>
                      <a:pt x="6" y="49"/>
                      <a:pt x="0" y="69"/>
                      <a:pt x="2" y="89"/>
                    </a:cubicBezTo>
                    <a:cubicBezTo>
                      <a:pt x="2" y="89"/>
                      <a:pt x="2" y="89"/>
                      <a:pt x="2" y="89"/>
                    </a:cubicBezTo>
                    <a:cubicBezTo>
                      <a:pt x="2" y="89"/>
                      <a:pt x="2" y="89"/>
                      <a:pt x="2" y="89"/>
                    </a:cubicBezTo>
                    <a:cubicBezTo>
                      <a:pt x="23" y="80"/>
                      <a:pt x="23" y="80"/>
                      <a:pt x="23" y="80"/>
                    </a:cubicBezTo>
                    <a:cubicBezTo>
                      <a:pt x="129" y="32"/>
                      <a:pt x="129" y="32"/>
                      <a:pt x="129" y="32"/>
                    </a:cubicBezTo>
                    <a:cubicBezTo>
                      <a:pt x="129" y="32"/>
                      <a:pt x="129" y="32"/>
                      <a:pt x="129" y="32"/>
                    </a:cubicBezTo>
                    <a:cubicBezTo>
                      <a:pt x="123" y="27"/>
                      <a:pt x="123" y="27"/>
                      <a:pt x="123" y="27"/>
                    </a:cubicBezTo>
                    <a:cubicBezTo>
                      <a:pt x="93" y="0"/>
                      <a:pt x="47" y="2"/>
                      <a:pt x="20" y="3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22"/>
              <p:cNvSpPr/>
              <p:nvPr/>
            </p:nvSpPr>
            <p:spPr>
              <a:xfrm>
                <a:off x="8878888" y="3251200"/>
                <a:ext cx="206375" cy="336550"/>
              </a:xfrm>
              <a:custGeom>
                <a:rect b="b" l="l" r="r" t="t"/>
                <a:pathLst>
                  <a:path extrusionOk="0" h="140" w="86">
                    <a:moveTo>
                      <a:pt x="43" y="140"/>
                    </a:moveTo>
                    <a:cubicBezTo>
                      <a:pt x="67" y="140"/>
                      <a:pt x="86" y="120"/>
                      <a:pt x="86" y="96"/>
                    </a:cubicBezTo>
                    <a:cubicBezTo>
                      <a:pt x="86" y="48"/>
                      <a:pt x="86" y="48"/>
                      <a:pt x="86" y="48"/>
                    </a:cubicBezTo>
                    <a:cubicBezTo>
                      <a:pt x="86" y="43"/>
                      <a:pt x="86" y="43"/>
                      <a:pt x="86" y="43"/>
                    </a:cubicBezTo>
                    <a:cubicBezTo>
                      <a:pt x="86" y="19"/>
                      <a:pt x="67" y="0"/>
                      <a:pt x="43" y="0"/>
                    </a:cubicBezTo>
                    <a:cubicBezTo>
                      <a:pt x="19" y="0"/>
                      <a:pt x="0" y="19"/>
                      <a:pt x="0" y="43"/>
                    </a:cubicBezTo>
                    <a:cubicBezTo>
                      <a:pt x="0" y="48"/>
                      <a:pt x="0" y="48"/>
                      <a:pt x="0" y="48"/>
                    </a:cubicBezTo>
                    <a:cubicBezTo>
                      <a:pt x="0" y="96"/>
                      <a:pt x="0" y="96"/>
                      <a:pt x="0" y="96"/>
                    </a:cubicBezTo>
                    <a:cubicBezTo>
                      <a:pt x="0" y="120"/>
                      <a:pt x="19" y="140"/>
                      <a:pt x="43" y="14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22"/>
              <p:cNvSpPr/>
              <p:nvPr/>
            </p:nvSpPr>
            <p:spPr>
              <a:xfrm>
                <a:off x="8869363" y="362585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22"/>
              <p:cNvSpPr/>
              <p:nvPr/>
            </p:nvSpPr>
            <p:spPr>
              <a:xfrm>
                <a:off x="8872538" y="3170238"/>
                <a:ext cx="396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22"/>
              <p:cNvSpPr/>
              <p:nvPr/>
            </p:nvSpPr>
            <p:spPr>
              <a:xfrm>
                <a:off x="8963026" y="3170238"/>
                <a:ext cx="414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22"/>
              <p:cNvSpPr/>
              <p:nvPr/>
            </p:nvSpPr>
            <p:spPr>
              <a:xfrm>
                <a:off x="9051926" y="3170238"/>
                <a:ext cx="414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22"/>
              <p:cNvSpPr/>
              <p:nvPr/>
            </p:nvSpPr>
            <p:spPr>
              <a:xfrm>
                <a:off x="9009063" y="311150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22"/>
              <p:cNvSpPr/>
              <p:nvPr/>
            </p:nvSpPr>
            <p:spPr>
              <a:xfrm>
                <a:off x="8916988" y="311150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22"/>
              <p:cNvSpPr/>
              <p:nvPr/>
            </p:nvSpPr>
            <p:spPr>
              <a:xfrm>
                <a:off x="8872538" y="3054350"/>
                <a:ext cx="396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22"/>
              <p:cNvSpPr/>
              <p:nvPr/>
            </p:nvSpPr>
            <p:spPr>
              <a:xfrm>
                <a:off x="8963026" y="3054350"/>
                <a:ext cx="414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22"/>
              <p:cNvSpPr/>
              <p:nvPr/>
            </p:nvSpPr>
            <p:spPr>
              <a:xfrm>
                <a:off x="9051926" y="3054350"/>
                <a:ext cx="414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70" name="Shape 270"/>
        <p:cNvGrpSpPr/>
        <p:nvPr/>
      </p:nvGrpSpPr>
      <p:grpSpPr>
        <a:xfrm>
          <a:off x="0" y="0"/>
          <a:ext cx="0" cy="0"/>
          <a:chOff x="0" y="0"/>
          <a:chExt cx="0" cy="0"/>
        </a:xfrm>
      </p:grpSpPr>
      <p:sp>
        <p:nvSpPr>
          <p:cNvPr id="271" name="Google Shape;271;p23"/>
          <p:cNvSpPr txBox="1"/>
          <p:nvPr>
            <p:ph hasCustomPrompt="1" type="title"/>
          </p:nvPr>
        </p:nvSpPr>
        <p:spPr>
          <a:xfrm>
            <a:off x="933100" y="611474"/>
            <a:ext cx="4696800" cy="768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4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72" name="Google Shape;272;p23"/>
          <p:cNvSpPr txBox="1"/>
          <p:nvPr>
            <p:ph idx="1" type="subTitle"/>
          </p:nvPr>
        </p:nvSpPr>
        <p:spPr>
          <a:xfrm>
            <a:off x="933100" y="1300395"/>
            <a:ext cx="4696800" cy="5988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73" name="Google Shape;273;p23"/>
          <p:cNvSpPr txBox="1"/>
          <p:nvPr>
            <p:ph hasCustomPrompt="1" idx="2" type="title"/>
          </p:nvPr>
        </p:nvSpPr>
        <p:spPr>
          <a:xfrm>
            <a:off x="933100" y="1963730"/>
            <a:ext cx="4696800" cy="768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4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74" name="Google Shape;274;p23"/>
          <p:cNvSpPr txBox="1"/>
          <p:nvPr>
            <p:ph idx="3" type="subTitle"/>
          </p:nvPr>
        </p:nvSpPr>
        <p:spPr>
          <a:xfrm>
            <a:off x="933100" y="2652651"/>
            <a:ext cx="4696800" cy="5988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75" name="Google Shape;275;p23"/>
          <p:cNvSpPr txBox="1"/>
          <p:nvPr>
            <p:ph hasCustomPrompt="1" idx="4" type="title"/>
          </p:nvPr>
        </p:nvSpPr>
        <p:spPr>
          <a:xfrm>
            <a:off x="933100" y="3315986"/>
            <a:ext cx="4696800" cy="768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4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76" name="Google Shape;276;p23"/>
          <p:cNvSpPr txBox="1"/>
          <p:nvPr>
            <p:ph idx="5" type="subTitle"/>
          </p:nvPr>
        </p:nvSpPr>
        <p:spPr>
          <a:xfrm>
            <a:off x="933100" y="4004906"/>
            <a:ext cx="4696800" cy="5988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277" name="Google Shape;277;p23"/>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278" name="Shape 278"/>
        <p:cNvGrpSpPr/>
        <p:nvPr/>
      </p:nvGrpSpPr>
      <p:grpSpPr>
        <a:xfrm>
          <a:off x="0" y="0"/>
          <a:ext cx="0" cy="0"/>
          <a:chOff x="0" y="0"/>
          <a:chExt cx="0" cy="0"/>
        </a:xfrm>
      </p:grpSpPr>
      <p:sp>
        <p:nvSpPr>
          <p:cNvPr id="279" name="Google Shape;27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0" name="Google Shape;280;p24"/>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81" name="Google Shape;281;p24"/>
          <p:cNvGrpSpPr/>
          <p:nvPr/>
        </p:nvGrpSpPr>
        <p:grpSpPr>
          <a:xfrm>
            <a:off x="8430781" y="544656"/>
            <a:ext cx="593845" cy="593845"/>
            <a:chOff x="8430781" y="544656"/>
            <a:chExt cx="593845" cy="593845"/>
          </a:xfrm>
        </p:grpSpPr>
        <p:sp>
          <p:nvSpPr>
            <p:cNvPr id="282" name="Google Shape;282;p24"/>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3" name="Google Shape;283;p24"/>
            <p:cNvGrpSpPr/>
            <p:nvPr/>
          </p:nvGrpSpPr>
          <p:grpSpPr>
            <a:xfrm>
              <a:off x="8505287" y="654400"/>
              <a:ext cx="444825" cy="374334"/>
              <a:chOff x="8505287" y="654400"/>
              <a:chExt cx="444825" cy="374334"/>
            </a:xfrm>
          </p:grpSpPr>
          <p:sp>
            <p:nvSpPr>
              <p:cNvPr id="284" name="Google Shape;284;p24"/>
              <p:cNvSpPr/>
              <p:nvPr/>
            </p:nvSpPr>
            <p:spPr>
              <a:xfrm>
                <a:off x="8596303" y="654400"/>
                <a:ext cx="260229" cy="229472"/>
              </a:xfrm>
              <a:custGeom>
                <a:rect b="b" l="l" r="r" t="t"/>
                <a:pathLst>
                  <a:path extrusionOk="0" h="118" w="134">
                    <a:moveTo>
                      <a:pt x="90" y="102"/>
                    </a:moveTo>
                    <a:cubicBezTo>
                      <a:pt x="107" y="85"/>
                      <a:pt x="129" y="65"/>
                      <a:pt x="132" y="46"/>
                    </a:cubicBezTo>
                    <a:cubicBezTo>
                      <a:pt x="134" y="33"/>
                      <a:pt x="132" y="23"/>
                      <a:pt x="126" y="15"/>
                    </a:cubicBezTo>
                    <a:cubicBezTo>
                      <a:pt x="120" y="6"/>
                      <a:pt x="110" y="2"/>
                      <a:pt x="97" y="0"/>
                    </a:cubicBezTo>
                    <a:cubicBezTo>
                      <a:pt x="96" y="0"/>
                      <a:pt x="95" y="0"/>
                      <a:pt x="93" y="0"/>
                    </a:cubicBezTo>
                    <a:cubicBezTo>
                      <a:pt x="84" y="0"/>
                      <a:pt x="75" y="4"/>
                      <a:pt x="67" y="9"/>
                    </a:cubicBezTo>
                    <a:cubicBezTo>
                      <a:pt x="60" y="4"/>
                      <a:pt x="50" y="0"/>
                      <a:pt x="41" y="0"/>
                    </a:cubicBezTo>
                    <a:cubicBezTo>
                      <a:pt x="40" y="0"/>
                      <a:pt x="39" y="0"/>
                      <a:pt x="37" y="0"/>
                    </a:cubicBezTo>
                    <a:cubicBezTo>
                      <a:pt x="24" y="2"/>
                      <a:pt x="15" y="6"/>
                      <a:pt x="8" y="15"/>
                    </a:cubicBezTo>
                    <a:cubicBezTo>
                      <a:pt x="2" y="23"/>
                      <a:pt x="0" y="33"/>
                      <a:pt x="2" y="46"/>
                    </a:cubicBezTo>
                    <a:cubicBezTo>
                      <a:pt x="5" y="65"/>
                      <a:pt x="27" y="85"/>
                      <a:pt x="45" y="102"/>
                    </a:cubicBezTo>
                    <a:cubicBezTo>
                      <a:pt x="45" y="102"/>
                      <a:pt x="54" y="111"/>
                      <a:pt x="56" y="113"/>
                    </a:cubicBezTo>
                    <a:cubicBezTo>
                      <a:pt x="58" y="115"/>
                      <a:pt x="63" y="118"/>
                      <a:pt x="67" y="118"/>
                    </a:cubicBezTo>
                    <a:cubicBezTo>
                      <a:pt x="72" y="118"/>
                      <a:pt x="76" y="115"/>
                      <a:pt x="78" y="113"/>
                    </a:cubicBezTo>
                    <a:cubicBezTo>
                      <a:pt x="81" y="111"/>
                      <a:pt x="90" y="102"/>
                      <a:pt x="90" y="10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24"/>
              <p:cNvSpPr/>
              <p:nvPr/>
            </p:nvSpPr>
            <p:spPr>
              <a:xfrm>
                <a:off x="8505287" y="763367"/>
                <a:ext cx="205107" cy="265367"/>
              </a:xfrm>
              <a:custGeom>
                <a:rect b="b" l="l" r="r" t="t"/>
                <a:pathLst>
                  <a:path extrusionOk="0" h="137" w="106">
                    <a:moveTo>
                      <a:pt x="83" y="75"/>
                    </a:moveTo>
                    <a:cubicBezTo>
                      <a:pt x="82" y="74"/>
                      <a:pt x="74" y="68"/>
                      <a:pt x="53" y="67"/>
                    </a:cubicBezTo>
                    <a:cubicBezTo>
                      <a:pt x="52" y="67"/>
                      <a:pt x="51" y="66"/>
                      <a:pt x="50" y="65"/>
                    </a:cubicBezTo>
                    <a:cubicBezTo>
                      <a:pt x="50" y="65"/>
                      <a:pt x="49" y="65"/>
                      <a:pt x="49" y="65"/>
                    </a:cubicBezTo>
                    <a:cubicBezTo>
                      <a:pt x="48" y="64"/>
                      <a:pt x="47" y="63"/>
                      <a:pt x="46" y="62"/>
                    </a:cubicBezTo>
                    <a:cubicBezTo>
                      <a:pt x="45" y="60"/>
                      <a:pt x="43" y="59"/>
                      <a:pt x="41" y="56"/>
                    </a:cubicBezTo>
                    <a:cubicBezTo>
                      <a:pt x="31" y="42"/>
                      <a:pt x="21" y="39"/>
                      <a:pt x="19" y="39"/>
                    </a:cubicBezTo>
                    <a:cubicBezTo>
                      <a:pt x="17" y="38"/>
                      <a:pt x="16" y="37"/>
                      <a:pt x="16" y="36"/>
                    </a:cubicBezTo>
                    <a:cubicBezTo>
                      <a:pt x="15" y="35"/>
                      <a:pt x="14" y="19"/>
                      <a:pt x="13" y="16"/>
                    </a:cubicBezTo>
                    <a:cubicBezTo>
                      <a:pt x="12" y="8"/>
                      <a:pt x="12" y="2"/>
                      <a:pt x="7" y="0"/>
                    </a:cubicBezTo>
                    <a:cubicBezTo>
                      <a:pt x="6" y="0"/>
                      <a:pt x="5" y="0"/>
                      <a:pt x="4" y="1"/>
                    </a:cubicBezTo>
                    <a:cubicBezTo>
                      <a:pt x="3" y="2"/>
                      <a:pt x="2" y="8"/>
                      <a:pt x="2" y="12"/>
                    </a:cubicBezTo>
                    <a:cubicBezTo>
                      <a:pt x="2" y="12"/>
                      <a:pt x="0" y="33"/>
                      <a:pt x="1" y="41"/>
                    </a:cubicBezTo>
                    <a:cubicBezTo>
                      <a:pt x="1" y="48"/>
                      <a:pt x="14" y="78"/>
                      <a:pt x="21" y="85"/>
                    </a:cubicBezTo>
                    <a:cubicBezTo>
                      <a:pt x="28" y="92"/>
                      <a:pt x="60" y="110"/>
                      <a:pt x="60" y="110"/>
                    </a:cubicBezTo>
                    <a:cubicBezTo>
                      <a:pt x="61" y="111"/>
                      <a:pt x="67" y="116"/>
                      <a:pt x="67" y="122"/>
                    </a:cubicBezTo>
                    <a:cubicBezTo>
                      <a:pt x="67" y="130"/>
                      <a:pt x="67" y="130"/>
                      <a:pt x="67" y="130"/>
                    </a:cubicBezTo>
                    <a:cubicBezTo>
                      <a:pt x="67" y="130"/>
                      <a:pt x="66" y="136"/>
                      <a:pt x="74" y="136"/>
                    </a:cubicBezTo>
                    <a:cubicBezTo>
                      <a:pt x="81" y="136"/>
                      <a:pt x="91" y="137"/>
                      <a:pt x="99" y="137"/>
                    </a:cubicBezTo>
                    <a:cubicBezTo>
                      <a:pt x="106" y="137"/>
                      <a:pt x="104" y="130"/>
                      <a:pt x="104" y="128"/>
                    </a:cubicBezTo>
                    <a:cubicBezTo>
                      <a:pt x="104" y="126"/>
                      <a:pt x="104" y="125"/>
                      <a:pt x="104" y="124"/>
                    </a:cubicBezTo>
                    <a:cubicBezTo>
                      <a:pt x="104" y="124"/>
                      <a:pt x="104" y="124"/>
                      <a:pt x="104" y="124"/>
                    </a:cubicBezTo>
                    <a:cubicBezTo>
                      <a:pt x="105" y="121"/>
                      <a:pt x="105" y="119"/>
                      <a:pt x="105" y="117"/>
                    </a:cubicBezTo>
                    <a:cubicBezTo>
                      <a:pt x="106" y="114"/>
                      <a:pt x="105" y="109"/>
                      <a:pt x="105" y="107"/>
                    </a:cubicBezTo>
                    <a:cubicBezTo>
                      <a:pt x="101" y="87"/>
                      <a:pt x="85" y="76"/>
                      <a:pt x="83" y="7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24"/>
              <p:cNvSpPr/>
              <p:nvPr/>
            </p:nvSpPr>
            <p:spPr>
              <a:xfrm>
                <a:off x="8742442" y="763367"/>
                <a:ext cx="207670" cy="265367"/>
              </a:xfrm>
              <a:custGeom>
                <a:rect b="b" l="l" r="r" t="t"/>
                <a:pathLst>
                  <a:path extrusionOk="0" h="137" w="107">
                    <a:moveTo>
                      <a:pt x="104" y="12"/>
                    </a:moveTo>
                    <a:cubicBezTo>
                      <a:pt x="104" y="8"/>
                      <a:pt x="103" y="2"/>
                      <a:pt x="102" y="1"/>
                    </a:cubicBezTo>
                    <a:cubicBezTo>
                      <a:pt x="101" y="0"/>
                      <a:pt x="101" y="0"/>
                      <a:pt x="99" y="0"/>
                    </a:cubicBezTo>
                    <a:cubicBezTo>
                      <a:pt x="95" y="2"/>
                      <a:pt x="94" y="8"/>
                      <a:pt x="93" y="16"/>
                    </a:cubicBezTo>
                    <a:cubicBezTo>
                      <a:pt x="93" y="19"/>
                      <a:pt x="91" y="35"/>
                      <a:pt x="91" y="36"/>
                    </a:cubicBezTo>
                    <a:cubicBezTo>
                      <a:pt x="90" y="37"/>
                      <a:pt x="89" y="38"/>
                      <a:pt x="87" y="39"/>
                    </a:cubicBezTo>
                    <a:cubicBezTo>
                      <a:pt x="86" y="39"/>
                      <a:pt x="75" y="42"/>
                      <a:pt x="65" y="56"/>
                    </a:cubicBezTo>
                    <a:cubicBezTo>
                      <a:pt x="64" y="59"/>
                      <a:pt x="62" y="60"/>
                      <a:pt x="60" y="62"/>
                    </a:cubicBezTo>
                    <a:cubicBezTo>
                      <a:pt x="59" y="63"/>
                      <a:pt x="58" y="64"/>
                      <a:pt x="57" y="65"/>
                    </a:cubicBezTo>
                    <a:cubicBezTo>
                      <a:pt x="57" y="65"/>
                      <a:pt x="57" y="65"/>
                      <a:pt x="57" y="65"/>
                    </a:cubicBezTo>
                    <a:cubicBezTo>
                      <a:pt x="56" y="66"/>
                      <a:pt x="54" y="67"/>
                      <a:pt x="53" y="67"/>
                    </a:cubicBezTo>
                    <a:cubicBezTo>
                      <a:pt x="32" y="68"/>
                      <a:pt x="24" y="74"/>
                      <a:pt x="23" y="75"/>
                    </a:cubicBezTo>
                    <a:cubicBezTo>
                      <a:pt x="22" y="76"/>
                      <a:pt x="6" y="87"/>
                      <a:pt x="1" y="107"/>
                    </a:cubicBezTo>
                    <a:cubicBezTo>
                      <a:pt x="1" y="109"/>
                      <a:pt x="0" y="114"/>
                      <a:pt x="1" y="117"/>
                    </a:cubicBezTo>
                    <a:cubicBezTo>
                      <a:pt x="1" y="119"/>
                      <a:pt x="2" y="121"/>
                      <a:pt x="2" y="124"/>
                    </a:cubicBezTo>
                    <a:cubicBezTo>
                      <a:pt x="2" y="124"/>
                      <a:pt x="2" y="124"/>
                      <a:pt x="2" y="124"/>
                    </a:cubicBezTo>
                    <a:cubicBezTo>
                      <a:pt x="2" y="125"/>
                      <a:pt x="2" y="126"/>
                      <a:pt x="2" y="128"/>
                    </a:cubicBezTo>
                    <a:cubicBezTo>
                      <a:pt x="2" y="130"/>
                      <a:pt x="1" y="137"/>
                      <a:pt x="8" y="137"/>
                    </a:cubicBezTo>
                    <a:cubicBezTo>
                      <a:pt x="15" y="137"/>
                      <a:pt x="25" y="136"/>
                      <a:pt x="33" y="136"/>
                    </a:cubicBezTo>
                    <a:cubicBezTo>
                      <a:pt x="40" y="136"/>
                      <a:pt x="39" y="130"/>
                      <a:pt x="39" y="130"/>
                    </a:cubicBezTo>
                    <a:cubicBezTo>
                      <a:pt x="39" y="122"/>
                      <a:pt x="39" y="122"/>
                      <a:pt x="39" y="122"/>
                    </a:cubicBezTo>
                    <a:cubicBezTo>
                      <a:pt x="39" y="116"/>
                      <a:pt x="46" y="111"/>
                      <a:pt x="47" y="110"/>
                    </a:cubicBezTo>
                    <a:cubicBezTo>
                      <a:pt x="47" y="110"/>
                      <a:pt x="81" y="90"/>
                      <a:pt x="86" y="85"/>
                    </a:cubicBezTo>
                    <a:cubicBezTo>
                      <a:pt x="90" y="80"/>
                      <a:pt x="105" y="48"/>
                      <a:pt x="106" y="41"/>
                    </a:cubicBezTo>
                    <a:cubicBezTo>
                      <a:pt x="107" y="33"/>
                      <a:pt x="104" y="12"/>
                      <a:pt x="104" y="1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287" name="Shape 287"/>
        <p:cNvGrpSpPr/>
        <p:nvPr/>
      </p:nvGrpSpPr>
      <p:grpSpPr>
        <a:xfrm>
          <a:off x="0" y="0"/>
          <a:ext cx="0" cy="0"/>
          <a:chOff x="0" y="0"/>
          <a:chExt cx="0" cy="0"/>
        </a:xfrm>
      </p:grpSpPr>
      <p:sp>
        <p:nvSpPr>
          <p:cNvPr id="288" name="Google Shape;288;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9" name="Google Shape;289;p25"/>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90" name="Google Shape;290;p25"/>
          <p:cNvGrpSpPr/>
          <p:nvPr/>
        </p:nvGrpSpPr>
        <p:grpSpPr>
          <a:xfrm>
            <a:off x="8430781" y="544656"/>
            <a:ext cx="593845" cy="593845"/>
            <a:chOff x="8430781" y="544656"/>
            <a:chExt cx="593845" cy="593845"/>
          </a:xfrm>
        </p:grpSpPr>
        <p:sp>
          <p:nvSpPr>
            <p:cNvPr id="291" name="Google Shape;291;p25"/>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2" name="Google Shape;292;p25"/>
            <p:cNvGrpSpPr/>
            <p:nvPr/>
          </p:nvGrpSpPr>
          <p:grpSpPr>
            <a:xfrm>
              <a:off x="8512586" y="626477"/>
              <a:ext cx="430225" cy="430200"/>
              <a:chOff x="8512586" y="626477"/>
              <a:chExt cx="430225" cy="430200"/>
            </a:xfrm>
          </p:grpSpPr>
          <p:sp>
            <p:nvSpPr>
              <p:cNvPr id="293" name="Google Shape;293;p25"/>
              <p:cNvSpPr/>
              <p:nvPr/>
            </p:nvSpPr>
            <p:spPr>
              <a:xfrm>
                <a:off x="8512586" y="626477"/>
                <a:ext cx="430225" cy="430200"/>
              </a:xfrm>
              <a:custGeom>
                <a:rect b="b" l="l" r="r" t="t"/>
                <a:pathLst>
                  <a:path extrusionOk="0" h="210" w="210">
                    <a:moveTo>
                      <a:pt x="184" y="0"/>
                    </a:moveTo>
                    <a:cubicBezTo>
                      <a:pt x="26" y="0"/>
                      <a:pt x="26" y="0"/>
                      <a:pt x="26" y="0"/>
                    </a:cubicBezTo>
                    <a:cubicBezTo>
                      <a:pt x="12" y="0"/>
                      <a:pt x="0" y="12"/>
                      <a:pt x="0" y="26"/>
                    </a:cubicBezTo>
                    <a:cubicBezTo>
                      <a:pt x="0" y="184"/>
                      <a:pt x="0" y="184"/>
                      <a:pt x="0" y="184"/>
                    </a:cubicBezTo>
                    <a:cubicBezTo>
                      <a:pt x="0" y="199"/>
                      <a:pt x="12" y="210"/>
                      <a:pt x="26" y="210"/>
                    </a:cubicBezTo>
                    <a:cubicBezTo>
                      <a:pt x="184" y="210"/>
                      <a:pt x="184" y="210"/>
                      <a:pt x="184" y="210"/>
                    </a:cubicBezTo>
                    <a:cubicBezTo>
                      <a:pt x="199" y="210"/>
                      <a:pt x="210" y="199"/>
                      <a:pt x="210" y="184"/>
                    </a:cubicBezTo>
                    <a:cubicBezTo>
                      <a:pt x="210" y="26"/>
                      <a:pt x="210" y="26"/>
                      <a:pt x="210" y="26"/>
                    </a:cubicBezTo>
                    <a:cubicBezTo>
                      <a:pt x="210" y="12"/>
                      <a:pt x="199" y="0"/>
                      <a:pt x="184" y="0"/>
                    </a:cubicBezTo>
                    <a:close/>
                    <a:moveTo>
                      <a:pt x="197" y="140"/>
                    </a:moveTo>
                    <a:cubicBezTo>
                      <a:pt x="197" y="174"/>
                      <a:pt x="197" y="174"/>
                      <a:pt x="197" y="174"/>
                    </a:cubicBezTo>
                    <a:cubicBezTo>
                      <a:pt x="197" y="187"/>
                      <a:pt x="187" y="197"/>
                      <a:pt x="174" y="197"/>
                    </a:cubicBezTo>
                    <a:cubicBezTo>
                      <a:pt x="36" y="197"/>
                      <a:pt x="36" y="197"/>
                      <a:pt x="36" y="197"/>
                    </a:cubicBezTo>
                    <a:cubicBezTo>
                      <a:pt x="24" y="197"/>
                      <a:pt x="13" y="187"/>
                      <a:pt x="13" y="174"/>
                    </a:cubicBezTo>
                    <a:cubicBezTo>
                      <a:pt x="13" y="172"/>
                      <a:pt x="13" y="172"/>
                      <a:pt x="13" y="172"/>
                    </a:cubicBezTo>
                    <a:cubicBezTo>
                      <a:pt x="13" y="172"/>
                      <a:pt x="13" y="172"/>
                      <a:pt x="13" y="172"/>
                    </a:cubicBezTo>
                    <a:cubicBezTo>
                      <a:pt x="10" y="172"/>
                      <a:pt x="8" y="170"/>
                      <a:pt x="8" y="167"/>
                    </a:cubicBezTo>
                    <a:cubicBezTo>
                      <a:pt x="8" y="149"/>
                      <a:pt x="8" y="149"/>
                      <a:pt x="8" y="149"/>
                    </a:cubicBezTo>
                    <a:cubicBezTo>
                      <a:pt x="8" y="146"/>
                      <a:pt x="10" y="144"/>
                      <a:pt x="13" y="144"/>
                    </a:cubicBezTo>
                    <a:cubicBezTo>
                      <a:pt x="13" y="144"/>
                      <a:pt x="13" y="144"/>
                      <a:pt x="13" y="144"/>
                    </a:cubicBezTo>
                    <a:cubicBezTo>
                      <a:pt x="13" y="140"/>
                      <a:pt x="13" y="140"/>
                      <a:pt x="13" y="140"/>
                    </a:cubicBezTo>
                    <a:cubicBezTo>
                      <a:pt x="13" y="137"/>
                      <a:pt x="13" y="137"/>
                      <a:pt x="13" y="137"/>
                    </a:cubicBezTo>
                    <a:cubicBezTo>
                      <a:pt x="13" y="78"/>
                      <a:pt x="13" y="78"/>
                      <a:pt x="13" y="78"/>
                    </a:cubicBezTo>
                    <a:cubicBezTo>
                      <a:pt x="13" y="78"/>
                      <a:pt x="13" y="78"/>
                      <a:pt x="13" y="78"/>
                    </a:cubicBezTo>
                    <a:cubicBezTo>
                      <a:pt x="13" y="76"/>
                      <a:pt x="13" y="76"/>
                      <a:pt x="13" y="76"/>
                    </a:cubicBezTo>
                    <a:cubicBezTo>
                      <a:pt x="13" y="68"/>
                      <a:pt x="13" y="68"/>
                      <a:pt x="13" y="68"/>
                    </a:cubicBezTo>
                    <a:cubicBezTo>
                      <a:pt x="13" y="68"/>
                      <a:pt x="13" y="68"/>
                      <a:pt x="13" y="68"/>
                    </a:cubicBezTo>
                    <a:cubicBezTo>
                      <a:pt x="10" y="68"/>
                      <a:pt x="8" y="66"/>
                      <a:pt x="8" y="64"/>
                    </a:cubicBezTo>
                    <a:cubicBezTo>
                      <a:pt x="8" y="45"/>
                      <a:pt x="8" y="45"/>
                      <a:pt x="8" y="45"/>
                    </a:cubicBezTo>
                    <a:cubicBezTo>
                      <a:pt x="8" y="42"/>
                      <a:pt x="10" y="40"/>
                      <a:pt x="13" y="40"/>
                    </a:cubicBezTo>
                    <a:cubicBezTo>
                      <a:pt x="13" y="40"/>
                      <a:pt x="13" y="40"/>
                      <a:pt x="13" y="40"/>
                    </a:cubicBezTo>
                    <a:cubicBezTo>
                      <a:pt x="13" y="36"/>
                      <a:pt x="13" y="36"/>
                      <a:pt x="13" y="36"/>
                    </a:cubicBezTo>
                    <a:cubicBezTo>
                      <a:pt x="13" y="24"/>
                      <a:pt x="24" y="14"/>
                      <a:pt x="36" y="14"/>
                    </a:cubicBezTo>
                    <a:cubicBezTo>
                      <a:pt x="174" y="14"/>
                      <a:pt x="174" y="14"/>
                      <a:pt x="174" y="14"/>
                    </a:cubicBezTo>
                    <a:cubicBezTo>
                      <a:pt x="187" y="14"/>
                      <a:pt x="197" y="24"/>
                      <a:pt x="197" y="36"/>
                    </a:cubicBezTo>
                    <a:cubicBezTo>
                      <a:pt x="197" y="76"/>
                      <a:pt x="197" y="76"/>
                      <a:pt x="197" y="76"/>
                    </a:cubicBezTo>
                    <a:lnTo>
                      <a:pt x="197" y="14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25"/>
              <p:cNvSpPr/>
              <p:nvPr/>
            </p:nvSpPr>
            <p:spPr>
              <a:xfrm>
                <a:off x="8539644" y="654886"/>
                <a:ext cx="377462" cy="127166"/>
              </a:xfrm>
              <a:custGeom>
                <a:rect b="b" l="l" r="r" t="t"/>
                <a:pathLst>
                  <a:path extrusionOk="0" h="62" w="184">
                    <a:moveTo>
                      <a:pt x="75" y="56"/>
                    </a:moveTo>
                    <a:cubicBezTo>
                      <a:pt x="75" y="49"/>
                      <a:pt x="81" y="44"/>
                      <a:pt x="88" y="44"/>
                    </a:cubicBezTo>
                    <a:cubicBezTo>
                      <a:pt x="89" y="44"/>
                      <a:pt x="89" y="44"/>
                      <a:pt x="89" y="44"/>
                    </a:cubicBezTo>
                    <a:cubicBezTo>
                      <a:pt x="96" y="44"/>
                      <a:pt x="96" y="44"/>
                      <a:pt x="96" y="44"/>
                    </a:cubicBezTo>
                    <a:cubicBezTo>
                      <a:pt x="103" y="44"/>
                      <a:pt x="109" y="49"/>
                      <a:pt x="109" y="56"/>
                    </a:cubicBezTo>
                    <a:cubicBezTo>
                      <a:pt x="109" y="62"/>
                      <a:pt x="109" y="62"/>
                      <a:pt x="109" y="62"/>
                    </a:cubicBezTo>
                    <a:cubicBezTo>
                      <a:pt x="184" y="62"/>
                      <a:pt x="184" y="62"/>
                      <a:pt x="184" y="62"/>
                    </a:cubicBezTo>
                    <a:cubicBezTo>
                      <a:pt x="184" y="22"/>
                      <a:pt x="184" y="22"/>
                      <a:pt x="184" y="22"/>
                    </a:cubicBezTo>
                    <a:cubicBezTo>
                      <a:pt x="184" y="10"/>
                      <a:pt x="174" y="0"/>
                      <a:pt x="161" y="0"/>
                    </a:cubicBezTo>
                    <a:cubicBezTo>
                      <a:pt x="23" y="0"/>
                      <a:pt x="23" y="0"/>
                      <a:pt x="23" y="0"/>
                    </a:cubicBezTo>
                    <a:cubicBezTo>
                      <a:pt x="11" y="0"/>
                      <a:pt x="0" y="10"/>
                      <a:pt x="0" y="22"/>
                    </a:cubicBezTo>
                    <a:cubicBezTo>
                      <a:pt x="0" y="26"/>
                      <a:pt x="0" y="26"/>
                      <a:pt x="0" y="26"/>
                    </a:cubicBezTo>
                    <a:cubicBezTo>
                      <a:pt x="3" y="27"/>
                      <a:pt x="4" y="29"/>
                      <a:pt x="4" y="31"/>
                    </a:cubicBezTo>
                    <a:cubicBezTo>
                      <a:pt x="4" y="50"/>
                      <a:pt x="4" y="50"/>
                      <a:pt x="4" y="50"/>
                    </a:cubicBezTo>
                    <a:cubicBezTo>
                      <a:pt x="4" y="52"/>
                      <a:pt x="3" y="54"/>
                      <a:pt x="0" y="54"/>
                    </a:cubicBezTo>
                    <a:cubicBezTo>
                      <a:pt x="0" y="62"/>
                      <a:pt x="0" y="62"/>
                      <a:pt x="0" y="62"/>
                    </a:cubicBezTo>
                    <a:cubicBezTo>
                      <a:pt x="75" y="62"/>
                      <a:pt x="75" y="62"/>
                      <a:pt x="75" y="62"/>
                    </a:cubicBezTo>
                    <a:lnTo>
                      <a:pt x="75" y="5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25"/>
              <p:cNvSpPr/>
              <p:nvPr/>
            </p:nvSpPr>
            <p:spPr>
              <a:xfrm>
                <a:off x="8539644" y="913277"/>
                <a:ext cx="377462" cy="116343"/>
              </a:xfrm>
              <a:custGeom>
                <a:rect b="b" l="l" r="r" t="t"/>
                <a:pathLst>
                  <a:path extrusionOk="0" h="57" w="184">
                    <a:moveTo>
                      <a:pt x="109" y="4"/>
                    </a:moveTo>
                    <a:cubicBezTo>
                      <a:pt x="109" y="11"/>
                      <a:pt x="103" y="17"/>
                      <a:pt x="96" y="17"/>
                    </a:cubicBezTo>
                    <a:cubicBezTo>
                      <a:pt x="89" y="17"/>
                      <a:pt x="89" y="17"/>
                      <a:pt x="89" y="17"/>
                    </a:cubicBezTo>
                    <a:cubicBezTo>
                      <a:pt x="88" y="17"/>
                      <a:pt x="88" y="17"/>
                      <a:pt x="88" y="17"/>
                    </a:cubicBezTo>
                    <a:cubicBezTo>
                      <a:pt x="81" y="17"/>
                      <a:pt x="75" y="11"/>
                      <a:pt x="75" y="4"/>
                    </a:cubicBezTo>
                    <a:cubicBezTo>
                      <a:pt x="75" y="0"/>
                      <a:pt x="75" y="0"/>
                      <a:pt x="75" y="0"/>
                    </a:cubicBezTo>
                    <a:cubicBezTo>
                      <a:pt x="0" y="0"/>
                      <a:pt x="0" y="0"/>
                      <a:pt x="0" y="0"/>
                    </a:cubicBezTo>
                    <a:cubicBezTo>
                      <a:pt x="0" y="4"/>
                      <a:pt x="0" y="4"/>
                      <a:pt x="0" y="4"/>
                    </a:cubicBezTo>
                    <a:cubicBezTo>
                      <a:pt x="3" y="4"/>
                      <a:pt x="4" y="6"/>
                      <a:pt x="4" y="9"/>
                    </a:cubicBezTo>
                    <a:cubicBezTo>
                      <a:pt x="4" y="27"/>
                      <a:pt x="4" y="27"/>
                      <a:pt x="4" y="27"/>
                    </a:cubicBezTo>
                    <a:cubicBezTo>
                      <a:pt x="4" y="29"/>
                      <a:pt x="3" y="31"/>
                      <a:pt x="0" y="32"/>
                    </a:cubicBezTo>
                    <a:cubicBezTo>
                      <a:pt x="0" y="34"/>
                      <a:pt x="0" y="34"/>
                      <a:pt x="0" y="34"/>
                    </a:cubicBezTo>
                    <a:cubicBezTo>
                      <a:pt x="0" y="47"/>
                      <a:pt x="11" y="57"/>
                      <a:pt x="23" y="57"/>
                    </a:cubicBezTo>
                    <a:cubicBezTo>
                      <a:pt x="161" y="57"/>
                      <a:pt x="161" y="57"/>
                      <a:pt x="161" y="57"/>
                    </a:cubicBezTo>
                    <a:cubicBezTo>
                      <a:pt x="174" y="57"/>
                      <a:pt x="184" y="47"/>
                      <a:pt x="184" y="34"/>
                    </a:cubicBezTo>
                    <a:cubicBezTo>
                      <a:pt x="184" y="0"/>
                      <a:pt x="184" y="0"/>
                      <a:pt x="184" y="0"/>
                    </a:cubicBezTo>
                    <a:cubicBezTo>
                      <a:pt x="109" y="0"/>
                      <a:pt x="109" y="0"/>
                      <a:pt x="109" y="0"/>
                    </a:cubicBezTo>
                    <a:lnTo>
                      <a:pt x="109" y="4"/>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5"/>
              <p:cNvSpPr/>
              <p:nvPr/>
            </p:nvSpPr>
            <p:spPr>
              <a:xfrm>
                <a:off x="8762874" y="787464"/>
                <a:ext cx="155585" cy="119049"/>
              </a:xfrm>
              <a:custGeom>
                <a:rect b="b" l="l" r="r" t="t"/>
                <a:pathLst>
                  <a:path extrusionOk="0" h="58" w="76">
                    <a:moveTo>
                      <a:pt x="76" y="0"/>
                    </a:moveTo>
                    <a:cubicBezTo>
                      <a:pt x="0" y="0"/>
                      <a:pt x="0" y="0"/>
                      <a:pt x="0" y="0"/>
                    </a:cubicBezTo>
                    <a:cubicBezTo>
                      <a:pt x="0" y="11"/>
                      <a:pt x="0" y="11"/>
                      <a:pt x="0" y="11"/>
                    </a:cubicBezTo>
                    <a:cubicBezTo>
                      <a:pt x="20" y="11"/>
                      <a:pt x="20" y="11"/>
                      <a:pt x="20" y="11"/>
                    </a:cubicBezTo>
                    <a:cubicBezTo>
                      <a:pt x="27" y="11"/>
                      <a:pt x="32" y="17"/>
                      <a:pt x="32" y="24"/>
                    </a:cubicBezTo>
                    <a:cubicBezTo>
                      <a:pt x="32" y="32"/>
                      <a:pt x="32" y="32"/>
                      <a:pt x="32" y="32"/>
                    </a:cubicBezTo>
                    <a:cubicBezTo>
                      <a:pt x="32" y="39"/>
                      <a:pt x="27" y="45"/>
                      <a:pt x="20" y="45"/>
                    </a:cubicBezTo>
                    <a:cubicBezTo>
                      <a:pt x="0" y="45"/>
                      <a:pt x="0" y="45"/>
                      <a:pt x="0" y="45"/>
                    </a:cubicBezTo>
                    <a:cubicBezTo>
                      <a:pt x="0" y="58"/>
                      <a:pt x="0" y="58"/>
                      <a:pt x="0" y="58"/>
                    </a:cubicBezTo>
                    <a:cubicBezTo>
                      <a:pt x="76" y="58"/>
                      <a:pt x="76" y="58"/>
                      <a:pt x="76" y="58"/>
                    </a:cubicBezTo>
                    <a:lnTo>
                      <a:pt x="76" y="0"/>
                    </a:lnTo>
                    <a:close/>
                    <a:moveTo>
                      <a:pt x="61" y="37"/>
                    </a:moveTo>
                    <a:cubicBezTo>
                      <a:pt x="57" y="37"/>
                      <a:pt x="53" y="34"/>
                      <a:pt x="53" y="30"/>
                    </a:cubicBezTo>
                    <a:cubicBezTo>
                      <a:pt x="53" y="25"/>
                      <a:pt x="57" y="22"/>
                      <a:pt x="61" y="22"/>
                    </a:cubicBezTo>
                    <a:cubicBezTo>
                      <a:pt x="65" y="22"/>
                      <a:pt x="68" y="25"/>
                      <a:pt x="68" y="30"/>
                    </a:cubicBezTo>
                    <a:cubicBezTo>
                      <a:pt x="68" y="34"/>
                      <a:pt x="65" y="37"/>
                      <a:pt x="61" y="3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25"/>
              <p:cNvSpPr/>
              <p:nvPr/>
            </p:nvSpPr>
            <p:spPr>
              <a:xfrm>
                <a:off x="8535585" y="787464"/>
                <a:ext cx="158290" cy="119049"/>
              </a:xfrm>
              <a:custGeom>
                <a:rect b="b" l="l" r="r" t="t"/>
                <a:pathLst>
                  <a:path extrusionOk="0" h="58" w="77">
                    <a:moveTo>
                      <a:pt x="77" y="45"/>
                    </a:moveTo>
                    <a:cubicBezTo>
                      <a:pt x="57" y="45"/>
                      <a:pt x="57" y="45"/>
                      <a:pt x="57" y="45"/>
                    </a:cubicBezTo>
                    <a:cubicBezTo>
                      <a:pt x="50" y="45"/>
                      <a:pt x="45" y="39"/>
                      <a:pt x="45" y="32"/>
                    </a:cubicBezTo>
                    <a:cubicBezTo>
                      <a:pt x="45" y="24"/>
                      <a:pt x="45" y="24"/>
                      <a:pt x="45" y="24"/>
                    </a:cubicBezTo>
                    <a:cubicBezTo>
                      <a:pt x="45" y="17"/>
                      <a:pt x="50" y="11"/>
                      <a:pt x="57" y="11"/>
                    </a:cubicBezTo>
                    <a:cubicBezTo>
                      <a:pt x="77" y="11"/>
                      <a:pt x="77" y="11"/>
                      <a:pt x="77" y="11"/>
                    </a:cubicBezTo>
                    <a:cubicBezTo>
                      <a:pt x="77" y="0"/>
                      <a:pt x="77" y="0"/>
                      <a:pt x="77" y="0"/>
                    </a:cubicBezTo>
                    <a:cubicBezTo>
                      <a:pt x="0" y="0"/>
                      <a:pt x="0" y="0"/>
                      <a:pt x="0" y="0"/>
                    </a:cubicBezTo>
                    <a:cubicBezTo>
                      <a:pt x="0" y="58"/>
                      <a:pt x="0" y="58"/>
                      <a:pt x="0" y="58"/>
                    </a:cubicBezTo>
                    <a:cubicBezTo>
                      <a:pt x="77" y="58"/>
                      <a:pt x="77" y="58"/>
                      <a:pt x="77" y="58"/>
                    </a:cubicBezTo>
                    <a:lnTo>
                      <a:pt x="77" y="4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5"/>
              <p:cNvSpPr/>
              <p:nvPr/>
            </p:nvSpPr>
            <p:spPr>
              <a:xfrm>
                <a:off x="8871107" y="833460"/>
                <a:ext cx="31200" cy="297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25"/>
              <p:cNvSpPr/>
              <p:nvPr/>
            </p:nvSpPr>
            <p:spPr>
              <a:xfrm>
                <a:off x="8530174" y="707647"/>
                <a:ext cx="17588" cy="58172"/>
              </a:xfrm>
              <a:custGeom>
                <a:rect b="b" l="l" r="r" t="t"/>
                <a:pathLst>
                  <a:path extrusionOk="0" h="28" w="9">
                    <a:moveTo>
                      <a:pt x="9" y="24"/>
                    </a:moveTo>
                    <a:cubicBezTo>
                      <a:pt x="9" y="5"/>
                      <a:pt x="9" y="5"/>
                      <a:pt x="9" y="5"/>
                    </a:cubicBezTo>
                    <a:cubicBezTo>
                      <a:pt x="9" y="3"/>
                      <a:pt x="8" y="1"/>
                      <a:pt x="5" y="0"/>
                    </a:cubicBezTo>
                    <a:cubicBezTo>
                      <a:pt x="5" y="0"/>
                      <a:pt x="5" y="0"/>
                      <a:pt x="5" y="0"/>
                    </a:cubicBezTo>
                    <a:cubicBezTo>
                      <a:pt x="2" y="0"/>
                      <a:pt x="0" y="2"/>
                      <a:pt x="0" y="5"/>
                    </a:cubicBezTo>
                    <a:cubicBezTo>
                      <a:pt x="0" y="24"/>
                      <a:pt x="0" y="24"/>
                      <a:pt x="0" y="24"/>
                    </a:cubicBezTo>
                    <a:cubicBezTo>
                      <a:pt x="0" y="26"/>
                      <a:pt x="2" y="28"/>
                      <a:pt x="5" y="28"/>
                    </a:cubicBezTo>
                    <a:cubicBezTo>
                      <a:pt x="5" y="28"/>
                      <a:pt x="5" y="28"/>
                      <a:pt x="5" y="28"/>
                    </a:cubicBezTo>
                    <a:cubicBezTo>
                      <a:pt x="8" y="28"/>
                      <a:pt x="9" y="26"/>
                      <a:pt x="9"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5"/>
              <p:cNvSpPr/>
              <p:nvPr/>
            </p:nvSpPr>
            <p:spPr>
              <a:xfrm>
                <a:off x="8530174" y="921394"/>
                <a:ext cx="17588" cy="56819"/>
              </a:xfrm>
              <a:custGeom>
                <a:rect b="b" l="l" r="r" t="t"/>
                <a:pathLst>
                  <a:path extrusionOk="0" h="28" w="9">
                    <a:moveTo>
                      <a:pt x="9" y="23"/>
                    </a:moveTo>
                    <a:cubicBezTo>
                      <a:pt x="9" y="5"/>
                      <a:pt x="9" y="5"/>
                      <a:pt x="9" y="5"/>
                    </a:cubicBezTo>
                    <a:cubicBezTo>
                      <a:pt x="9" y="2"/>
                      <a:pt x="8" y="0"/>
                      <a:pt x="5" y="0"/>
                    </a:cubicBezTo>
                    <a:cubicBezTo>
                      <a:pt x="5" y="0"/>
                      <a:pt x="5" y="0"/>
                      <a:pt x="5" y="0"/>
                    </a:cubicBezTo>
                    <a:cubicBezTo>
                      <a:pt x="2" y="0"/>
                      <a:pt x="0" y="2"/>
                      <a:pt x="0" y="5"/>
                    </a:cubicBezTo>
                    <a:cubicBezTo>
                      <a:pt x="0" y="23"/>
                      <a:pt x="0" y="23"/>
                      <a:pt x="0" y="23"/>
                    </a:cubicBezTo>
                    <a:cubicBezTo>
                      <a:pt x="0" y="26"/>
                      <a:pt x="2" y="28"/>
                      <a:pt x="5" y="28"/>
                    </a:cubicBezTo>
                    <a:cubicBezTo>
                      <a:pt x="5" y="28"/>
                      <a:pt x="5" y="28"/>
                      <a:pt x="5" y="28"/>
                    </a:cubicBezTo>
                    <a:cubicBezTo>
                      <a:pt x="8" y="27"/>
                      <a:pt x="9" y="25"/>
                      <a:pt x="9" y="2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25"/>
              <p:cNvSpPr/>
              <p:nvPr/>
            </p:nvSpPr>
            <p:spPr>
              <a:xfrm>
                <a:off x="8762874" y="782052"/>
                <a:ext cx="154232" cy="5411"/>
              </a:xfrm>
              <a:custGeom>
                <a:rect b="b" l="l" r="r" t="t"/>
                <a:pathLst>
                  <a:path extrusionOk="0" h="4" w="114">
                    <a:moveTo>
                      <a:pt x="0" y="4"/>
                    </a:moveTo>
                    <a:lnTo>
                      <a:pt x="114" y="4"/>
                    </a:lnTo>
                    <a:lnTo>
                      <a:pt x="114" y="3"/>
                    </a:lnTo>
                    <a:lnTo>
                      <a:pt x="114" y="0"/>
                    </a:lnTo>
                    <a:lnTo>
                      <a:pt x="0" y="0"/>
                    </a:lnTo>
                    <a:lnTo>
                      <a:pt x="0" y="4"/>
                    </a:ln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5"/>
              <p:cNvSpPr/>
              <p:nvPr/>
            </p:nvSpPr>
            <p:spPr>
              <a:xfrm>
                <a:off x="8539644" y="782052"/>
                <a:ext cx="154232" cy="5411"/>
              </a:xfrm>
              <a:custGeom>
                <a:rect b="b" l="l" r="r" t="t"/>
                <a:pathLst>
                  <a:path extrusionOk="0" h="4" w="114">
                    <a:moveTo>
                      <a:pt x="114" y="4"/>
                    </a:moveTo>
                    <a:lnTo>
                      <a:pt x="114" y="0"/>
                    </a:lnTo>
                    <a:lnTo>
                      <a:pt x="0" y="0"/>
                    </a:lnTo>
                    <a:lnTo>
                      <a:pt x="0" y="3"/>
                    </a:lnTo>
                    <a:lnTo>
                      <a:pt x="0" y="4"/>
                    </a:lnTo>
                    <a:lnTo>
                      <a:pt x="114" y="4"/>
                    </a:ln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25"/>
              <p:cNvSpPr/>
              <p:nvPr/>
            </p:nvSpPr>
            <p:spPr>
              <a:xfrm>
                <a:off x="8539644" y="906513"/>
                <a:ext cx="154200" cy="6600"/>
              </a:xfrm>
              <a:prstGeom prst="rect">
                <a:avLst/>
              </a:pr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5"/>
              <p:cNvSpPr/>
              <p:nvPr/>
            </p:nvSpPr>
            <p:spPr>
              <a:xfrm>
                <a:off x="8762874" y="906513"/>
                <a:ext cx="154200" cy="6600"/>
              </a:xfrm>
              <a:prstGeom prst="rect">
                <a:avLst/>
              </a:pr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25"/>
              <p:cNvSpPr/>
              <p:nvPr/>
            </p:nvSpPr>
            <p:spPr>
              <a:xfrm>
                <a:off x="8627583" y="745526"/>
                <a:ext cx="201584" cy="201572"/>
              </a:xfrm>
              <a:custGeom>
                <a:rect b="b" l="l" r="r" t="t"/>
                <a:pathLst>
                  <a:path extrusionOk="0" h="99" w="98">
                    <a:moveTo>
                      <a:pt x="66" y="18"/>
                    </a:moveTo>
                    <a:cubicBezTo>
                      <a:pt x="66" y="12"/>
                      <a:pt x="66" y="12"/>
                      <a:pt x="66" y="12"/>
                    </a:cubicBezTo>
                    <a:cubicBezTo>
                      <a:pt x="66" y="5"/>
                      <a:pt x="60" y="0"/>
                      <a:pt x="53" y="0"/>
                    </a:cubicBezTo>
                    <a:cubicBezTo>
                      <a:pt x="46" y="0"/>
                      <a:pt x="46" y="0"/>
                      <a:pt x="46" y="0"/>
                    </a:cubicBezTo>
                    <a:cubicBezTo>
                      <a:pt x="45" y="0"/>
                      <a:pt x="45" y="0"/>
                      <a:pt x="45" y="0"/>
                    </a:cubicBezTo>
                    <a:cubicBezTo>
                      <a:pt x="38" y="0"/>
                      <a:pt x="32" y="5"/>
                      <a:pt x="32" y="12"/>
                    </a:cubicBezTo>
                    <a:cubicBezTo>
                      <a:pt x="32" y="18"/>
                      <a:pt x="32" y="18"/>
                      <a:pt x="32" y="18"/>
                    </a:cubicBezTo>
                    <a:cubicBezTo>
                      <a:pt x="32" y="21"/>
                      <a:pt x="32" y="21"/>
                      <a:pt x="32" y="21"/>
                    </a:cubicBezTo>
                    <a:cubicBezTo>
                      <a:pt x="32" y="32"/>
                      <a:pt x="32" y="32"/>
                      <a:pt x="32" y="32"/>
                    </a:cubicBezTo>
                    <a:cubicBezTo>
                      <a:pt x="12" y="32"/>
                      <a:pt x="12" y="32"/>
                      <a:pt x="12" y="32"/>
                    </a:cubicBezTo>
                    <a:cubicBezTo>
                      <a:pt x="5" y="32"/>
                      <a:pt x="0" y="38"/>
                      <a:pt x="0" y="45"/>
                    </a:cubicBezTo>
                    <a:cubicBezTo>
                      <a:pt x="0" y="53"/>
                      <a:pt x="0" y="53"/>
                      <a:pt x="0" y="53"/>
                    </a:cubicBezTo>
                    <a:cubicBezTo>
                      <a:pt x="0" y="60"/>
                      <a:pt x="5" y="66"/>
                      <a:pt x="12" y="66"/>
                    </a:cubicBezTo>
                    <a:cubicBezTo>
                      <a:pt x="32" y="66"/>
                      <a:pt x="32" y="66"/>
                      <a:pt x="32" y="66"/>
                    </a:cubicBezTo>
                    <a:cubicBezTo>
                      <a:pt x="32" y="79"/>
                      <a:pt x="32" y="79"/>
                      <a:pt x="32" y="79"/>
                    </a:cubicBezTo>
                    <a:cubicBezTo>
                      <a:pt x="32" y="82"/>
                      <a:pt x="32" y="82"/>
                      <a:pt x="32" y="82"/>
                    </a:cubicBezTo>
                    <a:cubicBezTo>
                      <a:pt x="32" y="86"/>
                      <a:pt x="32" y="86"/>
                      <a:pt x="32" y="86"/>
                    </a:cubicBezTo>
                    <a:cubicBezTo>
                      <a:pt x="32" y="93"/>
                      <a:pt x="38" y="99"/>
                      <a:pt x="45" y="99"/>
                    </a:cubicBezTo>
                    <a:cubicBezTo>
                      <a:pt x="46" y="99"/>
                      <a:pt x="46" y="99"/>
                      <a:pt x="46" y="99"/>
                    </a:cubicBezTo>
                    <a:cubicBezTo>
                      <a:pt x="53" y="99"/>
                      <a:pt x="53" y="99"/>
                      <a:pt x="53" y="99"/>
                    </a:cubicBezTo>
                    <a:cubicBezTo>
                      <a:pt x="60" y="99"/>
                      <a:pt x="66" y="93"/>
                      <a:pt x="66" y="86"/>
                    </a:cubicBezTo>
                    <a:cubicBezTo>
                      <a:pt x="66" y="82"/>
                      <a:pt x="66" y="82"/>
                      <a:pt x="66" y="82"/>
                    </a:cubicBezTo>
                    <a:cubicBezTo>
                      <a:pt x="66" y="79"/>
                      <a:pt x="66" y="79"/>
                      <a:pt x="66" y="79"/>
                    </a:cubicBezTo>
                    <a:cubicBezTo>
                      <a:pt x="66" y="66"/>
                      <a:pt x="66" y="66"/>
                      <a:pt x="66" y="66"/>
                    </a:cubicBezTo>
                    <a:cubicBezTo>
                      <a:pt x="86" y="66"/>
                      <a:pt x="86" y="66"/>
                      <a:pt x="86" y="66"/>
                    </a:cubicBezTo>
                    <a:cubicBezTo>
                      <a:pt x="93" y="66"/>
                      <a:pt x="98" y="60"/>
                      <a:pt x="98" y="53"/>
                    </a:cubicBezTo>
                    <a:cubicBezTo>
                      <a:pt x="98" y="45"/>
                      <a:pt x="98" y="45"/>
                      <a:pt x="98" y="45"/>
                    </a:cubicBezTo>
                    <a:cubicBezTo>
                      <a:pt x="98" y="38"/>
                      <a:pt x="93" y="32"/>
                      <a:pt x="86" y="32"/>
                    </a:cubicBezTo>
                    <a:cubicBezTo>
                      <a:pt x="66" y="32"/>
                      <a:pt x="66" y="32"/>
                      <a:pt x="66" y="32"/>
                    </a:cubicBezTo>
                    <a:cubicBezTo>
                      <a:pt x="66" y="21"/>
                      <a:pt x="66" y="21"/>
                      <a:pt x="66" y="21"/>
                    </a:cubicBezTo>
                    <a:lnTo>
                      <a:pt x="66" y="1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306" name="Shape 306"/>
        <p:cNvGrpSpPr/>
        <p:nvPr/>
      </p:nvGrpSpPr>
      <p:grpSpPr>
        <a:xfrm>
          <a:off x="0" y="0"/>
          <a:ext cx="0" cy="0"/>
          <a:chOff x="0" y="0"/>
          <a:chExt cx="0" cy="0"/>
        </a:xfrm>
      </p:grpSpPr>
      <p:sp>
        <p:nvSpPr>
          <p:cNvPr id="307" name="Google Shape;307;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8" name="Google Shape;308;p26"/>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309" name="Google Shape;309;p26"/>
          <p:cNvGrpSpPr/>
          <p:nvPr/>
        </p:nvGrpSpPr>
        <p:grpSpPr>
          <a:xfrm>
            <a:off x="8430781" y="544656"/>
            <a:ext cx="593845" cy="593845"/>
            <a:chOff x="8430781" y="544656"/>
            <a:chExt cx="593845" cy="593845"/>
          </a:xfrm>
        </p:grpSpPr>
        <p:sp>
          <p:nvSpPr>
            <p:cNvPr id="310" name="Google Shape;310;p26"/>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 name="Google Shape;311;p26"/>
            <p:cNvGrpSpPr/>
            <p:nvPr/>
          </p:nvGrpSpPr>
          <p:grpSpPr>
            <a:xfrm>
              <a:off x="8531213" y="646834"/>
              <a:ext cx="392975" cy="389475"/>
              <a:chOff x="8531213" y="646834"/>
              <a:chExt cx="392975" cy="389475"/>
            </a:xfrm>
          </p:grpSpPr>
          <p:sp>
            <p:nvSpPr>
              <p:cNvPr id="312" name="Google Shape;312;p26"/>
              <p:cNvSpPr/>
              <p:nvPr/>
            </p:nvSpPr>
            <p:spPr>
              <a:xfrm>
                <a:off x="8573317" y="691279"/>
                <a:ext cx="199996" cy="197662"/>
              </a:xfrm>
              <a:custGeom>
                <a:rect b="b" l="l" r="r" t="t"/>
                <a:pathLst>
                  <a:path extrusionOk="0" h="112" w="113">
                    <a:moveTo>
                      <a:pt x="96" y="95"/>
                    </a:moveTo>
                    <a:cubicBezTo>
                      <a:pt x="97" y="94"/>
                      <a:pt x="98" y="93"/>
                      <a:pt x="99" y="92"/>
                    </a:cubicBezTo>
                    <a:cubicBezTo>
                      <a:pt x="108" y="82"/>
                      <a:pt x="113" y="69"/>
                      <a:pt x="113" y="56"/>
                    </a:cubicBezTo>
                    <a:cubicBezTo>
                      <a:pt x="113" y="41"/>
                      <a:pt x="107" y="27"/>
                      <a:pt x="96" y="16"/>
                    </a:cubicBezTo>
                    <a:cubicBezTo>
                      <a:pt x="86" y="6"/>
                      <a:pt x="71" y="0"/>
                      <a:pt x="56" y="0"/>
                    </a:cubicBezTo>
                    <a:cubicBezTo>
                      <a:pt x="42" y="0"/>
                      <a:pt x="27" y="6"/>
                      <a:pt x="17" y="16"/>
                    </a:cubicBezTo>
                    <a:cubicBezTo>
                      <a:pt x="6" y="27"/>
                      <a:pt x="0" y="41"/>
                      <a:pt x="0" y="56"/>
                    </a:cubicBezTo>
                    <a:cubicBezTo>
                      <a:pt x="0" y="71"/>
                      <a:pt x="6" y="85"/>
                      <a:pt x="17" y="96"/>
                    </a:cubicBezTo>
                    <a:cubicBezTo>
                      <a:pt x="27" y="106"/>
                      <a:pt x="42" y="112"/>
                      <a:pt x="56" y="112"/>
                    </a:cubicBezTo>
                    <a:cubicBezTo>
                      <a:pt x="70" y="112"/>
                      <a:pt x="83" y="107"/>
                      <a:pt x="93" y="99"/>
                    </a:cubicBezTo>
                    <a:cubicBezTo>
                      <a:pt x="94" y="97"/>
                      <a:pt x="95" y="96"/>
                      <a:pt x="96" y="95"/>
                    </a:cubicBezTo>
                    <a:close/>
                    <a:moveTo>
                      <a:pt x="68" y="80"/>
                    </a:moveTo>
                    <a:cubicBezTo>
                      <a:pt x="68" y="80"/>
                      <a:pt x="64" y="84"/>
                      <a:pt x="63" y="85"/>
                    </a:cubicBezTo>
                    <a:cubicBezTo>
                      <a:pt x="62" y="86"/>
                      <a:pt x="60" y="87"/>
                      <a:pt x="57" y="87"/>
                    </a:cubicBezTo>
                    <a:cubicBezTo>
                      <a:pt x="55" y="87"/>
                      <a:pt x="53" y="86"/>
                      <a:pt x="52" y="85"/>
                    </a:cubicBezTo>
                    <a:cubicBezTo>
                      <a:pt x="51" y="84"/>
                      <a:pt x="47" y="80"/>
                      <a:pt x="47" y="80"/>
                    </a:cubicBezTo>
                    <a:cubicBezTo>
                      <a:pt x="38" y="71"/>
                      <a:pt x="27" y="61"/>
                      <a:pt x="26" y="52"/>
                    </a:cubicBezTo>
                    <a:cubicBezTo>
                      <a:pt x="25" y="46"/>
                      <a:pt x="26" y="41"/>
                      <a:pt x="29" y="37"/>
                    </a:cubicBezTo>
                    <a:cubicBezTo>
                      <a:pt x="32" y="33"/>
                      <a:pt x="36" y="31"/>
                      <a:pt x="43" y="30"/>
                    </a:cubicBezTo>
                    <a:cubicBezTo>
                      <a:pt x="44" y="30"/>
                      <a:pt x="44" y="30"/>
                      <a:pt x="45" y="30"/>
                    </a:cubicBezTo>
                    <a:cubicBezTo>
                      <a:pt x="49" y="30"/>
                      <a:pt x="54" y="32"/>
                      <a:pt x="57" y="34"/>
                    </a:cubicBezTo>
                    <a:cubicBezTo>
                      <a:pt x="61" y="32"/>
                      <a:pt x="66" y="30"/>
                      <a:pt x="70" y="30"/>
                    </a:cubicBezTo>
                    <a:cubicBezTo>
                      <a:pt x="71" y="30"/>
                      <a:pt x="71" y="30"/>
                      <a:pt x="72" y="30"/>
                    </a:cubicBezTo>
                    <a:cubicBezTo>
                      <a:pt x="79" y="31"/>
                      <a:pt x="83" y="33"/>
                      <a:pt x="86" y="37"/>
                    </a:cubicBezTo>
                    <a:cubicBezTo>
                      <a:pt x="89" y="41"/>
                      <a:pt x="90" y="46"/>
                      <a:pt x="89" y="52"/>
                    </a:cubicBezTo>
                    <a:cubicBezTo>
                      <a:pt x="88" y="61"/>
                      <a:pt x="77" y="71"/>
                      <a:pt x="68" y="8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6"/>
              <p:cNvSpPr/>
              <p:nvPr/>
            </p:nvSpPr>
            <p:spPr>
              <a:xfrm>
                <a:off x="8769805" y="885432"/>
                <a:ext cx="154383" cy="150878"/>
              </a:xfrm>
              <a:custGeom>
                <a:rect b="b" l="l" r="r" t="t"/>
                <a:pathLst>
                  <a:path extrusionOk="0" h="85" w="87">
                    <a:moveTo>
                      <a:pt x="80" y="58"/>
                    </a:moveTo>
                    <a:cubicBezTo>
                      <a:pt x="23" y="0"/>
                      <a:pt x="23" y="0"/>
                      <a:pt x="23" y="0"/>
                    </a:cubicBezTo>
                    <a:cubicBezTo>
                      <a:pt x="24" y="6"/>
                      <a:pt x="22" y="13"/>
                      <a:pt x="17" y="17"/>
                    </a:cubicBezTo>
                    <a:cubicBezTo>
                      <a:pt x="13" y="21"/>
                      <a:pt x="8" y="23"/>
                      <a:pt x="3" y="23"/>
                    </a:cubicBezTo>
                    <a:cubicBezTo>
                      <a:pt x="2" y="23"/>
                      <a:pt x="1" y="23"/>
                      <a:pt x="0" y="23"/>
                    </a:cubicBezTo>
                    <a:cubicBezTo>
                      <a:pt x="57" y="81"/>
                      <a:pt x="57" y="81"/>
                      <a:pt x="57" y="81"/>
                    </a:cubicBezTo>
                    <a:cubicBezTo>
                      <a:pt x="60" y="84"/>
                      <a:pt x="65" y="85"/>
                      <a:pt x="69" y="85"/>
                    </a:cubicBezTo>
                    <a:cubicBezTo>
                      <a:pt x="73" y="85"/>
                      <a:pt x="77" y="84"/>
                      <a:pt x="80" y="81"/>
                    </a:cubicBezTo>
                    <a:cubicBezTo>
                      <a:pt x="87" y="74"/>
                      <a:pt x="87" y="64"/>
                      <a:pt x="80" y="5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26"/>
              <p:cNvSpPr/>
              <p:nvPr/>
            </p:nvSpPr>
            <p:spPr>
              <a:xfrm>
                <a:off x="8738226" y="853852"/>
                <a:ext cx="10526" cy="12866"/>
              </a:xfrm>
              <a:custGeom>
                <a:rect b="b" l="l" r="r" t="t"/>
                <a:pathLst>
                  <a:path extrusionOk="0" h="7" w="6">
                    <a:moveTo>
                      <a:pt x="0" y="7"/>
                    </a:moveTo>
                    <a:cubicBezTo>
                      <a:pt x="1" y="6"/>
                      <a:pt x="2" y="5"/>
                      <a:pt x="3" y="4"/>
                    </a:cubicBezTo>
                    <a:cubicBezTo>
                      <a:pt x="4" y="3"/>
                      <a:pt x="5" y="1"/>
                      <a:pt x="6" y="0"/>
                    </a:cubicBezTo>
                    <a:cubicBezTo>
                      <a:pt x="5" y="1"/>
                      <a:pt x="4" y="2"/>
                      <a:pt x="3" y="3"/>
                    </a:cubicBezTo>
                    <a:cubicBezTo>
                      <a:pt x="2" y="4"/>
                      <a:pt x="1" y="5"/>
                      <a:pt x="0" y="7"/>
                    </a:cubicBezTo>
                    <a:close/>
                  </a:path>
                </a:pathLst>
              </a:custGeom>
              <a:solidFill>
                <a:srgbClr val="EBDAB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26"/>
              <p:cNvSpPr/>
              <p:nvPr/>
            </p:nvSpPr>
            <p:spPr>
              <a:xfrm>
                <a:off x="8747583" y="863209"/>
                <a:ext cx="65496" cy="63158"/>
              </a:xfrm>
              <a:custGeom>
                <a:rect b="b" l="l" r="r" t="t"/>
                <a:pathLst>
                  <a:path extrusionOk="0" h="36" w="37">
                    <a:moveTo>
                      <a:pt x="30" y="30"/>
                    </a:moveTo>
                    <a:cubicBezTo>
                      <a:pt x="35" y="26"/>
                      <a:pt x="37" y="19"/>
                      <a:pt x="36" y="13"/>
                    </a:cubicBezTo>
                    <a:cubicBezTo>
                      <a:pt x="35" y="9"/>
                      <a:pt x="33" y="5"/>
                      <a:pt x="30" y="2"/>
                    </a:cubicBezTo>
                    <a:cubicBezTo>
                      <a:pt x="28" y="0"/>
                      <a:pt x="28" y="0"/>
                      <a:pt x="28" y="0"/>
                    </a:cubicBezTo>
                    <a:cubicBezTo>
                      <a:pt x="25" y="6"/>
                      <a:pt x="21" y="11"/>
                      <a:pt x="16" y="16"/>
                    </a:cubicBezTo>
                    <a:cubicBezTo>
                      <a:pt x="11" y="21"/>
                      <a:pt x="5" y="25"/>
                      <a:pt x="0" y="29"/>
                    </a:cubicBezTo>
                    <a:cubicBezTo>
                      <a:pt x="2" y="30"/>
                      <a:pt x="2" y="30"/>
                      <a:pt x="2" y="30"/>
                    </a:cubicBezTo>
                    <a:cubicBezTo>
                      <a:pt x="5" y="34"/>
                      <a:pt x="9" y="36"/>
                      <a:pt x="13" y="36"/>
                    </a:cubicBezTo>
                    <a:cubicBezTo>
                      <a:pt x="14" y="36"/>
                      <a:pt x="15" y="36"/>
                      <a:pt x="16" y="36"/>
                    </a:cubicBezTo>
                    <a:cubicBezTo>
                      <a:pt x="21" y="36"/>
                      <a:pt x="26" y="34"/>
                      <a:pt x="30" y="3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6"/>
              <p:cNvSpPr/>
              <p:nvPr/>
            </p:nvSpPr>
            <p:spPr>
              <a:xfrm>
                <a:off x="8531213" y="646834"/>
                <a:ext cx="285375" cy="286551"/>
              </a:xfrm>
              <a:custGeom>
                <a:rect b="b" l="l" r="r" t="t"/>
                <a:pathLst>
                  <a:path extrusionOk="0" h="162" w="161">
                    <a:moveTo>
                      <a:pt x="138" y="138"/>
                    </a:moveTo>
                    <a:cubicBezTo>
                      <a:pt x="143" y="133"/>
                      <a:pt x="147" y="128"/>
                      <a:pt x="150" y="122"/>
                    </a:cubicBezTo>
                    <a:cubicBezTo>
                      <a:pt x="158" y="110"/>
                      <a:pt x="161" y="96"/>
                      <a:pt x="161" y="81"/>
                    </a:cubicBezTo>
                    <a:cubicBezTo>
                      <a:pt x="161" y="59"/>
                      <a:pt x="153" y="39"/>
                      <a:pt x="138" y="24"/>
                    </a:cubicBezTo>
                    <a:cubicBezTo>
                      <a:pt x="122" y="8"/>
                      <a:pt x="102" y="0"/>
                      <a:pt x="80" y="0"/>
                    </a:cubicBezTo>
                    <a:cubicBezTo>
                      <a:pt x="59" y="0"/>
                      <a:pt x="39" y="8"/>
                      <a:pt x="23" y="24"/>
                    </a:cubicBezTo>
                    <a:cubicBezTo>
                      <a:pt x="8" y="39"/>
                      <a:pt x="0" y="59"/>
                      <a:pt x="0" y="81"/>
                    </a:cubicBezTo>
                    <a:cubicBezTo>
                      <a:pt x="0" y="102"/>
                      <a:pt x="8" y="123"/>
                      <a:pt x="23" y="138"/>
                    </a:cubicBezTo>
                    <a:cubicBezTo>
                      <a:pt x="39" y="153"/>
                      <a:pt x="59" y="162"/>
                      <a:pt x="80" y="162"/>
                    </a:cubicBezTo>
                    <a:cubicBezTo>
                      <a:pt x="95" y="162"/>
                      <a:pt x="109" y="158"/>
                      <a:pt x="122" y="151"/>
                    </a:cubicBezTo>
                    <a:cubicBezTo>
                      <a:pt x="127" y="147"/>
                      <a:pt x="133" y="143"/>
                      <a:pt x="138" y="138"/>
                    </a:cubicBezTo>
                    <a:close/>
                    <a:moveTo>
                      <a:pt x="41" y="121"/>
                    </a:moveTo>
                    <a:cubicBezTo>
                      <a:pt x="30" y="110"/>
                      <a:pt x="24" y="96"/>
                      <a:pt x="24" y="81"/>
                    </a:cubicBezTo>
                    <a:cubicBezTo>
                      <a:pt x="24" y="66"/>
                      <a:pt x="30" y="52"/>
                      <a:pt x="41" y="41"/>
                    </a:cubicBezTo>
                    <a:cubicBezTo>
                      <a:pt x="51" y="31"/>
                      <a:pt x="66" y="25"/>
                      <a:pt x="80" y="25"/>
                    </a:cubicBezTo>
                    <a:cubicBezTo>
                      <a:pt x="95" y="25"/>
                      <a:pt x="110" y="31"/>
                      <a:pt x="120" y="41"/>
                    </a:cubicBezTo>
                    <a:cubicBezTo>
                      <a:pt x="131" y="52"/>
                      <a:pt x="137" y="66"/>
                      <a:pt x="137" y="81"/>
                    </a:cubicBezTo>
                    <a:cubicBezTo>
                      <a:pt x="137" y="94"/>
                      <a:pt x="132" y="107"/>
                      <a:pt x="123" y="117"/>
                    </a:cubicBezTo>
                    <a:cubicBezTo>
                      <a:pt x="122" y="118"/>
                      <a:pt x="121" y="120"/>
                      <a:pt x="120" y="121"/>
                    </a:cubicBezTo>
                    <a:cubicBezTo>
                      <a:pt x="119" y="122"/>
                      <a:pt x="118" y="123"/>
                      <a:pt x="117" y="124"/>
                    </a:cubicBezTo>
                    <a:cubicBezTo>
                      <a:pt x="107" y="132"/>
                      <a:pt x="94" y="137"/>
                      <a:pt x="80" y="137"/>
                    </a:cubicBezTo>
                    <a:cubicBezTo>
                      <a:pt x="66" y="137"/>
                      <a:pt x="51" y="131"/>
                      <a:pt x="41" y="12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6"/>
              <p:cNvSpPr/>
              <p:nvPr/>
            </p:nvSpPr>
            <p:spPr>
              <a:xfrm>
                <a:off x="8617761" y="743911"/>
                <a:ext cx="115787" cy="101755"/>
              </a:xfrm>
              <a:custGeom>
                <a:rect b="b" l="l" r="r" t="t"/>
                <a:pathLst>
                  <a:path extrusionOk="0" h="57" w="65">
                    <a:moveTo>
                      <a:pt x="61" y="7"/>
                    </a:moveTo>
                    <a:cubicBezTo>
                      <a:pt x="58" y="3"/>
                      <a:pt x="54" y="1"/>
                      <a:pt x="47" y="0"/>
                    </a:cubicBezTo>
                    <a:cubicBezTo>
                      <a:pt x="46" y="0"/>
                      <a:pt x="46" y="0"/>
                      <a:pt x="45" y="0"/>
                    </a:cubicBezTo>
                    <a:cubicBezTo>
                      <a:pt x="41" y="0"/>
                      <a:pt x="36" y="2"/>
                      <a:pt x="32" y="4"/>
                    </a:cubicBezTo>
                    <a:cubicBezTo>
                      <a:pt x="29" y="2"/>
                      <a:pt x="24" y="0"/>
                      <a:pt x="20" y="0"/>
                    </a:cubicBezTo>
                    <a:cubicBezTo>
                      <a:pt x="19" y="0"/>
                      <a:pt x="19" y="0"/>
                      <a:pt x="18" y="0"/>
                    </a:cubicBezTo>
                    <a:cubicBezTo>
                      <a:pt x="11" y="1"/>
                      <a:pt x="7" y="3"/>
                      <a:pt x="4" y="7"/>
                    </a:cubicBezTo>
                    <a:cubicBezTo>
                      <a:pt x="1" y="11"/>
                      <a:pt x="0" y="16"/>
                      <a:pt x="1" y="22"/>
                    </a:cubicBezTo>
                    <a:cubicBezTo>
                      <a:pt x="2" y="31"/>
                      <a:pt x="13" y="41"/>
                      <a:pt x="22" y="50"/>
                    </a:cubicBezTo>
                    <a:cubicBezTo>
                      <a:pt x="22" y="50"/>
                      <a:pt x="26" y="54"/>
                      <a:pt x="27" y="55"/>
                    </a:cubicBezTo>
                    <a:cubicBezTo>
                      <a:pt x="28" y="56"/>
                      <a:pt x="30" y="57"/>
                      <a:pt x="32" y="57"/>
                    </a:cubicBezTo>
                    <a:cubicBezTo>
                      <a:pt x="35" y="57"/>
                      <a:pt x="37" y="56"/>
                      <a:pt x="38" y="55"/>
                    </a:cubicBezTo>
                    <a:cubicBezTo>
                      <a:pt x="39" y="54"/>
                      <a:pt x="43" y="50"/>
                      <a:pt x="43" y="50"/>
                    </a:cubicBezTo>
                    <a:cubicBezTo>
                      <a:pt x="52" y="41"/>
                      <a:pt x="63" y="31"/>
                      <a:pt x="64" y="22"/>
                    </a:cubicBezTo>
                    <a:cubicBezTo>
                      <a:pt x="65" y="16"/>
                      <a:pt x="64" y="11"/>
                      <a:pt x="61" y="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1">
    <p:spTree>
      <p:nvGrpSpPr>
        <p:cNvPr id="318" name="Shape 318"/>
        <p:cNvGrpSpPr/>
        <p:nvPr/>
      </p:nvGrpSpPr>
      <p:grpSpPr>
        <a:xfrm>
          <a:off x="0" y="0"/>
          <a:ext cx="0" cy="0"/>
          <a:chOff x="0" y="0"/>
          <a:chExt cx="0" cy="0"/>
        </a:xfrm>
      </p:grpSpPr>
      <p:sp>
        <p:nvSpPr>
          <p:cNvPr id="319" name="Google Shape;319;p27"/>
          <p:cNvSpPr txBox="1"/>
          <p:nvPr>
            <p:ph type="title"/>
          </p:nvPr>
        </p:nvSpPr>
        <p:spPr>
          <a:xfrm>
            <a:off x="1683700" y="2115425"/>
            <a:ext cx="3955200" cy="1511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20" name="Google Shape;320;p27"/>
          <p:cNvSpPr txBox="1"/>
          <p:nvPr>
            <p:ph hasCustomPrompt="1" idx="2" type="title"/>
          </p:nvPr>
        </p:nvSpPr>
        <p:spPr>
          <a:xfrm>
            <a:off x="3986775" y="887475"/>
            <a:ext cx="1652100" cy="915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53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1" name="Google Shape;321;p27"/>
          <p:cNvSpPr txBox="1"/>
          <p:nvPr>
            <p:ph idx="1" type="subTitle"/>
          </p:nvPr>
        </p:nvSpPr>
        <p:spPr>
          <a:xfrm>
            <a:off x="1142175" y="3777575"/>
            <a:ext cx="4496700" cy="375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2" name="Google Shape;322;p27"/>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1_1">
    <p:spTree>
      <p:nvGrpSpPr>
        <p:cNvPr id="323" name="Shape 323"/>
        <p:cNvGrpSpPr/>
        <p:nvPr/>
      </p:nvGrpSpPr>
      <p:grpSpPr>
        <a:xfrm>
          <a:off x="0" y="0"/>
          <a:ext cx="0" cy="0"/>
          <a:chOff x="0" y="0"/>
          <a:chExt cx="0" cy="0"/>
        </a:xfrm>
      </p:grpSpPr>
      <p:sp>
        <p:nvSpPr>
          <p:cNvPr id="324" name="Google Shape;324;p28"/>
          <p:cNvSpPr txBox="1"/>
          <p:nvPr>
            <p:ph type="title"/>
          </p:nvPr>
        </p:nvSpPr>
        <p:spPr>
          <a:xfrm>
            <a:off x="3494600" y="2115425"/>
            <a:ext cx="4496700" cy="15114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25" name="Google Shape;325;p28"/>
          <p:cNvSpPr txBox="1"/>
          <p:nvPr>
            <p:ph hasCustomPrompt="1" idx="2" type="title"/>
          </p:nvPr>
        </p:nvSpPr>
        <p:spPr>
          <a:xfrm>
            <a:off x="3494600" y="88747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53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26" name="Google Shape;326;p28"/>
          <p:cNvSpPr txBox="1"/>
          <p:nvPr>
            <p:ph idx="1" type="subTitle"/>
          </p:nvPr>
        </p:nvSpPr>
        <p:spPr>
          <a:xfrm>
            <a:off x="3494600" y="3777575"/>
            <a:ext cx="44967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7" name="Google Shape;327;p28"/>
          <p:cNvSpPr/>
          <p:nvPr/>
        </p:nvSpPr>
        <p:spPr>
          <a:xfrm>
            <a:off x="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28" name="Shape 328"/>
        <p:cNvGrpSpPr/>
        <p:nvPr/>
      </p:nvGrpSpPr>
      <p:grpSpPr>
        <a:xfrm>
          <a:off x="0" y="0"/>
          <a:ext cx="0" cy="0"/>
          <a:chOff x="0" y="0"/>
          <a:chExt cx="0" cy="0"/>
        </a:xfrm>
      </p:grpSpPr>
      <p:sp>
        <p:nvSpPr>
          <p:cNvPr id="329" name="Google Shape;329;p29"/>
          <p:cNvSpPr txBox="1"/>
          <p:nvPr>
            <p:ph type="title"/>
          </p:nvPr>
        </p:nvSpPr>
        <p:spPr>
          <a:xfrm>
            <a:off x="1145838" y="539500"/>
            <a:ext cx="4448100" cy="1058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0" name="Google Shape;330;p29"/>
          <p:cNvSpPr txBox="1"/>
          <p:nvPr>
            <p:ph idx="1" type="subTitle"/>
          </p:nvPr>
        </p:nvSpPr>
        <p:spPr>
          <a:xfrm>
            <a:off x="1145800" y="1704024"/>
            <a:ext cx="4448100" cy="1101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1" name="Google Shape;331;p29"/>
          <p:cNvSpPr txBox="1"/>
          <p:nvPr/>
        </p:nvSpPr>
        <p:spPr>
          <a:xfrm>
            <a:off x="1840500" y="3638750"/>
            <a:ext cx="3753300" cy="7518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200">
                <a:solidFill>
                  <a:schemeClr val="dk1"/>
                </a:solidFill>
                <a:latin typeface="Lexend"/>
                <a:ea typeface="Lexend"/>
                <a:cs typeface="Lexend"/>
                <a:sym typeface="Lexend"/>
              </a:rPr>
              <a:t>CREDITS: This presentation template was created by </a:t>
            </a:r>
            <a:r>
              <a:rPr b="1" lang="en" sz="1200" u="sng">
                <a:solidFill>
                  <a:schemeClr val="hlink"/>
                </a:solidFill>
                <a:latin typeface="Lexend"/>
                <a:ea typeface="Lexend"/>
                <a:cs typeface="Lexend"/>
                <a:sym typeface="Lexend"/>
                <a:hlinkClick r:id="rId2"/>
              </a:rPr>
              <a:t>Slidesgo</a:t>
            </a:r>
            <a:r>
              <a:rPr lang="en" sz="1200">
                <a:solidFill>
                  <a:schemeClr val="dk1"/>
                </a:solidFill>
                <a:latin typeface="Lexend"/>
                <a:ea typeface="Lexend"/>
                <a:cs typeface="Lexend"/>
                <a:sym typeface="Lexend"/>
              </a:rPr>
              <a:t>, and includes icons by </a:t>
            </a:r>
            <a:r>
              <a:rPr b="1" lang="en" sz="1200" u="sng">
                <a:solidFill>
                  <a:schemeClr val="dk1"/>
                </a:solidFill>
                <a:latin typeface="Lexend"/>
                <a:ea typeface="Lexend"/>
                <a:cs typeface="Lexend"/>
                <a:sym typeface="Lexend"/>
                <a:hlinkClick r:id="rId3">
                  <a:extLst>
                    <a:ext uri="{A12FA001-AC4F-418D-AE19-62706E023703}">
                      <ahyp:hlinkClr val="tx"/>
                    </a:ext>
                  </a:extLst>
                </a:hlinkClick>
              </a:rPr>
              <a:t>Flaticon</a:t>
            </a:r>
            <a:r>
              <a:rPr lang="en" sz="1200">
                <a:solidFill>
                  <a:schemeClr val="dk1"/>
                </a:solidFill>
                <a:latin typeface="Lexend"/>
                <a:ea typeface="Lexend"/>
                <a:cs typeface="Lexend"/>
                <a:sym typeface="Lexend"/>
              </a:rPr>
              <a:t>, and infographics &amp; images by </a:t>
            </a:r>
            <a:r>
              <a:rPr b="1" lang="en" sz="1200" u="sng">
                <a:solidFill>
                  <a:schemeClr val="dk1"/>
                </a:solidFill>
                <a:latin typeface="Lexend"/>
                <a:ea typeface="Lexend"/>
                <a:cs typeface="Lexend"/>
                <a:sym typeface="Lexend"/>
                <a:hlinkClick r:id="rId4">
                  <a:extLst>
                    <a:ext uri="{A12FA001-AC4F-418D-AE19-62706E023703}">
                      <ahyp:hlinkClr val="tx"/>
                    </a:ext>
                  </a:extLst>
                </a:hlinkClick>
              </a:rPr>
              <a:t>Freepik</a:t>
            </a:r>
            <a:r>
              <a:rPr lang="en" sz="1200" u="sng">
                <a:solidFill>
                  <a:schemeClr val="dk1"/>
                </a:solidFill>
                <a:latin typeface="Lexend"/>
                <a:ea typeface="Lexend"/>
                <a:cs typeface="Lexend"/>
                <a:sym typeface="Lexend"/>
              </a:rPr>
              <a:t> </a:t>
            </a:r>
            <a:endParaRPr sz="1200" u="sng">
              <a:solidFill>
                <a:schemeClr val="dk1"/>
              </a:solidFill>
              <a:latin typeface="Lexend"/>
              <a:ea typeface="Lexend"/>
              <a:cs typeface="Lexend"/>
              <a:sym typeface="Lexend"/>
            </a:endParaRPr>
          </a:p>
        </p:txBody>
      </p:sp>
      <p:sp>
        <p:nvSpPr>
          <p:cNvPr id="332" name="Google Shape;332;p29"/>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33" name="Shape 333"/>
        <p:cNvGrpSpPr/>
        <p:nvPr/>
      </p:nvGrpSpPr>
      <p:grpSpPr>
        <a:xfrm>
          <a:off x="0" y="0"/>
          <a:ext cx="0" cy="0"/>
          <a:chOff x="0" y="0"/>
          <a:chExt cx="0" cy="0"/>
        </a:xfrm>
      </p:grpSpPr>
      <p:sp>
        <p:nvSpPr>
          <p:cNvPr id="334" name="Google Shape;334;p30"/>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335" name="Google Shape;335;p30"/>
          <p:cNvGrpSpPr/>
          <p:nvPr/>
        </p:nvGrpSpPr>
        <p:grpSpPr>
          <a:xfrm>
            <a:off x="8430804" y="544674"/>
            <a:ext cx="593801" cy="593801"/>
            <a:chOff x="6934201" y="5624513"/>
            <a:chExt cx="1233487" cy="1233487"/>
          </a:xfrm>
        </p:grpSpPr>
        <p:sp>
          <p:nvSpPr>
            <p:cNvPr id="336" name="Google Shape;336;p30"/>
            <p:cNvSpPr/>
            <p:nvPr/>
          </p:nvSpPr>
          <p:spPr>
            <a:xfrm>
              <a:off x="6934201" y="5624513"/>
              <a:ext cx="1233487" cy="1233487"/>
            </a:xfrm>
            <a:custGeom>
              <a:rect b="b" l="l" r="r" t="t"/>
              <a:pathLst>
                <a:path extrusionOk="0" h="514" w="514">
                  <a:moveTo>
                    <a:pt x="514" y="466"/>
                  </a:moveTo>
                  <a:cubicBezTo>
                    <a:pt x="514" y="493"/>
                    <a:pt x="493" y="514"/>
                    <a:pt x="466" y="514"/>
                  </a:cubicBezTo>
                  <a:cubicBezTo>
                    <a:pt x="48" y="514"/>
                    <a:pt x="48" y="514"/>
                    <a:pt x="48" y="514"/>
                  </a:cubicBezTo>
                  <a:cubicBezTo>
                    <a:pt x="21" y="514"/>
                    <a:pt x="0" y="493"/>
                    <a:pt x="0" y="466"/>
                  </a:cubicBezTo>
                  <a:cubicBezTo>
                    <a:pt x="0" y="48"/>
                    <a:pt x="0" y="48"/>
                    <a:pt x="0" y="48"/>
                  </a:cubicBezTo>
                  <a:cubicBezTo>
                    <a:pt x="0" y="21"/>
                    <a:pt x="21" y="0"/>
                    <a:pt x="48" y="0"/>
                  </a:cubicBezTo>
                  <a:cubicBezTo>
                    <a:pt x="466" y="0"/>
                    <a:pt x="466" y="0"/>
                    <a:pt x="466" y="0"/>
                  </a:cubicBezTo>
                  <a:cubicBezTo>
                    <a:pt x="493" y="0"/>
                    <a:pt x="514" y="21"/>
                    <a:pt x="514" y="48"/>
                  </a:cubicBezTo>
                  <a:lnTo>
                    <a:pt x="514"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30"/>
            <p:cNvSpPr/>
            <p:nvPr/>
          </p:nvSpPr>
          <p:spPr>
            <a:xfrm>
              <a:off x="7843838" y="6238875"/>
              <a:ext cx="125413" cy="369888"/>
            </a:xfrm>
            <a:custGeom>
              <a:rect b="b" l="l" r="r" t="t"/>
              <a:pathLst>
                <a:path extrusionOk="0" h="154" w="52">
                  <a:moveTo>
                    <a:pt x="48" y="5"/>
                  </a:moveTo>
                  <a:cubicBezTo>
                    <a:pt x="46" y="2"/>
                    <a:pt x="42" y="0"/>
                    <a:pt x="38" y="0"/>
                  </a:cubicBezTo>
                  <a:cubicBezTo>
                    <a:pt x="10" y="0"/>
                    <a:pt x="10" y="0"/>
                    <a:pt x="10" y="0"/>
                  </a:cubicBezTo>
                  <a:cubicBezTo>
                    <a:pt x="0" y="1"/>
                    <a:pt x="0" y="1"/>
                    <a:pt x="0" y="1"/>
                  </a:cubicBezTo>
                  <a:cubicBezTo>
                    <a:pt x="32" y="154"/>
                    <a:pt x="32" y="154"/>
                    <a:pt x="32" y="154"/>
                  </a:cubicBezTo>
                  <a:cubicBezTo>
                    <a:pt x="52" y="16"/>
                    <a:pt x="52" y="16"/>
                    <a:pt x="52" y="16"/>
                  </a:cubicBezTo>
                  <a:cubicBezTo>
                    <a:pt x="52" y="12"/>
                    <a:pt x="51" y="8"/>
                    <a:pt x="48"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30"/>
            <p:cNvSpPr/>
            <p:nvPr/>
          </p:nvSpPr>
          <p:spPr>
            <a:xfrm>
              <a:off x="7378701" y="5880100"/>
              <a:ext cx="488950" cy="473075"/>
            </a:xfrm>
            <a:custGeom>
              <a:rect b="b" l="l" r="r" t="t"/>
              <a:pathLst>
                <a:path extrusionOk="0" h="197" w="204">
                  <a:moveTo>
                    <a:pt x="40" y="112"/>
                  </a:moveTo>
                  <a:cubicBezTo>
                    <a:pt x="58" y="132"/>
                    <a:pt x="58" y="132"/>
                    <a:pt x="58" y="132"/>
                  </a:cubicBezTo>
                  <a:cubicBezTo>
                    <a:pt x="158" y="132"/>
                    <a:pt x="158" y="132"/>
                    <a:pt x="158" y="132"/>
                  </a:cubicBezTo>
                  <a:cubicBezTo>
                    <a:pt x="162" y="132"/>
                    <a:pt x="165" y="134"/>
                    <a:pt x="166" y="137"/>
                  </a:cubicBezTo>
                  <a:cubicBezTo>
                    <a:pt x="181" y="137"/>
                    <a:pt x="181" y="137"/>
                    <a:pt x="181" y="137"/>
                  </a:cubicBezTo>
                  <a:cubicBezTo>
                    <a:pt x="188" y="137"/>
                    <a:pt x="194" y="142"/>
                    <a:pt x="195" y="150"/>
                  </a:cubicBezTo>
                  <a:cubicBezTo>
                    <a:pt x="204" y="197"/>
                    <a:pt x="204" y="197"/>
                    <a:pt x="204" y="197"/>
                  </a:cubicBezTo>
                  <a:cubicBezTo>
                    <a:pt x="204" y="49"/>
                    <a:pt x="204" y="49"/>
                    <a:pt x="204" y="49"/>
                  </a:cubicBezTo>
                  <a:cubicBezTo>
                    <a:pt x="203" y="49"/>
                    <a:pt x="203" y="49"/>
                    <a:pt x="203" y="49"/>
                  </a:cubicBezTo>
                  <a:cubicBezTo>
                    <a:pt x="176" y="49"/>
                    <a:pt x="176" y="49"/>
                    <a:pt x="176" y="49"/>
                  </a:cubicBezTo>
                  <a:cubicBezTo>
                    <a:pt x="164" y="49"/>
                    <a:pt x="155" y="40"/>
                    <a:pt x="155" y="28"/>
                  </a:cubicBezTo>
                  <a:cubicBezTo>
                    <a:pt x="155" y="0"/>
                    <a:pt x="155" y="0"/>
                    <a:pt x="155" y="0"/>
                  </a:cubicBezTo>
                  <a:cubicBezTo>
                    <a:pt x="180" y="25"/>
                    <a:pt x="180" y="25"/>
                    <a:pt x="180" y="25"/>
                  </a:cubicBezTo>
                  <a:cubicBezTo>
                    <a:pt x="155" y="0"/>
                    <a:pt x="155" y="0"/>
                    <a:pt x="155" y="0"/>
                  </a:cubicBezTo>
                  <a:cubicBezTo>
                    <a:pt x="102" y="0"/>
                    <a:pt x="102" y="0"/>
                    <a:pt x="102" y="0"/>
                  </a:cubicBezTo>
                  <a:cubicBezTo>
                    <a:pt x="21" y="0"/>
                    <a:pt x="21" y="0"/>
                    <a:pt x="21" y="0"/>
                  </a:cubicBezTo>
                  <a:cubicBezTo>
                    <a:pt x="9" y="0"/>
                    <a:pt x="0" y="9"/>
                    <a:pt x="0" y="21"/>
                  </a:cubicBezTo>
                  <a:cubicBezTo>
                    <a:pt x="0" y="103"/>
                    <a:pt x="0" y="103"/>
                    <a:pt x="0" y="103"/>
                  </a:cubicBezTo>
                  <a:cubicBezTo>
                    <a:pt x="22" y="103"/>
                    <a:pt x="22" y="103"/>
                    <a:pt x="22" y="103"/>
                  </a:cubicBezTo>
                  <a:cubicBezTo>
                    <a:pt x="29" y="103"/>
                    <a:pt x="36" y="106"/>
                    <a:pt x="40" y="112"/>
                  </a:cubicBezTo>
                  <a:close/>
                  <a:moveTo>
                    <a:pt x="48" y="54"/>
                  </a:moveTo>
                  <a:cubicBezTo>
                    <a:pt x="161" y="54"/>
                    <a:pt x="161" y="54"/>
                    <a:pt x="161" y="54"/>
                  </a:cubicBezTo>
                  <a:cubicBezTo>
                    <a:pt x="166" y="54"/>
                    <a:pt x="169" y="58"/>
                    <a:pt x="169" y="63"/>
                  </a:cubicBezTo>
                  <a:cubicBezTo>
                    <a:pt x="169" y="67"/>
                    <a:pt x="166" y="71"/>
                    <a:pt x="161" y="71"/>
                  </a:cubicBezTo>
                  <a:cubicBezTo>
                    <a:pt x="48" y="71"/>
                    <a:pt x="48" y="71"/>
                    <a:pt x="48" y="71"/>
                  </a:cubicBezTo>
                  <a:cubicBezTo>
                    <a:pt x="43" y="71"/>
                    <a:pt x="40" y="67"/>
                    <a:pt x="40" y="63"/>
                  </a:cubicBezTo>
                  <a:cubicBezTo>
                    <a:pt x="40" y="58"/>
                    <a:pt x="43" y="54"/>
                    <a:pt x="48" y="54"/>
                  </a:cubicBezTo>
                  <a:close/>
                  <a:moveTo>
                    <a:pt x="48" y="94"/>
                  </a:moveTo>
                  <a:cubicBezTo>
                    <a:pt x="161" y="94"/>
                    <a:pt x="161" y="94"/>
                    <a:pt x="161" y="94"/>
                  </a:cubicBezTo>
                  <a:cubicBezTo>
                    <a:pt x="166" y="94"/>
                    <a:pt x="169" y="98"/>
                    <a:pt x="169" y="103"/>
                  </a:cubicBezTo>
                  <a:cubicBezTo>
                    <a:pt x="169" y="107"/>
                    <a:pt x="166" y="111"/>
                    <a:pt x="161" y="111"/>
                  </a:cubicBezTo>
                  <a:cubicBezTo>
                    <a:pt x="48" y="111"/>
                    <a:pt x="48" y="111"/>
                    <a:pt x="48" y="111"/>
                  </a:cubicBezTo>
                  <a:cubicBezTo>
                    <a:pt x="43" y="111"/>
                    <a:pt x="40" y="107"/>
                    <a:pt x="40" y="103"/>
                  </a:cubicBezTo>
                  <a:cubicBezTo>
                    <a:pt x="40" y="98"/>
                    <a:pt x="43" y="94"/>
                    <a:pt x="48" y="9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30"/>
            <p:cNvSpPr/>
            <p:nvPr/>
          </p:nvSpPr>
          <p:spPr>
            <a:xfrm>
              <a:off x="7473951" y="6010275"/>
              <a:ext cx="309563" cy="41275"/>
            </a:xfrm>
            <a:custGeom>
              <a:rect b="b" l="l" r="r" t="t"/>
              <a:pathLst>
                <a:path extrusionOk="0" h="17" w="129">
                  <a:moveTo>
                    <a:pt x="8" y="17"/>
                  </a:moveTo>
                  <a:cubicBezTo>
                    <a:pt x="121" y="17"/>
                    <a:pt x="121" y="17"/>
                    <a:pt x="121" y="17"/>
                  </a:cubicBezTo>
                  <a:cubicBezTo>
                    <a:pt x="126" y="17"/>
                    <a:pt x="129" y="13"/>
                    <a:pt x="129" y="9"/>
                  </a:cubicBezTo>
                  <a:cubicBezTo>
                    <a:pt x="129" y="4"/>
                    <a:pt x="126" y="0"/>
                    <a:pt x="121" y="0"/>
                  </a:cubicBezTo>
                  <a:cubicBezTo>
                    <a:pt x="8" y="0"/>
                    <a:pt x="8" y="0"/>
                    <a:pt x="8" y="0"/>
                  </a:cubicBezTo>
                  <a:cubicBezTo>
                    <a:pt x="3" y="0"/>
                    <a:pt x="0" y="4"/>
                    <a:pt x="0" y="9"/>
                  </a:cubicBezTo>
                  <a:cubicBezTo>
                    <a:pt x="0" y="13"/>
                    <a:pt x="3" y="17"/>
                    <a:pt x="8" y="17"/>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30"/>
            <p:cNvSpPr/>
            <p:nvPr/>
          </p:nvSpPr>
          <p:spPr>
            <a:xfrm>
              <a:off x="7473951" y="6107113"/>
              <a:ext cx="309563" cy="39688"/>
            </a:xfrm>
            <a:custGeom>
              <a:rect b="b" l="l" r="r" t="t"/>
              <a:pathLst>
                <a:path extrusionOk="0" h="17" w="129">
                  <a:moveTo>
                    <a:pt x="8" y="17"/>
                  </a:moveTo>
                  <a:cubicBezTo>
                    <a:pt x="121" y="17"/>
                    <a:pt x="121" y="17"/>
                    <a:pt x="121" y="17"/>
                  </a:cubicBezTo>
                  <a:cubicBezTo>
                    <a:pt x="126" y="17"/>
                    <a:pt x="129" y="13"/>
                    <a:pt x="129" y="9"/>
                  </a:cubicBezTo>
                  <a:cubicBezTo>
                    <a:pt x="129" y="4"/>
                    <a:pt x="126" y="0"/>
                    <a:pt x="121" y="0"/>
                  </a:cubicBezTo>
                  <a:cubicBezTo>
                    <a:pt x="8" y="0"/>
                    <a:pt x="8" y="0"/>
                    <a:pt x="8" y="0"/>
                  </a:cubicBezTo>
                  <a:cubicBezTo>
                    <a:pt x="3" y="0"/>
                    <a:pt x="0" y="4"/>
                    <a:pt x="0" y="9"/>
                  </a:cubicBezTo>
                  <a:cubicBezTo>
                    <a:pt x="0" y="13"/>
                    <a:pt x="3" y="17"/>
                    <a:pt x="8" y="17"/>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30"/>
            <p:cNvSpPr/>
            <p:nvPr/>
          </p:nvSpPr>
          <p:spPr>
            <a:xfrm>
              <a:off x="7518401" y="6197600"/>
              <a:ext cx="258763" cy="12700"/>
            </a:xfrm>
            <a:custGeom>
              <a:rect b="b" l="l" r="r" t="t"/>
              <a:pathLst>
                <a:path extrusionOk="0" h="5" w="108">
                  <a:moveTo>
                    <a:pt x="100" y="0"/>
                  </a:moveTo>
                  <a:cubicBezTo>
                    <a:pt x="0" y="0"/>
                    <a:pt x="0" y="0"/>
                    <a:pt x="0" y="0"/>
                  </a:cubicBezTo>
                  <a:cubicBezTo>
                    <a:pt x="4" y="5"/>
                    <a:pt x="4" y="5"/>
                    <a:pt x="4" y="5"/>
                  </a:cubicBezTo>
                  <a:cubicBezTo>
                    <a:pt x="108" y="5"/>
                    <a:pt x="108" y="5"/>
                    <a:pt x="108" y="5"/>
                  </a:cubicBezTo>
                  <a:cubicBezTo>
                    <a:pt x="107" y="2"/>
                    <a:pt x="104" y="0"/>
                    <a:pt x="100" y="0"/>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30"/>
            <p:cNvSpPr/>
            <p:nvPr/>
          </p:nvSpPr>
          <p:spPr>
            <a:xfrm>
              <a:off x="7167563" y="6127750"/>
              <a:ext cx="755650" cy="519112"/>
            </a:xfrm>
            <a:custGeom>
              <a:rect b="b" l="l" r="r" t="t"/>
              <a:pathLst>
                <a:path extrusionOk="0" h="216" w="315">
                  <a:moveTo>
                    <a:pt x="283" y="47"/>
                  </a:moveTo>
                  <a:cubicBezTo>
                    <a:pt x="282" y="39"/>
                    <a:pt x="276" y="34"/>
                    <a:pt x="269" y="34"/>
                  </a:cubicBezTo>
                  <a:cubicBezTo>
                    <a:pt x="254" y="34"/>
                    <a:pt x="254" y="34"/>
                    <a:pt x="254" y="34"/>
                  </a:cubicBezTo>
                  <a:cubicBezTo>
                    <a:pt x="150" y="34"/>
                    <a:pt x="150" y="34"/>
                    <a:pt x="150" y="34"/>
                  </a:cubicBezTo>
                  <a:cubicBezTo>
                    <a:pt x="146" y="29"/>
                    <a:pt x="146" y="29"/>
                    <a:pt x="146" y="29"/>
                  </a:cubicBezTo>
                  <a:cubicBezTo>
                    <a:pt x="128" y="9"/>
                    <a:pt x="128" y="9"/>
                    <a:pt x="128" y="9"/>
                  </a:cubicBezTo>
                  <a:cubicBezTo>
                    <a:pt x="124" y="3"/>
                    <a:pt x="117" y="0"/>
                    <a:pt x="110" y="0"/>
                  </a:cubicBezTo>
                  <a:cubicBezTo>
                    <a:pt x="88" y="0"/>
                    <a:pt x="88" y="0"/>
                    <a:pt x="88" y="0"/>
                  </a:cubicBezTo>
                  <a:cubicBezTo>
                    <a:pt x="33" y="0"/>
                    <a:pt x="33" y="0"/>
                    <a:pt x="33" y="0"/>
                  </a:cubicBezTo>
                  <a:cubicBezTo>
                    <a:pt x="27" y="0"/>
                    <a:pt x="22" y="2"/>
                    <a:pt x="19" y="7"/>
                  </a:cubicBezTo>
                  <a:cubicBezTo>
                    <a:pt x="15" y="11"/>
                    <a:pt x="14" y="17"/>
                    <a:pt x="15" y="22"/>
                  </a:cubicBezTo>
                  <a:cubicBezTo>
                    <a:pt x="17" y="34"/>
                    <a:pt x="17" y="34"/>
                    <a:pt x="17" y="34"/>
                  </a:cubicBezTo>
                  <a:cubicBezTo>
                    <a:pt x="15" y="34"/>
                    <a:pt x="15" y="34"/>
                    <a:pt x="15" y="34"/>
                  </a:cubicBezTo>
                  <a:cubicBezTo>
                    <a:pt x="11" y="34"/>
                    <a:pt x="7" y="36"/>
                    <a:pt x="4" y="39"/>
                  </a:cubicBezTo>
                  <a:cubicBezTo>
                    <a:pt x="1" y="42"/>
                    <a:pt x="0" y="47"/>
                    <a:pt x="1" y="51"/>
                  </a:cubicBezTo>
                  <a:cubicBezTo>
                    <a:pt x="32" y="200"/>
                    <a:pt x="32" y="200"/>
                    <a:pt x="32" y="200"/>
                  </a:cubicBezTo>
                  <a:cubicBezTo>
                    <a:pt x="33" y="209"/>
                    <a:pt x="42" y="216"/>
                    <a:pt x="51" y="216"/>
                  </a:cubicBezTo>
                  <a:cubicBezTo>
                    <a:pt x="299" y="216"/>
                    <a:pt x="299" y="216"/>
                    <a:pt x="299" y="216"/>
                  </a:cubicBezTo>
                  <a:cubicBezTo>
                    <a:pt x="304" y="216"/>
                    <a:pt x="308" y="214"/>
                    <a:pt x="311" y="211"/>
                  </a:cubicBezTo>
                  <a:cubicBezTo>
                    <a:pt x="313" y="208"/>
                    <a:pt x="315" y="203"/>
                    <a:pt x="314" y="199"/>
                  </a:cubicBezTo>
                  <a:cubicBezTo>
                    <a:pt x="314" y="199"/>
                    <a:pt x="314" y="199"/>
                    <a:pt x="314" y="199"/>
                  </a:cubicBezTo>
                  <a:lnTo>
                    <a:pt x="283" y="47"/>
                  </a:lnTo>
                  <a:close/>
                  <a:moveTo>
                    <a:pt x="211" y="175"/>
                  </a:moveTo>
                  <a:cubicBezTo>
                    <a:pt x="203" y="180"/>
                    <a:pt x="203" y="180"/>
                    <a:pt x="203" y="180"/>
                  </a:cubicBezTo>
                  <a:cubicBezTo>
                    <a:pt x="202" y="181"/>
                    <a:pt x="202" y="181"/>
                    <a:pt x="202" y="181"/>
                  </a:cubicBezTo>
                  <a:cubicBezTo>
                    <a:pt x="196" y="186"/>
                    <a:pt x="186" y="186"/>
                    <a:pt x="181" y="181"/>
                  </a:cubicBezTo>
                  <a:cubicBezTo>
                    <a:pt x="161" y="164"/>
                    <a:pt x="161" y="164"/>
                    <a:pt x="161" y="164"/>
                  </a:cubicBezTo>
                  <a:cubicBezTo>
                    <a:pt x="139" y="184"/>
                    <a:pt x="139" y="184"/>
                    <a:pt x="139" y="184"/>
                  </a:cubicBezTo>
                  <a:cubicBezTo>
                    <a:pt x="133" y="188"/>
                    <a:pt x="124" y="188"/>
                    <a:pt x="117" y="184"/>
                  </a:cubicBezTo>
                  <a:cubicBezTo>
                    <a:pt x="109" y="179"/>
                    <a:pt x="109" y="179"/>
                    <a:pt x="109" y="179"/>
                  </a:cubicBezTo>
                  <a:cubicBezTo>
                    <a:pt x="103" y="174"/>
                    <a:pt x="102" y="166"/>
                    <a:pt x="107" y="161"/>
                  </a:cubicBezTo>
                  <a:cubicBezTo>
                    <a:pt x="128" y="139"/>
                    <a:pt x="128" y="139"/>
                    <a:pt x="128" y="139"/>
                  </a:cubicBezTo>
                  <a:cubicBezTo>
                    <a:pt x="113" y="125"/>
                    <a:pt x="113" y="125"/>
                    <a:pt x="113" y="125"/>
                  </a:cubicBezTo>
                  <a:cubicBezTo>
                    <a:pt x="106" y="118"/>
                    <a:pt x="104" y="108"/>
                    <a:pt x="111" y="101"/>
                  </a:cubicBezTo>
                  <a:cubicBezTo>
                    <a:pt x="112" y="99"/>
                    <a:pt x="112" y="99"/>
                    <a:pt x="112" y="99"/>
                  </a:cubicBezTo>
                  <a:cubicBezTo>
                    <a:pt x="119" y="92"/>
                    <a:pt x="119" y="92"/>
                    <a:pt x="119" y="92"/>
                  </a:cubicBezTo>
                  <a:cubicBezTo>
                    <a:pt x="126" y="84"/>
                    <a:pt x="138" y="84"/>
                    <a:pt x="146" y="91"/>
                  </a:cubicBezTo>
                  <a:cubicBezTo>
                    <a:pt x="163" y="104"/>
                    <a:pt x="163" y="104"/>
                    <a:pt x="163" y="104"/>
                  </a:cubicBezTo>
                  <a:cubicBezTo>
                    <a:pt x="181" y="92"/>
                    <a:pt x="181" y="92"/>
                    <a:pt x="181" y="92"/>
                  </a:cubicBezTo>
                  <a:cubicBezTo>
                    <a:pt x="189" y="84"/>
                    <a:pt x="202" y="84"/>
                    <a:pt x="208" y="91"/>
                  </a:cubicBezTo>
                  <a:cubicBezTo>
                    <a:pt x="216" y="100"/>
                    <a:pt x="216" y="100"/>
                    <a:pt x="216" y="100"/>
                  </a:cubicBezTo>
                  <a:cubicBezTo>
                    <a:pt x="222" y="107"/>
                    <a:pt x="220" y="117"/>
                    <a:pt x="212" y="124"/>
                  </a:cubicBezTo>
                  <a:cubicBezTo>
                    <a:pt x="196" y="137"/>
                    <a:pt x="196" y="137"/>
                    <a:pt x="196" y="137"/>
                  </a:cubicBezTo>
                  <a:cubicBezTo>
                    <a:pt x="214" y="157"/>
                    <a:pt x="214" y="157"/>
                    <a:pt x="214" y="157"/>
                  </a:cubicBezTo>
                  <a:cubicBezTo>
                    <a:pt x="219" y="162"/>
                    <a:pt x="217" y="170"/>
                    <a:pt x="211" y="17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30"/>
            <p:cNvSpPr/>
            <p:nvPr/>
          </p:nvSpPr>
          <p:spPr>
            <a:xfrm>
              <a:off x="7412038" y="6329363"/>
              <a:ext cx="287338" cy="250825"/>
            </a:xfrm>
            <a:custGeom>
              <a:rect b="b" l="l" r="r" t="t"/>
              <a:pathLst>
                <a:path extrusionOk="0" h="104" w="120">
                  <a:moveTo>
                    <a:pt x="94" y="53"/>
                  </a:moveTo>
                  <a:cubicBezTo>
                    <a:pt x="110" y="40"/>
                    <a:pt x="110" y="40"/>
                    <a:pt x="110" y="40"/>
                  </a:cubicBezTo>
                  <a:cubicBezTo>
                    <a:pt x="118" y="33"/>
                    <a:pt x="120" y="23"/>
                    <a:pt x="114" y="16"/>
                  </a:cubicBezTo>
                  <a:cubicBezTo>
                    <a:pt x="106" y="7"/>
                    <a:pt x="106" y="7"/>
                    <a:pt x="106" y="7"/>
                  </a:cubicBezTo>
                  <a:cubicBezTo>
                    <a:pt x="100" y="0"/>
                    <a:pt x="87" y="0"/>
                    <a:pt x="79" y="8"/>
                  </a:cubicBezTo>
                  <a:cubicBezTo>
                    <a:pt x="61" y="20"/>
                    <a:pt x="61" y="20"/>
                    <a:pt x="61" y="20"/>
                  </a:cubicBezTo>
                  <a:cubicBezTo>
                    <a:pt x="44" y="7"/>
                    <a:pt x="44" y="7"/>
                    <a:pt x="44" y="7"/>
                  </a:cubicBezTo>
                  <a:cubicBezTo>
                    <a:pt x="36" y="0"/>
                    <a:pt x="24" y="0"/>
                    <a:pt x="17" y="8"/>
                  </a:cubicBezTo>
                  <a:cubicBezTo>
                    <a:pt x="10" y="15"/>
                    <a:pt x="10" y="15"/>
                    <a:pt x="10" y="15"/>
                  </a:cubicBezTo>
                  <a:cubicBezTo>
                    <a:pt x="9" y="17"/>
                    <a:pt x="9" y="17"/>
                    <a:pt x="9" y="17"/>
                  </a:cubicBezTo>
                  <a:cubicBezTo>
                    <a:pt x="2" y="24"/>
                    <a:pt x="4" y="34"/>
                    <a:pt x="11" y="41"/>
                  </a:cubicBezTo>
                  <a:cubicBezTo>
                    <a:pt x="26" y="55"/>
                    <a:pt x="26" y="55"/>
                    <a:pt x="26" y="55"/>
                  </a:cubicBezTo>
                  <a:cubicBezTo>
                    <a:pt x="5" y="77"/>
                    <a:pt x="5" y="77"/>
                    <a:pt x="5" y="77"/>
                  </a:cubicBezTo>
                  <a:cubicBezTo>
                    <a:pt x="0" y="82"/>
                    <a:pt x="1" y="90"/>
                    <a:pt x="7" y="95"/>
                  </a:cubicBezTo>
                  <a:cubicBezTo>
                    <a:pt x="15" y="100"/>
                    <a:pt x="15" y="100"/>
                    <a:pt x="15" y="100"/>
                  </a:cubicBezTo>
                  <a:cubicBezTo>
                    <a:pt x="22" y="104"/>
                    <a:pt x="31" y="104"/>
                    <a:pt x="37" y="100"/>
                  </a:cubicBezTo>
                  <a:cubicBezTo>
                    <a:pt x="59" y="80"/>
                    <a:pt x="59" y="80"/>
                    <a:pt x="59" y="80"/>
                  </a:cubicBezTo>
                  <a:cubicBezTo>
                    <a:pt x="79" y="97"/>
                    <a:pt x="79" y="97"/>
                    <a:pt x="79" y="97"/>
                  </a:cubicBezTo>
                  <a:cubicBezTo>
                    <a:pt x="84" y="102"/>
                    <a:pt x="94" y="102"/>
                    <a:pt x="100" y="97"/>
                  </a:cubicBezTo>
                  <a:cubicBezTo>
                    <a:pt x="101" y="96"/>
                    <a:pt x="101" y="96"/>
                    <a:pt x="101" y="96"/>
                  </a:cubicBezTo>
                  <a:cubicBezTo>
                    <a:pt x="109" y="91"/>
                    <a:pt x="109" y="91"/>
                    <a:pt x="109" y="91"/>
                  </a:cubicBezTo>
                  <a:cubicBezTo>
                    <a:pt x="115" y="86"/>
                    <a:pt x="117" y="78"/>
                    <a:pt x="112" y="73"/>
                  </a:cubicBezTo>
                  <a:lnTo>
                    <a:pt x="94" y="5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30"/>
            <p:cNvSpPr/>
            <p:nvPr/>
          </p:nvSpPr>
          <p:spPr>
            <a:xfrm>
              <a:off x="7750176" y="5880100"/>
              <a:ext cx="117475" cy="119063"/>
            </a:xfrm>
            <a:custGeom>
              <a:rect b="b" l="l" r="r" t="t"/>
              <a:pathLst>
                <a:path extrusionOk="0" h="49" w="49">
                  <a:moveTo>
                    <a:pt x="0" y="28"/>
                  </a:moveTo>
                  <a:cubicBezTo>
                    <a:pt x="0" y="40"/>
                    <a:pt x="9" y="49"/>
                    <a:pt x="21" y="49"/>
                  </a:cubicBezTo>
                  <a:cubicBezTo>
                    <a:pt x="48" y="49"/>
                    <a:pt x="48" y="49"/>
                    <a:pt x="48" y="49"/>
                  </a:cubicBezTo>
                  <a:cubicBezTo>
                    <a:pt x="49" y="49"/>
                    <a:pt x="49" y="49"/>
                    <a:pt x="49" y="49"/>
                  </a:cubicBezTo>
                  <a:cubicBezTo>
                    <a:pt x="25" y="25"/>
                    <a:pt x="25" y="25"/>
                    <a:pt x="25" y="25"/>
                  </a:cubicBezTo>
                  <a:cubicBezTo>
                    <a:pt x="0" y="0"/>
                    <a:pt x="0" y="0"/>
                    <a:pt x="0" y="0"/>
                  </a:cubicBezTo>
                  <a:lnTo>
                    <a:pt x="0" y="28"/>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45" name="Shape 345"/>
        <p:cNvGrpSpPr/>
        <p:nvPr/>
      </p:nvGrpSpPr>
      <p:grpSpPr>
        <a:xfrm>
          <a:off x="0" y="0"/>
          <a:ext cx="0" cy="0"/>
          <a:chOff x="0" y="0"/>
          <a:chExt cx="0" cy="0"/>
        </a:xfrm>
      </p:grpSpPr>
      <p:sp>
        <p:nvSpPr>
          <p:cNvPr id="346" name="Google Shape;346;p31"/>
          <p:cNvSpPr/>
          <p:nvPr/>
        </p:nvSpPr>
        <p:spPr>
          <a:xfrm>
            <a:off x="6031500" y="0"/>
            <a:ext cx="31125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347" name="Google Shape;347;p31"/>
          <p:cNvGrpSpPr/>
          <p:nvPr/>
        </p:nvGrpSpPr>
        <p:grpSpPr>
          <a:xfrm>
            <a:off x="7539996" y="491083"/>
            <a:ext cx="593845" cy="593845"/>
            <a:chOff x="8175996" y="3183733"/>
            <a:chExt cx="593845" cy="593845"/>
          </a:xfrm>
        </p:grpSpPr>
        <p:sp>
          <p:nvSpPr>
            <p:cNvPr id="348" name="Google Shape;348;p31"/>
            <p:cNvSpPr/>
            <p:nvPr/>
          </p:nvSpPr>
          <p:spPr>
            <a:xfrm>
              <a:off x="8175996" y="31837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9" name="Google Shape;349;p31"/>
            <p:cNvGrpSpPr/>
            <p:nvPr/>
          </p:nvGrpSpPr>
          <p:grpSpPr>
            <a:xfrm>
              <a:off x="8278130" y="3276121"/>
              <a:ext cx="389591" cy="409071"/>
              <a:chOff x="4848226" y="6119813"/>
              <a:chExt cx="285750" cy="300038"/>
            </a:xfrm>
          </p:grpSpPr>
          <p:sp>
            <p:nvSpPr>
              <p:cNvPr id="350" name="Google Shape;350;p31"/>
              <p:cNvSpPr/>
              <p:nvPr/>
            </p:nvSpPr>
            <p:spPr>
              <a:xfrm>
                <a:off x="4875213" y="6143625"/>
                <a:ext cx="234950" cy="185737"/>
              </a:xfrm>
              <a:custGeom>
                <a:rect b="b" l="l" r="r" t="t"/>
                <a:pathLst>
                  <a:path extrusionOk="0" h="77" w="98">
                    <a:moveTo>
                      <a:pt x="90" y="0"/>
                    </a:moveTo>
                    <a:cubicBezTo>
                      <a:pt x="8" y="0"/>
                      <a:pt x="8" y="0"/>
                      <a:pt x="8" y="0"/>
                    </a:cubicBezTo>
                    <a:cubicBezTo>
                      <a:pt x="4" y="0"/>
                      <a:pt x="0" y="4"/>
                      <a:pt x="0" y="8"/>
                    </a:cubicBezTo>
                    <a:cubicBezTo>
                      <a:pt x="0" y="69"/>
                      <a:pt x="0" y="69"/>
                      <a:pt x="0" y="69"/>
                    </a:cubicBezTo>
                    <a:cubicBezTo>
                      <a:pt x="0" y="73"/>
                      <a:pt x="4" y="77"/>
                      <a:pt x="8" y="77"/>
                    </a:cubicBezTo>
                    <a:cubicBezTo>
                      <a:pt x="90" y="77"/>
                      <a:pt x="90" y="77"/>
                      <a:pt x="90" y="77"/>
                    </a:cubicBezTo>
                    <a:cubicBezTo>
                      <a:pt x="94" y="77"/>
                      <a:pt x="98" y="73"/>
                      <a:pt x="98" y="69"/>
                    </a:cubicBezTo>
                    <a:cubicBezTo>
                      <a:pt x="98" y="8"/>
                      <a:pt x="98" y="8"/>
                      <a:pt x="98" y="8"/>
                    </a:cubicBezTo>
                    <a:cubicBezTo>
                      <a:pt x="98" y="4"/>
                      <a:pt x="94" y="0"/>
                      <a:pt x="90" y="0"/>
                    </a:cubicBezTo>
                    <a:close/>
                    <a:moveTo>
                      <a:pt x="78" y="34"/>
                    </a:moveTo>
                    <a:cubicBezTo>
                      <a:pt x="77" y="42"/>
                      <a:pt x="67" y="52"/>
                      <a:pt x="59" y="59"/>
                    </a:cubicBezTo>
                    <a:cubicBezTo>
                      <a:pt x="59" y="59"/>
                      <a:pt x="55" y="63"/>
                      <a:pt x="54" y="64"/>
                    </a:cubicBezTo>
                    <a:cubicBezTo>
                      <a:pt x="53" y="65"/>
                      <a:pt x="51" y="67"/>
                      <a:pt x="49" y="67"/>
                    </a:cubicBezTo>
                    <a:cubicBezTo>
                      <a:pt x="47" y="67"/>
                      <a:pt x="45" y="65"/>
                      <a:pt x="44" y="64"/>
                    </a:cubicBezTo>
                    <a:cubicBezTo>
                      <a:pt x="43" y="63"/>
                      <a:pt x="39" y="59"/>
                      <a:pt x="39" y="59"/>
                    </a:cubicBezTo>
                    <a:cubicBezTo>
                      <a:pt x="31" y="52"/>
                      <a:pt x="21" y="42"/>
                      <a:pt x="20" y="34"/>
                    </a:cubicBezTo>
                    <a:cubicBezTo>
                      <a:pt x="19" y="28"/>
                      <a:pt x="20" y="24"/>
                      <a:pt x="22" y="20"/>
                    </a:cubicBezTo>
                    <a:cubicBezTo>
                      <a:pt x="25" y="16"/>
                      <a:pt x="29" y="14"/>
                      <a:pt x="35" y="14"/>
                    </a:cubicBezTo>
                    <a:cubicBezTo>
                      <a:pt x="36" y="13"/>
                      <a:pt x="37" y="13"/>
                      <a:pt x="37" y="13"/>
                    </a:cubicBezTo>
                    <a:cubicBezTo>
                      <a:pt x="41" y="13"/>
                      <a:pt x="46" y="15"/>
                      <a:pt x="49" y="18"/>
                    </a:cubicBezTo>
                    <a:cubicBezTo>
                      <a:pt x="52" y="15"/>
                      <a:pt x="56" y="13"/>
                      <a:pt x="61" y="13"/>
                    </a:cubicBezTo>
                    <a:cubicBezTo>
                      <a:pt x="61" y="13"/>
                      <a:pt x="62" y="13"/>
                      <a:pt x="62" y="14"/>
                    </a:cubicBezTo>
                    <a:cubicBezTo>
                      <a:pt x="68" y="14"/>
                      <a:pt x="73" y="16"/>
                      <a:pt x="75" y="20"/>
                    </a:cubicBezTo>
                    <a:cubicBezTo>
                      <a:pt x="78" y="24"/>
                      <a:pt x="79" y="28"/>
                      <a:pt x="78" y="3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31"/>
              <p:cNvSpPr/>
              <p:nvPr/>
            </p:nvSpPr>
            <p:spPr>
              <a:xfrm>
                <a:off x="4848226" y="6365875"/>
                <a:ext cx="284163" cy="53975"/>
              </a:xfrm>
              <a:custGeom>
                <a:rect b="b" l="l" r="r" t="t"/>
                <a:pathLst>
                  <a:path extrusionOk="0" h="23" w="118">
                    <a:moveTo>
                      <a:pt x="108" y="0"/>
                    </a:moveTo>
                    <a:cubicBezTo>
                      <a:pt x="10" y="0"/>
                      <a:pt x="10" y="0"/>
                      <a:pt x="10" y="0"/>
                    </a:cubicBezTo>
                    <a:cubicBezTo>
                      <a:pt x="5" y="0"/>
                      <a:pt x="0" y="4"/>
                      <a:pt x="0" y="10"/>
                    </a:cubicBezTo>
                    <a:cubicBezTo>
                      <a:pt x="0" y="12"/>
                      <a:pt x="0" y="12"/>
                      <a:pt x="0" y="12"/>
                    </a:cubicBezTo>
                    <a:cubicBezTo>
                      <a:pt x="0" y="18"/>
                      <a:pt x="5" y="23"/>
                      <a:pt x="10" y="23"/>
                    </a:cubicBezTo>
                    <a:cubicBezTo>
                      <a:pt x="108" y="23"/>
                      <a:pt x="108" y="23"/>
                      <a:pt x="108" y="23"/>
                    </a:cubicBezTo>
                    <a:cubicBezTo>
                      <a:pt x="114" y="23"/>
                      <a:pt x="118" y="18"/>
                      <a:pt x="118" y="12"/>
                    </a:cubicBezTo>
                    <a:cubicBezTo>
                      <a:pt x="118" y="10"/>
                      <a:pt x="118" y="10"/>
                      <a:pt x="118" y="10"/>
                    </a:cubicBezTo>
                    <a:cubicBezTo>
                      <a:pt x="118" y="4"/>
                      <a:pt x="114" y="0"/>
                      <a:pt x="108" y="0"/>
                    </a:cubicBezTo>
                    <a:close/>
                    <a:moveTo>
                      <a:pt x="63" y="18"/>
                    </a:moveTo>
                    <a:cubicBezTo>
                      <a:pt x="13" y="18"/>
                      <a:pt x="13" y="18"/>
                      <a:pt x="13" y="18"/>
                    </a:cubicBezTo>
                    <a:cubicBezTo>
                      <a:pt x="9" y="18"/>
                      <a:pt x="6" y="15"/>
                      <a:pt x="6" y="12"/>
                    </a:cubicBezTo>
                    <a:cubicBezTo>
                      <a:pt x="6" y="11"/>
                      <a:pt x="6" y="11"/>
                      <a:pt x="6" y="11"/>
                    </a:cubicBezTo>
                    <a:cubicBezTo>
                      <a:pt x="6" y="7"/>
                      <a:pt x="9" y="4"/>
                      <a:pt x="13" y="4"/>
                    </a:cubicBezTo>
                    <a:cubicBezTo>
                      <a:pt x="63" y="4"/>
                      <a:pt x="63" y="4"/>
                      <a:pt x="63" y="4"/>
                    </a:cubicBezTo>
                    <a:lnTo>
                      <a:pt x="63" y="1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31"/>
              <p:cNvSpPr/>
              <p:nvPr/>
            </p:nvSpPr>
            <p:spPr>
              <a:xfrm>
                <a:off x="4862513" y="6375400"/>
                <a:ext cx="138113" cy="33338"/>
              </a:xfrm>
              <a:custGeom>
                <a:rect b="b" l="l" r="r" t="t"/>
                <a:pathLst>
                  <a:path extrusionOk="0" h="14" w="57">
                    <a:moveTo>
                      <a:pt x="0" y="7"/>
                    </a:moveTo>
                    <a:cubicBezTo>
                      <a:pt x="0" y="8"/>
                      <a:pt x="0" y="8"/>
                      <a:pt x="0" y="8"/>
                    </a:cubicBezTo>
                    <a:cubicBezTo>
                      <a:pt x="0" y="11"/>
                      <a:pt x="3" y="14"/>
                      <a:pt x="7" y="14"/>
                    </a:cubicBezTo>
                    <a:cubicBezTo>
                      <a:pt x="57" y="14"/>
                      <a:pt x="57" y="14"/>
                      <a:pt x="57" y="14"/>
                    </a:cubicBezTo>
                    <a:cubicBezTo>
                      <a:pt x="57" y="0"/>
                      <a:pt x="57" y="0"/>
                      <a:pt x="57" y="0"/>
                    </a:cubicBezTo>
                    <a:cubicBezTo>
                      <a:pt x="7" y="0"/>
                      <a:pt x="7" y="0"/>
                      <a:pt x="7" y="0"/>
                    </a:cubicBezTo>
                    <a:cubicBezTo>
                      <a:pt x="3" y="0"/>
                      <a:pt x="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31"/>
              <p:cNvSpPr/>
              <p:nvPr/>
            </p:nvSpPr>
            <p:spPr>
              <a:xfrm>
                <a:off x="4921251" y="6175375"/>
                <a:ext cx="142875" cy="130175"/>
              </a:xfrm>
              <a:custGeom>
                <a:rect b="b" l="l" r="r" t="t"/>
                <a:pathLst>
                  <a:path extrusionOk="0" h="54" w="60">
                    <a:moveTo>
                      <a:pt x="43" y="1"/>
                    </a:moveTo>
                    <a:cubicBezTo>
                      <a:pt x="43" y="0"/>
                      <a:pt x="42" y="0"/>
                      <a:pt x="42" y="0"/>
                    </a:cubicBezTo>
                    <a:cubicBezTo>
                      <a:pt x="37" y="0"/>
                      <a:pt x="33" y="2"/>
                      <a:pt x="30" y="5"/>
                    </a:cubicBezTo>
                    <a:cubicBezTo>
                      <a:pt x="27" y="2"/>
                      <a:pt x="22" y="0"/>
                      <a:pt x="18" y="0"/>
                    </a:cubicBezTo>
                    <a:cubicBezTo>
                      <a:pt x="18" y="0"/>
                      <a:pt x="17" y="0"/>
                      <a:pt x="16" y="1"/>
                    </a:cubicBezTo>
                    <a:cubicBezTo>
                      <a:pt x="10" y="1"/>
                      <a:pt x="6" y="3"/>
                      <a:pt x="3" y="7"/>
                    </a:cubicBezTo>
                    <a:cubicBezTo>
                      <a:pt x="1" y="11"/>
                      <a:pt x="0" y="15"/>
                      <a:pt x="1" y="21"/>
                    </a:cubicBezTo>
                    <a:cubicBezTo>
                      <a:pt x="2" y="29"/>
                      <a:pt x="12" y="39"/>
                      <a:pt x="20" y="46"/>
                    </a:cubicBezTo>
                    <a:cubicBezTo>
                      <a:pt x="20" y="46"/>
                      <a:pt x="24" y="50"/>
                      <a:pt x="25" y="51"/>
                    </a:cubicBezTo>
                    <a:cubicBezTo>
                      <a:pt x="26" y="52"/>
                      <a:pt x="28" y="54"/>
                      <a:pt x="30" y="54"/>
                    </a:cubicBezTo>
                    <a:cubicBezTo>
                      <a:pt x="32" y="54"/>
                      <a:pt x="34" y="52"/>
                      <a:pt x="35" y="51"/>
                    </a:cubicBezTo>
                    <a:cubicBezTo>
                      <a:pt x="36" y="50"/>
                      <a:pt x="40" y="46"/>
                      <a:pt x="40" y="46"/>
                    </a:cubicBezTo>
                    <a:cubicBezTo>
                      <a:pt x="48" y="39"/>
                      <a:pt x="58" y="29"/>
                      <a:pt x="59" y="21"/>
                    </a:cubicBezTo>
                    <a:cubicBezTo>
                      <a:pt x="60" y="15"/>
                      <a:pt x="59" y="11"/>
                      <a:pt x="56" y="7"/>
                    </a:cubicBezTo>
                    <a:cubicBezTo>
                      <a:pt x="54" y="3"/>
                      <a:pt x="49" y="1"/>
                      <a:pt x="43"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31"/>
              <p:cNvSpPr/>
              <p:nvPr/>
            </p:nvSpPr>
            <p:spPr>
              <a:xfrm>
                <a:off x="4851400" y="6119813"/>
                <a:ext cx="282575" cy="236537"/>
              </a:xfrm>
              <a:custGeom>
                <a:rect b="b" l="l" r="r" t="t"/>
                <a:pathLst>
                  <a:path extrusionOk="0" h="98" w="118">
                    <a:moveTo>
                      <a:pt x="100" y="0"/>
                    </a:moveTo>
                    <a:cubicBezTo>
                      <a:pt x="18" y="0"/>
                      <a:pt x="18" y="0"/>
                      <a:pt x="18" y="0"/>
                    </a:cubicBezTo>
                    <a:cubicBezTo>
                      <a:pt x="8" y="0"/>
                      <a:pt x="0" y="8"/>
                      <a:pt x="0" y="18"/>
                    </a:cubicBezTo>
                    <a:cubicBezTo>
                      <a:pt x="0" y="79"/>
                      <a:pt x="0" y="79"/>
                      <a:pt x="0" y="79"/>
                    </a:cubicBezTo>
                    <a:cubicBezTo>
                      <a:pt x="0" y="89"/>
                      <a:pt x="8" y="98"/>
                      <a:pt x="18" y="98"/>
                    </a:cubicBezTo>
                    <a:cubicBezTo>
                      <a:pt x="100" y="98"/>
                      <a:pt x="100" y="98"/>
                      <a:pt x="100" y="98"/>
                    </a:cubicBezTo>
                    <a:cubicBezTo>
                      <a:pt x="110" y="98"/>
                      <a:pt x="118" y="89"/>
                      <a:pt x="118" y="79"/>
                    </a:cubicBezTo>
                    <a:cubicBezTo>
                      <a:pt x="118" y="18"/>
                      <a:pt x="118" y="18"/>
                      <a:pt x="118" y="18"/>
                    </a:cubicBezTo>
                    <a:cubicBezTo>
                      <a:pt x="118" y="8"/>
                      <a:pt x="110" y="0"/>
                      <a:pt x="100" y="0"/>
                    </a:cubicBezTo>
                    <a:close/>
                    <a:moveTo>
                      <a:pt x="108" y="79"/>
                    </a:moveTo>
                    <a:cubicBezTo>
                      <a:pt x="108" y="83"/>
                      <a:pt x="104" y="87"/>
                      <a:pt x="100" y="87"/>
                    </a:cubicBezTo>
                    <a:cubicBezTo>
                      <a:pt x="18" y="87"/>
                      <a:pt x="18" y="87"/>
                      <a:pt x="18" y="87"/>
                    </a:cubicBezTo>
                    <a:cubicBezTo>
                      <a:pt x="14" y="87"/>
                      <a:pt x="10" y="83"/>
                      <a:pt x="10" y="79"/>
                    </a:cubicBezTo>
                    <a:cubicBezTo>
                      <a:pt x="10" y="18"/>
                      <a:pt x="10" y="18"/>
                      <a:pt x="10" y="18"/>
                    </a:cubicBezTo>
                    <a:cubicBezTo>
                      <a:pt x="10" y="14"/>
                      <a:pt x="14" y="10"/>
                      <a:pt x="18" y="10"/>
                    </a:cubicBezTo>
                    <a:cubicBezTo>
                      <a:pt x="100" y="10"/>
                      <a:pt x="100" y="10"/>
                      <a:pt x="100" y="10"/>
                    </a:cubicBezTo>
                    <a:cubicBezTo>
                      <a:pt x="104" y="10"/>
                      <a:pt x="108" y="14"/>
                      <a:pt x="108" y="18"/>
                    </a:cubicBezTo>
                    <a:lnTo>
                      <a:pt x="108" y="7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5" name="Google Shape;355;p31"/>
          <p:cNvGrpSpPr/>
          <p:nvPr/>
        </p:nvGrpSpPr>
        <p:grpSpPr>
          <a:xfrm>
            <a:off x="6662681" y="3044956"/>
            <a:ext cx="593845" cy="593845"/>
            <a:chOff x="8430781" y="544656"/>
            <a:chExt cx="593845" cy="593845"/>
          </a:xfrm>
        </p:grpSpPr>
        <p:sp>
          <p:nvSpPr>
            <p:cNvPr id="356" name="Google Shape;356;p31"/>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7" name="Google Shape;357;p31"/>
            <p:cNvGrpSpPr/>
            <p:nvPr/>
          </p:nvGrpSpPr>
          <p:grpSpPr>
            <a:xfrm>
              <a:off x="8499611" y="628045"/>
              <a:ext cx="456181" cy="427063"/>
              <a:chOff x="8535988" y="2970213"/>
              <a:chExt cx="895350" cy="838200"/>
            </a:xfrm>
          </p:grpSpPr>
          <p:sp>
            <p:nvSpPr>
              <p:cNvPr id="358" name="Google Shape;358;p31"/>
              <p:cNvSpPr/>
              <p:nvPr/>
            </p:nvSpPr>
            <p:spPr>
              <a:xfrm>
                <a:off x="9155113" y="3244850"/>
                <a:ext cx="276225" cy="349250"/>
              </a:xfrm>
              <a:custGeom>
                <a:rect b="b" l="l" r="r" t="t"/>
                <a:pathLst>
                  <a:path extrusionOk="0" h="146" w="115">
                    <a:moveTo>
                      <a:pt x="41" y="0"/>
                    </a:moveTo>
                    <a:cubicBezTo>
                      <a:pt x="0" y="0"/>
                      <a:pt x="0" y="0"/>
                      <a:pt x="0" y="0"/>
                    </a:cubicBezTo>
                    <a:cubicBezTo>
                      <a:pt x="0" y="146"/>
                      <a:pt x="0" y="146"/>
                      <a:pt x="0" y="146"/>
                    </a:cubicBezTo>
                    <a:cubicBezTo>
                      <a:pt x="41" y="146"/>
                      <a:pt x="41" y="146"/>
                      <a:pt x="41" y="146"/>
                    </a:cubicBezTo>
                    <a:cubicBezTo>
                      <a:pt x="82" y="146"/>
                      <a:pt x="115" y="113"/>
                      <a:pt x="115" y="73"/>
                    </a:cubicBezTo>
                    <a:cubicBezTo>
                      <a:pt x="115" y="32"/>
                      <a:pt x="82" y="0"/>
                      <a:pt x="41" y="0"/>
                    </a:cubicBezTo>
                    <a:close/>
                    <a:moveTo>
                      <a:pt x="23" y="119"/>
                    </a:moveTo>
                    <a:cubicBezTo>
                      <a:pt x="19" y="119"/>
                      <a:pt x="15" y="115"/>
                      <a:pt x="15" y="110"/>
                    </a:cubicBezTo>
                    <a:cubicBezTo>
                      <a:pt x="15" y="105"/>
                      <a:pt x="19" y="102"/>
                      <a:pt x="23" y="102"/>
                    </a:cubicBezTo>
                    <a:cubicBezTo>
                      <a:pt x="28" y="102"/>
                      <a:pt x="32" y="105"/>
                      <a:pt x="32" y="110"/>
                    </a:cubicBezTo>
                    <a:cubicBezTo>
                      <a:pt x="32" y="115"/>
                      <a:pt x="28" y="119"/>
                      <a:pt x="23" y="119"/>
                    </a:cubicBezTo>
                    <a:close/>
                    <a:moveTo>
                      <a:pt x="23" y="82"/>
                    </a:moveTo>
                    <a:cubicBezTo>
                      <a:pt x="19" y="82"/>
                      <a:pt x="15" y="78"/>
                      <a:pt x="15" y="73"/>
                    </a:cubicBezTo>
                    <a:cubicBezTo>
                      <a:pt x="15" y="69"/>
                      <a:pt x="19" y="65"/>
                      <a:pt x="23" y="65"/>
                    </a:cubicBezTo>
                    <a:cubicBezTo>
                      <a:pt x="28" y="65"/>
                      <a:pt x="32" y="69"/>
                      <a:pt x="32" y="73"/>
                    </a:cubicBezTo>
                    <a:cubicBezTo>
                      <a:pt x="32" y="78"/>
                      <a:pt x="28" y="82"/>
                      <a:pt x="23" y="82"/>
                    </a:cubicBezTo>
                    <a:close/>
                    <a:moveTo>
                      <a:pt x="23" y="44"/>
                    </a:moveTo>
                    <a:cubicBezTo>
                      <a:pt x="19" y="44"/>
                      <a:pt x="15" y="40"/>
                      <a:pt x="15" y="35"/>
                    </a:cubicBezTo>
                    <a:cubicBezTo>
                      <a:pt x="15" y="31"/>
                      <a:pt x="19" y="27"/>
                      <a:pt x="23" y="27"/>
                    </a:cubicBezTo>
                    <a:cubicBezTo>
                      <a:pt x="28" y="27"/>
                      <a:pt x="32" y="31"/>
                      <a:pt x="32" y="35"/>
                    </a:cubicBezTo>
                    <a:cubicBezTo>
                      <a:pt x="32" y="40"/>
                      <a:pt x="28" y="44"/>
                      <a:pt x="23" y="44"/>
                    </a:cubicBezTo>
                    <a:close/>
                    <a:moveTo>
                      <a:pt x="47" y="101"/>
                    </a:moveTo>
                    <a:cubicBezTo>
                      <a:pt x="43" y="101"/>
                      <a:pt x="39" y="97"/>
                      <a:pt x="39" y="93"/>
                    </a:cubicBezTo>
                    <a:cubicBezTo>
                      <a:pt x="39" y="88"/>
                      <a:pt x="43" y="84"/>
                      <a:pt x="47" y="84"/>
                    </a:cubicBezTo>
                    <a:cubicBezTo>
                      <a:pt x="52" y="84"/>
                      <a:pt x="56" y="88"/>
                      <a:pt x="56" y="93"/>
                    </a:cubicBezTo>
                    <a:cubicBezTo>
                      <a:pt x="56" y="97"/>
                      <a:pt x="52" y="101"/>
                      <a:pt x="47" y="101"/>
                    </a:cubicBezTo>
                    <a:close/>
                    <a:moveTo>
                      <a:pt x="47" y="63"/>
                    </a:moveTo>
                    <a:cubicBezTo>
                      <a:pt x="43" y="63"/>
                      <a:pt x="39" y="59"/>
                      <a:pt x="39" y="54"/>
                    </a:cubicBezTo>
                    <a:cubicBezTo>
                      <a:pt x="39" y="49"/>
                      <a:pt x="43" y="45"/>
                      <a:pt x="47" y="45"/>
                    </a:cubicBezTo>
                    <a:cubicBezTo>
                      <a:pt x="52" y="45"/>
                      <a:pt x="56" y="49"/>
                      <a:pt x="56" y="54"/>
                    </a:cubicBezTo>
                    <a:cubicBezTo>
                      <a:pt x="56" y="59"/>
                      <a:pt x="52" y="63"/>
                      <a:pt x="47" y="63"/>
                    </a:cubicBezTo>
                    <a:close/>
                    <a:moveTo>
                      <a:pt x="71" y="119"/>
                    </a:moveTo>
                    <a:cubicBezTo>
                      <a:pt x="66" y="119"/>
                      <a:pt x="62" y="115"/>
                      <a:pt x="62" y="110"/>
                    </a:cubicBezTo>
                    <a:cubicBezTo>
                      <a:pt x="62" y="105"/>
                      <a:pt x="66" y="102"/>
                      <a:pt x="71" y="102"/>
                    </a:cubicBezTo>
                    <a:cubicBezTo>
                      <a:pt x="76" y="102"/>
                      <a:pt x="80" y="105"/>
                      <a:pt x="80" y="110"/>
                    </a:cubicBezTo>
                    <a:cubicBezTo>
                      <a:pt x="80" y="115"/>
                      <a:pt x="76" y="119"/>
                      <a:pt x="71" y="119"/>
                    </a:cubicBezTo>
                    <a:close/>
                    <a:moveTo>
                      <a:pt x="71" y="82"/>
                    </a:moveTo>
                    <a:cubicBezTo>
                      <a:pt x="66" y="82"/>
                      <a:pt x="62" y="78"/>
                      <a:pt x="62" y="73"/>
                    </a:cubicBezTo>
                    <a:cubicBezTo>
                      <a:pt x="62" y="69"/>
                      <a:pt x="66" y="65"/>
                      <a:pt x="71" y="65"/>
                    </a:cubicBezTo>
                    <a:cubicBezTo>
                      <a:pt x="76" y="65"/>
                      <a:pt x="80" y="69"/>
                      <a:pt x="80" y="73"/>
                    </a:cubicBezTo>
                    <a:cubicBezTo>
                      <a:pt x="80" y="78"/>
                      <a:pt x="76" y="82"/>
                      <a:pt x="71" y="82"/>
                    </a:cubicBezTo>
                    <a:close/>
                    <a:moveTo>
                      <a:pt x="71" y="44"/>
                    </a:moveTo>
                    <a:cubicBezTo>
                      <a:pt x="66" y="44"/>
                      <a:pt x="62" y="40"/>
                      <a:pt x="62" y="35"/>
                    </a:cubicBezTo>
                    <a:cubicBezTo>
                      <a:pt x="62" y="31"/>
                      <a:pt x="66" y="27"/>
                      <a:pt x="71" y="27"/>
                    </a:cubicBezTo>
                    <a:cubicBezTo>
                      <a:pt x="76" y="27"/>
                      <a:pt x="80" y="31"/>
                      <a:pt x="80" y="35"/>
                    </a:cubicBezTo>
                    <a:cubicBezTo>
                      <a:pt x="80" y="40"/>
                      <a:pt x="76" y="44"/>
                      <a:pt x="71" y="4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31"/>
              <p:cNvSpPr/>
              <p:nvPr/>
            </p:nvSpPr>
            <p:spPr>
              <a:xfrm>
                <a:off x="8535988" y="3244850"/>
                <a:ext cx="271462" cy="349250"/>
              </a:xfrm>
              <a:custGeom>
                <a:rect b="b" l="l" r="r" t="t"/>
                <a:pathLst>
                  <a:path extrusionOk="0" h="146" w="113">
                    <a:moveTo>
                      <a:pt x="113" y="0"/>
                    </a:moveTo>
                    <a:cubicBezTo>
                      <a:pt x="73" y="0"/>
                      <a:pt x="73" y="0"/>
                      <a:pt x="73" y="0"/>
                    </a:cubicBezTo>
                    <a:cubicBezTo>
                      <a:pt x="32" y="0"/>
                      <a:pt x="0" y="32"/>
                      <a:pt x="0" y="73"/>
                    </a:cubicBezTo>
                    <a:cubicBezTo>
                      <a:pt x="0" y="113"/>
                      <a:pt x="32" y="146"/>
                      <a:pt x="73" y="146"/>
                    </a:cubicBezTo>
                    <a:cubicBezTo>
                      <a:pt x="113" y="146"/>
                      <a:pt x="113" y="146"/>
                      <a:pt x="113" y="146"/>
                    </a:cubicBezTo>
                    <a:cubicBezTo>
                      <a:pt x="113" y="104"/>
                      <a:pt x="113" y="104"/>
                      <a:pt x="113" y="104"/>
                    </a:cubicBezTo>
                    <a:lnTo>
                      <a:pt x="113" y="0"/>
                    </a:lnTo>
                    <a:close/>
                    <a:moveTo>
                      <a:pt x="44" y="121"/>
                    </a:moveTo>
                    <a:cubicBezTo>
                      <a:pt x="39" y="121"/>
                      <a:pt x="35" y="117"/>
                      <a:pt x="35" y="112"/>
                    </a:cubicBezTo>
                    <a:cubicBezTo>
                      <a:pt x="35" y="107"/>
                      <a:pt x="39" y="104"/>
                      <a:pt x="44" y="104"/>
                    </a:cubicBezTo>
                    <a:cubicBezTo>
                      <a:pt x="49" y="104"/>
                      <a:pt x="53" y="107"/>
                      <a:pt x="53" y="112"/>
                    </a:cubicBezTo>
                    <a:cubicBezTo>
                      <a:pt x="53" y="117"/>
                      <a:pt x="49" y="121"/>
                      <a:pt x="44" y="121"/>
                    </a:cubicBezTo>
                    <a:close/>
                    <a:moveTo>
                      <a:pt x="44" y="84"/>
                    </a:moveTo>
                    <a:cubicBezTo>
                      <a:pt x="39" y="84"/>
                      <a:pt x="35" y="80"/>
                      <a:pt x="35" y="75"/>
                    </a:cubicBezTo>
                    <a:cubicBezTo>
                      <a:pt x="35" y="70"/>
                      <a:pt x="39" y="67"/>
                      <a:pt x="44" y="67"/>
                    </a:cubicBezTo>
                    <a:cubicBezTo>
                      <a:pt x="49" y="67"/>
                      <a:pt x="53" y="70"/>
                      <a:pt x="53" y="75"/>
                    </a:cubicBezTo>
                    <a:cubicBezTo>
                      <a:pt x="53" y="80"/>
                      <a:pt x="49" y="84"/>
                      <a:pt x="44" y="84"/>
                    </a:cubicBezTo>
                    <a:close/>
                    <a:moveTo>
                      <a:pt x="44" y="46"/>
                    </a:moveTo>
                    <a:cubicBezTo>
                      <a:pt x="39" y="46"/>
                      <a:pt x="35" y="42"/>
                      <a:pt x="35" y="37"/>
                    </a:cubicBezTo>
                    <a:cubicBezTo>
                      <a:pt x="35" y="33"/>
                      <a:pt x="39" y="29"/>
                      <a:pt x="44" y="29"/>
                    </a:cubicBezTo>
                    <a:cubicBezTo>
                      <a:pt x="49" y="29"/>
                      <a:pt x="53" y="33"/>
                      <a:pt x="53" y="37"/>
                    </a:cubicBezTo>
                    <a:cubicBezTo>
                      <a:pt x="53" y="42"/>
                      <a:pt x="49" y="46"/>
                      <a:pt x="44" y="46"/>
                    </a:cubicBezTo>
                    <a:close/>
                    <a:moveTo>
                      <a:pt x="68" y="103"/>
                    </a:moveTo>
                    <a:cubicBezTo>
                      <a:pt x="63" y="103"/>
                      <a:pt x="60" y="99"/>
                      <a:pt x="60" y="95"/>
                    </a:cubicBezTo>
                    <a:cubicBezTo>
                      <a:pt x="60" y="90"/>
                      <a:pt x="63" y="86"/>
                      <a:pt x="68" y="86"/>
                    </a:cubicBezTo>
                    <a:cubicBezTo>
                      <a:pt x="73" y="86"/>
                      <a:pt x="77" y="90"/>
                      <a:pt x="77" y="95"/>
                    </a:cubicBezTo>
                    <a:cubicBezTo>
                      <a:pt x="77" y="99"/>
                      <a:pt x="73" y="103"/>
                      <a:pt x="68" y="103"/>
                    </a:cubicBezTo>
                    <a:close/>
                    <a:moveTo>
                      <a:pt x="68" y="64"/>
                    </a:moveTo>
                    <a:cubicBezTo>
                      <a:pt x="63" y="64"/>
                      <a:pt x="60" y="61"/>
                      <a:pt x="60" y="56"/>
                    </a:cubicBezTo>
                    <a:cubicBezTo>
                      <a:pt x="60" y="51"/>
                      <a:pt x="63" y="47"/>
                      <a:pt x="68" y="47"/>
                    </a:cubicBezTo>
                    <a:cubicBezTo>
                      <a:pt x="73" y="47"/>
                      <a:pt x="77" y="51"/>
                      <a:pt x="77" y="56"/>
                    </a:cubicBezTo>
                    <a:cubicBezTo>
                      <a:pt x="77" y="61"/>
                      <a:pt x="73" y="64"/>
                      <a:pt x="68" y="64"/>
                    </a:cubicBezTo>
                    <a:close/>
                    <a:moveTo>
                      <a:pt x="92" y="121"/>
                    </a:moveTo>
                    <a:cubicBezTo>
                      <a:pt x="87" y="121"/>
                      <a:pt x="83" y="117"/>
                      <a:pt x="83" y="112"/>
                    </a:cubicBezTo>
                    <a:cubicBezTo>
                      <a:pt x="83" y="107"/>
                      <a:pt x="87" y="104"/>
                      <a:pt x="92" y="104"/>
                    </a:cubicBezTo>
                    <a:cubicBezTo>
                      <a:pt x="96" y="104"/>
                      <a:pt x="100" y="107"/>
                      <a:pt x="100" y="112"/>
                    </a:cubicBezTo>
                    <a:cubicBezTo>
                      <a:pt x="100" y="117"/>
                      <a:pt x="96" y="121"/>
                      <a:pt x="92" y="121"/>
                    </a:cubicBezTo>
                    <a:close/>
                    <a:moveTo>
                      <a:pt x="92" y="84"/>
                    </a:moveTo>
                    <a:cubicBezTo>
                      <a:pt x="87" y="84"/>
                      <a:pt x="83" y="80"/>
                      <a:pt x="83" y="75"/>
                    </a:cubicBezTo>
                    <a:cubicBezTo>
                      <a:pt x="83" y="70"/>
                      <a:pt x="87" y="67"/>
                      <a:pt x="92" y="67"/>
                    </a:cubicBezTo>
                    <a:cubicBezTo>
                      <a:pt x="96" y="67"/>
                      <a:pt x="100" y="70"/>
                      <a:pt x="100" y="75"/>
                    </a:cubicBezTo>
                    <a:cubicBezTo>
                      <a:pt x="100" y="80"/>
                      <a:pt x="96" y="84"/>
                      <a:pt x="92" y="84"/>
                    </a:cubicBezTo>
                    <a:close/>
                    <a:moveTo>
                      <a:pt x="92" y="46"/>
                    </a:moveTo>
                    <a:cubicBezTo>
                      <a:pt x="87" y="46"/>
                      <a:pt x="83" y="42"/>
                      <a:pt x="83" y="37"/>
                    </a:cubicBezTo>
                    <a:cubicBezTo>
                      <a:pt x="83" y="33"/>
                      <a:pt x="87" y="29"/>
                      <a:pt x="92" y="29"/>
                    </a:cubicBezTo>
                    <a:cubicBezTo>
                      <a:pt x="96" y="29"/>
                      <a:pt x="100" y="33"/>
                      <a:pt x="100" y="37"/>
                    </a:cubicBezTo>
                    <a:cubicBezTo>
                      <a:pt x="100" y="42"/>
                      <a:pt x="96" y="46"/>
                      <a:pt x="92" y="4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31"/>
              <p:cNvSpPr/>
              <p:nvPr/>
            </p:nvSpPr>
            <p:spPr>
              <a:xfrm>
                <a:off x="8620126" y="3313113"/>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31"/>
              <p:cNvSpPr/>
              <p:nvPr/>
            </p:nvSpPr>
            <p:spPr>
              <a:xfrm>
                <a:off x="8620126" y="3405188"/>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31"/>
              <p:cNvSpPr/>
              <p:nvPr/>
            </p:nvSpPr>
            <p:spPr>
              <a:xfrm>
                <a:off x="8620126" y="3494088"/>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31"/>
              <p:cNvSpPr/>
              <p:nvPr/>
            </p:nvSpPr>
            <p:spPr>
              <a:xfrm>
                <a:off x="8680451" y="3451225"/>
                <a:ext cx="396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31"/>
              <p:cNvSpPr/>
              <p:nvPr/>
            </p:nvSpPr>
            <p:spPr>
              <a:xfrm>
                <a:off x="8680451" y="3357563"/>
                <a:ext cx="396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31"/>
              <p:cNvSpPr/>
              <p:nvPr/>
            </p:nvSpPr>
            <p:spPr>
              <a:xfrm>
                <a:off x="8734426" y="3313113"/>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31"/>
              <p:cNvSpPr/>
              <p:nvPr/>
            </p:nvSpPr>
            <p:spPr>
              <a:xfrm>
                <a:off x="8734426" y="3405188"/>
                <a:ext cx="41400" cy="41400"/>
              </a:xfrm>
              <a:prstGeom prst="ellipse">
                <a:avLst/>
              </a:prstGeom>
              <a:solidFill>
                <a:srgbClr val="E0D8C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31"/>
              <p:cNvSpPr/>
              <p:nvPr/>
            </p:nvSpPr>
            <p:spPr>
              <a:xfrm>
                <a:off x="8734426" y="3494088"/>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31"/>
              <p:cNvSpPr/>
              <p:nvPr/>
            </p:nvSpPr>
            <p:spPr>
              <a:xfrm>
                <a:off x="9191626" y="3308350"/>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31"/>
              <p:cNvSpPr/>
              <p:nvPr/>
            </p:nvSpPr>
            <p:spPr>
              <a:xfrm>
                <a:off x="9191626" y="3400425"/>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31"/>
              <p:cNvSpPr/>
              <p:nvPr/>
            </p:nvSpPr>
            <p:spPr>
              <a:xfrm>
                <a:off x="9191626" y="3489325"/>
                <a:ext cx="414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31"/>
              <p:cNvSpPr/>
              <p:nvPr/>
            </p:nvSpPr>
            <p:spPr>
              <a:xfrm>
                <a:off x="9248776" y="3446463"/>
                <a:ext cx="41400" cy="39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31"/>
              <p:cNvSpPr/>
              <p:nvPr/>
            </p:nvSpPr>
            <p:spPr>
              <a:xfrm>
                <a:off x="9248776" y="3352800"/>
                <a:ext cx="41400" cy="429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31"/>
              <p:cNvSpPr/>
              <p:nvPr/>
            </p:nvSpPr>
            <p:spPr>
              <a:xfrm>
                <a:off x="9304338" y="3308350"/>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31"/>
              <p:cNvSpPr/>
              <p:nvPr/>
            </p:nvSpPr>
            <p:spPr>
              <a:xfrm>
                <a:off x="9304338" y="3400425"/>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31"/>
              <p:cNvSpPr/>
              <p:nvPr/>
            </p:nvSpPr>
            <p:spPr>
              <a:xfrm>
                <a:off x="9304338" y="3489325"/>
                <a:ext cx="42900" cy="41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31"/>
              <p:cNvSpPr/>
              <p:nvPr/>
            </p:nvSpPr>
            <p:spPr>
              <a:xfrm>
                <a:off x="8853488" y="3786188"/>
                <a:ext cx="49213" cy="22225"/>
              </a:xfrm>
              <a:custGeom>
                <a:rect b="b" l="l" r="r" t="t"/>
                <a:pathLst>
                  <a:path extrusionOk="0" h="9" w="21">
                    <a:moveTo>
                      <a:pt x="0" y="9"/>
                    </a:moveTo>
                    <a:cubicBezTo>
                      <a:pt x="21" y="0"/>
                      <a:pt x="21" y="0"/>
                      <a:pt x="21" y="0"/>
                    </a:cubicBezTo>
                    <a:cubicBezTo>
                      <a:pt x="0" y="9"/>
                      <a:pt x="0" y="9"/>
                      <a:pt x="0" y="9"/>
                    </a:cubicBezTo>
                    <a:cubicBezTo>
                      <a:pt x="0" y="9"/>
                      <a:pt x="0" y="9"/>
                      <a:pt x="0" y="9"/>
                    </a:cubicBezTo>
                    <a:close/>
                  </a:path>
                </a:pathLst>
              </a:custGeom>
              <a:solidFill>
                <a:srgbClr val="EBDAB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31"/>
              <p:cNvSpPr/>
              <p:nvPr/>
            </p:nvSpPr>
            <p:spPr>
              <a:xfrm>
                <a:off x="8807451" y="2970213"/>
                <a:ext cx="350838" cy="838200"/>
              </a:xfrm>
              <a:custGeom>
                <a:rect b="b" l="l" r="r" t="t"/>
                <a:pathLst>
                  <a:path extrusionOk="0" h="349" w="146">
                    <a:moveTo>
                      <a:pt x="146" y="114"/>
                    </a:moveTo>
                    <a:cubicBezTo>
                      <a:pt x="146" y="74"/>
                      <a:pt x="146" y="74"/>
                      <a:pt x="146" y="74"/>
                    </a:cubicBezTo>
                    <a:cubicBezTo>
                      <a:pt x="146" y="33"/>
                      <a:pt x="114" y="0"/>
                      <a:pt x="73" y="0"/>
                    </a:cubicBezTo>
                    <a:cubicBezTo>
                      <a:pt x="33" y="0"/>
                      <a:pt x="0" y="33"/>
                      <a:pt x="0" y="74"/>
                    </a:cubicBezTo>
                    <a:cubicBezTo>
                      <a:pt x="0" y="114"/>
                      <a:pt x="0" y="114"/>
                      <a:pt x="0" y="114"/>
                    </a:cubicBezTo>
                    <a:cubicBezTo>
                      <a:pt x="0" y="218"/>
                      <a:pt x="0" y="218"/>
                      <a:pt x="0" y="218"/>
                    </a:cubicBezTo>
                    <a:cubicBezTo>
                      <a:pt x="0" y="260"/>
                      <a:pt x="0" y="260"/>
                      <a:pt x="0" y="260"/>
                    </a:cubicBezTo>
                    <a:cubicBezTo>
                      <a:pt x="0" y="300"/>
                      <a:pt x="0" y="300"/>
                      <a:pt x="0" y="300"/>
                    </a:cubicBezTo>
                    <a:cubicBezTo>
                      <a:pt x="0" y="319"/>
                      <a:pt x="7" y="336"/>
                      <a:pt x="19" y="349"/>
                    </a:cubicBezTo>
                    <a:cubicBezTo>
                      <a:pt x="17" y="329"/>
                      <a:pt x="23" y="309"/>
                      <a:pt x="37" y="293"/>
                    </a:cubicBezTo>
                    <a:cubicBezTo>
                      <a:pt x="64" y="262"/>
                      <a:pt x="110" y="260"/>
                      <a:pt x="140" y="287"/>
                    </a:cubicBezTo>
                    <a:cubicBezTo>
                      <a:pt x="146" y="292"/>
                      <a:pt x="146" y="292"/>
                      <a:pt x="146" y="292"/>
                    </a:cubicBezTo>
                    <a:cubicBezTo>
                      <a:pt x="146" y="292"/>
                      <a:pt x="146" y="292"/>
                      <a:pt x="146" y="292"/>
                    </a:cubicBezTo>
                    <a:cubicBezTo>
                      <a:pt x="146" y="260"/>
                      <a:pt x="146" y="260"/>
                      <a:pt x="146" y="260"/>
                    </a:cubicBezTo>
                    <a:cubicBezTo>
                      <a:pt x="146" y="218"/>
                      <a:pt x="146" y="218"/>
                      <a:pt x="146" y="218"/>
                    </a:cubicBezTo>
                    <a:lnTo>
                      <a:pt x="146" y="114"/>
                    </a:lnTo>
                    <a:close/>
                    <a:moveTo>
                      <a:pt x="30" y="213"/>
                    </a:moveTo>
                    <a:cubicBezTo>
                      <a:pt x="30" y="165"/>
                      <a:pt x="30" y="165"/>
                      <a:pt x="30" y="165"/>
                    </a:cubicBezTo>
                    <a:cubicBezTo>
                      <a:pt x="30" y="160"/>
                      <a:pt x="30" y="160"/>
                      <a:pt x="30" y="160"/>
                    </a:cubicBezTo>
                    <a:cubicBezTo>
                      <a:pt x="30" y="136"/>
                      <a:pt x="49" y="117"/>
                      <a:pt x="73" y="117"/>
                    </a:cubicBezTo>
                    <a:cubicBezTo>
                      <a:pt x="97" y="117"/>
                      <a:pt x="116" y="136"/>
                      <a:pt x="116" y="160"/>
                    </a:cubicBezTo>
                    <a:cubicBezTo>
                      <a:pt x="116" y="165"/>
                      <a:pt x="116" y="165"/>
                      <a:pt x="116" y="165"/>
                    </a:cubicBezTo>
                    <a:cubicBezTo>
                      <a:pt x="116" y="213"/>
                      <a:pt x="116" y="213"/>
                      <a:pt x="116" y="213"/>
                    </a:cubicBezTo>
                    <a:cubicBezTo>
                      <a:pt x="116" y="237"/>
                      <a:pt x="97" y="257"/>
                      <a:pt x="73" y="257"/>
                    </a:cubicBezTo>
                    <a:cubicBezTo>
                      <a:pt x="49" y="257"/>
                      <a:pt x="30" y="237"/>
                      <a:pt x="30" y="213"/>
                    </a:cubicBezTo>
                    <a:close/>
                    <a:moveTo>
                      <a:pt x="110" y="35"/>
                    </a:moveTo>
                    <a:cubicBezTo>
                      <a:pt x="115" y="35"/>
                      <a:pt x="119" y="39"/>
                      <a:pt x="119" y="44"/>
                    </a:cubicBezTo>
                    <a:cubicBezTo>
                      <a:pt x="119" y="49"/>
                      <a:pt x="115" y="53"/>
                      <a:pt x="110" y="53"/>
                    </a:cubicBezTo>
                    <a:cubicBezTo>
                      <a:pt x="106" y="53"/>
                      <a:pt x="102" y="49"/>
                      <a:pt x="102" y="44"/>
                    </a:cubicBezTo>
                    <a:cubicBezTo>
                      <a:pt x="102" y="39"/>
                      <a:pt x="106" y="35"/>
                      <a:pt x="110" y="35"/>
                    </a:cubicBezTo>
                    <a:close/>
                    <a:moveTo>
                      <a:pt x="110" y="83"/>
                    </a:moveTo>
                    <a:cubicBezTo>
                      <a:pt x="115" y="83"/>
                      <a:pt x="119" y="87"/>
                      <a:pt x="119" y="92"/>
                    </a:cubicBezTo>
                    <a:cubicBezTo>
                      <a:pt x="119" y="96"/>
                      <a:pt x="115" y="100"/>
                      <a:pt x="110" y="100"/>
                    </a:cubicBezTo>
                    <a:cubicBezTo>
                      <a:pt x="106" y="100"/>
                      <a:pt x="102" y="96"/>
                      <a:pt x="102" y="92"/>
                    </a:cubicBezTo>
                    <a:cubicBezTo>
                      <a:pt x="102" y="87"/>
                      <a:pt x="106" y="83"/>
                      <a:pt x="110" y="83"/>
                    </a:cubicBezTo>
                    <a:close/>
                    <a:moveTo>
                      <a:pt x="93" y="59"/>
                    </a:moveTo>
                    <a:cubicBezTo>
                      <a:pt x="98" y="59"/>
                      <a:pt x="101" y="63"/>
                      <a:pt x="101" y="67"/>
                    </a:cubicBezTo>
                    <a:cubicBezTo>
                      <a:pt x="101" y="72"/>
                      <a:pt x="98" y="76"/>
                      <a:pt x="93" y="76"/>
                    </a:cubicBezTo>
                    <a:cubicBezTo>
                      <a:pt x="88" y="76"/>
                      <a:pt x="84" y="72"/>
                      <a:pt x="84" y="67"/>
                    </a:cubicBezTo>
                    <a:cubicBezTo>
                      <a:pt x="84" y="63"/>
                      <a:pt x="88" y="59"/>
                      <a:pt x="93" y="59"/>
                    </a:cubicBezTo>
                    <a:close/>
                    <a:moveTo>
                      <a:pt x="74" y="35"/>
                    </a:moveTo>
                    <a:cubicBezTo>
                      <a:pt x="78" y="35"/>
                      <a:pt x="82" y="39"/>
                      <a:pt x="82" y="44"/>
                    </a:cubicBezTo>
                    <a:cubicBezTo>
                      <a:pt x="82" y="49"/>
                      <a:pt x="78" y="53"/>
                      <a:pt x="74" y="53"/>
                    </a:cubicBezTo>
                    <a:cubicBezTo>
                      <a:pt x="69" y="53"/>
                      <a:pt x="65" y="49"/>
                      <a:pt x="65" y="44"/>
                    </a:cubicBezTo>
                    <a:cubicBezTo>
                      <a:pt x="65" y="39"/>
                      <a:pt x="69" y="35"/>
                      <a:pt x="74" y="35"/>
                    </a:cubicBezTo>
                    <a:close/>
                    <a:moveTo>
                      <a:pt x="74" y="83"/>
                    </a:moveTo>
                    <a:cubicBezTo>
                      <a:pt x="78" y="83"/>
                      <a:pt x="82" y="87"/>
                      <a:pt x="82" y="92"/>
                    </a:cubicBezTo>
                    <a:cubicBezTo>
                      <a:pt x="82" y="96"/>
                      <a:pt x="78" y="100"/>
                      <a:pt x="74" y="100"/>
                    </a:cubicBezTo>
                    <a:cubicBezTo>
                      <a:pt x="69" y="100"/>
                      <a:pt x="65" y="96"/>
                      <a:pt x="65" y="92"/>
                    </a:cubicBezTo>
                    <a:cubicBezTo>
                      <a:pt x="65" y="87"/>
                      <a:pt x="69" y="83"/>
                      <a:pt x="74" y="83"/>
                    </a:cubicBezTo>
                    <a:close/>
                    <a:moveTo>
                      <a:pt x="54" y="59"/>
                    </a:moveTo>
                    <a:cubicBezTo>
                      <a:pt x="59" y="59"/>
                      <a:pt x="63" y="63"/>
                      <a:pt x="63" y="67"/>
                    </a:cubicBezTo>
                    <a:cubicBezTo>
                      <a:pt x="63" y="72"/>
                      <a:pt x="59" y="76"/>
                      <a:pt x="54" y="76"/>
                    </a:cubicBezTo>
                    <a:cubicBezTo>
                      <a:pt x="49" y="76"/>
                      <a:pt x="46" y="72"/>
                      <a:pt x="46" y="67"/>
                    </a:cubicBezTo>
                    <a:cubicBezTo>
                      <a:pt x="46" y="63"/>
                      <a:pt x="49" y="59"/>
                      <a:pt x="54" y="59"/>
                    </a:cubicBezTo>
                    <a:close/>
                    <a:moveTo>
                      <a:pt x="36" y="35"/>
                    </a:moveTo>
                    <a:cubicBezTo>
                      <a:pt x="40" y="35"/>
                      <a:pt x="44" y="39"/>
                      <a:pt x="44" y="44"/>
                    </a:cubicBezTo>
                    <a:cubicBezTo>
                      <a:pt x="44" y="49"/>
                      <a:pt x="40" y="53"/>
                      <a:pt x="36" y="53"/>
                    </a:cubicBezTo>
                    <a:cubicBezTo>
                      <a:pt x="31" y="53"/>
                      <a:pt x="27" y="49"/>
                      <a:pt x="27" y="44"/>
                    </a:cubicBezTo>
                    <a:cubicBezTo>
                      <a:pt x="27" y="39"/>
                      <a:pt x="31" y="35"/>
                      <a:pt x="36" y="35"/>
                    </a:cubicBezTo>
                    <a:close/>
                    <a:moveTo>
                      <a:pt x="36" y="83"/>
                    </a:moveTo>
                    <a:cubicBezTo>
                      <a:pt x="40" y="83"/>
                      <a:pt x="44" y="87"/>
                      <a:pt x="44" y="92"/>
                    </a:cubicBezTo>
                    <a:cubicBezTo>
                      <a:pt x="44" y="96"/>
                      <a:pt x="40" y="100"/>
                      <a:pt x="36" y="100"/>
                    </a:cubicBezTo>
                    <a:cubicBezTo>
                      <a:pt x="31" y="100"/>
                      <a:pt x="27" y="96"/>
                      <a:pt x="27" y="92"/>
                    </a:cubicBezTo>
                    <a:cubicBezTo>
                      <a:pt x="27" y="87"/>
                      <a:pt x="31" y="83"/>
                      <a:pt x="36" y="83"/>
                    </a:cubicBezTo>
                    <a:close/>
                    <a:moveTo>
                      <a:pt x="35" y="290"/>
                    </a:moveTo>
                    <a:cubicBezTo>
                      <a:pt x="30" y="290"/>
                      <a:pt x="26" y="286"/>
                      <a:pt x="26" y="281"/>
                    </a:cubicBezTo>
                    <a:cubicBezTo>
                      <a:pt x="26" y="276"/>
                      <a:pt x="30" y="273"/>
                      <a:pt x="35" y="273"/>
                    </a:cubicBezTo>
                    <a:cubicBezTo>
                      <a:pt x="39" y="273"/>
                      <a:pt x="43" y="276"/>
                      <a:pt x="43" y="281"/>
                    </a:cubicBezTo>
                    <a:cubicBezTo>
                      <a:pt x="43" y="286"/>
                      <a:pt x="39" y="290"/>
                      <a:pt x="35" y="29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31"/>
              <p:cNvSpPr/>
              <p:nvPr/>
            </p:nvSpPr>
            <p:spPr>
              <a:xfrm>
                <a:off x="8848726" y="3594100"/>
                <a:ext cx="309563" cy="214312"/>
              </a:xfrm>
              <a:custGeom>
                <a:rect b="b" l="l" r="r" t="t"/>
                <a:pathLst>
                  <a:path extrusionOk="0" h="89" w="129">
                    <a:moveTo>
                      <a:pt x="20" y="33"/>
                    </a:moveTo>
                    <a:cubicBezTo>
                      <a:pt x="6" y="49"/>
                      <a:pt x="0" y="69"/>
                      <a:pt x="2" y="89"/>
                    </a:cubicBezTo>
                    <a:cubicBezTo>
                      <a:pt x="2" y="89"/>
                      <a:pt x="2" y="89"/>
                      <a:pt x="2" y="89"/>
                    </a:cubicBezTo>
                    <a:cubicBezTo>
                      <a:pt x="2" y="89"/>
                      <a:pt x="2" y="89"/>
                      <a:pt x="2" y="89"/>
                    </a:cubicBezTo>
                    <a:cubicBezTo>
                      <a:pt x="23" y="80"/>
                      <a:pt x="23" y="80"/>
                      <a:pt x="23" y="80"/>
                    </a:cubicBezTo>
                    <a:cubicBezTo>
                      <a:pt x="129" y="32"/>
                      <a:pt x="129" y="32"/>
                      <a:pt x="129" y="32"/>
                    </a:cubicBezTo>
                    <a:cubicBezTo>
                      <a:pt x="129" y="32"/>
                      <a:pt x="129" y="32"/>
                      <a:pt x="129" y="32"/>
                    </a:cubicBezTo>
                    <a:cubicBezTo>
                      <a:pt x="123" y="27"/>
                      <a:pt x="123" y="27"/>
                      <a:pt x="123" y="27"/>
                    </a:cubicBezTo>
                    <a:cubicBezTo>
                      <a:pt x="93" y="0"/>
                      <a:pt x="47" y="2"/>
                      <a:pt x="20" y="3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31"/>
              <p:cNvSpPr/>
              <p:nvPr/>
            </p:nvSpPr>
            <p:spPr>
              <a:xfrm>
                <a:off x="8878888" y="3251200"/>
                <a:ext cx="206375" cy="336550"/>
              </a:xfrm>
              <a:custGeom>
                <a:rect b="b" l="l" r="r" t="t"/>
                <a:pathLst>
                  <a:path extrusionOk="0" h="140" w="86">
                    <a:moveTo>
                      <a:pt x="43" y="140"/>
                    </a:moveTo>
                    <a:cubicBezTo>
                      <a:pt x="67" y="140"/>
                      <a:pt x="86" y="120"/>
                      <a:pt x="86" y="96"/>
                    </a:cubicBezTo>
                    <a:cubicBezTo>
                      <a:pt x="86" y="48"/>
                      <a:pt x="86" y="48"/>
                      <a:pt x="86" y="48"/>
                    </a:cubicBezTo>
                    <a:cubicBezTo>
                      <a:pt x="86" y="43"/>
                      <a:pt x="86" y="43"/>
                      <a:pt x="86" y="43"/>
                    </a:cubicBezTo>
                    <a:cubicBezTo>
                      <a:pt x="86" y="19"/>
                      <a:pt x="67" y="0"/>
                      <a:pt x="43" y="0"/>
                    </a:cubicBezTo>
                    <a:cubicBezTo>
                      <a:pt x="19" y="0"/>
                      <a:pt x="0" y="19"/>
                      <a:pt x="0" y="43"/>
                    </a:cubicBezTo>
                    <a:cubicBezTo>
                      <a:pt x="0" y="48"/>
                      <a:pt x="0" y="48"/>
                      <a:pt x="0" y="48"/>
                    </a:cubicBezTo>
                    <a:cubicBezTo>
                      <a:pt x="0" y="96"/>
                      <a:pt x="0" y="96"/>
                      <a:pt x="0" y="96"/>
                    </a:cubicBezTo>
                    <a:cubicBezTo>
                      <a:pt x="0" y="120"/>
                      <a:pt x="19" y="140"/>
                      <a:pt x="43" y="14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31"/>
              <p:cNvSpPr/>
              <p:nvPr/>
            </p:nvSpPr>
            <p:spPr>
              <a:xfrm>
                <a:off x="8869363" y="362585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31"/>
              <p:cNvSpPr/>
              <p:nvPr/>
            </p:nvSpPr>
            <p:spPr>
              <a:xfrm>
                <a:off x="8872538" y="3170238"/>
                <a:ext cx="396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31"/>
              <p:cNvSpPr/>
              <p:nvPr/>
            </p:nvSpPr>
            <p:spPr>
              <a:xfrm>
                <a:off x="8963026" y="3170238"/>
                <a:ext cx="414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31"/>
              <p:cNvSpPr/>
              <p:nvPr/>
            </p:nvSpPr>
            <p:spPr>
              <a:xfrm>
                <a:off x="9051926" y="3170238"/>
                <a:ext cx="41400" cy="39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31"/>
              <p:cNvSpPr/>
              <p:nvPr/>
            </p:nvSpPr>
            <p:spPr>
              <a:xfrm>
                <a:off x="9009063" y="311150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31"/>
              <p:cNvSpPr/>
              <p:nvPr/>
            </p:nvSpPr>
            <p:spPr>
              <a:xfrm>
                <a:off x="8916988" y="3111500"/>
                <a:ext cx="41400" cy="41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31"/>
              <p:cNvSpPr/>
              <p:nvPr/>
            </p:nvSpPr>
            <p:spPr>
              <a:xfrm>
                <a:off x="8872538" y="3054350"/>
                <a:ext cx="396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31"/>
              <p:cNvSpPr/>
              <p:nvPr/>
            </p:nvSpPr>
            <p:spPr>
              <a:xfrm>
                <a:off x="8963026" y="3054350"/>
                <a:ext cx="414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31"/>
              <p:cNvSpPr/>
              <p:nvPr/>
            </p:nvSpPr>
            <p:spPr>
              <a:xfrm>
                <a:off x="9051926" y="3054350"/>
                <a:ext cx="41400" cy="42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9" name="Google Shape;389;p31"/>
          <p:cNvGrpSpPr/>
          <p:nvPr/>
        </p:nvGrpSpPr>
        <p:grpSpPr>
          <a:xfrm>
            <a:off x="8133856" y="3884356"/>
            <a:ext cx="593845" cy="593845"/>
            <a:chOff x="8430781" y="544656"/>
            <a:chExt cx="593845" cy="593845"/>
          </a:xfrm>
        </p:grpSpPr>
        <p:sp>
          <p:nvSpPr>
            <p:cNvPr id="390" name="Google Shape;390;p31"/>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1" name="Google Shape;391;p31"/>
            <p:cNvGrpSpPr/>
            <p:nvPr/>
          </p:nvGrpSpPr>
          <p:grpSpPr>
            <a:xfrm>
              <a:off x="8547414" y="661672"/>
              <a:ext cx="360576" cy="359814"/>
              <a:chOff x="5753101" y="4460875"/>
              <a:chExt cx="750888" cy="749300"/>
            </a:xfrm>
          </p:grpSpPr>
          <p:sp>
            <p:nvSpPr>
              <p:cNvPr id="392" name="Google Shape;392;p31"/>
              <p:cNvSpPr/>
              <p:nvPr/>
            </p:nvSpPr>
            <p:spPr>
              <a:xfrm>
                <a:off x="5753101" y="4460875"/>
                <a:ext cx="750888" cy="749300"/>
              </a:xfrm>
              <a:custGeom>
                <a:rect b="b" l="l" r="r" t="t"/>
                <a:pathLst>
                  <a:path extrusionOk="0" h="312" w="313">
                    <a:moveTo>
                      <a:pt x="275" y="0"/>
                    </a:moveTo>
                    <a:cubicBezTo>
                      <a:pt x="157" y="0"/>
                      <a:pt x="157" y="0"/>
                      <a:pt x="157" y="0"/>
                    </a:cubicBezTo>
                    <a:cubicBezTo>
                      <a:pt x="39" y="0"/>
                      <a:pt x="39" y="0"/>
                      <a:pt x="39" y="0"/>
                    </a:cubicBezTo>
                    <a:cubicBezTo>
                      <a:pt x="17" y="0"/>
                      <a:pt x="0" y="18"/>
                      <a:pt x="0" y="39"/>
                    </a:cubicBezTo>
                    <a:cubicBezTo>
                      <a:pt x="0" y="273"/>
                      <a:pt x="0" y="273"/>
                      <a:pt x="0" y="273"/>
                    </a:cubicBezTo>
                    <a:cubicBezTo>
                      <a:pt x="0" y="294"/>
                      <a:pt x="17" y="311"/>
                      <a:pt x="39" y="311"/>
                    </a:cubicBezTo>
                    <a:cubicBezTo>
                      <a:pt x="157" y="311"/>
                      <a:pt x="157" y="311"/>
                      <a:pt x="157" y="311"/>
                    </a:cubicBezTo>
                    <a:cubicBezTo>
                      <a:pt x="233" y="312"/>
                      <a:pt x="233" y="312"/>
                      <a:pt x="233" y="312"/>
                    </a:cubicBezTo>
                    <a:cubicBezTo>
                      <a:pt x="234" y="271"/>
                      <a:pt x="234" y="271"/>
                      <a:pt x="234" y="271"/>
                    </a:cubicBezTo>
                    <a:cubicBezTo>
                      <a:pt x="234" y="250"/>
                      <a:pt x="252" y="232"/>
                      <a:pt x="273" y="232"/>
                    </a:cubicBezTo>
                    <a:cubicBezTo>
                      <a:pt x="313" y="232"/>
                      <a:pt x="313" y="232"/>
                      <a:pt x="313" y="232"/>
                    </a:cubicBezTo>
                    <a:cubicBezTo>
                      <a:pt x="313" y="231"/>
                      <a:pt x="313" y="231"/>
                      <a:pt x="313" y="231"/>
                    </a:cubicBezTo>
                    <a:cubicBezTo>
                      <a:pt x="313" y="39"/>
                      <a:pt x="313" y="39"/>
                      <a:pt x="313" y="39"/>
                    </a:cubicBezTo>
                    <a:cubicBezTo>
                      <a:pt x="313" y="18"/>
                      <a:pt x="296" y="0"/>
                      <a:pt x="275" y="0"/>
                    </a:cubicBezTo>
                    <a:close/>
                    <a:moveTo>
                      <a:pt x="230" y="235"/>
                    </a:moveTo>
                    <a:cubicBezTo>
                      <a:pt x="230" y="240"/>
                      <a:pt x="226" y="244"/>
                      <a:pt x="222" y="244"/>
                    </a:cubicBezTo>
                    <a:cubicBezTo>
                      <a:pt x="186" y="244"/>
                      <a:pt x="186" y="244"/>
                      <a:pt x="186" y="244"/>
                    </a:cubicBezTo>
                    <a:cubicBezTo>
                      <a:pt x="181" y="244"/>
                      <a:pt x="177" y="240"/>
                      <a:pt x="177" y="235"/>
                    </a:cubicBezTo>
                    <a:cubicBezTo>
                      <a:pt x="177" y="181"/>
                      <a:pt x="177" y="181"/>
                      <a:pt x="177" y="181"/>
                    </a:cubicBezTo>
                    <a:cubicBezTo>
                      <a:pt x="136" y="181"/>
                      <a:pt x="136" y="181"/>
                      <a:pt x="136" y="181"/>
                    </a:cubicBezTo>
                    <a:cubicBezTo>
                      <a:pt x="136" y="235"/>
                      <a:pt x="136" y="235"/>
                      <a:pt x="136" y="235"/>
                    </a:cubicBezTo>
                    <a:cubicBezTo>
                      <a:pt x="136" y="240"/>
                      <a:pt x="133" y="244"/>
                      <a:pt x="128" y="244"/>
                    </a:cubicBezTo>
                    <a:cubicBezTo>
                      <a:pt x="92" y="244"/>
                      <a:pt x="92" y="244"/>
                      <a:pt x="92" y="244"/>
                    </a:cubicBezTo>
                    <a:cubicBezTo>
                      <a:pt x="87" y="244"/>
                      <a:pt x="84" y="240"/>
                      <a:pt x="84" y="235"/>
                    </a:cubicBezTo>
                    <a:cubicBezTo>
                      <a:pt x="84" y="80"/>
                      <a:pt x="84" y="80"/>
                      <a:pt x="84" y="80"/>
                    </a:cubicBezTo>
                    <a:cubicBezTo>
                      <a:pt x="84" y="75"/>
                      <a:pt x="87" y="72"/>
                      <a:pt x="92" y="72"/>
                    </a:cubicBezTo>
                    <a:cubicBezTo>
                      <a:pt x="128" y="72"/>
                      <a:pt x="128" y="72"/>
                      <a:pt x="128" y="72"/>
                    </a:cubicBezTo>
                    <a:cubicBezTo>
                      <a:pt x="133" y="72"/>
                      <a:pt x="136" y="75"/>
                      <a:pt x="136" y="80"/>
                    </a:cubicBezTo>
                    <a:cubicBezTo>
                      <a:pt x="136" y="137"/>
                      <a:pt x="136" y="137"/>
                      <a:pt x="136" y="137"/>
                    </a:cubicBezTo>
                    <a:cubicBezTo>
                      <a:pt x="177" y="137"/>
                      <a:pt x="177" y="137"/>
                      <a:pt x="177" y="137"/>
                    </a:cubicBezTo>
                    <a:cubicBezTo>
                      <a:pt x="177" y="80"/>
                      <a:pt x="177" y="80"/>
                      <a:pt x="177" y="80"/>
                    </a:cubicBezTo>
                    <a:cubicBezTo>
                      <a:pt x="177" y="75"/>
                      <a:pt x="181" y="72"/>
                      <a:pt x="186" y="72"/>
                    </a:cubicBezTo>
                    <a:cubicBezTo>
                      <a:pt x="222" y="72"/>
                      <a:pt x="222" y="72"/>
                      <a:pt x="222" y="72"/>
                    </a:cubicBezTo>
                    <a:cubicBezTo>
                      <a:pt x="226" y="72"/>
                      <a:pt x="230" y="75"/>
                      <a:pt x="230" y="80"/>
                    </a:cubicBezTo>
                    <a:lnTo>
                      <a:pt x="230" y="23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31"/>
              <p:cNvSpPr/>
              <p:nvPr/>
            </p:nvSpPr>
            <p:spPr>
              <a:xfrm>
                <a:off x="6311901" y="5016500"/>
                <a:ext cx="192088" cy="193675"/>
              </a:xfrm>
              <a:custGeom>
                <a:rect b="b" l="l" r="r" t="t"/>
                <a:pathLst>
                  <a:path extrusionOk="0" h="81" w="80">
                    <a:moveTo>
                      <a:pt x="0" y="39"/>
                    </a:moveTo>
                    <a:cubicBezTo>
                      <a:pt x="0" y="81"/>
                      <a:pt x="0" y="81"/>
                      <a:pt x="0" y="81"/>
                    </a:cubicBezTo>
                    <a:cubicBezTo>
                      <a:pt x="80" y="0"/>
                      <a:pt x="80" y="0"/>
                      <a:pt x="80" y="0"/>
                    </a:cubicBezTo>
                    <a:cubicBezTo>
                      <a:pt x="39" y="0"/>
                      <a:pt x="39" y="0"/>
                      <a:pt x="39" y="0"/>
                    </a:cubicBezTo>
                    <a:cubicBezTo>
                      <a:pt x="18" y="0"/>
                      <a:pt x="0" y="18"/>
                      <a:pt x="0" y="3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31"/>
              <p:cNvSpPr/>
              <p:nvPr/>
            </p:nvSpPr>
            <p:spPr>
              <a:xfrm>
                <a:off x="5954713" y="4633913"/>
                <a:ext cx="350838" cy="414338"/>
              </a:xfrm>
              <a:custGeom>
                <a:rect b="b" l="l" r="r" t="t"/>
                <a:pathLst>
                  <a:path extrusionOk="0" h="172" w="146">
                    <a:moveTo>
                      <a:pt x="138" y="0"/>
                    </a:moveTo>
                    <a:cubicBezTo>
                      <a:pt x="102" y="0"/>
                      <a:pt x="102" y="0"/>
                      <a:pt x="102" y="0"/>
                    </a:cubicBezTo>
                    <a:cubicBezTo>
                      <a:pt x="97" y="0"/>
                      <a:pt x="93" y="3"/>
                      <a:pt x="93" y="8"/>
                    </a:cubicBezTo>
                    <a:cubicBezTo>
                      <a:pt x="93" y="65"/>
                      <a:pt x="93" y="65"/>
                      <a:pt x="93" y="65"/>
                    </a:cubicBezTo>
                    <a:cubicBezTo>
                      <a:pt x="52" y="65"/>
                      <a:pt x="52" y="65"/>
                      <a:pt x="52" y="65"/>
                    </a:cubicBezTo>
                    <a:cubicBezTo>
                      <a:pt x="52" y="8"/>
                      <a:pt x="52" y="8"/>
                      <a:pt x="52" y="8"/>
                    </a:cubicBezTo>
                    <a:cubicBezTo>
                      <a:pt x="52" y="3"/>
                      <a:pt x="49" y="0"/>
                      <a:pt x="44" y="0"/>
                    </a:cubicBezTo>
                    <a:cubicBezTo>
                      <a:pt x="8" y="0"/>
                      <a:pt x="8" y="0"/>
                      <a:pt x="8" y="0"/>
                    </a:cubicBezTo>
                    <a:cubicBezTo>
                      <a:pt x="3" y="0"/>
                      <a:pt x="0" y="3"/>
                      <a:pt x="0" y="8"/>
                    </a:cubicBezTo>
                    <a:cubicBezTo>
                      <a:pt x="0" y="163"/>
                      <a:pt x="0" y="163"/>
                      <a:pt x="0" y="163"/>
                    </a:cubicBezTo>
                    <a:cubicBezTo>
                      <a:pt x="0" y="168"/>
                      <a:pt x="3" y="172"/>
                      <a:pt x="8" y="172"/>
                    </a:cubicBezTo>
                    <a:cubicBezTo>
                      <a:pt x="44" y="172"/>
                      <a:pt x="44" y="172"/>
                      <a:pt x="44" y="172"/>
                    </a:cubicBezTo>
                    <a:cubicBezTo>
                      <a:pt x="49" y="172"/>
                      <a:pt x="52" y="168"/>
                      <a:pt x="52" y="163"/>
                    </a:cubicBezTo>
                    <a:cubicBezTo>
                      <a:pt x="52" y="109"/>
                      <a:pt x="52" y="109"/>
                      <a:pt x="52" y="109"/>
                    </a:cubicBezTo>
                    <a:cubicBezTo>
                      <a:pt x="93" y="109"/>
                      <a:pt x="93" y="109"/>
                      <a:pt x="93" y="109"/>
                    </a:cubicBezTo>
                    <a:cubicBezTo>
                      <a:pt x="93" y="163"/>
                      <a:pt x="93" y="163"/>
                      <a:pt x="93" y="163"/>
                    </a:cubicBezTo>
                    <a:cubicBezTo>
                      <a:pt x="93" y="168"/>
                      <a:pt x="97" y="172"/>
                      <a:pt x="102" y="172"/>
                    </a:cubicBezTo>
                    <a:cubicBezTo>
                      <a:pt x="138" y="172"/>
                      <a:pt x="138" y="172"/>
                      <a:pt x="138" y="172"/>
                    </a:cubicBezTo>
                    <a:cubicBezTo>
                      <a:pt x="142" y="172"/>
                      <a:pt x="146" y="168"/>
                      <a:pt x="146" y="163"/>
                    </a:cubicBezTo>
                    <a:cubicBezTo>
                      <a:pt x="146" y="8"/>
                      <a:pt x="146" y="8"/>
                      <a:pt x="146" y="8"/>
                    </a:cubicBezTo>
                    <a:cubicBezTo>
                      <a:pt x="146" y="3"/>
                      <a:pt x="142" y="0"/>
                      <a:pt x="138"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98" name="Shape 398"/>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99" name="Shape 399"/>
        <p:cNvGrpSpPr/>
        <p:nvPr/>
      </p:nvGrpSpPr>
      <p:grpSpPr>
        <a:xfrm>
          <a:off x="0" y="0"/>
          <a:ext cx="0" cy="0"/>
          <a:chOff x="0" y="0"/>
          <a:chExt cx="0" cy="0"/>
        </a:xfrm>
      </p:grpSpPr>
      <p:sp>
        <p:nvSpPr>
          <p:cNvPr id="400" name="Google Shape;400;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2pPr>
            <a:lvl3pPr lvl="2"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3pPr>
            <a:lvl4pPr lvl="3"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4pPr>
            <a:lvl5pPr lvl="4"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5pPr>
            <a:lvl6pPr lvl="5"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6pPr>
            <a:lvl7pPr lvl="6"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7pPr>
            <a:lvl8pPr lvl="7"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8pPr>
            <a:lvl9pPr lvl="8"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1pPr>
            <a:lvl2pPr indent="-317500" lvl="1" marL="9144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2pPr>
            <a:lvl3pPr indent="-317500" lvl="2" marL="13716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3pPr>
            <a:lvl4pPr indent="-317500" lvl="3" marL="18288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4pPr>
            <a:lvl5pPr indent="-317500" lvl="4" marL="22860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5pPr>
            <a:lvl6pPr indent="-317500" lvl="5" marL="27432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6pPr>
            <a:lvl7pPr indent="-317500" lvl="6" marL="32004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7pPr>
            <a:lvl8pPr indent="-317500" lvl="7" marL="36576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8pPr>
            <a:lvl9pPr indent="-317500" lvl="8" marL="4114800">
              <a:lnSpc>
                <a:spcPct val="115000"/>
              </a:lnSpc>
              <a:spcBef>
                <a:spcPts val="0"/>
              </a:spcBef>
              <a:spcAft>
                <a:spcPts val="0"/>
              </a:spcAft>
              <a:buClr>
                <a:schemeClr val="dk1"/>
              </a:buClr>
              <a:buSzPts val="1400"/>
              <a:buFont typeface="Lexend"/>
              <a:buChar char="■"/>
              <a:defRPr>
                <a:solidFill>
                  <a:schemeClr val="dk1"/>
                </a:solidFill>
                <a:latin typeface="Lexend"/>
                <a:ea typeface="Lexend"/>
                <a:cs typeface="Lexend"/>
                <a:sym typeface="Lexe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5311">
          <p15:clr>
            <a:srgbClr val="EA4335"/>
          </p15:clr>
        </p15:guide>
        <p15:guide id="3" orient="horz" pos="340">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95" name="Shape 395"/>
        <p:cNvGrpSpPr/>
        <p:nvPr/>
      </p:nvGrpSpPr>
      <p:grpSpPr>
        <a:xfrm>
          <a:off x="0" y="0"/>
          <a:ext cx="0" cy="0"/>
          <a:chOff x="0" y="0"/>
          <a:chExt cx="0" cy="0"/>
        </a:xfrm>
      </p:grpSpPr>
      <p:sp>
        <p:nvSpPr>
          <p:cNvPr id="396" name="Google Shape;396;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97" name="Google Shape;397;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9.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image" Target="../media/image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ZztpWReVSxzAu9KnSY_cQxRrnT8NISgKeQO150JsE8/copy#gid=0" TargetMode="External"/><Relationship Id="rId5"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8.xml"/><Relationship Id="rId3" Type="http://schemas.openxmlformats.org/officeDocument/2006/relationships/image" Target="../media/image13.jpg"/><Relationship Id="rId4" Type="http://schemas.openxmlformats.org/officeDocument/2006/relationships/image" Target="../media/image12.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s://www.freepik.com/free-vector/flat-design-pharmacy-symbols_2913720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www.freepik.com/free-photo/front-view-arrangement-medical-still-life-elements_12412907.htm/?utm_source=slidesgo_template&amp;utm_medium=referral-link&amp;utm_campaign=sg_resources&amp;utm_content=freepik" TargetMode="External"/><Relationship Id="rId4" Type="http://schemas.openxmlformats.org/officeDocument/2006/relationships/hyperlink" Target="https://www.freepik.com/free-photo/medicine-student-doing-their-practice-hospital_16408936.htm/?utm_source=slidesgo_template&amp;utm_medium=referral-link&amp;utm_campaign=sg_resources&amp;utm_content=freepik" TargetMode="External"/><Relationship Id="rId9" Type="http://schemas.openxmlformats.org/officeDocument/2006/relationships/hyperlink" Target="https://www.flaticon.com/packs/hospital-62/?utm_source=slidesgo_template&amp;utm_medium=referral-link&amp;utm_campaign=sg_resources&amp;utm_content=flaticon" TargetMode="External"/><Relationship Id="rId5" Type="http://schemas.openxmlformats.org/officeDocument/2006/relationships/hyperlink" Target="https://www.freepik.com/free-photo/female-nurse-practicing-medicine-clinic_33757777.htm/?utm_source=slidesgo_template&amp;utm_medium=referral-link&amp;utm_campaign=sg_resources&amp;utm_content=freepik" TargetMode="External"/><Relationship Id="rId6" Type="http://schemas.openxmlformats.org/officeDocument/2006/relationships/hyperlink" Target="https://www.freepik.com/free-photo/doctor-helping-patient-rehabilitation_40474533.htm/?utm_source=slidesgo_template&amp;utm_medium=referral-link&amp;utm_campaign=sg_resources&amp;utm_content=freepik" TargetMode="External"/><Relationship Id="rId7" Type="http://schemas.openxmlformats.org/officeDocument/2006/relationships/hyperlink" Target="https://www.freepik.com/free-vector/medicine-flat-icons-pack_755112.htm/?utm_source=slidesgo_template&amp;utm_medium=referral-link&amp;utm_campaign=sg_resources&amp;utm_content=freepik" TargetMode="External"/><Relationship Id="rId8" Type="http://schemas.openxmlformats.org/officeDocument/2006/relationships/hyperlink" Target="https://www.freepik.com/free-vector/hospital-theme-colorful-icons_75511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Lexen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png"/><Relationship Id="rId14" Type="http://schemas.openxmlformats.org/officeDocument/2006/relationships/image" Target="../media/image4.png"/><Relationship Id="rId17" Type="http://schemas.openxmlformats.org/officeDocument/2006/relationships/image" Target="../media/image7.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sp>
        <p:nvSpPr>
          <p:cNvPr id="405" name="Google Shape;405;p35"/>
          <p:cNvSpPr txBox="1"/>
          <p:nvPr>
            <p:ph type="ctrTitle"/>
          </p:nvPr>
        </p:nvSpPr>
        <p:spPr>
          <a:xfrm>
            <a:off x="3534650" y="1425075"/>
            <a:ext cx="5048400" cy="214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First Aid and Emergency Response -</a:t>
            </a:r>
            <a:r>
              <a:rPr lang="en"/>
              <a:t> </a:t>
            </a:r>
            <a:r>
              <a:rPr lang="en">
                <a:solidFill>
                  <a:schemeClr val="dk2"/>
                </a:solidFill>
              </a:rPr>
              <a:t>Health</a:t>
            </a:r>
            <a:r>
              <a:rPr lang="en">
                <a:solidFill>
                  <a:srgbClr val="901518"/>
                </a:solidFill>
              </a:rPr>
              <a:t> </a:t>
            </a:r>
            <a:endParaRPr>
              <a:solidFill>
                <a:srgbClr val="901518"/>
              </a:solidFill>
            </a:endParaRPr>
          </a:p>
        </p:txBody>
      </p:sp>
      <p:sp>
        <p:nvSpPr>
          <p:cNvPr id="406" name="Google Shape;406;p35"/>
          <p:cNvSpPr txBox="1"/>
          <p:nvPr>
            <p:ph idx="1" type="subTitle"/>
          </p:nvPr>
        </p:nvSpPr>
        <p:spPr>
          <a:xfrm>
            <a:off x="3534650" y="3610663"/>
            <a:ext cx="50484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407" name="Google Shape;407;p35"/>
          <p:cNvGrpSpPr/>
          <p:nvPr/>
        </p:nvGrpSpPr>
        <p:grpSpPr>
          <a:xfrm>
            <a:off x="716934" y="2037891"/>
            <a:ext cx="593801" cy="595330"/>
            <a:chOff x="716934" y="2037891"/>
            <a:chExt cx="593801" cy="595330"/>
          </a:xfrm>
        </p:grpSpPr>
        <p:sp>
          <p:nvSpPr>
            <p:cNvPr id="408" name="Google Shape;408;p35"/>
            <p:cNvSpPr/>
            <p:nvPr/>
          </p:nvSpPr>
          <p:spPr>
            <a:xfrm>
              <a:off x="716934" y="2037891"/>
              <a:ext cx="593801" cy="595330"/>
            </a:xfrm>
            <a:custGeom>
              <a:rect b="b" l="l" r="r" t="t"/>
              <a:pathLst>
                <a:path extrusionOk="0" h="515" w="514">
                  <a:moveTo>
                    <a:pt x="514" y="467"/>
                  </a:moveTo>
                  <a:cubicBezTo>
                    <a:pt x="514" y="493"/>
                    <a:pt x="493" y="515"/>
                    <a:pt x="466" y="515"/>
                  </a:cubicBezTo>
                  <a:cubicBezTo>
                    <a:pt x="48" y="515"/>
                    <a:pt x="48" y="515"/>
                    <a:pt x="48" y="515"/>
                  </a:cubicBezTo>
                  <a:cubicBezTo>
                    <a:pt x="21" y="515"/>
                    <a:pt x="0" y="493"/>
                    <a:pt x="0" y="467"/>
                  </a:cubicBezTo>
                  <a:cubicBezTo>
                    <a:pt x="0" y="48"/>
                    <a:pt x="0" y="48"/>
                    <a:pt x="0" y="48"/>
                  </a:cubicBezTo>
                  <a:cubicBezTo>
                    <a:pt x="0" y="22"/>
                    <a:pt x="21" y="0"/>
                    <a:pt x="48" y="0"/>
                  </a:cubicBezTo>
                  <a:cubicBezTo>
                    <a:pt x="466" y="0"/>
                    <a:pt x="466" y="0"/>
                    <a:pt x="466" y="0"/>
                  </a:cubicBezTo>
                  <a:cubicBezTo>
                    <a:pt x="493" y="0"/>
                    <a:pt x="514" y="22"/>
                    <a:pt x="514" y="48"/>
                  </a:cubicBezTo>
                  <a:lnTo>
                    <a:pt x="514"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9" name="Google Shape;409;p35"/>
            <p:cNvGrpSpPr/>
            <p:nvPr/>
          </p:nvGrpSpPr>
          <p:grpSpPr>
            <a:xfrm>
              <a:off x="802295" y="2153705"/>
              <a:ext cx="423083" cy="363703"/>
              <a:chOff x="2555545" y="316680"/>
              <a:chExt cx="423083" cy="363703"/>
            </a:xfrm>
          </p:grpSpPr>
          <p:sp>
            <p:nvSpPr>
              <p:cNvPr id="410" name="Google Shape;410;p35"/>
              <p:cNvSpPr/>
              <p:nvPr/>
            </p:nvSpPr>
            <p:spPr>
              <a:xfrm>
                <a:off x="2565795" y="316680"/>
                <a:ext cx="412833" cy="229745"/>
              </a:xfrm>
              <a:custGeom>
                <a:rect b="b" l="l" r="r" t="t"/>
                <a:pathLst>
                  <a:path extrusionOk="0" h="430" w="772">
                    <a:moveTo>
                      <a:pt x="273" y="149"/>
                    </a:moveTo>
                    <a:cubicBezTo>
                      <a:pt x="275" y="142"/>
                      <a:pt x="282" y="138"/>
                      <a:pt x="289" y="139"/>
                    </a:cubicBezTo>
                    <a:cubicBezTo>
                      <a:pt x="296" y="140"/>
                      <a:pt x="301" y="145"/>
                      <a:pt x="302" y="152"/>
                    </a:cubicBezTo>
                    <a:cubicBezTo>
                      <a:pt x="325" y="430"/>
                      <a:pt x="325" y="430"/>
                      <a:pt x="325" y="430"/>
                    </a:cubicBezTo>
                    <a:cubicBezTo>
                      <a:pt x="370" y="270"/>
                      <a:pt x="370" y="270"/>
                      <a:pt x="370" y="270"/>
                    </a:cubicBezTo>
                    <a:cubicBezTo>
                      <a:pt x="372" y="263"/>
                      <a:pt x="378" y="259"/>
                      <a:pt x="385" y="259"/>
                    </a:cubicBezTo>
                    <a:cubicBezTo>
                      <a:pt x="391" y="259"/>
                      <a:pt x="397" y="264"/>
                      <a:pt x="399" y="270"/>
                    </a:cubicBezTo>
                    <a:cubicBezTo>
                      <a:pt x="424" y="378"/>
                      <a:pt x="424" y="378"/>
                      <a:pt x="424" y="378"/>
                    </a:cubicBezTo>
                    <a:cubicBezTo>
                      <a:pt x="466" y="200"/>
                      <a:pt x="466" y="200"/>
                      <a:pt x="466" y="200"/>
                    </a:cubicBezTo>
                    <a:cubicBezTo>
                      <a:pt x="468" y="193"/>
                      <a:pt x="474" y="188"/>
                      <a:pt x="481" y="189"/>
                    </a:cubicBezTo>
                    <a:cubicBezTo>
                      <a:pt x="488" y="189"/>
                      <a:pt x="494" y="194"/>
                      <a:pt x="495" y="201"/>
                    </a:cubicBezTo>
                    <a:cubicBezTo>
                      <a:pt x="527" y="427"/>
                      <a:pt x="527" y="427"/>
                      <a:pt x="527" y="427"/>
                    </a:cubicBezTo>
                    <a:cubicBezTo>
                      <a:pt x="541" y="381"/>
                      <a:pt x="541" y="381"/>
                      <a:pt x="541" y="381"/>
                    </a:cubicBezTo>
                    <a:cubicBezTo>
                      <a:pt x="543" y="375"/>
                      <a:pt x="549" y="370"/>
                      <a:pt x="555" y="370"/>
                    </a:cubicBezTo>
                    <a:cubicBezTo>
                      <a:pt x="715" y="370"/>
                      <a:pt x="715" y="370"/>
                      <a:pt x="715" y="370"/>
                    </a:cubicBezTo>
                    <a:cubicBezTo>
                      <a:pt x="738" y="335"/>
                      <a:pt x="755" y="300"/>
                      <a:pt x="760" y="266"/>
                    </a:cubicBezTo>
                    <a:cubicBezTo>
                      <a:pt x="772" y="192"/>
                      <a:pt x="760" y="130"/>
                      <a:pt x="725" y="84"/>
                    </a:cubicBezTo>
                    <a:cubicBezTo>
                      <a:pt x="689" y="36"/>
                      <a:pt x="634" y="10"/>
                      <a:pt x="558" y="1"/>
                    </a:cubicBezTo>
                    <a:cubicBezTo>
                      <a:pt x="550" y="1"/>
                      <a:pt x="544" y="0"/>
                      <a:pt x="537" y="0"/>
                    </a:cubicBezTo>
                    <a:cubicBezTo>
                      <a:pt x="483" y="0"/>
                      <a:pt x="428" y="20"/>
                      <a:pt x="386" y="54"/>
                    </a:cubicBezTo>
                    <a:cubicBezTo>
                      <a:pt x="344" y="20"/>
                      <a:pt x="290" y="0"/>
                      <a:pt x="235" y="0"/>
                    </a:cubicBezTo>
                    <a:cubicBezTo>
                      <a:pt x="229" y="0"/>
                      <a:pt x="222" y="1"/>
                      <a:pt x="215" y="1"/>
                    </a:cubicBezTo>
                    <a:cubicBezTo>
                      <a:pt x="138" y="10"/>
                      <a:pt x="83" y="36"/>
                      <a:pt x="48" y="84"/>
                    </a:cubicBezTo>
                    <a:cubicBezTo>
                      <a:pt x="12" y="130"/>
                      <a:pt x="0" y="192"/>
                      <a:pt x="12" y="266"/>
                    </a:cubicBezTo>
                    <a:cubicBezTo>
                      <a:pt x="18" y="301"/>
                      <a:pt x="35" y="336"/>
                      <a:pt x="59" y="372"/>
                    </a:cubicBezTo>
                    <a:cubicBezTo>
                      <a:pt x="193" y="372"/>
                      <a:pt x="193" y="372"/>
                      <a:pt x="193" y="372"/>
                    </a:cubicBezTo>
                    <a:lnTo>
                      <a:pt x="273" y="14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35"/>
              <p:cNvSpPr/>
              <p:nvPr/>
            </p:nvSpPr>
            <p:spPr>
              <a:xfrm>
                <a:off x="2608563" y="435793"/>
                <a:ext cx="327652" cy="244590"/>
              </a:xfrm>
              <a:custGeom>
                <a:rect b="b" l="l" r="r" t="t"/>
                <a:pathLst>
                  <a:path extrusionOk="0" h="457" w="613">
                    <a:moveTo>
                      <a:pt x="456" y="276"/>
                    </a:moveTo>
                    <a:cubicBezTo>
                      <a:pt x="454" y="283"/>
                      <a:pt x="447" y="287"/>
                      <a:pt x="440" y="287"/>
                    </a:cubicBezTo>
                    <a:cubicBezTo>
                      <a:pt x="433" y="286"/>
                      <a:pt x="428" y="281"/>
                      <a:pt x="427" y="274"/>
                    </a:cubicBezTo>
                    <a:cubicBezTo>
                      <a:pt x="397" y="61"/>
                      <a:pt x="397" y="61"/>
                      <a:pt x="397" y="61"/>
                    </a:cubicBezTo>
                    <a:cubicBezTo>
                      <a:pt x="358" y="224"/>
                      <a:pt x="358" y="224"/>
                      <a:pt x="358" y="224"/>
                    </a:cubicBezTo>
                    <a:cubicBezTo>
                      <a:pt x="356" y="230"/>
                      <a:pt x="350" y="235"/>
                      <a:pt x="343" y="235"/>
                    </a:cubicBezTo>
                    <a:cubicBezTo>
                      <a:pt x="343" y="235"/>
                      <a:pt x="343" y="235"/>
                      <a:pt x="343" y="235"/>
                    </a:cubicBezTo>
                    <a:cubicBezTo>
                      <a:pt x="336" y="235"/>
                      <a:pt x="330" y="230"/>
                      <a:pt x="329" y="224"/>
                    </a:cubicBezTo>
                    <a:cubicBezTo>
                      <a:pt x="303" y="111"/>
                      <a:pt x="303" y="111"/>
                      <a:pt x="303" y="111"/>
                    </a:cubicBezTo>
                    <a:cubicBezTo>
                      <a:pt x="252" y="295"/>
                      <a:pt x="252" y="295"/>
                      <a:pt x="252" y="295"/>
                    </a:cubicBezTo>
                    <a:cubicBezTo>
                      <a:pt x="250" y="302"/>
                      <a:pt x="244" y="306"/>
                      <a:pt x="238" y="306"/>
                    </a:cubicBezTo>
                    <a:cubicBezTo>
                      <a:pt x="237" y="306"/>
                      <a:pt x="237" y="306"/>
                      <a:pt x="236" y="306"/>
                    </a:cubicBezTo>
                    <a:cubicBezTo>
                      <a:pt x="229" y="305"/>
                      <a:pt x="223" y="300"/>
                      <a:pt x="223" y="292"/>
                    </a:cubicBezTo>
                    <a:cubicBezTo>
                      <a:pt x="198" y="0"/>
                      <a:pt x="198" y="0"/>
                      <a:pt x="198" y="0"/>
                    </a:cubicBezTo>
                    <a:cubicBezTo>
                      <a:pt x="137" y="169"/>
                      <a:pt x="137" y="169"/>
                      <a:pt x="137" y="169"/>
                    </a:cubicBezTo>
                    <a:cubicBezTo>
                      <a:pt x="135" y="175"/>
                      <a:pt x="129" y="179"/>
                      <a:pt x="123" y="179"/>
                    </a:cubicBezTo>
                    <a:cubicBezTo>
                      <a:pt x="0" y="179"/>
                      <a:pt x="0" y="179"/>
                      <a:pt x="0" y="179"/>
                    </a:cubicBezTo>
                    <a:cubicBezTo>
                      <a:pt x="50" y="243"/>
                      <a:pt x="118" y="307"/>
                      <a:pt x="177" y="363"/>
                    </a:cubicBezTo>
                    <a:cubicBezTo>
                      <a:pt x="177" y="363"/>
                      <a:pt x="228" y="414"/>
                      <a:pt x="243" y="427"/>
                    </a:cubicBezTo>
                    <a:cubicBezTo>
                      <a:pt x="255" y="437"/>
                      <a:pt x="279" y="457"/>
                      <a:pt x="306" y="457"/>
                    </a:cubicBezTo>
                    <a:cubicBezTo>
                      <a:pt x="333" y="457"/>
                      <a:pt x="358" y="437"/>
                      <a:pt x="369" y="427"/>
                    </a:cubicBezTo>
                    <a:cubicBezTo>
                      <a:pt x="385" y="414"/>
                      <a:pt x="435" y="363"/>
                      <a:pt x="435" y="363"/>
                    </a:cubicBezTo>
                    <a:cubicBezTo>
                      <a:pt x="495" y="307"/>
                      <a:pt x="564" y="242"/>
                      <a:pt x="613" y="177"/>
                    </a:cubicBezTo>
                    <a:cubicBezTo>
                      <a:pt x="486" y="177"/>
                      <a:pt x="486" y="177"/>
                      <a:pt x="486" y="177"/>
                    </a:cubicBezTo>
                    <a:lnTo>
                      <a:pt x="456" y="27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35"/>
              <p:cNvSpPr/>
              <p:nvPr/>
            </p:nvSpPr>
            <p:spPr>
              <a:xfrm>
                <a:off x="2555545" y="390551"/>
                <a:ext cx="417780" cy="208891"/>
              </a:xfrm>
              <a:custGeom>
                <a:rect b="b" l="l" r="r" t="t"/>
                <a:pathLst>
                  <a:path extrusionOk="0" h="391" w="781">
                    <a:moveTo>
                      <a:pt x="766" y="232"/>
                    </a:moveTo>
                    <a:cubicBezTo>
                      <a:pt x="734" y="232"/>
                      <a:pt x="734" y="232"/>
                      <a:pt x="734" y="232"/>
                    </a:cubicBezTo>
                    <a:cubicBezTo>
                      <a:pt x="574" y="232"/>
                      <a:pt x="574" y="232"/>
                      <a:pt x="574" y="232"/>
                    </a:cubicBezTo>
                    <a:cubicBezTo>
                      <a:pt x="568" y="232"/>
                      <a:pt x="562" y="237"/>
                      <a:pt x="560" y="243"/>
                    </a:cubicBezTo>
                    <a:cubicBezTo>
                      <a:pt x="546" y="289"/>
                      <a:pt x="546" y="289"/>
                      <a:pt x="546" y="289"/>
                    </a:cubicBezTo>
                    <a:cubicBezTo>
                      <a:pt x="514" y="63"/>
                      <a:pt x="514" y="63"/>
                      <a:pt x="514" y="63"/>
                    </a:cubicBezTo>
                    <a:cubicBezTo>
                      <a:pt x="513" y="56"/>
                      <a:pt x="507" y="51"/>
                      <a:pt x="500" y="51"/>
                    </a:cubicBezTo>
                    <a:cubicBezTo>
                      <a:pt x="493" y="50"/>
                      <a:pt x="487" y="55"/>
                      <a:pt x="485" y="62"/>
                    </a:cubicBezTo>
                    <a:cubicBezTo>
                      <a:pt x="443" y="240"/>
                      <a:pt x="443" y="240"/>
                      <a:pt x="443" y="240"/>
                    </a:cubicBezTo>
                    <a:cubicBezTo>
                      <a:pt x="418" y="132"/>
                      <a:pt x="418" y="132"/>
                      <a:pt x="418" y="132"/>
                    </a:cubicBezTo>
                    <a:cubicBezTo>
                      <a:pt x="416" y="126"/>
                      <a:pt x="410" y="121"/>
                      <a:pt x="404" y="121"/>
                    </a:cubicBezTo>
                    <a:cubicBezTo>
                      <a:pt x="397" y="121"/>
                      <a:pt x="391" y="125"/>
                      <a:pt x="389" y="132"/>
                    </a:cubicBezTo>
                    <a:cubicBezTo>
                      <a:pt x="344" y="292"/>
                      <a:pt x="344" y="292"/>
                      <a:pt x="344" y="292"/>
                    </a:cubicBezTo>
                    <a:cubicBezTo>
                      <a:pt x="321" y="14"/>
                      <a:pt x="321" y="14"/>
                      <a:pt x="321" y="14"/>
                    </a:cubicBezTo>
                    <a:cubicBezTo>
                      <a:pt x="320" y="7"/>
                      <a:pt x="315" y="2"/>
                      <a:pt x="308" y="1"/>
                    </a:cubicBezTo>
                    <a:cubicBezTo>
                      <a:pt x="301" y="0"/>
                      <a:pt x="294" y="4"/>
                      <a:pt x="292" y="11"/>
                    </a:cubicBezTo>
                    <a:cubicBezTo>
                      <a:pt x="212" y="234"/>
                      <a:pt x="212" y="234"/>
                      <a:pt x="212" y="234"/>
                    </a:cubicBezTo>
                    <a:cubicBezTo>
                      <a:pt x="78" y="234"/>
                      <a:pt x="78" y="234"/>
                      <a:pt x="78" y="234"/>
                    </a:cubicBezTo>
                    <a:cubicBezTo>
                      <a:pt x="15" y="234"/>
                      <a:pt x="15" y="234"/>
                      <a:pt x="15" y="234"/>
                    </a:cubicBezTo>
                    <a:cubicBezTo>
                      <a:pt x="7" y="234"/>
                      <a:pt x="0" y="241"/>
                      <a:pt x="0" y="249"/>
                    </a:cubicBezTo>
                    <a:cubicBezTo>
                      <a:pt x="0" y="257"/>
                      <a:pt x="7" y="264"/>
                      <a:pt x="15" y="264"/>
                    </a:cubicBezTo>
                    <a:cubicBezTo>
                      <a:pt x="99" y="264"/>
                      <a:pt x="99" y="264"/>
                      <a:pt x="99" y="264"/>
                    </a:cubicBezTo>
                    <a:cubicBezTo>
                      <a:pt x="222" y="264"/>
                      <a:pt x="222" y="264"/>
                      <a:pt x="222" y="264"/>
                    </a:cubicBezTo>
                    <a:cubicBezTo>
                      <a:pt x="228" y="264"/>
                      <a:pt x="234" y="260"/>
                      <a:pt x="236" y="254"/>
                    </a:cubicBezTo>
                    <a:cubicBezTo>
                      <a:pt x="297" y="85"/>
                      <a:pt x="297" y="85"/>
                      <a:pt x="297" y="85"/>
                    </a:cubicBezTo>
                    <a:cubicBezTo>
                      <a:pt x="322" y="377"/>
                      <a:pt x="322" y="377"/>
                      <a:pt x="322" y="377"/>
                    </a:cubicBezTo>
                    <a:cubicBezTo>
                      <a:pt x="322" y="385"/>
                      <a:pt x="328" y="390"/>
                      <a:pt x="335" y="391"/>
                    </a:cubicBezTo>
                    <a:cubicBezTo>
                      <a:pt x="336" y="391"/>
                      <a:pt x="336" y="391"/>
                      <a:pt x="337" y="391"/>
                    </a:cubicBezTo>
                    <a:cubicBezTo>
                      <a:pt x="343" y="391"/>
                      <a:pt x="349" y="387"/>
                      <a:pt x="351" y="380"/>
                    </a:cubicBezTo>
                    <a:cubicBezTo>
                      <a:pt x="402" y="196"/>
                      <a:pt x="402" y="196"/>
                      <a:pt x="402" y="196"/>
                    </a:cubicBezTo>
                    <a:cubicBezTo>
                      <a:pt x="428" y="309"/>
                      <a:pt x="428" y="309"/>
                      <a:pt x="428" y="309"/>
                    </a:cubicBezTo>
                    <a:cubicBezTo>
                      <a:pt x="429" y="315"/>
                      <a:pt x="435" y="320"/>
                      <a:pt x="442" y="320"/>
                    </a:cubicBezTo>
                    <a:cubicBezTo>
                      <a:pt x="442" y="320"/>
                      <a:pt x="442" y="320"/>
                      <a:pt x="442" y="320"/>
                    </a:cubicBezTo>
                    <a:cubicBezTo>
                      <a:pt x="449" y="320"/>
                      <a:pt x="455" y="315"/>
                      <a:pt x="457" y="309"/>
                    </a:cubicBezTo>
                    <a:cubicBezTo>
                      <a:pt x="496" y="146"/>
                      <a:pt x="496" y="146"/>
                      <a:pt x="496" y="146"/>
                    </a:cubicBezTo>
                    <a:cubicBezTo>
                      <a:pt x="526" y="359"/>
                      <a:pt x="526" y="359"/>
                      <a:pt x="526" y="359"/>
                    </a:cubicBezTo>
                    <a:cubicBezTo>
                      <a:pt x="527" y="366"/>
                      <a:pt x="532" y="371"/>
                      <a:pt x="539" y="372"/>
                    </a:cubicBezTo>
                    <a:cubicBezTo>
                      <a:pt x="546" y="372"/>
                      <a:pt x="553" y="368"/>
                      <a:pt x="555" y="361"/>
                    </a:cubicBezTo>
                    <a:cubicBezTo>
                      <a:pt x="585" y="262"/>
                      <a:pt x="585" y="262"/>
                      <a:pt x="585" y="262"/>
                    </a:cubicBezTo>
                    <a:cubicBezTo>
                      <a:pt x="712" y="262"/>
                      <a:pt x="712" y="262"/>
                      <a:pt x="712" y="262"/>
                    </a:cubicBezTo>
                    <a:cubicBezTo>
                      <a:pt x="766" y="262"/>
                      <a:pt x="766" y="262"/>
                      <a:pt x="766" y="262"/>
                    </a:cubicBezTo>
                    <a:cubicBezTo>
                      <a:pt x="774" y="262"/>
                      <a:pt x="781" y="256"/>
                      <a:pt x="781" y="247"/>
                    </a:cubicBezTo>
                    <a:cubicBezTo>
                      <a:pt x="781" y="239"/>
                      <a:pt x="774" y="232"/>
                      <a:pt x="766" y="23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3" name="Google Shape;413;p35"/>
          <p:cNvGrpSpPr/>
          <p:nvPr/>
        </p:nvGrpSpPr>
        <p:grpSpPr>
          <a:xfrm>
            <a:off x="1772278" y="4008668"/>
            <a:ext cx="593801" cy="595330"/>
            <a:chOff x="6938963" y="7938"/>
            <a:chExt cx="1233487" cy="1236663"/>
          </a:xfrm>
        </p:grpSpPr>
        <p:sp>
          <p:nvSpPr>
            <p:cNvPr id="414" name="Google Shape;414;p35"/>
            <p:cNvSpPr/>
            <p:nvPr/>
          </p:nvSpPr>
          <p:spPr>
            <a:xfrm>
              <a:off x="6938963" y="7938"/>
              <a:ext cx="1233487" cy="1236663"/>
            </a:xfrm>
            <a:custGeom>
              <a:rect b="b" l="l" r="r" t="t"/>
              <a:pathLst>
                <a:path extrusionOk="0" h="515" w="514">
                  <a:moveTo>
                    <a:pt x="514" y="467"/>
                  </a:moveTo>
                  <a:cubicBezTo>
                    <a:pt x="514" y="494"/>
                    <a:pt x="493" y="515"/>
                    <a:pt x="466" y="515"/>
                  </a:cubicBezTo>
                  <a:cubicBezTo>
                    <a:pt x="48" y="515"/>
                    <a:pt x="48" y="515"/>
                    <a:pt x="48" y="515"/>
                  </a:cubicBezTo>
                  <a:cubicBezTo>
                    <a:pt x="21" y="515"/>
                    <a:pt x="0" y="494"/>
                    <a:pt x="0" y="467"/>
                  </a:cubicBezTo>
                  <a:cubicBezTo>
                    <a:pt x="0" y="48"/>
                    <a:pt x="0" y="48"/>
                    <a:pt x="0" y="48"/>
                  </a:cubicBezTo>
                  <a:cubicBezTo>
                    <a:pt x="0" y="22"/>
                    <a:pt x="21" y="0"/>
                    <a:pt x="48" y="0"/>
                  </a:cubicBezTo>
                  <a:cubicBezTo>
                    <a:pt x="466" y="0"/>
                    <a:pt x="466" y="0"/>
                    <a:pt x="466" y="0"/>
                  </a:cubicBezTo>
                  <a:cubicBezTo>
                    <a:pt x="493" y="0"/>
                    <a:pt x="514" y="22"/>
                    <a:pt x="514" y="48"/>
                  </a:cubicBezTo>
                  <a:lnTo>
                    <a:pt x="514"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35"/>
            <p:cNvSpPr/>
            <p:nvPr/>
          </p:nvSpPr>
          <p:spPr>
            <a:xfrm>
              <a:off x="7186613" y="247650"/>
              <a:ext cx="777875" cy="777875"/>
            </a:xfrm>
            <a:custGeom>
              <a:rect b="b" l="l" r="r" t="t"/>
              <a:pathLst>
                <a:path extrusionOk="0" h="324" w="324">
                  <a:moveTo>
                    <a:pt x="283" y="107"/>
                  </a:moveTo>
                  <a:cubicBezTo>
                    <a:pt x="217" y="107"/>
                    <a:pt x="217" y="107"/>
                    <a:pt x="217" y="107"/>
                  </a:cubicBezTo>
                  <a:cubicBezTo>
                    <a:pt x="217" y="41"/>
                    <a:pt x="217" y="41"/>
                    <a:pt x="217" y="41"/>
                  </a:cubicBezTo>
                  <a:cubicBezTo>
                    <a:pt x="217" y="19"/>
                    <a:pt x="199" y="0"/>
                    <a:pt x="176" y="0"/>
                  </a:cubicBezTo>
                  <a:cubicBezTo>
                    <a:pt x="152" y="0"/>
                    <a:pt x="152" y="0"/>
                    <a:pt x="152" y="0"/>
                  </a:cubicBezTo>
                  <a:cubicBezTo>
                    <a:pt x="148" y="0"/>
                    <a:pt x="148" y="0"/>
                    <a:pt x="148" y="0"/>
                  </a:cubicBezTo>
                  <a:cubicBezTo>
                    <a:pt x="126" y="0"/>
                    <a:pt x="107" y="19"/>
                    <a:pt x="107" y="41"/>
                  </a:cubicBezTo>
                  <a:cubicBezTo>
                    <a:pt x="107" y="107"/>
                    <a:pt x="107" y="107"/>
                    <a:pt x="107" y="107"/>
                  </a:cubicBezTo>
                  <a:cubicBezTo>
                    <a:pt x="42" y="107"/>
                    <a:pt x="42" y="107"/>
                    <a:pt x="42" y="107"/>
                  </a:cubicBezTo>
                  <a:cubicBezTo>
                    <a:pt x="19" y="107"/>
                    <a:pt x="0" y="125"/>
                    <a:pt x="0" y="148"/>
                  </a:cubicBezTo>
                  <a:cubicBezTo>
                    <a:pt x="0" y="176"/>
                    <a:pt x="0" y="176"/>
                    <a:pt x="0" y="176"/>
                  </a:cubicBezTo>
                  <a:cubicBezTo>
                    <a:pt x="0" y="199"/>
                    <a:pt x="19" y="217"/>
                    <a:pt x="42" y="217"/>
                  </a:cubicBezTo>
                  <a:cubicBezTo>
                    <a:pt x="107" y="217"/>
                    <a:pt x="107" y="217"/>
                    <a:pt x="107" y="217"/>
                  </a:cubicBezTo>
                  <a:cubicBezTo>
                    <a:pt x="107" y="282"/>
                    <a:pt x="107" y="282"/>
                    <a:pt x="107" y="282"/>
                  </a:cubicBezTo>
                  <a:cubicBezTo>
                    <a:pt x="107" y="305"/>
                    <a:pt x="126" y="324"/>
                    <a:pt x="148" y="324"/>
                  </a:cubicBezTo>
                  <a:cubicBezTo>
                    <a:pt x="152" y="324"/>
                    <a:pt x="152" y="324"/>
                    <a:pt x="152" y="324"/>
                  </a:cubicBezTo>
                  <a:cubicBezTo>
                    <a:pt x="176" y="324"/>
                    <a:pt x="176" y="324"/>
                    <a:pt x="176" y="324"/>
                  </a:cubicBezTo>
                  <a:cubicBezTo>
                    <a:pt x="199" y="324"/>
                    <a:pt x="217" y="305"/>
                    <a:pt x="217" y="282"/>
                  </a:cubicBezTo>
                  <a:cubicBezTo>
                    <a:pt x="217" y="217"/>
                    <a:pt x="217" y="217"/>
                    <a:pt x="217" y="217"/>
                  </a:cubicBezTo>
                  <a:cubicBezTo>
                    <a:pt x="283" y="217"/>
                    <a:pt x="283" y="217"/>
                    <a:pt x="283" y="217"/>
                  </a:cubicBezTo>
                  <a:cubicBezTo>
                    <a:pt x="305" y="217"/>
                    <a:pt x="324" y="199"/>
                    <a:pt x="324" y="176"/>
                  </a:cubicBezTo>
                  <a:cubicBezTo>
                    <a:pt x="324" y="148"/>
                    <a:pt x="324" y="148"/>
                    <a:pt x="324" y="148"/>
                  </a:cubicBezTo>
                  <a:cubicBezTo>
                    <a:pt x="324" y="125"/>
                    <a:pt x="305" y="107"/>
                    <a:pt x="283" y="107"/>
                  </a:cubicBezTo>
                  <a:close/>
                  <a:moveTo>
                    <a:pt x="216" y="156"/>
                  </a:moveTo>
                  <a:cubicBezTo>
                    <a:pt x="213" y="171"/>
                    <a:pt x="195" y="188"/>
                    <a:pt x="181" y="202"/>
                  </a:cubicBezTo>
                  <a:cubicBezTo>
                    <a:pt x="181" y="202"/>
                    <a:pt x="173" y="209"/>
                    <a:pt x="171" y="211"/>
                  </a:cubicBezTo>
                  <a:cubicBezTo>
                    <a:pt x="170" y="212"/>
                    <a:pt x="166" y="215"/>
                    <a:pt x="162" y="215"/>
                  </a:cubicBezTo>
                  <a:cubicBezTo>
                    <a:pt x="158" y="215"/>
                    <a:pt x="155" y="212"/>
                    <a:pt x="153" y="211"/>
                  </a:cubicBezTo>
                  <a:cubicBezTo>
                    <a:pt x="151" y="209"/>
                    <a:pt x="144" y="202"/>
                    <a:pt x="144" y="202"/>
                  </a:cubicBezTo>
                  <a:cubicBezTo>
                    <a:pt x="129" y="188"/>
                    <a:pt x="111" y="171"/>
                    <a:pt x="108" y="156"/>
                  </a:cubicBezTo>
                  <a:cubicBezTo>
                    <a:pt x="107" y="145"/>
                    <a:pt x="108" y="136"/>
                    <a:pt x="114" y="130"/>
                  </a:cubicBezTo>
                  <a:cubicBezTo>
                    <a:pt x="119" y="123"/>
                    <a:pt x="127" y="119"/>
                    <a:pt x="138" y="118"/>
                  </a:cubicBezTo>
                  <a:cubicBezTo>
                    <a:pt x="139" y="118"/>
                    <a:pt x="140" y="118"/>
                    <a:pt x="140" y="118"/>
                  </a:cubicBezTo>
                  <a:cubicBezTo>
                    <a:pt x="148" y="118"/>
                    <a:pt x="156" y="121"/>
                    <a:pt x="162" y="125"/>
                  </a:cubicBezTo>
                  <a:cubicBezTo>
                    <a:pt x="168" y="121"/>
                    <a:pt x="176" y="118"/>
                    <a:pt x="184" y="118"/>
                  </a:cubicBezTo>
                  <a:cubicBezTo>
                    <a:pt x="185" y="118"/>
                    <a:pt x="186" y="118"/>
                    <a:pt x="187" y="118"/>
                  </a:cubicBezTo>
                  <a:cubicBezTo>
                    <a:pt x="198" y="119"/>
                    <a:pt x="206" y="123"/>
                    <a:pt x="211" y="130"/>
                  </a:cubicBezTo>
                  <a:cubicBezTo>
                    <a:pt x="216" y="136"/>
                    <a:pt x="218" y="145"/>
                    <a:pt x="216" y="15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35"/>
            <p:cNvSpPr/>
            <p:nvPr/>
          </p:nvSpPr>
          <p:spPr>
            <a:xfrm>
              <a:off x="7443788" y="530225"/>
              <a:ext cx="266700" cy="233363"/>
            </a:xfrm>
            <a:custGeom>
              <a:rect b="b" l="l" r="r" t="t"/>
              <a:pathLst>
                <a:path extrusionOk="0" h="97" w="111">
                  <a:moveTo>
                    <a:pt x="80" y="0"/>
                  </a:moveTo>
                  <a:cubicBezTo>
                    <a:pt x="79" y="0"/>
                    <a:pt x="78" y="0"/>
                    <a:pt x="77" y="0"/>
                  </a:cubicBezTo>
                  <a:cubicBezTo>
                    <a:pt x="69" y="0"/>
                    <a:pt x="61" y="3"/>
                    <a:pt x="55" y="7"/>
                  </a:cubicBezTo>
                  <a:cubicBezTo>
                    <a:pt x="49" y="3"/>
                    <a:pt x="41" y="0"/>
                    <a:pt x="33" y="0"/>
                  </a:cubicBezTo>
                  <a:cubicBezTo>
                    <a:pt x="33" y="0"/>
                    <a:pt x="32" y="0"/>
                    <a:pt x="31" y="0"/>
                  </a:cubicBezTo>
                  <a:cubicBezTo>
                    <a:pt x="20" y="1"/>
                    <a:pt x="12" y="5"/>
                    <a:pt x="7" y="12"/>
                  </a:cubicBezTo>
                  <a:cubicBezTo>
                    <a:pt x="1" y="18"/>
                    <a:pt x="0" y="27"/>
                    <a:pt x="1" y="38"/>
                  </a:cubicBezTo>
                  <a:cubicBezTo>
                    <a:pt x="4" y="53"/>
                    <a:pt x="22" y="70"/>
                    <a:pt x="37" y="84"/>
                  </a:cubicBezTo>
                  <a:cubicBezTo>
                    <a:pt x="37" y="84"/>
                    <a:pt x="44" y="91"/>
                    <a:pt x="46" y="93"/>
                  </a:cubicBezTo>
                  <a:cubicBezTo>
                    <a:pt x="48" y="94"/>
                    <a:pt x="51" y="97"/>
                    <a:pt x="55" y="97"/>
                  </a:cubicBezTo>
                  <a:cubicBezTo>
                    <a:pt x="59" y="97"/>
                    <a:pt x="63" y="94"/>
                    <a:pt x="64" y="93"/>
                  </a:cubicBezTo>
                  <a:cubicBezTo>
                    <a:pt x="66" y="91"/>
                    <a:pt x="74" y="84"/>
                    <a:pt x="74" y="84"/>
                  </a:cubicBezTo>
                  <a:cubicBezTo>
                    <a:pt x="88" y="70"/>
                    <a:pt x="106" y="53"/>
                    <a:pt x="109" y="38"/>
                  </a:cubicBezTo>
                  <a:cubicBezTo>
                    <a:pt x="111" y="27"/>
                    <a:pt x="109" y="18"/>
                    <a:pt x="104" y="12"/>
                  </a:cubicBezTo>
                  <a:cubicBezTo>
                    <a:pt x="99" y="5"/>
                    <a:pt x="91" y="1"/>
                    <a:pt x="80"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7" name="Google Shape;417;p35"/>
          <p:cNvGrpSpPr/>
          <p:nvPr/>
        </p:nvGrpSpPr>
        <p:grpSpPr>
          <a:xfrm>
            <a:off x="8433922" y="539503"/>
            <a:ext cx="593801" cy="595330"/>
            <a:chOff x="4048126" y="1406525"/>
            <a:chExt cx="1233487" cy="1236663"/>
          </a:xfrm>
        </p:grpSpPr>
        <p:sp>
          <p:nvSpPr>
            <p:cNvPr id="418" name="Google Shape;418;p35"/>
            <p:cNvSpPr/>
            <p:nvPr/>
          </p:nvSpPr>
          <p:spPr>
            <a:xfrm>
              <a:off x="4048126" y="1406525"/>
              <a:ext cx="1233487" cy="1236663"/>
            </a:xfrm>
            <a:custGeom>
              <a:rect b="b" l="l" r="r" t="t"/>
              <a:pathLst>
                <a:path extrusionOk="0" h="515" w="514">
                  <a:moveTo>
                    <a:pt x="514" y="467"/>
                  </a:moveTo>
                  <a:cubicBezTo>
                    <a:pt x="514" y="493"/>
                    <a:pt x="493" y="515"/>
                    <a:pt x="466" y="515"/>
                  </a:cubicBezTo>
                  <a:cubicBezTo>
                    <a:pt x="48" y="515"/>
                    <a:pt x="48" y="515"/>
                    <a:pt x="48" y="515"/>
                  </a:cubicBezTo>
                  <a:cubicBezTo>
                    <a:pt x="21" y="515"/>
                    <a:pt x="0" y="493"/>
                    <a:pt x="0" y="467"/>
                  </a:cubicBezTo>
                  <a:cubicBezTo>
                    <a:pt x="0" y="48"/>
                    <a:pt x="0" y="48"/>
                    <a:pt x="0" y="48"/>
                  </a:cubicBezTo>
                  <a:cubicBezTo>
                    <a:pt x="0" y="22"/>
                    <a:pt x="21" y="0"/>
                    <a:pt x="48" y="0"/>
                  </a:cubicBezTo>
                  <a:cubicBezTo>
                    <a:pt x="466" y="0"/>
                    <a:pt x="466" y="0"/>
                    <a:pt x="466" y="0"/>
                  </a:cubicBezTo>
                  <a:cubicBezTo>
                    <a:pt x="493" y="0"/>
                    <a:pt x="514" y="22"/>
                    <a:pt x="514" y="48"/>
                  </a:cubicBezTo>
                  <a:lnTo>
                    <a:pt x="514"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35"/>
            <p:cNvSpPr/>
            <p:nvPr/>
          </p:nvSpPr>
          <p:spPr>
            <a:xfrm>
              <a:off x="4383088" y="1619250"/>
              <a:ext cx="128588" cy="839787"/>
            </a:xfrm>
            <a:custGeom>
              <a:rect b="b" l="l" r="r" t="t"/>
              <a:pathLst>
                <a:path extrusionOk="0" h="350" w="53">
                  <a:moveTo>
                    <a:pt x="37" y="172"/>
                  </a:moveTo>
                  <a:cubicBezTo>
                    <a:pt x="37" y="54"/>
                    <a:pt x="37" y="54"/>
                    <a:pt x="37" y="54"/>
                  </a:cubicBezTo>
                  <a:cubicBezTo>
                    <a:pt x="37" y="52"/>
                    <a:pt x="37" y="50"/>
                    <a:pt x="39" y="49"/>
                  </a:cubicBezTo>
                  <a:cubicBezTo>
                    <a:pt x="40" y="49"/>
                    <a:pt x="41" y="48"/>
                    <a:pt x="42" y="48"/>
                  </a:cubicBezTo>
                  <a:cubicBezTo>
                    <a:pt x="49" y="43"/>
                    <a:pt x="53" y="36"/>
                    <a:pt x="53" y="26"/>
                  </a:cubicBezTo>
                  <a:cubicBezTo>
                    <a:pt x="53" y="12"/>
                    <a:pt x="41" y="0"/>
                    <a:pt x="27" y="0"/>
                  </a:cubicBezTo>
                  <a:cubicBezTo>
                    <a:pt x="12" y="0"/>
                    <a:pt x="0" y="12"/>
                    <a:pt x="0" y="26"/>
                  </a:cubicBezTo>
                  <a:cubicBezTo>
                    <a:pt x="0" y="36"/>
                    <a:pt x="5" y="44"/>
                    <a:pt x="11" y="48"/>
                  </a:cubicBezTo>
                  <a:cubicBezTo>
                    <a:pt x="11" y="335"/>
                    <a:pt x="11" y="335"/>
                    <a:pt x="11" y="335"/>
                  </a:cubicBezTo>
                  <a:cubicBezTo>
                    <a:pt x="11" y="343"/>
                    <a:pt x="18" y="350"/>
                    <a:pt x="27" y="350"/>
                  </a:cubicBezTo>
                  <a:cubicBezTo>
                    <a:pt x="35" y="350"/>
                    <a:pt x="42" y="343"/>
                    <a:pt x="42" y="335"/>
                  </a:cubicBezTo>
                  <a:cubicBezTo>
                    <a:pt x="42" y="177"/>
                    <a:pt x="42" y="177"/>
                    <a:pt x="42" y="177"/>
                  </a:cubicBezTo>
                  <a:cubicBezTo>
                    <a:pt x="41" y="177"/>
                    <a:pt x="41" y="177"/>
                    <a:pt x="40" y="177"/>
                  </a:cubicBezTo>
                  <a:cubicBezTo>
                    <a:pt x="38" y="176"/>
                    <a:pt x="37" y="174"/>
                    <a:pt x="37" y="17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35"/>
            <p:cNvSpPr/>
            <p:nvPr/>
          </p:nvSpPr>
          <p:spPr>
            <a:xfrm>
              <a:off x="4470400" y="1714500"/>
              <a:ext cx="509588" cy="347663"/>
            </a:xfrm>
            <a:custGeom>
              <a:rect b="b" l="l" r="r" t="t"/>
              <a:pathLst>
                <a:path extrusionOk="0" h="145" w="212">
                  <a:moveTo>
                    <a:pt x="209" y="9"/>
                  </a:moveTo>
                  <a:cubicBezTo>
                    <a:pt x="193" y="3"/>
                    <a:pt x="178" y="0"/>
                    <a:pt x="161" y="0"/>
                  </a:cubicBezTo>
                  <a:cubicBezTo>
                    <a:pt x="141" y="0"/>
                    <a:pt x="123" y="4"/>
                    <a:pt x="105" y="8"/>
                  </a:cubicBezTo>
                  <a:cubicBezTo>
                    <a:pt x="86" y="13"/>
                    <a:pt x="69" y="16"/>
                    <a:pt x="50" y="16"/>
                  </a:cubicBezTo>
                  <a:cubicBezTo>
                    <a:pt x="35" y="16"/>
                    <a:pt x="21" y="14"/>
                    <a:pt x="7" y="9"/>
                  </a:cubicBezTo>
                  <a:cubicBezTo>
                    <a:pt x="6" y="8"/>
                    <a:pt x="6" y="8"/>
                    <a:pt x="5" y="8"/>
                  </a:cubicBezTo>
                  <a:cubicBezTo>
                    <a:pt x="4" y="8"/>
                    <a:pt x="3" y="9"/>
                    <a:pt x="2" y="9"/>
                  </a:cubicBezTo>
                  <a:cubicBezTo>
                    <a:pt x="1" y="10"/>
                    <a:pt x="0" y="12"/>
                    <a:pt x="0" y="14"/>
                  </a:cubicBezTo>
                  <a:cubicBezTo>
                    <a:pt x="0" y="132"/>
                    <a:pt x="0" y="132"/>
                    <a:pt x="0" y="132"/>
                  </a:cubicBezTo>
                  <a:cubicBezTo>
                    <a:pt x="0" y="134"/>
                    <a:pt x="1" y="136"/>
                    <a:pt x="3" y="137"/>
                  </a:cubicBezTo>
                  <a:cubicBezTo>
                    <a:pt x="4" y="137"/>
                    <a:pt x="4" y="137"/>
                    <a:pt x="5" y="137"/>
                  </a:cubicBezTo>
                  <a:cubicBezTo>
                    <a:pt x="20" y="142"/>
                    <a:pt x="35" y="145"/>
                    <a:pt x="50" y="145"/>
                  </a:cubicBezTo>
                  <a:cubicBezTo>
                    <a:pt x="70" y="145"/>
                    <a:pt x="89" y="141"/>
                    <a:pt x="107" y="137"/>
                  </a:cubicBezTo>
                  <a:cubicBezTo>
                    <a:pt x="125" y="133"/>
                    <a:pt x="143" y="129"/>
                    <a:pt x="161" y="129"/>
                  </a:cubicBezTo>
                  <a:cubicBezTo>
                    <a:pt x="163" y="129"/>
                    <a:pt x="164" y="129"/>
                    <a:pt x="165" y="129"/>
                  </a:cubicBezTo>
                  <a:cubicBezTo>
                    <a:pt x="179" y="129"/>
                    <a:pt x="192" y="132"/>
                    <a:pt x="205" y="137"/>
                  </a:cubicBezTo>
                  <a:cubicBezTo>
                    <a:pt x="207" y="137"/>
                    <a:pt x="208" y="137"/>
                    <a:pt x="210" y="136"/>
                  </a:cubicBezTo>
                  <a:cubicBezTo>
                    <a:pt x="211" y="135"/>
                    <a:pt x="212" y="133"/>
                    <a:pt x="212" y="132"/>
                  </a:cubicBezTo>
                  <a:cubicBezTo>
                    <a:pt x="212" y="107"/>
                    <a:pt x="212" y="107"/>
                    <a:pt x="212" y="107"/>
                  </a:cubicBezTo>
                  <a:cubicBezTo>
                    <a:pt x="212" y="14"/>
                    <a:pt x="212" y="14"/>
                    <a:pt x="212" y="14"/>
                  </a:cubicBezTo>
                  <a:cubicBezTo>
                    <a:pt x="212" y="11"/>
                    <a:pt x="211" y="9"/>
                    <a:pt x="209" y="9"/>
                  </a:cubicBezTo>
                  <a:close/>
                  <a:moveTo>
                    <a:pt x="146" y="76"/>
                  </a:moveTo>
                  <a:cubicBezTo>
                    <a:pt x="146" y="82"/>
                    <a:pt x="142" y="86"/>
                    <a:pt x="136" y="86"/>
                  </a:cubicBezTo>
                  <a:cubicBezTo>
                    <a:pt x="120" y="86"/>
                    <a:pt x="120" y="86"/>
                    <a:pt x="120" y="86"/>
                  </a:cubicBezTo>
                  <a:cubicBezTo>
                    <a:pt x="120" y="103"/>
                    <a:pt x="120" y="103"/>
                    <a:pt x="120" y="103"/>
                  </a:cubicBezTo>
                  <a:cubicBezTo>
                    <a:pt x="120" y="109"/>
                    <a:pt x="115" y="113"/>
                    <a:pt x="109" y="113"/>
                  </a:cubicBezTo>
                  <a:cubicBezTo>
                    <a:pt x="103" y="113"/>
                    <a:pt x="103" y="113"/>
                    <a:pt x="103" y="113"/>
                  </a:cubicBezTo>
                  <a:cubicBezTo>
                    <a:pt x="102" y="113"/>
                    <a:pt x="102" y="113"/>
                    <a:pt x="102" y="113"/>
                  </a:cubicBezTo>
                  <a:cubicBezTo>
                    <a:pt x="97" y="113"/>
                    <a:pt x="92" y="109"/>
                    <a:pt x="92" y="103"/>
                  </a:cubicBezTo>
                  <a:cubicBezTo>
                    <a:pt x="92" y="86"/>
                    <a:pt x="92" y="86"/>
                    <a:pt x="92" y="86"/>
                  </a:cubicBezTo>
                  <a:cubicBezTo>
                    <a:pt x="76" y="86"/>
                    <a:pt x="76" y="86"/>
                    <a:pt x="76" y="86"/>
                  </a:cubicBezTo>
                  <a:cubicBezTo>
                    <a:pt x="70" y="86"/>
                    <a:pt x="65" y="82"/>
                    <a:pt x="65" y="76"/>
                  </a:cubicBezTo>
                  <a:cubicBezTo>
                    <a:pt x="65" y="69"/>
                    <a:pt x="65" y="69"/>
                    <a:pt x="65" y="69"/>
                  </a:cubicBezTo>
                  <a:cubicBezTo>
                    <a:pt x="65" y="63"/>
                    <a:pt x="70" y="59"/>
                    <a:pt x="76" y="59"/>
                  </a:cubicBezTo>
                  <a:cubicBezTo>
                    <a:pt x="92" y="59"/>
                    <a:pt x="92" y="59"/>
                    <a:pt x="92" y="59"/>
                  </a:cubicBezTo>
                  <a:cubicBezTo>
                    <a:pt x="92" y="42"/>
                    <a:pt x="92" y="42"/>
                    <a:pt x="92" y="42"/>
                  </a:cubicBezTo>
                  <a:cubicBezTo>
                    <a:pt x="92" y="37"/>
                    <a:pt x="97" y="32"/>
                    <a:pt x="102" y="32"/>
                  </a:cubicBezTo>
                  <a:cubicBezTo>
                    <a:pt x="103" y="32"/>
                    <a:pt x="103" y="32"/>
                    <a:pt x="103" y="32"/>
                  </a:cubicBezTo>
                  <a:cubicBezTo>
                    <a:pt x="109" y="32"/>
                    <a:pt x="109" y="32"/>
                    <a:pt x="109" y="32"/>
                  </a:cubicBezTo>
                  <a:cubicBezTo>
                    <a:pt x="115" y="32"/>
                    <a:pt x="120" y="37"/>
                    <a:pt x="120" y="42"/>
                  </a:cubicBezTo>
                  <a:cubicBezTo>
                    <a:pt x="120" y="59"/>
                    <a:pt x="120" y="59"/>
                    <a:pt x="120" y="59"/>
                  </a:cubicBezTo>
                  <a:cubicBezTo>
                    <a:pt x="136" y="59"/>
                    <a:pt x="136" y="59"/>
                    <a:pt x="136" y="59"/>
                  </a:cubicBezTo>
                  <a:cubicBezTo>
                    <a:pt x="142" y="59"/>
                    <a:pt x="146" y="63"/>
                    <a:pt x="146" y="69"/>
                  </a:cubicBezTo>
                  <a:lnTo>
                    <a:pt x="146" y="7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35"/>
            <p:cNvSpPr/>
            <p:nvPr/>
          </p:nvSpPr>
          <p:spPr>
            <a:xfrm>
              <a:off x="4625976" y="1790700"/>
              <a:ext cx="195262" cy="195262"/>
            </a:xfrm>
            <a:custGeom>
              <a:rect b="b" l="l" r="r" t="t"/>
              <a:pathLst>
                <a:path extrusionOk="0" h="81" w="81">
                  <a:moveTo>
                    <a:pt x="71" y="27"/>
                  </a:moveTo>
                  <a:cubicBezTo>
                    <a:pt x="55" y="27"/>
                    <a:pt x="55" y="27"/>
                    <a:pt x="55" y="27"/>
                  </a:cubicBezTo>
                  <a:cubicBezTo>
                    <a:pt x="55" y="10"/>
                    <a:pt x="55" y="10"/>
                    <a:pt x="55" y="10"/>
                  </a:cubicBezTo>
                  <a:cubicBezTo>
                    <a:pt x="55" y="5"/>
                    <a:pt x="50" y="0"/>
                    <a:pt x="44" y="0"/>
                  </a:cubicBezTo>
                  <a:cubicBezTo>
                    <a:pt x="38" y="0"/>
                    <a:pt x="38" y="0"/>
                    <a:pt x="38" y="0"/>
                  </a:cubicBezTo>
                  <a:cubicBezTo>
                    <a:pt x="37" y="0"/>
                    <a:pt x="37" y="0"/>
                    <a:pt x="37" y="0"/>
                  </a:cubicBezTo>
                  <a:cubicBezTo>
                    <a:pt x="32" y="0"/>
                    <a:pt x="27" y="5"/>
                    <a:pt x="27" y="10"/>
                  </a:cubicBezTo>
                  <a:cubicBezTo>
                    <a:pt x="27" y="27"/>
                    <a:pt x="27" y="27"/>
                    <a:pt x="27" y="27"/>
                  </a:cubicBezTo>
                  <a:cubicBezTo>
                    <a:pt x="11" y="27"/>
                    <a:pt x="11" y="27"/>
                    <a:pt x="11" y="27"/>
                  </a:cubicBezTo>
                  <a:cubicBezTo>
                    <a:pt x="5" y="27"/>
                    <a:pt x="0" y="31"/>
                    <a:pt x="0" y="37"/>
                  </a:cubicBezTo>
                  <a:cubicBezTo>
                    <a:pt x="0" y="44"/>
                    <a:pt x="0" y="44"/>
                    <a:pt x="0" y="44"/>
                  </a:cubicBezTo>
                  <a:cubicBezTo>
                    <a:pt x="0" y="50"/>
                    <a:pt x="5" y="54"/>
                    <a:pt x="11" y="54"/>
                  </a:cubicBezTo>
                  <a:cubicBezTo>
                    <a:pt x="27" y="54"/>
                    <a:pt x="27" y="54"/>
                    <a:pt x="27" y="54"/>
                  </a:cubicBezTo>
                  <a:cubicBezTo>
                    <a:pt x="27" y="71"/>
                    <a:pt x="27" y="71"/>
                    <a:pt x="27" y="71"/>
                  </a:cubicBezTo>
                  <a:cubicBezTo>
                    <a:pt x="27" y="77"/>
                    <a:pt x="32" y="81"/>
                    <a:pt x="37" y="81"/>
                  </a:cubicBezTo>
                  <a:cubicBezTo>
                    <a:pt x="38" y="81"/>
                    <a:pt x="38" y="81"/>
                    <a:pt x="38" y="81"/>
                  </a:cubicBezTo>
                  <a:cubicBezTo>
                    <a:pt x="44" y="81"/>
                    <a:pt x="44" y="81"/>
                    <a:pt x="44" y="81"/>
                  </a:cubicBezTo>
                  <a:cubicBezTo>
                    <a:pt x="50" y="81"/>
                    <a:pt x="55" y="77"/>
                    <a:pt x="55" y="71"/>
                  </a:cubicBezTo>
                  <a:cubicBezTo>
                    <a:pt x="55" y="54"/>
                    <a:pt x="55" y="54"/>
                    <a:pt x="55" y="54"/>
                  </a:cubicBezTo>
                  <a:cubicBezTo>
                    <a:pt x="71" y="54"/>
                    <a:pt x="71" y="54"/>
                    <a:pt x="71" y="54"/>
                  </a:cubicBezTo>
                  <a:cubicBezTo>
                    <a:pt x="77" y="54"/>
                    <a:pt x="81" y="50"/>
                    <a:pt x="81" y="44"/>
                  </a:cubicBezTo>
                  <a:cubicBezTo>
                    <a:pt x="81" y="37"/>
                    <a:pt x="81" y="37"/>
                    <a:pt x="81" y="37"/>
                  </a:cubicBezTo>
                  <a:cubicBezTo>
                    <a:pt x="81" y="31"/>
                    <a:pt x="77" y="27"/>
                    <a:pt x="71" y="2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2" name="Google Shape;422;p35"/>
          <p:cNvGrpSpPr/>
          <p:nvPr/>
        </p:nvGrpSpPr>
        <p:grpSpPr>
          <a:xfrm>
            <a:off x="2815446" y="691907"/>
            <a:ext cx="593846" cy="593846"/>
            <a:chOff x="5491163" y="2797175"/>
            <a:chExt cx="1236663" cy="1236663"/>
          </a:xfrm>
        </p:grpSpPr>
        <p:sp>
          <p:nvSpPr>
            <p:cNvPr id="423" name="Google Shape;423;p35"/>
            <p:cNvSpPr/>
            <p:nvPr/>
          </p:nvSpPr>
          <p:spPr>
            <a:xfrm>
              <a:off x="5491163" y="2797175"/>
              <a:ext cx="1236663" cy="1236663"/>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35"/>
            <p:cNvSpPr/>
            <p:nvPr/>
          </p:nvSpPr>
          <p:spPr>
            <a:xfrm>
              <a:off x="5921375" y="3030538"/>
              <a:ext cx="376238" cy="149225"/>
            </a:xfrm>
            <a:custGeom>
              <a:rect b="b" l="l" r="r" t="t"/>
              <a:pathLst>
                <a:path extrusionOk="0" h="62" w="157">
                  <a:moveTo>
                    <a:pt x="30" y="29"/>
                  </a:moveTo>
                  <a:cubicBezTo>
                    <a:pt x="127" y="29"/>
                    <a:pt x="127" y="29"/>
                    <a:pt x="127" y="29"/>
                  </a:cubicBezTo>
                  <a:cubicBezTo>
                    <a:pt x="127" y="62"/>
                    <a:pt x="127" y="62"/>
                    <a:pt x="127" y="62"/>
                  </a:cubicBezTo>
                  <a:cubicBezTo>
                    <a:pt x="157" y="62"/>
                    <a:pt x="157" y="62"/>
                    <a:pt x="157" y="62"/>
                  </a:cubicBezTo>
                  <a:cubicBezTo>
                    <a:pt x="157" y="14"/>
                    <a:pt x="157" y="14"/>
                    <a:pt x="157" y="14"/>
                  </a:cubicBezTo>
                  <a:cubicBezTo>
                    <a:pt x="157" y="6"/>
                    <a:pt x="150" y="0"/>
                    <a:pt x="142" y="0"/>
                  </a:cubicBezTo>
                  <a:cubicBezTo>
                    <a:pt x="15" y="0"/>
                    <a:pt x="15" y="0"/>
                    <a:pt x="15" y="0"/>
                  </a:cubicBezTo>
                  <a:cubicBezTo>
                    <a:pt x="7" y="0"/>
                    <a:pt x="0" y="6"/>
                    <a:pt x="0" y="14"/>
                  </a:cubicBezTo>
                  <a:cubicBezTo>
                    <a:pt x="0" y="62"/>
                    <a:pt x="0" y="62"/>
                    <a:pt x="0" y="62"/>
                  </a:cubicBezTo>
                  <a:cubicBezTo>
                    <a:pt x="30" y="62"/>
                    <a:pt x="30" y="62"/>
                    <a:pt x="30" y="62"/>
                  </a:cubicBezTo>
                  <a:lnTo>
                    <a:pt x="30" y="2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35"/>
            <p:cNvSpPr/>
            <p:nvPr/>
          </p:nvSpPr>
          <p:spPr>
            <a:xfrm>
              <a:off x="5703888" y="3179763"/>
              <a:ext cx="808037" cy="530225"/>
            </a:xfrm>
            <a:custGeom>
              <a:rect b="b" l="l" r="r" t="t"/>
              <a:pathLst>
                <a:path extrusionOk="0" h="221" w="336">
                  <a:moveTo>
                    <a:pt x="296" y="0"/>
                  </a:moveTo>
                  <a:cubicBezTo>
                    <a:pt x="247" y="0"/>
                    <a:pt x="247" y="0"/>
                    <a:pt x="247" y="0"/>
                  </a:cubicBezTo>
                  <a:cubicBezTo>
                    <a:pt x="217" y="0"/>
                    <a:pt x="217" y="0"/>
                    <a:pt x="217" y="0"/>
                  </a:cubicBezTo>
                  <a:cubicBezTo>
                    <a:pt x="120" y="0"/>
                    <a:pt x="120" y="0"/>
                    <a:pt x="120" y="0"/>
                  </a:cubicBezTo>
                  <a:cubicBezTo>
                    <a:pt x="90" y="0"/>
                    <a:pt x="90" y="0"/>
                    <a:pt x="90" y="0"/>
                  </a:cubicBezTo>
                  <a:cubicBezTo>
                    <a:pt x="40" y="0"/>
                    <a:pt x="40" y="0"/>
                    <a:pt x="40" y="0"/>
                  </a:cubicBezTo>
                  <a:cubicBezTo>
                    <a:pt x="18" y="0"/>
                    <a:pt x="0" y="17"/>
                    <a:pt x="0" y="40"/>
                  </a:cubicBezTo>
                  <a:cubicBezTo>
                    <a:pt x="0" y="181"/>
                    <a:pt x="0" y="181"/>
                    <a:pt x="0" y="181"/>
                  </a:cubicBezTo>
                  <a:cubicBezTo>
                    <a:pt x="0" y="203"/>
                    <a:pt x="18" y="221"/>
                    <a:pt x="40" y="221"/>
                  </a:cubicBezTo>
                  <a:cubicBezTo>
                    <a:pt x="296" y="221"/>
                    <a:pt x="296" y="221"/>
                    <a:pt x="296" y="221"/>
                  </a:cubicBezTo>
                  <a:cubicBezTo>
                    <a:pt x="318" y="221"/>
                    <a:pt x="336" y="203"/>
                    <a:pt x="336" y="181"/>
                  </a:cubicBezTo>
                  <a:cubicBezTo>
                    <a:pt x="336" y="40"/>
                    <a:pt x="336" y="40"/>
                    <a:pt x="336" y="40"/>
                  </a:cubicBezTo>
                  <a:cubicBezTo>
                    <a:pt x="336" y="17"/>
                    <a:pt x="318" y="0"/>
                    <a:pt x="296" y="0"/>
                  </a:cubicBezTo>
                  <a:close/>
                  <a:moveTo>
                    <a:pt x="169" y="179"/>
                  </a:moveTo>
                  <a:cubicBezTo>
                    <a:pt x="134" y="179"/>
                    <a:pt x="106" y="151"/>
                    <a:pt x="106" y="115"/>
                  </a:cubicBezTo>
                  <a:cubicBezTo>
                    <a:pt x="106" y="80"/>
                    <a:pt x="134" y="52"/>
                    <a:pt x="169" y="52"/>
                  </a:cubicBezTo>
                  <a:cubicBezTo>
                    <a:pt x="205" y="52"/>
                    <a:pt x="233" y="80"/>
                    <a:pt x="233" y="115"/>
                  </a:cubicBezTo>
                  <a:cubicBezTo>
                    <a:pt x="233" y="151"/>
                    <a:pt x="205" y="179"/>
                    <a:pt x="169" y="17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35"/>
            <p:cNvSpPr/>
            <p:nvPr/>
          </p:nvSpPr>
          <p:spPr>
            <a:xfrm>
              <a:off x="5959476" y="3303588"/>
              <a:ext cx="304800" cy="306388"/>
            </a:xfrm>
            <a:custGeom>
              <a:rect b="b" l="l" r="r" t="t"/>
              <a:pathLst>
                <a:path extrusionOk="0" h="127" w="127">
                  <a:moveTo>
                    <a:pt x="63" y="0"/>
                  </a:moveTo>
                  <a:cubicBezTo>
                    <a:pt x="28" y="0"/>
                    <a:pt x="0" y="28"/>
                    <a:pt x="0" y="63"/>
                  </a:cubicBezTo>
                  <a:cubicBezTo>
                    <a:pt x="0" y="99"/>
                    <a:pt x="28" y="127"/>
                    <a:pt x="63" y="127"/>
                  </a:cubicBezTo>
                  <a:cubicBezTo>
                    <a:pt x="99" y="127"/>
                    <a:pt x="127" y="99"/>
                    <a:pt x="127" y="63"/>
                  </a:cubicBezTo>
                  <a:cubicBezTo>
                    <a:pt x="127" y="28"/>
                    <a:pt x="99" y="0"/>
                    <a:pt x="63" y="0"/>
                  </a:cubicBezTo>
                  <a:close/>
                  <a:moveTo>
                    <a:pt x="100" y="67"/>
                  </a:moveTo>
                  <a:cubicBezTo>
                    <a:pt x="100" y="72"/>
                    <a:pt x="96" y="76"/>
                    <a:pt x="91" y="76"/>
                  </a:cubicBezTo>
                  <a:cubicBezTo>
                    <a:pt x="76" y="76"/>
                    <a:pt x="76" y="76"/>
                    <a:pt x="76" y="76"/>
                  </a:cubicBezTo>
                  <a:cubicBezTo>
                    <a:pt x="76" y="91"/>
                    <a:pt x="76" y="91"/>
                    <a:pt x="76" y="91"/>
                  </a:cubicBezTo>
                  <a:cubicBezTo>
                    <a:pt x="76" y="96"/>
                    <a:pt x="72" y="100"/>
                    <a:pt x="67" y="100"/>
                  </a:cubicBezTo>
                  <a:cubicBezTo>
                    <a:pt x="60" y="100"/>
                    <a:pt x="60" y="100"/>
                    <a:pt x="60" y="100"/>
                  </a:cubicBezTo>
                  <a:cubicBezTo>
                    <a:pt x="55" y="100"/>
                    <a:pt x="51" y="96"/>
                    <a:pt x="51" y="91"/>
                  </a:cubicBezTo>
                  <a:cubicBezTo>
                    <a:pt x="51" y="76"/>
                    <a:pt x="51" y="76"/>
                    <a:pt x="51" y="76"/>
                  </a:cubicBezTo>
                  <a:cubicBezTo>
                    <a:pt x="36" y="76"/>
                    <a:pt x="36" y="76"/>
                    <a:pt x="36" y="76"/>
                  </a:cubicBezTo>
                  <a:cubicBezTo>
                    <a:pt x="31" y="76"/>
                    <a:pt x="26" y="72"/>
                    <a:pt x="26" y="67"/>
                  </a:cubicBezTo>
                  <a:cubicBezTo>
                    <a:pt x="26" y="60"/>
                    <a:pt x="26" y="60"/>
                    <a:pt x="26" y="60"/>
                  </a:cubicBezTo>
                  <a:cubicBezTo>
                    <a:pt x="26" y="55"/>
                    <a:pt x="31" y="51"/>
                    <a:pt x="36" y="51"/>
                  </a:cubicBezTo>
                  <a:cubicBezTo>
                    <a:pt x="51" y="51"/>
                    <a:pt x="51" y="51"/>
                    <a:pt x="51" y="51"/>
                  </a:cubicBezTo>
                  <a:cubicBezTo>
                    <a:pt x="51" y="36"/>
                    <a:pt x="51" y="36"/>
                    <a:pt x="51" y="36"/>
                  </a:cubicBezTo>
                  <a:cubicBezTo>
                    <a:pt x="51" y="31"/>
                    <a:pt x="55" y="26"/>
                    <a:pt x="60" y="26"/>
                  </a:cubicBezTo>
                  <a:cubicBezTo>
                    <a:pt x="67" y="26"/>
                    <a:pt x="67" y="26"/>
                    <a:pt x="67" y="26"/>
                  </a:cubicBezTo>
                  <a:cubicBezTo>
                    <a:pt x="72" y="26"/>
                    <a:pt x="76" y="31"/>
                    <a:pt x="76" y="36"/>
                  </a:cubicBezTo>
                  <a:cubicBezTo>
                    <a:pt x="76" y="51"/>
                    <a:pt x="76" y="51"/>
                    <a:pt x="76" y="51"/>
                  </a:cubicBezTo>
                  <a:cubicBezTo>
                    <a:pt x="91" y="51"/>
                    <a:pt x="91" y="51"/>
                    <a:pt x="91" y="51"/>
                  </a:cubicBezTo>
                  <a:cubicBezTo>
                    <a:pt x="96" y="51"/>
                    <a:pt x="100" y="55"/>
                    <a:pt x="100" y="60"/>
                  </a:cubicBezTo>
                  <a:lnTo>
                    <a:pt x="100" y="6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35"/>
            <p:cNvSpPr/>
            <p:nvPr/>
          </p:nvSpPr>
          <p:spPr>
            <a:xfrm>
              <a:off x="6021388" y="3367088"/>
              <a:ext cx="177800" cy="177800"/>
            </a:xfrm>
            <a:custGeom>
              <a:rect b="b" l="l" r="r" t="t"/>
              <a:pathLst>
                <a:path extrusionOk="0" h="74" w="74">
                  <a:moveTo>
                    <a:pt x="65" y="25"/>
                  </a:moveTo>
                  <a:cubicBezTo>
                    <a:pt x="50" y="25"/>
                    <a:pt x="50" y="25"/>
                    <a:pt x="50" y="25"/>
                  </a:cubicBezTo>
                  <a:cubicBezTo>
                    <a:pt x="50" y="10"/>
                    <a:pt x="50" y="10"/>
                    <a:pt x="50" y="10"/>
                  </a:cubicBezTo>
                  <a:cubicBezTo>
                    <a:pt x="50" y="5"/>
                    <a:pt x="46" y="0"/>
                    <a:pt x="41" y="0"/>
                  </a:cubicBezTo>
                  <a:cubicBezTo>
                    <a:pt x="34" y="0"/>
                    <a:pt x="34" y="0"/>
                    <a:pt x="34" y="0"/>
                  </a:cubicBezTo>
                  <a:cubicBezTo>
                    <a:pt x="29" y="0"/>
                    <a:pt x="25" y="5"/>
                    <a:pt x="25" y="10"/>
                  </a:cubicBezTo>
                  <a:cubicBezTo>
                    <a:pt x="25" y="25"/>
                    <a:pt x="25" y="25"/>
                    <a:pt x="25" y="25"/>
                  </a:cubicBezTo>
                  <a:cubicBezTo>
                    <a:pt x="10" y="25"/>
                    <a:pt x="10" y="25"/>
                    <a:pt x="10" y="25"/>
                  </a:cubicBezTo>
                  <a:cubicBezTo>
                    <a:pt x="5" y="25"/>
                    <a:pt x="0" y="29"/>
                    <a:pt x="0" y="34"/>
                  </a:cubicBezTo>
                  <a:cubicBezTo>
                    <a:pt x="0" y="41"/>
                    <a:pt x="0" y="41"/>
                    <a:pt x="0" y="41"/>
                  </a:cubicBezTo>
                  <a:cubicBezTo>
                    <a:pt x="0" y="46"/>
                    <a:pt x="5" y="50"/>
                    <a:pt x="10" y="50"/>
                  </a:cubicBezTo>
                  <a:cubicBezTo>
                    <a:pt x="25" y="50"/>
                    <a:pt x="25" y="50"/>
                    <a:pt x="25" y="50"/>
                  </a:cubicBezTo>
                  <a:cubicBezTo>
                    <a:pt x="25" y="65"/>
                    <a:pt x="25" y="65"/>
                    <a:pt x="25" y="65"/>
                  </a:cubicBezTo>
                  <a:cubicBezTo>
                    <a:pt x="25" y="70"/>
                    <a:pt x="29" y="74"/>
                    <a:pt x="34" y="74"/>
                  </a:cubicBezTo>
                  <a:cubicBezTo>
                    <a:pt x="41" y="74"/>
                    <a:pt x="41" y="74"/>
                    <a:pt x="41" y="74"/>
                  </a:cubicBezTo>
                  <a:cubicBezTo>
                    <a:pt x="46" y="74"/>
                    <a:pt x="50" y="70"/>
                    <a:pt x="50" y="65"/>
                  </a:cubicBezTo>
                  <a:cubicBezTo>
                    <a:pt x="50" y="50"/>
                    <a:pt x="50" y="50"/>
                    <a:pt x="50" y="50"/>
                  </a:cubicBezTo>
                  <a:cubicBezTo>
                    <a:pt x="65" y="50"/>
                    <a:pt x="65" y="50"/>
                    <a:pt x="65" y="50"/>
                  </a:cubicBezTo>
                  <a:cubicBezTo>
                    <a:pt x="70" y="50"/>
                    <a:pt x="74" y="46"/>
                    <a:pt x="74" y="41"/>
                  </a:cubicBezTo>
                  <a:cubicBezTo>
                    <a:pt x="74" y="34"/>
                    <a:pt x="74" y="34"/>
                    <a:pt x="74" y="34"/>
                  </a:cubicBezTo>
                  <a:cubicBezTo>
                    <a:pt x="74" y="29"/>
                    <a:pt x="70" y="25"/>
                    <a:pt x="65" y="2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8" name="Google Shape;428;p35"/>
          <p:cNvSpPr txBox="1"/>
          <p:nvPr>
            <p:ph idx="1" type="subTitle"/>
          </p:nvPr>
        </p:nvSpPr>
        <p:spPr>
          <a:xfrm>
            <a:off x="6631364" y="540313"/>
            <a:ext cx="1761600" cy="593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dk2"/>
                </a:solidFill>
                <a:latin typeface="Poppins"/>
                <a:ea typeface="Poppins"/>
                <a:cs typeface="Poppins"/>
                <a:sym typeface="Poppins"/>
              </a:rPr>
              <a:t>11th grade</a:t>
            </a:r>
            <a:endParaRPr b="1" sz="2000">
              <a:solidFill>
                <a:schemeClr val="dk2"/>
              </a:solidFill>
              <a:latin typeface="Poppins"/>
              <a:ea typeface="Poppins"/>
              <a:cs typeface="Poppins"/>
              <a:sym typeface="Poppi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434" name="Google Shape;434;p36"/>
          <p:cNvSpPr txBox="1"/>
          <p:nvPr>
            <p:ph idx="1" type="body"/>
          </p:nvPr>
        </p:nvSpPr>
        <p:spPr>
          <a:xfrm>
            <a:off x="720000" y="1215751"/>
            <a:ext cx="7704000" cy="4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435" name="Google Shape;435;p36"/>
          <p:cNvGraphicFramePr/>
          <p:nvPr/>
        </p:nvGraphicFramePr>
        <p:xfrm>
          <a:off x="720000" y="1767225"/>
          <a:ext cx="3000000" cy="3000000"/>
        </p:xfrm>
        <a:graphic>
          <a:graphicData uri="http://schemas.openxmlformats.org/drawingml/2006/table">
            <a:tbl>
              <a:tblPr>
                <a:noFill/>
                <a:tableStyleId>{AB5028ED-DD11-409D-9506-F292D04FFE21}</a:tableStyleId>
              </a:tblPr>
              <a:tblGrid>
                <a:gridCol w="2285250"/>
                <a:gridCol w="5418750"/>
              </a:tblGrid>
              <a:tr h="361525">
                <a:tc>
                  <a:txBody>
                    <a:bodyPr/>
                    <a:lstStyle/>
                    <a:p>
                      <a:pPr indent="0" lvl="0" marL="0" rtl="0" algn="l">
                        <a:spcBef>
                          <a:spcPts val="0"/>
                        </a:spcBef>
                        <a:spcAft>
                          <a:spcPts val="0"/>
                        </a:spcAft>
                        <a:buNone/>
                      </a:pPr>
                      <a:r>
                        <a:rPr b="1" lang="en" sz="1000" u="sng">
                          <a:solidFill>
                            <a:schemeClr val="hlink"/>
                          </a:solidFill>
                          <a:latin typeface="Lexend"/>
                          <a:ea typeface="Lexend"/>
                          <a:cs typeface="Lexend"/>
                          <a:sym typeface="Lexend"/>
                          <a:hlinkClick action="ppaction://hlinksldjump" r:id="rId3"/>
                        </a:rPr>
                        <a:t>Fonts</a:t>
                      </a:r>
                      <a:endParaRPr b="1" sz="1000" u="sng">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exend"/>
                          <a:ea typeface="Lexend"/>
                          <a:cs typeface="Lexend"/>
                          <a:sym typeface="Lexend"/>
                        </a:rPr>
                        <a:t>To view this template correctly in PowerPoint, download and install the fonts we used</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Lexend"/>
                          <a:ea typeface="Lexend"/>
                          <a:cs typeface="Lexend"/>
                          <a:sym typeface="Lexend"/>
                          <a:hlinkClick action="ppaction://hlinksldjump" r:id="rId4"/>
                        </a:rPr>
                        <a:t>Used</a:t>
                      </a:r>
                      <a:r>
                        <a:rPr b="1" lang="en" sz="1000">
                          <a:solidFill>
                            <a:schemeClr val="dk1"/>
                          </a:solidFill>
                          <a:latin typeface="Lexend"/>
                          <a:ea typeface="Lexend"/>
                          <a:cs typeface="Lexend"/>
                          <a:sym typeface="Lexend"/>
                        </a:rPr>
                        <a:t> </a:t>
                      </a:r>
                      <a:r>
                        <a:rPr b="1" lang="en" sz="1000">
                          <a:solidFill>
                            <a:schemeClr val="dk1"/>
                          </a:solidFill>
                          <a:latin typeface="Lexend"/>
                          <a:ea typeface="Lexend"/>
                          <a:cs typeface="Lexend"/>
                          <a:sym typeface="Lexend"/>
                        </a:rPr>
                        <a:t>and </a:t>
                      </a:r>
                      <a:r>
                        <a:rPr b="1" lang="en" sz="1000" u="sng">
                          <a:solidFill>
                            <a:schemeClr val="hlink"/>
                          </a:solidFill>
                          <a:latin typeface="Lexend"/>
                          <a:ea typeface="Lexend"/>
                          <a:cs typeface="Lexend"/>
                          <a:sym typeface="Lexend"/>
                          <a:hlinkClick action="ppaction://hlinksldjump" r:id="rId5"/>
                        </a:rPr>
                        <a:t>alternative</a:t>
                      </a:r>
                      <a:r>
                        <a:rPr b="1" lang="en" sz="1000" u="sng">
                          <a:solidFill>
                            <a:schemeClr val="hlink"/>
                          </a:solidFill>
                          <a:latin typeface="Lexend"/>
                          <a:ea typeface="Lexend"/>
                          <a:cs typeface="Lexend"/>
                          <a:sym typeface="Lexend"/>
                          <a:hlinkClick action="ppaction://hlinksldjump" r:id="rId6"/>
                        </a:rPr>
                        <a:t> resources</a:t>
                      </a:r>
                      <a:endParaRPr b="1" sz="1000" u="sng">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Lexend"/>
                          <a:ea typeface="Lexend"/>
                          <a:cs typeface="Lexend"/>
                          <a:sym typeface="Lexend"/>
                        </a:rPr>
                        <a:t>An assortment of graphic resources that are suitable for use in this presentation</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Lexend"/>
                          <a:ea typeface="Lexend"/>
                          <a:cs typeface="Lexend"/>
                          <a:sym typeface="Lexend"/>
                          <a:hlinkClick action="ppaction://hlinksldjump" r:id="rId7"/>
                        </a:rPr>
                        <a:t>Thanks slide</a:t>
                      </a:r>
                      <a:endParaRPr b="1" sz="1000" u="sng">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exend"/>
                          <a:ea typeface="Lexend"/>
                          <a:cs typeface="Lexend"/>
                          <a:sym typeface="Lexend"/>
                        </a:rPr>
                        <a:t>You must keep it so that proper credits for our design are given</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Lexend"/>
                          <a:ea typeface="Lexend"/>
                          <a:cs typeface="Lexend"/>
                          <a:sym typeface="Lexend"/>
                          <a:hlinkClick action="ppaction://hlinksldjump" r:id="rId8"/>
                        </a:rPr>
                        <a:t>Colors</a:t>
                      </a:r>
                      <a:endParaRPr b="1" sz="1000" u="sng">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exend"/>
                          <a:ea typeface="Lexend"/>
                          <a:cs typeface="Lexend"/>
                          <a:sym typeface="Lexend"/>
                        </a:rPr>
                        <a:t>All the colors used in this presentation</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Lexend"/>
                          <a:ea typeface="Lexend"/>
                          <a:cs typeface="Lexend"/>
                          <a:sym typeface="Lexend"/>
                          <a:hlinkClick action="ppaction://hlinksldjump" r:id="rId9"/>
                        </a:rPr>
                        <a:t>Icons</a:t>
                      </a:r>
                      <a:r>
                        <a:rPr b="1" lang="en" sz="1000">
                          <a:solidFill>
                            <a:schemeClr val="dk1"/>
                          </a:solidFill>
                          <a:latin typeface="Lexend"/>
                          <a:ea typeface="Lexend"/>
                          <a:cs typeface="Lexend"/>
                          <a:sym typeface="Lexend"/>
                        </a:rPr>
                        <a:t> and </a:t>
                      </a:r>
                      <a:r>
                        <a:rPr b="1" lang="en" sz="1000" u="sng">
                          <a:solidFill>
                            <a:schemeClr val="hlink"/>
                          </a:solidFill>
                          <a:latin typeface="Lexend"/>
                          <a:ea typeface="Lexend"/>
                          <a:cs typeface="Lexend"/>
                          <a:sym typeface="Lexend"/>
                          <a:hlinkClick action="ppaction://hlinksldjump" r:id="rId10"/>
                        </a:rPr>
                        <a:t>infographic resources</a:t>
                      </a:r>
                      <a:endParaRPr b="1" sz="1000" u="sng">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exend"/>
                          <a:ea typeface="Lexend"/>
                          <a:cs typeface="Lexend"/>
                          <a:sym typeface="Lexend"/>
                        </a:rPr>
                        <a:t>These can be used in the template, and their size and color can be edited</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Lexend"/>
                          <a:ea typeface="Lexend"/>
                          <a:cs typeface="Lexend"/>
                          <a:sym typeface="Lexend"/>
                        </a:rPr>
                        <a:t>Editable presentation theme </a:t>
                      </a:r>
                      <a:endParaRPr b="1"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exend"/>
                          <a:ea typeface="Lexend"/>
                          <a:cs typeface="Lexend"/>
                          <a:sym typeface="Lexend"/>
                        </a:rPr>
                        <a:t>You can edit the master slides easily. For more info, click </a:t>
                      </a:r>
                      <a:r>
                        <a:rPr lang="en" sz="1000" u="sng">
                          <a:solidFill>
                            <a:schemeClr val="dk1"/>
                          </a:solidFill>
                          <a:latin typeface="Lexend"/>
                          <a:ea typeface="Lexend"/>
                          <a:cs typeface="Lexend"/>
                          <a:sym typeface="Lexend"/>
                          <a:hlinkClick r:id="rId11">
                            <a:extLst>
                              <a:ext uri="{A12FA001-AC4F-418D-AE19-62706E023703}">
                                <ahyp:hlinkClr val="tx"/>
                              </a:ext>
                            </a:extLst>
                          </a:hlinkClick>
                        </a:rPr>
                        <a:t>here</a:t>
                      </a:r>
                      <a:endParaRPr sz="10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436" name="Google Shape;436;p36"/>
          <p:cNvSpPr txBox="1"/>
          <p:nvPr/>
        </p:nvSpPr>
        <p:spPr>
          <a:xfrm>
            <a:off x="1283276" y="4133675"/>
            <a:ext cx="2062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exend"/>
                <a:ea typeface="Lexend"/>
                <a:cs typeface="Lexend"/>
                <a:sym typeface="Lexend"/>
              </a:rPr>
              <a:t>For more info:</a:t>
            </a:r>
            <a:br>
              <a:rPr lang="en" sz="1000">
                <a:solidFill>
                  <a:schemeClr val="dk1"/>
                </a:solidFill>
                <a:latin typeface="Lexend"/>
                <a:ea typeface="Lexend"/>
                <a:cs typeface="Lexend"/>
                <a:sym typeface="Lexend"/>
              </a:rPr>
            </a:br>
            <a:r>
              <a:rPr b="1" lang="en" sz="1000" u="sng">
                <a:solidFill>
                  <a:schemeClr val="dk1"/>
                </a:solidFill>
                <a:latin typeface="Lexend"/>
                <a:ea typeface="Lexend"/>
                <a:cs typeface="Lexend"/>
                <a:sym typeface="Lexend"/>
                <a:hlinkClick r:id="rId12">
                  <a:extLst>
                    <a:ext uri="{A12FA001-AC4F-418D-AE19-62706E023703}">
                      <ahyp:hlinkClr val="tx"/>
                    </a:ext>
                  </a:extLst>
                </a:hlinkClick>
              </a:rPr>
              <a:t>SLIDESGO</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3">
                  <a:extLst>
                    <a:ext uri="{A12FA001-AC4F-418D-AE19-62706E023703}">
                      <ahyp:hlinkClr val="tx"/>
                    </a:ext>
                  </a:extLst>
                </a:hlinkClick>
              </a:rPr>
              <a:t>BLOG</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4">
                  <a:extLst>
                    <a:ext uri="{A12FA001-AC4F-418D-AE19-62706E023703}">
                      <ahyp:hlinkClr val="tx"/>
                    </a:ext>
                  </a:extLst>
                </a:hlinkClick>
              </a:rPr>
              <a:t>FAQs</a:t>
            </a:r>
            <a:endParaRPr b="1" sz="1000" u="sng">
              <a:solidFill>
                <a:schemeClr val="dk1"/>
              </a:solidFill>
              <a:latin typeface="Lexend"/>
              <a:ea typeface="Lexend"/>
              <a:cs typeface="Lexend"/>
              <a:sym typeface="Lexend"/>
            </a:endParaRPr>
          </a:p>
        </p:txBody>
      </p:sp>
      <p:sp>
        <p:nvSpPr>
          <p:cNvPr id="437" name="Google Shape;437;p36"/>
          <p:cNvSpPr txBox="1"/>
          <p:nvPr/>
        </p:nvSpPr>
        <p:spPr>
          <a:xfrm>
            <a:off x="3902824" y="4133675"/>
            <a:ext cx="3957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exend"/>
                <a:ea typeface="Lexend"/>
                <a:cs typeface="Lexend"/>
                <a:sym typeface="Lexend"/>
              </a:rPr>
              <a:t>You can visit our sister </a:t>
            </a:r>
            <a:r>
              <a:rPr lang="en" sz="1000">
                <a:solidFill>
                  <a:schemeClr val="dk1"/>
                </a:solidFill>
                <a:latin typeface="Lexend"/>
                <a:ea typeface="Lexend"/>
                <a:cs typeface="Lexend"/>
                <a:sym typeface="Lexend"/>
              </a:rPr>
              <a:t>projects</a:t>
            </a:r>
            <a:r>
              <a:rPr lang="en" sz="1000">
                <a:solidFill>
                  <a:schemeClr val="dk1"/>
                </a:solidFill>
                <a:latin typeface="Lexend"/>
                <a:ea typeface="Lexend"/>
                <a:cs typeface="Lexend"/>
                <a:sym typeface="Lexend"/>
              </a:rPr>
              <a:t>:</a:t>
            </a:r>
            <a:br>
              <a:rPr lang="en" sz="1000">
                <a:solidFill>
                  <a:schemeClr val="dk1"/>
                </a:solidFill>
                <a:latin typeface="Lexend"/>
                <a:ea typeface="Lexend"/>
                <a:cs typeface="Lexend"/>
                <a:sym typeface="Lexend"/>
              </a:rPr>
            </a:br>
            <a:r>
              <a:rPr b="1" lang="en" sz="1000" u="sng">
                <a:solidFill>
                  <a:schemeClr val="dk1"/>
                </a:solidFill>
                <a:latin typeface="Lexend"/>
                <a:ea typeface="Lexend"/>
                <a:cs typeface="Lexend"/>
                <a:sym typeface="Lexend"/>
                <a:hlinkClick r:id="rId15">
                  <a:extLst>
                    <a:ext uri="{A12FA001-AC4F-418D-AE19-62706E023703}">
                      <ahyp:hlinkClr val="tx"/>
                    </a:ext>
                  </a:extLst>
                </a:hlinkClick>
              </a:rPr>
              <a:t>FREEPIK</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6">
                  <a:extLst>
                    <a:ext uri="{A12FA001-AC4F-418D-AE19-62706E023703}">
                      <ahyp:hlinkClr val="tx"/>
                    </a:ext>
                  </a:extLst>
                </a:hlinkClick>
              </a:rPr>
              <a:t>FLATICON</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7">
                  <a:extLst>
                    <a:ext uri="{A12FA001-AC4F-418D-AE19-62706E023703}">
                      <ahyp:hlinkClr val="tx"/>
                    </a:ext>
                  </a:extLst>
                </a:hlinkClick>
              </a:rPr>
              <a:t>STORYSET</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8">
                  <a:extLst>
                    <a:ext uri="{A12FA001-AC4F-418D-AE19-62706E023703}">
                      <ahyp:hlinkClr val="tx"/>
                    </a:ext>
                  </a:extLst>
                </a:hlinkClick>
              </a:rPr>
              <a:t>WEPIK</a:t>
            </a:r>
            <a:r>
              <a:rPr b="1" lang="en" sz="1000">
                <a:solidFill>
                  <a:schemeClr val="dk1"/>
                </a:solidFill>
                <a:latin typeface="Lexend"/>
                <a:ea typeface="Lexend"/>
                <a:cs typeface="Lexend"/>
                <a:sym typeface="Lexend"/>
              </a:rPr>
              <a:t> | </a:t>
            </a:r>
            <a:r>
              <a:rPr b="1" lang="en" sz="1000" u="sng">
                <a:solidFill>
                  <a:schemeClr val="dk1"/>
                </a:solidFill>
                <a:latin typeface="Lexend"/>
                <a:ea typeface="Lexend"/>
                <a:cs typeface="Lexend"/>
                <a:sym typeface="Lexend"/>
                <a:hlinkClick r:id="rId19">
                  <a:extLst>
                    <a:ext uri="{A12FA001-AC4F-418D-AE19-62706E023703}">
                      <ahyp:hlinkClr val="tx"/>
                    </a:ext>
                  </a:extLst>
                </a:hlinkClick>
              </a:rPr>
              <a:t>VIDEVO</a:t>
            </a:r>
            <a:endParaRPr b="1" sz="1000">
              <a:solidFill>
                <a:schemeClr val="dk1"/>
              </a:solidFill>
              <a:latin typeface="Lexend"/>
              <a:ea typeface="Lexend"/>
              <a:cs typeface="Lexend"/>
              <a:sym typeface="Lexen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443" name="Google Shape;443;p37"/>
          <p:cNvSpPr txBox="1"/>
          <p:nvPr>
            <p:ph idx="3" type="subTitle"/>
          </p:nvPr>
        </p:nvSpPr>
        <p:spPr>
          <a:xfrm>
            <a:off x="720000" y="4031300"/>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444" name="Google Shape;444;p37"/>
          <p:cNvSpPr txBox="1"/>
          <p:nvPr>
            <p:ph idx="1" type="subTitle"/>
          </p:nvPr>
        </p:nvSpPr>
        <p:spPr>
          <a:xfrm>
            <a:off x="720000" y="227694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45" name="Google Shape;445;p37"/>
          <p:cNvSpPr txBox="1"/>
          <p:nvPr>
            <p:ph idx="2" type="subTitle"/>
          </p:nvPr>
        </p:nvSpPr>
        <p:spPr>
          <a:xfrm>
            <a:off x="3419271" y="227694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46" name="Google Shape;446;p37"/>
          <p:cNvSpPr txBox="1"/>
          <p:nvPr>
            <p:ph idx="4" type="subTitle"/>
          </p:nvPr>
        </p:nvSpPr>
        <p:spPr>
          <a:xfrm>
            <a:off x="3419271" y="4031300"/>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47" name="Google Shape;447;p37"/>
          <p:cNvSpPr txBox="1"/>
          <p:nvPr>
            <p:ph idx="5" type="subTitle"/>
          </p:nvPr>
        </p:nvSpPr>
        <p:spPr>
          <a:xfrm>
            <a:off x="6118549" y="2276943"/>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48" name="Google Shape;448;p37"/>
          <p:cNvSpPr txBox="1"/>
          <p:nvPr>
            <p:ph idx="6" type="subTitle"/>
          </p:nvPr>
        </p:nvSpPr>
        <p:spPr>
          <a:xfrm>
            <a:off x="6118549" y="4031300"/>
            <a:ext cx="230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49" name="Google Shape;449;p37"/>
          <p:cNvSpPr txBox="1"/>
          <p:nvPr>
            <p:ph idx="7" type="title"/>
          </p:nvPr>
        </p:nvSpPr>
        <p:spPr>
          <a:xfrm>
            <a:off x="720000" y="12513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50" name="Google Shape;450;p37"/>
          <p:cNvSpPr txBox="1"/>
          <p:nvPr>
            <p:ph idx="8" type="title"/>
          </p:nvPr>
        </p:nvSpPr>
        <p:spPr>
          <a:xfrm>
            <a:off x="720000" y="3005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51" name="Google Shape;451;p37"/>
          <p:cNvSpPr txBox="1"/>
          <p:nvPr>
            <p:ph idx="9" type="title"/>
          </p:nvPr>
        </p:nvSpPr>
        <p:spPr>
          <a:xfrm>
            <a:off x="3419271" y="12513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52" name="Google Shape;452;p37"/>
          <p:cNvSpPr txBox="1"/>
          <p:nvPr>
            <p:ph idx="13" type="title"/>
          </p:nvPr>
        </p:nvSpPr>
        <p:spPr>
          <a:xfrm>
            <a:off x="3419271" y="3005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453" name="Google Shape;453;p37"/>
          <p:cNvSpPr txBox="1"/>
          <p:nvPr>
            <p:ph idx="14" type="title"/>
          </p:nvPr>
        </p:nvSpPr>
        <p:spPr>
          <a:xfrm>
            <a:off x="6118549" y="12513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54" name="Google Shape;454;p37"/>
          <p:cNvSpPr txBox="1"/>
          <p:nvPr>
            <p:ph idx="15" type="title"/>
          </p:nvPr>
        </p:nvSpPr>
        <p:spPr>
          <a:xfrm>
            <a:off x="6118549" y="3005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455" name="Google Shape;455;p37"/>
          <p:cNvSpPr txBox="1"/>
          <p:nvPr>
            <p:ph idx="16" type="subTitle"/>
          </p:nvPr>
        </p:nvSpPr>
        <p:spPr>
          <a:xfrm>
            <a:off x="720000" y="179214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456" name="Google Shape;456;p37"/>
          <p:cNvSpPr txBox="1"/>
          <p:nvPr>
            <p:ph idx="17" type="subTitle"/>
          </p:nvPr>
        </p:nvSpPr>
        <p:spPr>
          <a:xfrm>
            <a:off x="3419271" y="179214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457" name="Google Shape;457;p37"/>
          <p:cNvSpPr txBox="1"/>
          <p:nvPr>
            <p:ph idx="18" type="subTitle"/>
          </p:nvPr>
        </p:nvSpPr>
        <p:spPr>
          <a:xfrm>
            <a:off x="6118549" y="1792142"/>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458" name="Google Shape;458;p37"/>
          <p:cNvSpPr txBox="1"/>
          <p:nvPr>
            <p:ph idx="19" type="subTitle"/>
          </p:nvPr>
        </p:nvSpPr>
        <p:spPr>
          <a:xfrm>
            <a:off x="720000" y="3545980"/>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459" name="Google Shape;459;p37"/>
          <p:cNvSpPr txBox="1"/>
          <p:nvPr>
            <p:ph idx="20" type="subTitle"/>
          </p:nvPr>
        </p:nvSpPr>
        <p:spPr>
          <a:xfrm>
            <a:off x="3419271" y="3545980"/>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460" name="Google Shape;460;p37"/>
          <p:cNvSpPr txBox="1"/>
          <p:nvPr>
            <p:ph idx="21" type="subTitle"/>
          </p:nvPr>
        </p:nvSpPr>
        <p:spPr>
          <a:xfrm>
            <a:off x="6118549" y="3545980"/>
            <a:ext cx="2305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 name="Shape 464"/>
        <p:cNvGrpSpPr/>
        <p:nvPr/>
      </p:nvGrpSpPr>
      <p:grpSpPr>
        <a:xfrm>
          <a:off x="0" y="0"/>
          <a:ext cx="0" cy="0"/>
          <a:chOff x="0" y="0"/>
          <a:chExt cx="0" cy="0"/>
        </a:xfrm>
      </p:grpSpPr>
      <p:sp>
        <p:nvSpPr>
          <p:cNvPr id="465" name="Google Shape;465;p38"/>
          <p:cNvSpPr txBox="1"/>
          <p:nvPr>
            <p:ph type="title"/>
          </p:nvPr>
        </p:nvSpPr>
        <p:spPr>
          <a:xfrm>
            <a:off x="1876870" y="1606200"/>
            <a:ext cx="3788400" cy="1161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466" name="Google Shape;466;p38"/>
          <p:cNvSpPr txBox="1"/>
          <p:nvPr>
            <p:ph idx="1" type="subTitle"/>
          </p:nvPr>
        </p:nvSpPr>
        <p:spPr>
          <a:xfrm>
            <a:off x="1876799" y="2866200"/>
            <a:ext cx="3788400" cy="979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can be the part of the presentation where you introduce yourself, write your email…</a:t>
            </a:r>
            <a:endParaRPr/>
          </a:p>
        </p:txBody>
      </p:sp>
      <p:grpSp>
        <p:nvGrpSpPr>
          <p:cNvPr id="467" name="Google Shape;467;p38"/>
          <p:cNvGrpSpPr/>
          <p:nvPr/>
        </p:nvGrpSpPr>
        <p:grpSpPr>
          <a:xfrm>
            <a:off x="5586121" y="242581"/>
            <a:ext cx="593846" cy="593846"/>
            <a:chOff x="8355013" y="1406525"/>
            <a:chExt cx="1236663" cy="1236663"/>
          </a:xfrm>
        </p:grpSpPr>
        <p:sp>
          <p:nvSpPr>
            <p:cNvPr id="468" name="Google Shape;468;p38"/>
            <p:cNvSpPr/>
            <p:nvPr/>
          </p:nvSpPr>
          <p:spPr>
            <a:xfrm>
              <a:off x="8355013" y="1406525"/>
              <a:ext cx="1236663" cy="1236663"/>
            </a:xfrm>
            <a:custGeom>
              <a:rect b="b" l="l" r="r" t="t"/>
              <a:pathLst>
                <a:path extrusionOk="0" h="515" w="515">
                  <a:moveTo>
                    <a:pt x="515" y="467"/>
                  </a:moveTo>
                  <a:cubicBezTo>
                    <a:pt x="515" y="493"/>
                    <a:pt x="493" y="515"/>
                    <a:pt x="467" y="515"/>
                  </a:cubicBezTo>
                  <a:cubicBezTo>
                    <a:pt x="48" y="515"/>
                    <a:pt x="48" y="515"/>
                    <a:pt x="48" y="515"/>
                  </a:cubicBezTo>
                  <a:cubicBezTo>
                    <a:pt x="22" y="515"/>
                    <a:pt x="0" y="493"/>
                    <a:pt x="0" y="467"/>
                  </a:cubicBezTo>
                  <a:cubicBezTo>
                    <a:pt x="0" y="48"/>
                    <a:pt x="0" y="48"/>
                    <a:pt x="0" y="48"/>
                  </a:cubicBezTo>
                  <a:cubicBezTo>
                    <a:pt x="0" y="21"/>
                    <a:pt x="22" y="0"/>
                    <a:pt x="48" y="0"/>
                  </a:cubicBezTo>
                  <a:cubicBezTo>
                    <a:pt x="467" y="0"/>
                    <a:pt x="467" y="0"/>
                    <a:pt x="467" y="0"/>
                  </a:cubicBezTo>
                  <a:cubicBezTo>
                    <a:pt x="493" y="0"/>
                    <a:pt x="515" y="21"/>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38"/>
            <p:cNvSpPr/>
            <p:nvPr/>
          </p:nvSpPr>
          <p:spPr>
            <a:xfrm>
              <a:off x="8704263" y="1795463"/>
              <a:ext cx="112712" cy="22225"/>
            </a:xfrm>
            <a:custGeom>
              <a:rect b="b" l="l" r="r" t="t"/>
              <a:pathLst>
                <a:path extrusionOk="0" h="9" w="47">
                  <a:moveTo>
                    <a:pt x="45" y="9"/>
                  </a:moveTo>
                  <a:cubicBezTo>
                    <a:pt x="45" y="6"/>
                    <a:pt x="46" y="3"/>
                    <a:pt x="47" y="0"/>
                  </a:cubicBezTo>
                  <a:cubicBezTo>
                    <a:pt x="47" y="0"/>
                    <a:pt x="47" y="0"/>
                    <a:pt x="46" y="0"/>
                  </a:cubicBezTo>
                  <a:cubicBezTo>
                    <a:pt x="35" y="0"/>
                    <a:pt x="35" y="0"/>
                    <a:pt x="35" y="0"/>
                  </a:cubicBezTo>
                  <a:cubicBezTo>
                    <a:pt x="15" y="0"/>
                    <a:pt x="15" y="0"/>
                    <a:pt x="15" y="0"/>
                  </a:cubicBezTo>
                  <a:cubicBezTo>
                    <a:pt x="11" y="0"/>
                    <a:pt x="11" y="0"/>
                    <a:pt x="11" y="0"/>
                  </a:cubicBezTo>
                  <a:cubicBezTo>
                    <a:pt x="6" y="0"/>
                    <a:pt x="1" y="4"/>
                    <a:pt x="0" y="9"/>
                  </a:cubicBezTo>
                  <a:cubicBezTo>
                    <a:pt x="0" y="9"/>
                    <a:pt x="0" y="9"/>
                    <a:pt x="0" y="9"/>
                  </a:cubicBezTo>
                  <a:lnTo>
                    <a:pt x="45" y="9"/>
                  </a:ln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38"/>
            <p:cNvSpPr/>
            <p:nvPr/>
          </p:nvSpPr>
          <p:spPr>
            <a:xfrm>
              <a:off x="8532813" y="1816100"/>
              <a:ext cx="279400" cy="376238"/>
            </a:xfrm>
            <a:custGeom>
              <a:rect b="b" l="l" r="r" t="t"/>
              <a:pathLst>
                <a:path extrusionOk="0" h="157" w="116">
                  <a:moveTo>
                    <a:pt x="116" y="2"/>
                  </a:moveTo>
                  <a:cubicBezTo>
                    <a:pt x="116" y="1"/>
                    <a:pt x="116" y="1"/>
                    <a:pt x="116" y="1"/>
                  </a:cubicBezTo>
                  <a:cubicBezTo>
                    <a:pt x="71" y="1"/>
                    <a:pt x="71" y="1"/>
                    <a:pt x="71" y="1"/>
                  </a:cubicBezTo>
                  <a:cubicBezTo>
                    <a:pt x="71" y="1"/>
                    <a:pt x="71" y="1"/>
                    <a:pt x="71" y="1"/>
                  </a:cubicBezTo>
                  <a:cubicBezTo>
                    <a:pt x="69" y="1"/>
                    <a:pt x="49" y="0"/>
                    <a:pt x="39" y="15"/>
                  </a:cubicBezTo>
                  <a:cubicBezTo>
                    <a:pt x="30" y="30"/>
                    <a:pt x="27" y="42"/>
                    <a:pt x="13" y="65"/>
                  </a:cubicBezTo>
                  <a:cubicBezTo>
                    <a:pt x="2" y="81"/>
                    <a:pt x="1" y="89"/>
                    <a:pt x="1" y="98"/>
                  </a:cubicBezTo>
                  <a:cubicBezTo>
                    <a:pt x="1" y="108"/>
                    <a:pt x="0" y="115"/>
                    <a:pt x="0" y="133"/>
                  </a:cubicBezTo>
                  <a:cubicBezTo>
                    <a:pt x="0" y="150"/>
                    <a:pt x="11" y="157"/>
                    <a:pt x="27" y="157"/>
                  </a:cubicBezTo>
                  <a:cubicBezTo>
                    <a:pt x="30" y="157"/>
                    <a:pt x="35" y="157"/>
                    <a:pt x="42" y="157"/>
                  </a:cubicBezTo>
                  <a:cubicBezTo>
                    <a:pt x="42" y="139"/>
                    <a:pt x="57" y="124"/>
                    <a:pt x="76" y="124"/>
                  </a:cubicBezTo>
                  <a:cubicBezTo>
                    <a:pt x="95" y="124"/>
                    <a:pt x="110" y="139"/>
                    <a:pt x="110" y="157"/>
                  </a:cubicBezTo>
                  <a:cubicBezTo>
                    <a:pt x="112" y="157"/>
                    <a:pt x="114" y="157"/>
                    <a:pt x="116" y="157"/>
                  </a:cubicBezTo>
                  <a:lnTo>
                    <a:pt x="116" y="2"/>
                  </a:lnTo>
                  <a:close/>
                  <a:moveTo>
                    <a:pt x="103" y="87"/>
                  </a:moveTo>
                  <a:cubicBezTo>
                    <a:pt x="103" y="87"/>
                    <a:pt x="47" y="87"/>
                    <a:pt x="41" y="87"/>
                  </a:cubicBezTo>
                  <a:cubicBezTo>
                    <a:pt x="36" y="87"/>
                    <a:pt x="30" y="81"/>
                    <a:pt x="35" y="71"/>
                  </a:cubicBezTo>
                  <a:cubicBezTo>
                    <a:pt x="41" y="58"/>
                    <a:pt x="48" y="44"/>
                    <a:pt x="51" y="39"/>
                  </a:cubicBezTo>
                  <a:cubicBezTo>
                    <a:pt x="57" y="31"/>
                    <a:pt x="70" y="31"/>
                    <a:pt x="70" y="31"/>
                  </a:cubicBezTo>
                  <a:cubicBezTo>
                    <a:pt x="103" y="31"/>
                    <a:pt x="103" y="31"/>
                    <a:pt x="103" y="31"/>
                  </a:cubicBezTo>
                  <a:lnTo>
                    <a:pt x="103" y="8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38"/>
            <p:cNvSpPr/>
            <p:nvPr/>
          </p:nvSpPr>
          <p:spPr>
            <a:xfrm>
              <a:off x="8634413" y="2112963"/>
              <a:ext cx="165100" cy="166687"/>
            </a:xfrm>
            <a:custGeom>
              <a:rect b="b" l="l" r="r" t="t"/>
              <a:pathLst>
                <a:path extrusionOk="0" h="69" w="69">
                  <a:moveTo>
                    <a:pt x="34" y="0"/>
                  </a:moveTo>
                  <a:cubicBezTo>
                    <a:pt x="15" y="0"/>
                    <a:pt x="0" y="15"/>
                    <a:pt x="0" y="33"/>
                  </a:cubicBezTo>
                  <a:cubicBezTo>
                    <a:pt x="0" y="34"/>
                    <a:pt x="0" y="34"/>
                    <a:pt x="0" y="34"/>
                  </a:cubicBezTo>
                  <a:cubicBezTo>
                    <a:pt x="0" y="53"/>
                    <a:pt x="15" y="69"/>
                    <a:pt x="34" y="69"/>
                  </a:cubicBezTo>
                  <a:cubicBezTo>
                    <a:pt x="53" y="69"/>
                    <a:pt x="69" y="53"/>
                    <a:pt x="69" y="34"/>
                  </a:cubicBezTo>
                  <a:cubicBezTo>
                    <a:pt x="69" y="34"/>
                    <a:pt x="69" y="34"/>
                    <a:pt x="69" y="33"/>
                  </a:cubicBezTo>
                  <a:cubicBezTo>
                    <a:pt x="68" y="15"/>
                    <a:pt x="53" y="0"/>
                    <a:pt x="34" y="0"/>
                  </a:cubicBezTo>
                  <a:close/>
                  <a:moveTo>
                    <a:pt x="52" y="34"/>
                  </a:moveTo>
                  <a:cubicBezTo>
                    <a:pt x="52" y="44"/>
                    <a:pt x="44" y="53"/>
                    <a:pt x="34" y="53"/>
                  </a:cubicBezTo>
                  <a:cubicBezTo>
                    <a:pt x="24" y="53"/>
                    <a:pt x="16" y="44"/>
                    <a:pt x="16" y="34"/>
                  </a:cubicBezTo>
                  <a:cubicBezTo>
                    <a:pt x="16" y="24"/>
                    <a:pt x="24" y="16"/>
                    <a:pt x="34" y="16"/>
                  </a:cubicBezTo>
                  <a:cubicBezTo>
                    <a:pt x="44" y="16"/>
                    <a:pt x="52" y="24"/>
                    <a:pt x="52" y="3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38"/>
            <p:cNvSpPr/>
            <p:nvPr/>
          </p:nvSpPr>
          <p:spPr>
            <a:xfrm>
              <a:off x="8670926" y="2149475"/>
              <a:ext cx="90600" cy="906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38"/>
            <p:cNvSpPr/>
            <p:nvPr/>
          </p:nvSpPr>
          <p:spPr>
            <a:xfrm>
              <a:off x="8605838" y="1889125"/>
              <a:ext cx="174625" cy="134937"/>
            </a:xfrm>
            <a:custGeom>
              <a:rect b="b" l="l" r="r" t="t"/>
              <a:pathLst>
                <a:path extrusionOk="0" h="56" w="73">
                  <a:moveTo>
                    <a:pt x="21" y="8"/>
                  </a:moveTo>
                  <a:cubicBezTo>
                    <a:pt x="18" y="13"/>
                    <a:pt x="11" y="27"/>
                    <a:pt x="5" y="40"/>
                  </a:cubicBezTo>
                  <a:cubicBezTo>
                    <a:pt x="0" y="50"/>
                    <a:pt x="6" y="56"/>
                    <a:pt x="11" y="56"/>
                  </a:cubicBezTo>
                  <a:cubicBezTo>
                    <a:pt x="17" y="56"/>
                    <a:pt x="73" y="56"/>
                    <a:pt x="73" y="56"/>
                  </a:cubicBezTo>
                  <a:cubicBezTo>
                    <a:pt x="73" y="0"/>
                    <a:pt x="73" y="0"/>
                    <a:pt x="73" y="0"/>
                  </a:cubicBezTo>
                  <a:cubicBezTo>
                    <a:pt x="40" y="0"/>
                    <a:pt x="40" y="0"/>
                    <a:pt x="40" y="0"/>
                  </a:cubicBezTo>
                  <a:cubicBezTo>
                    <a:pt x="40" y="0"/>
                    <a:pt x="27" y="0"/>
                    <a:pt x="21" y="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38"/>
            <p:cNvSpPr/>
            <p:nvPr/>
          </p:nvSpPr>
          <p:spPr>
            <a:xfrm>
              <a:off x="8809038" y="1765300"/>
              <a:ext cx="588962" cy="430213"/>
            </a:xfrm>
            <a:custGeom>
              <a:rect b="b" l="l" r="r" t="t"/>
              <a:pathLst>
                <a:path extrusionOk="0" h="179" w="245">
                  <a:moveTo>
                    <a:pt x="222" y="0"/>
                  </a:moveTo>
                  <a:cubicBezTo>
                    <a:pt x="23" y="0"/>
                    <a:pt x="23" y="0"/>
                    <a:pt x="23" y="0"/>
                  </a:cubicBezTo>
                  <a:cubicBezTo>
                    <a:pt x="14" y="0"/>
                    <a:pt x="7" y="5"/>
                    <a:pt x="3" y="13"/>
                  </a:cubicBezTo>
                  <a:cubicBezTo>
                    <a:pt x="2" y="16"/>
                    <a:pt x="0" y="21"/>
                    <a:pt x="0" y="23"/>
                  </a:cubicBezTo>
                  <a:cubicBezTo>
                    <a:pt x="0" y="178"/>
                    <a:pt x="0" y="178"/>
                    <a:pt x="0" y="178"/>
                  </a:cubicBezTo>
                  <a:cubicBezTo>
                    <a:pt x="125" y="179"/>
                    <a:pt x="125" y="179"/>
                    <a:pt x="125" y="179"/>
                  </a:cubicBezTo>
                  <a:cubicBezTo>
                    <a:pt x="125" y="178"/>
                    <a:pt x="125" y="178"/>
                    <a:pt x="125" y="178"/>
                  </a:cubicBezTo>
                  <a:cubicBezTo>
                    <a:pt x="125" y="159"/>
                    <a:pt x="140" y="144"/>
                    <a:pt x="159" y="144"/>
                  </a:cubicBezTo>
                  <a:cubicBezTo>
                    <a:pt x="178" y="144"/>
                    <a:pt x="194" y="159"/>
                    <a:pt x="194" y="178"/>
                  </a:cubicBezTo>
                  <a:cubicBezTo>
                    <a:pt x="194" y="178"/>
                    <a:pt x="194" y="179"/>
                    <a:pt x="194" y="179"/>
                  </a:cubicBezTo>
                  <a:cubicBezTo>
                    <a:pt x="222" y="179"/>
                    <a:pt x="222" y="179"/>
                    <a:pt x="222" y="179"/>
                  </a:cubicBezTo>
                  <a:cubicBezTo>
                    <a:pt x="235" y="179"/>
                    <a:pt x="245" y="169"/>
                    <a:pt x="245" y="156"/>
                  </a:cubicBezTo>
                  <a:cubicBezTo>
                    <a:pt x="245" y="23"/>
                    <a:pt x="245" y="23"/>
                    <a:pt x="245" y="23"/>
                  </a:cubicBezTo>
                  <a:cubicBezTo>
                    <a:pt x="245" y="10"/>
                    <a:pt x="235" y="0"/>
                    <a:pt x="222" y="0"/>
                  </a:cubicBezTo>
                  <a:close/>
                  <a:moveTo>
                    <a:pt x="152" y="83"/>
                  </a:moveTo>
                  <a:cubicBezTo>
                    <a:pt x="152" y="88"/>
                    <a:pt x="148" y="92"/>
                    <a:pt x="143" y="92"/>
                  </a:cubicBezTo>
                  <a:cubicBezTo>
                    <a:pt x="130" y="92"/>
                    <a:pt x="130" y="92"/>
                    <a:pt x="130" y="92"/>
                  </a:cubicBezTo>
                  <a:cubicBezTo>
                    <a:pt x="130" y="105"/>
                    <a:pt x="130" y="105"/>
                    <a:pt x="130" y="105"/>
                  </a:cubicBezTo>
                  <a:cubicBezTo>
                    <a:pt x="130" y="110"/>
                    <a:pt x="126" y="114"/>
                    <a:pt x="121" y="114"/>
                  </a:cubicBezTo>
                  <a:cubicBezTo>
                    <a:pt x="115" y="114"/>
                    <a:pt x="115" y="114"/>
                    <a:pt x="115" y="114"/>
                  </a:cubicBezTo>
                  <a:cubicBezTo>
                    <a:pt x="111" y="114"/>
                    <a:pt x="107" y="110"/>
                    <a:pt x="107" y="105"/>
                  </a:cubicBezTo>
                  <a:cubicBezTo>
                    <a:pt x="107" y="92"/>
                    <a:pt x="107" y="92"/>
                    <a:pt x="107" y="92"/>
                  </a:cubicBezTo>
                  <a:cubicBezTo>
                    <a:pt x="93" y="92"/>
                    <a:pt x="93" y="92"/>
                    <a:pt x="93" y="92"/>
                  </a:cubicBezTo>
                  <a:cubicBezTo>
                    <a:pt x="88" y="92"/>
                    <a:pt x="84" y="88"/>
                    <a:pt x="84" y="83"/>
                  </a:cubicBezTo>
                  <a:cubicBezTo>
                    <a:pt x="84" y="77"/>
                    <a:pt x="84" y="77"/>
                    <a:pt x="84" y="77"/>
                  </a:cubicBezTo>
                  <a:cubicBezTo>
                    <a:pt x="84" y="73"/>
                    <a:pt x="88" y="69"/>
                    <a:pt x="93" y="69"/>
                  </a:cubicBezTo>
                  <a:cubicBezTo>
                    <a:pt x="107" y="69"/>
                    <a:pt x="107" y="69"/>
                    <a:pt x="107" y="69"/>
                  </a:cubicBezTo>
                  <a:cubicBezTo>
                    <a:pt x="107" y="55"/>
                    <a:pt x="107" y="55"/>
                    <a:pt x="107" y="55"/>
                  </a:cubicBezTo>
                  <a:cubicBezTo>
                    <a:pt x="107" y="50"/>
                    <a:pt x="111" y="47"/>
                    <a:pt x="115" y="47"/>
                  </a:cubicBezTo>
                  <a:cubicBezTo>
                    <a:pt x="121" y="47"/>
                    <a:pt x="121" y="47"/>
                    <a:pt x="121" y="47"/>
                  </a:cubicBezTo>
                  <a:cubicBezTo>
                    <a:pt x="126" y="47"/>
                    <a:pt x="130" y="50"/>
                    <a:pt x="130" y="55"/>
                  </a:cubicBezTo>
                  <a:cubicBezTo>
                    <a:pt x="130" y="69"/>
                    <a:pt x="130" y="69"/>
                    <a:pt x="130" y="69"/>
                  </a:cubicBezTo>
                  <a:cubicBezTo>
                    <a:pt x="143" y="69"/>
                    <a:pt x="143" y="69"/>
                    <a:pt x="143" y="69"/>
                  </a:cubicBezTo>
                  <a:cubicBezTo>
                    <a:pt x="148" y="69"/>
                    <a:pt x="152" y="73"/>
                    <a:pt x="152" y="77"/>
                  </a:cubicBezTo>
                  <a:lnTo>
                    <a:pt x="152" y="8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38"/>
            <p:cNvSpPr/>
            <p:nvPr/>
          </p:nvSpPr>
          <p:spPr>
            <a:xfrm>
              <a:off x="9109076" y="2111375"/>
              <a:ext cx="166687" cy="165100"/>
            </a:xfrm>
            <a:custGeom>
              <a:rect b="b" l="l" r="r" t="t"/>
              <a:pathLst>
                <a:path extrusionOk="0" h="69" w="69">
                  <a:moveTo>
                    <a:pt x="34" y="0"/>
                  </a:moveTo>
                  <a:cubicBezTo>
                    <a:pt x="15" y="0"/>
                    <a:pt x="0" y="15"/>
                    <a:pt x="0" y="34"/>
                  </a:cubicBezTo>
                  <a:cubicBezTo>
                    <a:pt x="0" y="34"/>
                    <a:pt x="0" y="34"/>
                    <a:pt x="0" y="35"/>
                  </a:cubicBezTo>
                  <a:cubicBezTo>
                    <a:pt x="0" y="54"/>
                    <a:pt x="15" y="69"/>
                    <a:pt x="34" y="69"/>
                  </a:cubicBezTo>
                  <a:cubicBezTo>
                    <a:pt x="53" y="69"/>
                    <a:pt x="69" y="54"/>
                    <a:pt x="69" y="35"/>
                  </a:cubicBezTo>
                  <a:cubicBezTo>
                    <a:pt x="69" y="35"/>
                    <a:pt x="69" y="34"/>
                    <a:pt x="69" y="34"/>
                  </a:cubicBezTo>
                  <a:cubicBezTo>
                    <a:pt x="69" y="15"/>
                    <a:pt x="53" y="0"/>
                    <a:pt x="34" y="0"/>
                  </a:cubicBezTo>
                  <a:close/>
                  <a:moveTo>
                    <a:pt x="34" y="53"/>
                  </a:moveTo>
                  <a:cubicBezTo>
                    <a:pt x="24" y="53"/>
                    <a:pt x="16" y="45"/>
                    <a:pt x="16" y="34"/>
                  </a:cubicBezTo>
                  <a:cubicBezTo>
                    <a:pt x="16" y="24"/>
                    <a:pt x="24" y="16"/>
                    <a:pt x="34" y="16"/>
                  </a:cubicBezTo>
                  <a:cubicBezTo>
                    <a:pt x="44" y="16"/>
                    <a:pt x="53" y="24"/>
                    <a:pt x="53" y="34"/>
                  </a:cubicBezTo>
                  <a:cubicBezTo>
                    <a:pt x="53" y="45"/>
                    <a:pt x="44" y="53"/>
                    <a:pt x="34" y="5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38"/>
            <p:cNvSpPr/>
            <p:nvPr/>
          </p:nvSpPr>
          <p:spPr>
            <a:xfrm>
              <a:off x="9145588" y="2149475"/>
              <a:ext cx="92100" cy="888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38"/>
            <p:cNvSpPr/>
            <p:nvPr/>
          </p:nvSpPr>
          <p:spPr>
            <a:xfrm>
              <a:off x="8739188" y="1752600"/>
              <a:ext cx="49213" cy="42863"/>
            </a:xfrm>
            <a:custGeom>
              <a:rect b="b" l="l" r="r" t="t"/>
              <a:pathLst>
                <a:path extrusionOk="0" h="18" w="20">
                  <a:moveTo>
                    <a:pt x="20" y="8"/>
                  </a:moveTo>
                  <a:cubicBezTo>
                    <a:pt x="20" y="3"/>
                    <a:pt x="15" y="0"/>
                    <a:pt x="10" y="0"/>
                  </a:cubicBezTo>
                  <a:cubicBezTo>
                    <a:pt x="4" y="0"/>
                    <a:pt x="0" y="3"/>
                    <a:pt x="0" y="8"/>
                  </a:cubicBezTo>
                  <a:cubicBezTo>
                    <a:pt x="0" y="18"/>
                    <a:pt x="0" y="18"/>
                    <a:pt x="0" y="18"/>
                  </a:cubicBezTo>
                  <a:cubicBezTo>
                    <a:pt x="20" y="18"/>
                    <a:pt x="20" y="18"/>
                    <a:pt x="20" y="18"/>
                  </a:cubicBezTo>
                  <a:lnTo>
                    <a:pt x="20"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38"/>
            <p:cNvSpPr/>
            <p:nvPr/>
          </p:nvSpPr>
          <p:spPr>
            <a:xfrm>
              <a:off x="9010651" y="1878013"/>
              <a:ext cx="163512" cy="160338"/>
            </a:xfrm>
            <a:custGeom>
              <a:rect b="b" l="l" r="r" t="t"/>
              <a:pathLst>
                <a:path extrusionOk="0" h="67" w="68">
                  <a:moveTo>
                    <a:pt x="59" y="22"/>
                  </a:moveTo>
                  <a:cubicBezTo>
                    <a:pt x="46" y="22"/>
                    <a:pt x="46" y="22"/>
                    <a:pt x="46" y="22"/>
                  </a:cubicBezTo>
                  <a:cubicBezTo>
                    <a:pt x="46" y="8"/>
                    <a:pt x="46" y="8"/>
                    <a:pt x="46" y="8"/>
                  </a:cubicBezTo>
                  <a:cubicBezTo>
                    <a:pt x="46" y="3"/>
                    <a:pt x="42" y="0"/>
                    <a:pt x="37" y="0"/>
                  </a:cubicBezTo>
                  <a:cubicBezTo>
                    <a:pt x="31" y="0"/>
                    <a:pt x="31" y="0"/>
                    <a:pt x="31" y="0"/>
                  </a:cubicBezTo>
                  <a:cubicBezTo>
                    <a:pt x="27" y="0"/>
                    <a:pt x="23" y="3"/>
                    <a:pt x="23" y="8"/>
                  </a:cubicBezTo>
                  <a:cubicBezTo>
                    <a:pt x="23" y="22"/>
                    <a:pt x="23" y="22"/>
                    <a:pt x="23" y="22"/>
                  </a:cubicBezTo>
                  <a:cubicBezTo>
                    <a:pt x="9" y="22"/>
                    <a:pt x="9" y="22"/>
                    <a:pt x="9" y="22"/>
                  </a:cubicBezTo>
                  <a:cubicBezTo>
                    <a:pt x="4" y="22"/>
                    <a:pt x="0" y="26"/>
                    <a:pt x="0" y="30"/>
                  </a:cubicBezTo>
                  <a:cubicBezTo>
                    <a:pt x="0" y="36"/>
                    <a:pt x="0" y="36"/>
                    <a:pt x="0" y="36"/>
                  </a:cubicBezTo>
                  <a:cubicBezTo>
                    <a:pt x="0" y="41"/>
                    <a:pt x="4" y="45"/>
                    <a:pt x="9" y="45"/>
                  </a:cubicBezTo>
                  <a:cubicBezTo>
                    <a:pt x="23" y="45"/>
                    <a:pt x="23" y="45"/>
                    <a:pt x="23" y="45"/>
                  </a:cubicBezTo>
                  <a:cubicBezTo>
                    <a:pt x="23" y="58"/>
                    <a:pt x="23" y="58"/>
                    <a:pt x="23" y="58"/>
                  </a:cubicBezTo>
                  <a:cubicBezTo>
                    <a:pt x="23" y="63"/>
                    <a:pt x="27" y="67"/>
                    <a:pt x="31" y="67"/>
                  </a:cubicBezTo>
                  <a:cubicBezTo>
                    <a:pt x="37" y="67"/>
                    <a:pt x="37" y="67"/>
                    <a:pt x="37" y="67"/>
                  </a:cubicBezTo>
                  <a:cubicBezTo>
                    <a:pt x="42" y="67"/>
                    <a:pt x="46" y="63"/>
                    <a:pt x="46" y="58"/>
                  </a:cubicBezTo>
                  <a:cubicBezTo>
                    <a:pt x="46" y="45"/>
                    <a:pt x="46" y="45"/>
                    <a:pt x="46" y="45"/>
                  </a:cubicBezTo>
                  <a:cubicBezTo>
                    <a:pt x="59" y="45"/>
                    <a:pt x="59" y="45"/>
                    <a:pt x="59" y="45"/>
                  </a:cubicBezTo>
                  <a:cubicBezTo>
                    <a:pt x="64" y="45"/>
                    <a:pt x="68" y="41"/>
                    <a:pt x="68" y="36"/>
                  </a:cubicBezTo>
                  <a:cubicBezTo>
                    <a:pt x="68" y="30"/>
                    <a:pt x="68" y="30"/>
                    <a:pt x="68" y="30"/>
                  </a:cubicBezTo>
                  <a:cubicBezTo>
                    <a:pt x="68" y="26"/>
                    <a:pt x="64" y="22"/>
                    <a:pt x="59" y="2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9" name="Google Shape;479;p38"/>
          <p:cNvGrpSpPr/>
          <p:nvPr/>
        </p:nvGrpSpPr>
        <p:grpSpPr>
          <a:xfrm>
            <a:off x="8133879" y="2673324"/>
            <a:ext cx="593801" cy="593801"/>
            <a:chOff x="6934201" y="5624513"/>
            <a:chExt cx="1233487" cy="1233487"/>
          </a:xfrm>
        </p:grpSpPr>
        <p:sp>
          <p:nvSpPr>
            <p:cNvPr id="480" name="Google Shape;480;p38"/>
            <p:cNvSpPr/>
            <p:nvPr/>
          </p:nvSpPr>
          <p:spPr>
            <a:xfrm>
              <a:off x="6934201" y="5624513"/>
              <a:ext cx="1233487" cy="1233487"/>
            </a:xfrm>
            <a:custGeom>
              <a:rect b="b" l="l" r="r" t="t"/>
              <a:pathLst>
                <a:path extrusionOk="0" h="514" w="514">
                  <a:moveTo>
                    <a:pt x="514" y="466"/>
                  </a:moveTo>
                  <a:cubicBezTo>
                    <a:pt x="514" y="493"/>
                    <a:pt x="493" y="514"/>
                    <a:pt x="466" y="514"/>
                  </a:cubicBezTo>
                  <a:cubicBezTo>
                    <a:pt x="48" y="514"/>
                    <a:pt x="48" y="514"/>
                    <a:pt x="48" y="514"/>
                  </a:cubicBezTo>
                  <a:cubicBezTo>
                    <a:pt x="21" y="514"/>
                    <a:pt x="0" y="493"/>
                    <a:pt x="0" y="466"/>
                  </a:cubicBezTo>
                  <a:cubicBezTo>
                    <a:pt x="0" y="48"/>
                    <a:pt x="0" y="48"/>
                    <a:pt x="0" y="48"/>
                  </a:cubicBezTo>
                  <a:cubicBezTo>
                    <a:pt x="0" y="21"/>
                    <a:pt x="21" y="0"/>
                    <a:pt x="48" y="0"/>
                  </a:cubicBezTo>
                  <a:cubicBezTo>
                    <a:pt x="466" y="0"/>
                    <a:pt x="466" y="0"/>
                    <a:pt x="466" y="0"/>
                  </a:cubicBezTo>
                  <a:cubicBezTo>
                    <a:pt x="493" y="0"/>
                    <a:pt x="514" y="21"/>
                    <a:pt x="514" y="48"/>
                  </a:cubicBezTo>
                  <a:lnTo>
                    <a:pt x="514"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 name="Google Shape;481;p38"/>
            <p:cNvSpPr/>
            <p:nvPr/>
          </p:nvSpPr>
          <p:spPr>
            <a:xfrm>
              <a:off x="7843838" y="6238875"/>
              <a:ext cx="125413" cy="369888"/>
            </a:xfrm>
            <a:custGeom>
              <a:rect b="b" l="l" r="r" t="t"/>
              <a:pathLst>
                <a:path extrusionOk="0" h="154" w="52">
                  <a:moveTo>
                    <a:pt x="48" y="5"/>
                  </a:moveTo>
                  <a:cubicBezTo>
                    <a:pt x="46" y="2"/>
                    <a:pt x="42" y="0"/>
                    <a:pt x="38" y="0"/>
                  </a:cubicBezTo>
                  <a:cubicBezTo>
                    <a:pt x="10" y="0"/>
                    <a:pt x="10" y="0"/>
                    <a:pt x="10" y="0"/>
                  </a:cubicBezTo>
                  <a:cubicBezTo>
                    <a:pt x="0" y="1"/>
                    <a:pt x="0" y="1"/>
                    <a:pt x="0" y="1"/>
                  </a:cubicBezTo>
                  <a:cubicBezTo>
                    <a:pt x="32" y="154"/>
                    <a:pt x="32" y="154"/>
                    <a:pt x="32" y="154"/>
                  </a:cubicBezTo>
                  <a:cubicBezTo>
                    <a:pt x="52" y="16"/>
                    <a:pt x="52" y="16"/>
                    <a:pt x="52" y="16"/>
                  </a:cubicBezTo>
                  <a:cubicBezTo>
                    <a:pt x="52" y="12"/>
                    <a:pt x="51" y="8"/>
                    <a:pt x="48"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 name="Google Shape;482;p38"/>
            <p:cNvSpPr/>
            <p:nvPr/>
          </p:nvSpPr>
          <p:spPr>
            <a:xfrm>
              <a:off x="7378701" y="5880100"/>
              <a:ext cx="488950" cy="473075"/>
            </a:xfrm>
            <a:custGeom>
              <a:rect b="b" l="l" r="r" t="t"/>
              <a:pathLst>
                <a:path extrusionOk="0" h="197" w="204">
                  <a:moveTo>
                    <a:pt x="40" y="112"/>
                  </a:moveTo>
                  <a:cubicBezTo>
                    <a:pt x="58" y="132"/>
                    <a:pt x="58" y="132"/>
                    <a:pt x="58" y="132"/>
                  </a:cubicBezTo>
                  <a:cubicBezTo>
                    <a:pt x="158" y="132"/>
                    <a:pt x="158" y="132"/>
                    <a:pt x="158" y="132"/>
                  </a:cubicBezTo>
                  <a:cubicBezTo>
                    <a:pt x="162" y="132"/>
                    <a:pt x="165" y="134"/>
                    <a:pt x="166" y="137"/>
                  </a:cubicBezTo>
                  <a:cubicBezTo>
                    <a:pt x="181" y="137"/>
                    <a:pt x="181" y="137"/>
                    <a:pt x="181" y="137"/>
                  </a:cubicBezTo>
                  <a:cubicBezTo>
                    <a:pt x="188" y="137"/>
                    <a:pt x="194" y="142"/>
                    <a:pt x="195" y="150"/>
                  </a:cubicBezTo>
                  <a:cubicBezTo>
                    <a:pt x="204" y="197"/>
                    <a:pt x="204" y="197"/>
                    <a:pt x="204" y="197"/>
                  </a:cubicBezTo>
                  <a:cubicBezTo>
                    <a:pt x="204" y="49"/>
                    <a:pt x="204" y="49"/>
                    <a:pt x="204" y="49"/>
                  </a:cubicBezTo>
                  <a:cubicBezTo>
                    <a:pt x="203" y="49"/>
                    <a:pt x="203" y="49"/>
                    <a:pt x="203" y="49"/>
                  </a:cubicBezTo>
                  <a:cubicBezTo>
                    <a:pt x="176" y="49"/>
                    <a:pt x="176" y="49"/>
                    <a:pt x="176" y="49"/>
                  </a:cubicBezTo>
                  <a:cubicBezTo>
                    <a:pt x="164" y="49"/>
                    <a:pt x="155" y="40"/>
                    <a:pt x="155" y="28"/>
                  </a:cubicBezTo>
                  <a:cubicBezTo>
                    <a:pt x="155" y="0"/>
                    <a:pt x="155" y="0"/>
                    <a:pt x="155" y="0"/>
                  </a:cubicBezTo>
                  <a:cubicBezTo>
                    <a:pt x="180" y="25"/>
                    <a:pt x="180" y="25"/>
                    <a:pt x="180" y="25"/>
                  </a:cubicBezTo>
                  <a:cubicBezTo>
                    <a:pt x="155" y="0"/>
                    <a:pt x="155" y="0"/>
                    <a:pt x="155" y="0"/>
                  </a:cubicBezTo>
                  <a:cubicBezTo>
                    <a:pt x="102" y="0"/>
                    <a:pt x="102" y="0"/>
                    <a:pt x="102" y="0"/>
                  </a:cubicBezTo>
                  <a:cubicBezTo>
                    <a:pt x="21" y="0"/>
                    <a:pt x="21" y="0"/>
                    <a:pt x="21" y="0"/>
                  </a:cubicBezTo>
                  <a:cubicBezTo>
                    <a:pt x="9" y="0"/>
                    <a:pt x="0" y="9"/>
                    <a:pt x="0" y="21"/>
                  </a:cubicBezTo>
                  <a:cubicBezTo>
                    <a:pt x="0" y="103"/>
                    <a:pt x="0" y="103"/>
                    <a:pt x="0" y="103"/>
                  </a:cubicBezTo>
                  <a:cubicBezTo>
                    <a:pt x="22" y="103"/>
                    <a:pt x="22" y="103"/>
                    <a:pt x="22" y="103"/>
                  </a:cubicBezTo>
                  <a:cubicBezTo>
                    <a:pt x="29" y="103"/>
                    <a:pt x="36" y="106"/>
                    <a:pt x="40" y="112"/>
                  </a:cubicBezTo>
                  <a:close/>
                  <a:moveTo>
                    <a:pt x="48" y="54"/>
                  </a:moveTo>
                  <a:cubicBezTo>
                    <a:pt x="161" y="54"/>
                    <a:pt x="161" y="54"/>
                    <a:pt x="161" y="54"/>
                  </a:cubicBezTo>
                  <a:cubicBezTo>
                    <a:pt x="166" y="54"/>
                    <a:pt x="169" y="58"/>
                    <a:pt x="169" y="63"/>
                  </a:cubicBezTo>
                  <a:cubicBezTo>
                    <a:pt x="169" y="67"/>
                    <a:pt x="166" y="71"/>
                    <a:pt x="161" y="71"/>
                  </a:cubicBezTo>
                  <a:cubicBezTo>
                    <a:pt x="48" y="71"/>
                    <a:pt x="48" y="71"/>
                    <a:pt x="48" y="71"/>
                  </a:cubicBezTo>
                  <a:cubicBezTo>
                    <a:pt x="43" y="71"/>
                    <a:pt x="40" y="67"/>
                    <a:pt x="40" y="63"/>
                  </a:cubicBezTo>
                  <a:cubicBezTo>
                    <a:pt x="40" y="58"/>
                    <a:pt x="43" y="54"/>
                    <a:pt x="48" y="54"/>
                  </a:cubicBezTo>
                  <a:close/>
                  <a:moveTo>
                    <a:pt x="48" y="94"/>
                  </a:moveTo>
                  <a:cubicBezTo>
                    <a:pt x="161" y="94"/>
                    <a:pt x="161" y="94"/>
                    <a:pt x="161" y="94"/>
                  </a:cubicBezTo>
                  <a:cubicBezTo>
                    <a:pt x="166" y="94"/>
                    <a:pt x="169" y="98"/>
                    <a:pt x="169" y="103"/>
                  </a:cubicBezTo>
                  <a:cubicBezTo>
                    <a:pt x="169" y="107"/>
                    <a:pt x="166" y="111"/>
                    <a:pt x="161" y="111"/>
                  </a:cubicBezTo>
                  <a:cubicBezTo>
                    <a:pt x="48" y="111"/>
                    <a:pt x="48" y="111"/>
                    <a:pt x="48" y="111"/>
                  </a:cubicBezTo>
                  <a:cubicBezTo>
                    <a:pt x="43" y="111"/>
                    <a:pt x="40" y="107"/>
                    <a:pt x="40" y="103"/>
                  </a:cubicBezTo>
                  <a:cubicBezTo>
                    <a:pt x="40" y="98"/>
                    <a:pt x="43" y="94"/>
                    <a:pt x="48" y="9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38"/>
            <p:cNvSpPr/>
            <p:nvPr/>
          </p:nvSpPr>
          <p:spPr>
            <a:xfrm>
              <a:off x="7473951" y="6010275"/>
              <a:ext cx="309563" cy="41275"/>
            </a:xfrm>
            <a:custGeom>
              <a:rect b="b" l="l" r="r" t="t"/>
              <a:pathLst>
                <a:path extrusionOk="0" h="17" w="129">
                  <a:moveTo>
                    <a:pt x="8" y="17"/>
                  </a:moveTo>
                  <a:cubicBezTo>
                    <a:pt x="121" y="17"/>
                    <a:pt x="121" y="17"/>
                    <a:pt x="121" y="17"/>
                  </a:cubicBezTo>
                  <a:cubicBezTo>
                    <a:pt x="126" y="17"/>
                    <a:pt x="129" y="13"/>
                    <a:pt x="129" y="9"/>
                  </a:cubicBezTo>
                  <a:cubicBezTo>
                    <a:pt x="129" y="4"/>
                    <a:pt x="126" y="0"/>
                    <a:pt x="121" y="0"/>
                  </a:cubicBezTo>
                  <a:cubicBezTo>
                    <a:pt x="8" y="0"/>
                    <a:pt x="8" y="0"/>
                    <a:pt x="8" y="0"/>
                  </a:cubicBezTo>
                  <a:cubicBezTo>
                    <a:pt x="3" y="0"/>
                    <a:pt x="0" y="4"/>
                    <a:pt x="0" y="9"/>
                  </a:cubicBezTo>
                  <a:cubicBezTo>
                    <a:pt x="0" y="13"/>
                    <a:pt x="3" y="17"/>
                    <a:pt x="8" y="17"/>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38"/>
            <p:cNvSpPr/>
            <p:nvPr/>
          </p:nvSpPr>
          <p:spPr>
            <a:xfrm>
              <a:off x="7473951" y="6107113"/>
              <a:ext cx="309563" cy="39688"/>
            </a:xfrm>
            <a:custGeom>
              <a:rect b="b" l="l" r="r" t="t"/>
              <a:pathLst>
                <a:path extrusionOk="0" h="17" w="129">
                  <a:moveTo>
                    <a:pt x="8" y="17"/>
                  </a:moveTo>
                  <a:cubicBezTo>
                    <a:pt x="121" y="17"/>
                    <a:pt x="121" y="17"/>
                    <a:pt x="121" y="17"/>
                  </a:cubicBezTo>
                  <a:cubicBezTo>
                    <a:pt x="126" y="17"/>
                    <a:pt x="129" y="13"/>
                    <a:pt x="129" y="9"/>
                  </a:cubicBezTo>
                  <a:cubicBezTo>
                    <a:pt x="129" y="4"/>
                    <a:pt x="126" y="0"/>
                    <a:pt x="121" y="0"/>
                  </a:cubicBezTo>
                  <a:cubicBezTo>
                    <a:pt x="8" y="0"/>
                    <a:pt x="8" y="0"/>
                    <a:pt x="8" y="0"/>
                  </a:cubicBezTo>
                  <a:cubicBezTo>
                    <a:pt x="3" y="0"/>
                    <a:pt x="0" y="4"/>
                    <a:pt x="0" y="9"/>
                  </a:cubicBezTo>
                  <a:cubicBezTo>
                    <a:pt x="0" y="13"/>
                    <a:pt x="3" y="17"/>
                    <a:pt x="8" y="17"/>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38"/>
            <p:cNvSpPr/>
            <p:nvPr/>
          </p:nvSpPr>
          <p:spPr>
            <a:xfrm>
              <a:off x="7518401" y="6197600"/>
              <a:ext cx="258763" cy="12700"/>
            </a:xfrm>
            <a:custGeom>
              <a:rect b="b" l="l" r="r" t="t"/>
              <a:pathLst>
                <a:path extrusionOk="0" h="5" w="108">
                  <a:moveTo>
                    <a:pt x="100" y="0"/>
                  </a:moveTo>
                  <a:cubicBezTo>
                    <a:pt x="0" y="0"/>
                    <a:pt x="0" y="0"/>
                    <a:pt x="0" y="0"/>
                  </a:cubicBezTo>
                  <a:cubicBezTo>
                    <a:pt x="4" y="5"/>
                    <a:pt x="4" y="5"/>
                    <a:pt x="4" y="5"/>
                  </a:cubicBezTo>
                  <a:cubicBezTo>
                    <a:pt x="108" y="5"/>
                    <a:pt x="108" y="5"/>
                    <a:pt x="108" y="5"/>
                  </a:cubicBezTo>
                  <a:cubicBezTo>
                    <a:pt x="107" y="2"/>
                    <a:pt x="104" y="0"/>
                    <a:pt x="100" y="0"/>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38"/>
            <p:cNvSpPr/>
            <p:nvPr/>
          </p:nvSpPr>
          <p:spPr>
            <a:xfrm>
              <a:off x="7167563" y="6127750"/>
              <a:ext cx="755650" cy="519112"/>
            </a:xfrm>
            <a:custGeom>
              <a:rect b="b" l="l" r="r" t="t"/>
              <a:pathLst>
                <a:path extrusionOk="0" h="216" w="315">
                  <a:moveTo>
                    <a:pt x="283" y="47"/>
                  </a:moveTo>
                  <a:cubicBezTo>
                    <a:pt x="282" y="39"/>
                    <a:pt x="276" y="34"/>
                    <a:pt x="269" y="34"/>
                  </a:cubicBezTo>
                  <a:cubicBezTo>
                    <a:pt x="254" y="34"/>
                    <a:pt x="254" y="34"/>
                    <a:pt x="254" y="34"/>
                  </a:cubicBezTo>
                  <a:cubicBezTo>
                    <a:pt x="150" y="34"/>
                    <a:pt x="150" y="34"/>
                    <a:pt x="150" y="34"/>
                  </a:cubicBezTo>
                  <a:cubicBezTo>
                    <a:pt x="146" y="29"/>
                    <a:pt x="146" y="29"/>
                    <a:pt x="146" y="29"/>
                  </a:cubicBezTo>
                  <a:cubicBezTo>
                    <a:pt x="128" y="9"/>
                    <a:pt x="128" y="9"/>
                    <a:pt x="128" y="9"/>
                  </a:cubicBezTo>
                  <a:cubicBezTo>
                    <a:pt x="124" y="3"/>
                    <a:pt x="117" y="0"/>
                    <a:pt x="110" y="0"/>
                  </a:cubicBezTo>
                  <a:cubicBezTo>
                    <a:pt x="88" y="0"/>
                    <a:pt x="88" y="0"/>
                    <a:pt x="88" y="0"/>
                  </a:cubicBezTo>
                  <a:cubicBezTo>
                    <a:pt x="33" y="0"/>
                    <a:pt x="33" y="0"/>
                    <a:pt x="33" y="0"/>
                  </a:cubicBezTo>
                  <a:cubicBezTo>
                    <a:pt x="27" y="0"/>
                    <a:pt x="22" y="2"/>
                    <a:pt x="19" y="7"/>
                  </a:cubicBezTo>
                  <a:cubicBezTo>
                    <a:pt x="15" y="11"/>
                    <a:pt x="14" y="17"/>
                    <a:pt x="15" y="22"/>
                  </a:cubicBezTo>
                  <a:cubicBezTo>
                    <a:pt x="17" y="34"/>
                    <a:pt x="17" y="34"/>
                    <a:pt x="17" y="34"/>
                  </a:cubicBezTo>
                  <a:cubicBezTo>
                    <a:pt x="15" y="34"/>
                    <a:pt x="15" y="34"/>
                    <a:pt x="15" y="34"/>
                  </a:cubicBezTo>
                  <a:cubicBezTo>
                    <a:pt x="11" y="34"/>
                    <a:pt x="7" y="36"/>
                    <a:pt x="4" y="39"/>
                  </a:cubicBezTo>
                  <a:cubicBezTo>
                    <a:pt x="1" y="42"/>
                    <a:pt x="0" y="47"/>
                    <a:pt x="1" y="51"/>
                  </a:cubicBezTo>
                  <a:cubicBezTo>
                    <a:pt x="32" y="200"/>
                    <a:pt x="32" y="200"/>
                    <a:pt x="32" y="200"/>
                  </a:cubicBezTo>
                  <a:cubicBezTo>
                    <a:pt x="33" y="209"/>
                    <a:pt x="42" y="216"/>
                    <a:pt x="51" y="216"/>
                  </a:cubicBezTo>
                  <a:cubicBezTo>
                    <a:pt x="299" y="216"/>
                    <a:pt x="299" y="216"/>
                    <a:pt x="299" y="216"/>
                  </a:cubicBezTo>
                  <a:cubicBezTo>
                    <a:pt x="304" y="216"/>
                    <a:pt x="308" y="214"/>
                    <a:pt x="311" y="211"/>
                  </a:cubicBezTo>
                  <a:cubicBezTo>
                    <a:pt x="313" y="208"/>
                    <a:pt x="315" y="203"/>
                    <a:pt x="314" y="199"/>
                  </a:cubicBezTo>
                  <a:cubicBezTo>
                    <a:pt x="314" y="199"/>
                    <a:pt x="314" y="199"/>
                    <a:pt x="314" y="199"/>
                  </a:cubicBezTo>
                  <a:lnTo>
                    <a:pt x="283" y="47"/>
                  </a:lnTo>
                  <a:close/>
                  <a:moveTo>
                    <a:pt x="211" y="175"/>
                  </a:moveTo>
                  <a:cubicBezTo>
                    <a:pt x="203" y="180"/>
                    <a:pt x="203" y="180"/>
                    <a:pt x="203" y="180"/>
                  </a:cubicBezTo>
                  <a:cubicBezTo>
                    <a:pt x="202" y="181"/>
                    <a:pt x="202" y="181"/>
                    <a:pt x="202" y="181"/>
                  </a:cubicBezTo>
                  <a:cubicBezTo>
                    <a:pt x="196" y="186"/>
                    <a:pt x="186" y="186"/>
                    <a:pt x="181" y="181"/>
                  </a:cubicBezTo>
                  <a:cubicBezTo>
                    <a:pt x="161" y="164"/>
                    <a:pt x="161" y="164"/>
                    <a:pt x="161" y="164"/>
                  </a:cubicBezTo>
                  <a:cubicBezTo>
                    <a:pt x="139" y="184"/>
                    <a:pt x="139" y="184"/>
                    <a:pt x="139" y="184"/>
                  </a:cubicBezTo>
                  <a:cubicBezTo>
                    <a:pt x="133" y="188"/>
                    <a:pt x="124" y="188"/>
                    <a:pt x="117" y="184"/>
                  </a:cubicBezTo>
                  <a:cubicBezTo>
                    <a:pt x="109" y="179"/>
                    <a:pt x="109" y="179"/>
                    <a:pt x="109" y="179"/>
                  </a:cubicBezTo>
                  <a:cubicBezTo>
                    <a:pt x="103" y="174"/>
                    <a:pt x="102" y="166"/>
                    <a:pt x="107" y="161"/>
                  </a:cubicBezTo>
                  <a:cubicBezTo>
                    <a:pt x="128" y="139"/>
                    <a:pt x="128" y="139"/>
                    <a:pt x="128" y="139"/>
                  </a:cubicBezTo>
                  <a:cubicBezTo>
                    <a:pt x="113" y="125"/>
                    <a:pt x="113" y="125"/>
                    <a:pt x="113" y="125"/>
                  </a:cubicBezTo>
                  <a:cubicBezTo>
                    <a:pt x="106" y="118"/>
                    <a:pt x="104" y="108"/>
                    <a:pt x="111" y="101"/>
                  </a:cubicBezTo>
                  <a:cubicBezTo>
                    <a:pt x="112" y="99"/>
                    <a:pt x="112" y="99"/>
                    <a:pt x="112" y="99"/>
                  </a:cubicBezTo>
                  <a:cubicBezTo>
                    <a:pt x="119" y="92"/>
                    <a:pt x="119" y="92"/>
                    <a:pt x="119" y="92"/>
                  </a:cubicBezTo>
                  <a:cubicBezTo>
                    <a:pt x="126" y="84"/>
                    <a:pt x="138" y="84"/>
                    <a:pt x="146" y="91"/>
                  </a:cubicBezTo>
                  <a:cubicBezTo>
                    <a:pt x="163" y="104"/>
                    <a:pt x="163" y="104"/>
                    <a:pt x="163" y="104"/>
                  </a:cubicBezTo>
                  <a:cubicBezTo>
                    <a:pt x="181" y="92"/>
                    <a:pt x="181" y="92"/>
                    <a:pt x="181" y="92"/>
                  </a:cubicBezTo>
                  <a:cubicBezTo>
                    <a:pt x="189" y="84"/>
                    <a:pt x="202" y="84"/>
                    <a:pt x="208" y="91"/>
                  </a:cubicBezTo>
                  <a:cubicBezTo>
                    <a:pt x="216" y="100"/>
                    <a:pt x="216" y="100"/>
                    <a:pt x="216" y="100"/>
                  </a:cubicBezTo>
                  <a:cubicBezTo>
                    <a:pt x="222" y="107"/>
                    <a:pt x="220" y="117"/>
                    <a:pt x="212" y="124"/>
                  </a:cubicBezTo>
                  <a:cubicBezTo>
                    <a:pt x="196" y="137"/>
                    <a:pt x="196" y="137"/>
                    <a:pt x="196" y="137"/>
                  </a:cubicBezTo>
                  <a:cubicBezTo>
                    <a:pt x="214" y="157"/>
                    <a:pt x="214" y="157"/>
                    <a:pt x="214" y="157"/>
                  </a:cubicBezTo>
                  <a:cubicBezTo>
                    <a:pt x="219" y="162"/>
                    <a:pt x="217" y="170"/>
                    <a:pt x="211" y="17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38"/>
            <p:cNvSpPr/>
            <p:nvPr/>
          </p:nvSpPr>
          <p:spPr>
            <a:xfrm>
              <a:off x="7412038" y="6329363"/>
              <a:ext cx="287338" cy="250825"/>
            </a:xfrm>
            <a:custGeom>
              <a:rect b="b" l="l" r="r" t="t"/>
              <a:pathLst>
                <a:path extrusionOk="0" h="104" w="120">
                  <a:moveTo>
                    <a:pt x="94" y="53"/>
                  </a:moveTo>
                  <a:cubicBezTo>
                    <a:pt x="110" y="40"/>
                    <a:pt x="110" y="40"/>
                    <a:pt x="110" y="40"/>
                  </a:cubicBezTo>
                  <a:cubicBezTo>
                    <a:pt x="118" y="33"/>
                    <a:pt x="120" y="23"/>
                    <a:pt x="114" y="16"/>
                  </a:cubicBezTo>
                  <a:cubicBezTo>
                    <a:pt x="106" y="7"/>
                    <a:pt x="106" y="7"/>
                    <a:pt x="106" y="7"/>
                  </a:cubicBezTo>
                  <a:cubicBezTo>
                    <a:pt x="100" y="0"/>
                    <a:pt x="87" y="0"/>
                    <a:pt x="79" y="8"/>
                  </a:cubicBezTo>
                  <a:cubicBezTo>
                    <a:pt x="61" y="20"/>
                    <a:pt x="61" y="20"/>
                    <a:pt x="61" y="20"/>
                  </a:cubicBezTo>
                  <a:cubicBezTo>
                    <a:pt x="44" y="7"/>
                    <a:pt x="44" y="7"/>
                    <a:pt x="44" y="7"/>
                  </a:cubicBezTo>
                  <a:cubicBezTo>
                    <a:pt x="36" y="0"/>
                    <a:pt x="24" y="0"/>
                    <a:pt x="17" y="8"/>
                  </a:cubicBezTo>
                  <a:cubicBezTo>
                    <a:pt x="10" y="15"/>
                    <a:pt x="10" y="15"/>
                    <a:pt x="10" y="15"/>
                  </a:cubicBezTo>
                  <a:cubicBezTo>
                    <a:pt x="9" y="17"/>
                    <a:pt x="9" y="17"/>
                    <a:pt x="9" y="17"/>
                  </a:cubicBezTo>
                  <a:cubicBezTo>
                    <a:pt x="2" y="24"/>
                    <a:pt x="4" y="34"/>
                    <a:pt x="11" y="41"/>
                  </a:cubicBezTo>
                  <a:cubicBezTo>
                    <a:pt x="26" y="55"/>
                    <a:pt x="26" y="55"/>
                    <a:pt x="26" y="55"/>
                  </a:cubicBezTo>
                  <a:cubicBezTo>
                    <a:pt x="5" y="77"/>
                    <a:pt x="5" y="77"/>
                    <a:pt x="5" y="77"/>
                  </a:cubicBezTo>
                  <a:cubicBezTo>
                    <a:pt x="0" y="82"/>
                    <a:pt x="1" y="90"/>
                    <a:pt x="7" y="95"/>
                  </a:cubicBezTo>
                  <a:cubicBezTo>
                    <a:pt x="15" y="100"/>
                    <a:pt x="15" y="100"/>
                    <a:pt x="15" y="100"/>
                  </a:cubicBezTo>
                  <a:cubicBezTo>
                    <a:pt x="22" y="104"/>
                    <a:pt x="31" y="104"/>
                    <a:pt x="37" y="100"/>
                  </a:cubicBezTo>
                  <a:cubicBezTo>
                    <a:pt x="59" y="80"/>
                    <a:pt x="59" y="80"/>
                    <a:pt x="59" y="80"/>
                  </a:cubicBezTo>
                  <a:cubicBezTo>
                    <a:pt x="79" y="97"/>
                    <a:pt x="79" y="97"/>
                    <a:pt x="79" y="97"/>
                  </a:cubicBezTo>
                  <a:cubicBezTo>
                    <a:pt x="84" y="102"/>
                    <a:pt x="94" y="102"/>
                    <a:pt x="100" y="97"/>
                  </a:cubicBezTo>
                  <a:cubicBezTo>
                    <a:pt x="101" y="96"/>
                    <a:pt x="101" y="96"/>
                    <a:pt x="101" y="96"/>
                  </a:cubicBezTo>
                  <a:cubicBezTo>
                    <a:pt x="109" y="91"/>
                    <a:pt x="109" y="91"/>
                    <a:pt x="109" y="91"/>
                  </a:cubicBezTo>
                  <a:cubicBezTo>
                    <a:pt x="115" y="86"/>
                    <a:pt x="117" y="78"/>
                    <a:pt x="112" y="73"/>
                  </a:cubicBezTo>
                  <a:lnTo>
                    <a:pt x="94" y="53"/>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38"/>
            <p:cNvSpPr/>
            <p:nvPr/>
          </p:nvSpPr>
          <p:spPr>
            <a:xfrm>
              <a:off x="7750176" y="5880100"/>
              <a:ext cx="117475" cy="119063"/>
            </a:xfrm>
            <a:custGeom>
              <a:rect b="b" l="l" r="r" t="t"/>
              <a:pathLst>
                <a:path extrusionOk="0" h="49" w="49">
                  <a:moveTo>
                    <a:pt x="0" y="28"/>
                  </a:moveTo>
                  <a:cubicBezTo>
                    <a:pt x="0" y="40"/>
                    <a:pt x="9" y="49"/>
                    <a:pt x="21" y="49"/>
                  </a:cubicBezTo>
                  <a:cubicBezTo>
                    <a:pt x="48" y="49"/>
                    <a:pt x="48" y="49"/>
                    <a:pt x="48" y="49"/>
                  </a:cubicBezTo>
                  <a:cubicBezTo>
                    <a:pt x="49" y="49"/>
                    <a:pt x="49" y="49"/>
                    <a:pt x="49" y="49"/>
                  </a:cubicBezTo>
                  <a:cubicBezTo>
                    <a:pt x="25" y="25"/>
                    <a:pt x="25" y="25"/>
                    <a:pt x="25" y="25"/>
                  </a:cubicBezTo>
                  <a:cubicBezTo>
                    <a:pt x="0" y="0"/>
                    <a:pt x="0" y="0"/>
                    <a:pt x="0" y="0"/>
                  </a:cubicBezTo>
                  <a:lnTo>
                    <a:pt x="0" y="28"/>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 name="Google Shape;489;p38"/>
          <p:cNvGrpSpPr/>
          <p:nvPr/>
        </p:nvGrpSpPr>
        <p:grpSpPr>
          <a:xfrm>
            <a:off x="6473924" y="3918595"/>
            <a:ext cx="593846" cy="593846"/>
            <a:chOff x="5491163" y="1411288"/>
            <a:chExt cx="1236663" cy="1236663"/>
          </a:xfrm>
        </p:grpSpPr>
        <p:sp>
          <p:nvSpPr>
            <p:cNvPr id="490" name="Google Shape;490;p38"/>
            <p:cNvSpPr/>
            <p:nvPr/>
          </p:nvSpPr>
          <p:spPr>
            <a:xfrm>
              <a:off x="5491163" y="1411288"/>
              <a:ext cx="1236663" cy="1236663"/>
            </a:xfrm>
            <a:custGeom>
              <a:rect b="b" l="l" r="r" t="t"/>
              <a:pathLst>
                <a:path extrusionOk="0" h="515" w="515">
                  <a:moveTo>
                    <a:pt x="515" y="467"/>
                  </a:moveTo>
                  <a:cubicBezTo>
                    <a:pt x="515" y="493"/>
                    <a:pt x="493" y="515"/>
                    <a:pt x="467" y="515"/>
                  </a:cubicBezTo>
                  <a:cubicBezTo>
                    <a:pt x="48" y="515"/>
                    <a:pt x="48" y="515"/>
                    <a:pt x="48" y="515"/>
                  </a:cubicBezTo>
                  <a:cubicBezTo>
                    <a:pt x="22" y="515"/>
                    <a:pt x="0" y="493"/>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38"/>
            <p:cNvSpPr/>
            <p:nvPr/>
          </p:nvSpPr>
          <p:spPr>
            <a:xfrm>
              <a:off x="5819776" y="1589087"/>
              <a:ext cx="598488" cy="841375"/>
            </a:xfrm>
            <a:custGeom>
              <a:rect b="b" l="l" r="r" t="t"/>
              <a:pathLst>
                <a:path extrusionOk="0" h="350" w="249">
                  <a:moveTo>
                    <a:pt x="214" y="61"/>
                  </a:moveTo>
                  <a:cubicBezTo>
                    <a:pt x="200" y="61"/>
                    <a:pt x="189" y="49"/>
                    <a:pt x="189" y="35"/>
                  </a:cubicBezTo>
                  <a:cubicBezTo>
                    <a:pt x="189" y="1"/>
                    <a:pt x="189" y="1"/>
                    <a:pt x="189" y="1"/>
                  </a:cubicBezTo>
                  <a:cubicBezTo>
                    <a:pt x="219" y="31"/>
                    <a:pt x="219" y="31"/>
                    <a:pt x="219" y="31"/>
                  </a:cubicBezTo>
                  <a:cubicBezTo>
                    <a:pt x="189" y="0"/>
                    <a:pt x="189" y="0"/>
                    <a:pt x="189" y="0"/>
                  </a:cubicBezTo>
                  <a:cubicBezTo>
                    <a:pt x="124" y="0"/>
                    <a:pt x="124" y="0"/>
                    <a:pt x="124" y="0"/>
                  </a:cubicBezTo>
                  <a:cubicBezTo>
                    <a:pt x="26" y="0"/>
                    <a:pt x="26" y="0"/>
                    <a:pt x="26" y="0"/>
                  </a:cubicBezTo>
                  <a:cubicBezTo>
                    <a:pt x="11" y="0"/>
                    <a:pt x="0" y="12"/>
                    <a:pt x="0" y="26"/>
                  </a:cubicBezTo>
                  <a:cubicBezTo>
                    <a:pt x="0" y="324"/>
                    <a:pt x="0" y="324"/>
                    <a:pt x="0" y="324"/>
                  </a:cubicBezTo>
                  <a:cubicBezTo>
                    <a:pt x="0" y="339"/>
                    <a:pt x="11" y="350"/>
                    <a:pt x="26" y="350"/>
                  </a:cubicBezTo>
                  <a:cubicBezTo>
                    <a:pt x="124" y="350"/>
                    <a:pt x="124" y="350"/>
                    <a:pt x="124" y="350"/>
                  </a:cubicBezTo>
                  <a:cubicBezTo>
                    <a:pt x="223" y="350"/>
                    <a:pt x="223" y="350"/>
                    <a:pt x="223" y="350"/>
                  </a:cubicBezTo>
                  <a:cubicBezTo>
                    <a:pt x="237" y="350"/>
                    <a:pt x="249" y="339"/>
                    <a:pt x="249" y="324"/>
                  </a:cubicBezTo>
                  <a:cubicBezTo>
                    <a:pt x="249" y="61"/>
                    <a:pt x="249" y="61"/>
                    <a:pt x="249" y="61"/>
                  </a:cubicBezTo>
                  <a:cubicBezTo>
                    <a:pt x="248" y="61"/>
                    <a:pt x="248" y="61"/>
                    <a:pt x="248" y="61"/>
                  </a:cubicBezTo>
                  <a:lnTo>
                    <a:pt x="214" y="61"/>
                  </a:lnTo>
                  <a:close/>
                  <a:moveTo>
                    <a:pt x="78" y="63"/>
                  </a:moveTo>
                  <a:cubicBezTo>
                    <a:pt x="78" y="58"/>
                    <a:pt x="82" y="54"/>
                    <a:pt x="88" y="54"/>
                  </a:cubicBezTo>
                  <a:cubicBezTo>
                    <a:pt x="102" y="54"/>
                    <a:pt x="102" y="54"/>
                    <a:pt x="102" y="54"/>
                  </a:cubicBezTo>
                  <a:cubicBezTo>
                    <a:pt x="102" y="39"/>
                    <a:pt x="102" y="39"/>
                    <a:pt x="102" y="39"/>
                  </a:cubicBezTo>
                  <a:cubicBezTo>
                    <a:pt x="102" y="34"/>
                    <a:pt x="106" y="30"/>
                    <a:pt x="111" y="30"/>
                  </a:cubicBezTo>
                  <a:cubicBezTo>
                    <a:pt x="112" y="30"/>
                    <a:pt x="112" y="30"/>
                    <a:pt x="112" y="30"/>
                  </a:cubicBezTo>
                  <a:cubicBezTo>
                    <a:pt x="117" y="30"/>
                    <a:pt x="117" y="30"/>
                    <a:pt x="117" y="30"/>
                  </a:cubicBezTo>
                  <a:cubicBezTo>
                    <a:pt x="122" y="30"/>
                    <a:pt x="127" y="34"/>
                    <a:pt x="127" y="39"/>
                  </a:cubicBezTo>
                  <a:cubicBezTo>
                    <a:pt x="127" y="54"/>
                    <a:pt x="127" y="54"/>
                    <a:pt x="127" y="54"/>
                  </a:cubicBezTo>
                  <a:cubicBezTo>
                    <a:pt x="141" y="54"/>
                    <a:pt x="141" y="54"/>
                    <a:pt x="141" y="54"/>
                  </a:cubicBezTo>
                  <a:cubicBezTo>
                    <a:pt x="146" y="54"/>
                    <a:pt x="150" y="58"/>
                    <a:pt x="150" y="63"/>
                  </a:cubicBezTo>
                  <a:cubicBezTo>
                    <a:pt x="150" y="69"/>
                    <a:pt x="150" y="69"/>
                    <a:pt x="150" y="69"/>
                  </a:cubicBezTo>
                  <a:cubicBezTo>
                    <a:pt x="150" y="74"/>
                    <a:pt x="146" y="78"/>
                    <a:pt x="141" y="78"/>
                  </a:cubicBezTo>
                  <a:cubicBezTo>
                    <a:pt x="127" y="78"/>
                    <a:pt x="127" y="78"/>
                    <a:pt x="127" y="78"/>
                  </a:cubicBezTo>
                  <a:cubicBezTo>
                    <a:pt x="127" y="93"/>
                    <a:pt x="127" y="93"/>
                    <a:pt x="127" y="93"/>
                  </a:cubicBezTo>
                  <a:cubicBezTo>
                    <a:pt x="127" y="98"/>
                    <a:pt x="122" y="102"/>
                    <a:pt x="117" y="102"/>
                  </a:cubicBezTo>
                  <a:cubicBezTo>
                    <a:pt x="112" y="102"/>
                    <a:pt x="112" y="102"/>
                    <a:pt x="112" y="102"/>
                  </a:cubicBezTo>
                  <a:cubicBezTo>
                    <a:pt x="111" y="102"/>
                    <a:pt x="111" y="102"/>
                    <a:pt x="111" y="102"/>
                  </a:cubicBezTo>
                  <a:cubicBezTo>
                    <a:pt x="106" y="102"/>
                    <a:pt x="102" y="98"/>
                    <a:pt x="102" y="93"/>
                  </a:cubicBezTo>
                  <a:cubicBezTo>
                    <a:pt x="102" y="78"/>
                    <a:pt x="102" y="78"/>
                    <a:pt x="102" y="78"/>
                  </a:cubicBezTo>
                  <a:cubicBezTo>
                    <a:pt x="88" y="78"/>
                    <a:pt x="88" y="78"/>
                    <a:pt x="88" y="78"/>
                  </a:cubicBezTo>
                  <a:cubicBezTo>
                    <a:pt x="82" y="78"/>
                    <a:pt x="78" y="74"/>
                    <a:pt x="78" y="69"/>
                  </a:cubicBezTo>
                  <a:lnTo>
                    <a:pt x="78" y="63"/>
                  </a:lnTo>
                  <a:close/>
                  <a:moveTo>
                    <a:pt x="34" y="128"/>
                  </a:moveTo>
                  <a:cubicBezTo>
                    <a:pt x="34" y="123"/>
                    <a:pt x="38" y="119"/>
                    <a:pt x="42" y="119"/>
                  </a:cubicBezTo>
                  <a:cubicBezTo>
                    <a:pt x="70" y="119"/>
                    <a:pt x="70" y="119"/>
                    <a:pt x="70" y="119"/>
                  </a:cubicBezTo>
                  <a:cubicBezTo>
                    <a:pt x="75" y="119"/>
                    <a:pt x="78" y="123"/>
                    <a:pt x="78" y="128"/>
                  </a:cubicBezTo>
                  <a:cubicBezTo>
                    <a:pt x="78" y="155"/>
                    <a:pt x="78" y="155"/>
                    <a:pt x="78" y="155"/>
                  </a:cubicBezTo>
                  <a:cubicBezTo>
                    <a:pt x="78" y="160"/>
                    <a:pt x="75" y="163"/>
                    <a:pt x="70" y="163"/>
                  </a:cubicBezTo>
                  <a:cubicBezTo>
                    <a:pt x="42" y="163"/>
                    <a:pt x="42" y="163"/>
                    <a:pt x="42" y="163"/>
                  </a:cubicBezTo>
                  <a:cubicBezTo>
                    <a:pt x="38" y="163"/>
                    <a:pt x="34" y="160"/>
                    <a:pt x="34" y="155"/>
                  </a:cubicBezTo>
                  <a:lnTo>
                    <a:pt x="34" y="128"/>
                  </a:lnTo>
                  <a:close/>
                  <a:moveTo>
                    <a:pt x="218" y="280"/>
                  </a:moveTo>
                  <a:cubicBezTo>
                    <a:pt x="40" y="280"/>
                    <a:pt x="40" y="280"/>
                    <a:pt x="40" y="280"/>
                  </a:cubicBezTo>
                  <a:cubicBezTo>
                    <a:pt x="38" y="280"/>
                    <a:pt x="36" y="279"/>
                    <a:pt x="36" y="276"/>
                  </a:cubicBezTo>
                  <a:cubicBezTo>
                    <a:pt x="36" y="274"/>
                    <a:pt x="38" y="272"/>
                    <a:pt x="40" y="272"/>
                  </a:cubicBezTo>
                  <a:cubicBezTo>
                    <a:pt x="218" y="272"/>
                    <a:pt x="218" y="272"/>
                    <a:pt x="218" y="272"/>
                  </a:cubicBezTo>
                  <a:cubicBezTo>
                    <a:pt x="221" y="272"/>
                    <a:pt x="222" y="274"/>
                    <a:pt x="222" y="276"/>
                  </a:cubicBezTo>
                  <a:cubicBezTo>
                    <a:pt x="222" y="279"/>
                    <a:pt x="221" y="280"/>
                    <a:pt x="218" y="280"/>
                  </a:cubicBezTo>
                  <a:close/>
                  <a:moveTo>
                    <a:pt x="218" y="242"/>
                  </a:moveTo>
                  <a:cubicBezTo>
                    <a:pt x="40" y="242"/>
                    <a:pt x="40" y="242"/>
                    <a:pt x="40" y="242"/>
                  </a:cubicBezTo>
                  <a:cubicBezTo>
                    <a:pt x="38" y="242"/>
                    <a:pt x="36" y="240"/>
                    <a:pt x="36" y="238"/>
                  </a:cubicBezTo>
                  <a:cubicBezTo>
                    <a:pt x="36" y="236"/>
                    <a:pt x="38" y="234"/>
                    <a:pt x="40" y="234"/>
                  </a:cubicBezTo>
                  <a:cubicBezTo>
                    <a:pt x="218" y="234"/>
                    <a:pt x="218" y="234"/>
                    <a:pt x="218" y="234"/>
                  </a:cubicBezTo>
                  <a:cubicBezTo>
                    <a:pt x="221" y="234"/>
                    <a:pt x="222" y="236"/>
                    <a:pt x="222" y="238"/>
                  </a:cubicBezTo>
                  <a:cubicBezTo>
                    <a:pt x="222" y="240"/>
                    <a:pt x="221" y="242"/>
                    <a:pt x="218" y="242"/>
                  </a:cubicBezTo>
                  <a:close/>
                  <a:moveTo>
                    <a:pt x="218" y="202"/>
                  </a:moveTo>
                  <a:cubicBezTo>
                    <a:pt x="40" y="202"/>
                    <a:pt x="40" y="202"/>
                    <a:pt x="40" y="202"/>
                  </a:cubicBezTo>
                  <a:cubicBezTo>
                    <a:pt x="38" y="202"/>
                    <a:pt x="36" y="200"/>
                    <a:pt x="36" y="198"/>
                  </a:cubicBezTo>
                  <a:cubicBezTo>
                    <a:pt x="36" y="195"/>
                    <a:pt x="38" y="194"/>
                    <a:pt x="40" y="194"/>
                  </a:cubicBezTo>
                  <a:cubicBezTo>
                    <a:pt x="218" y="194"/>
                    <a:pt x="218" y="194"/>
                    <a:pt x="218" y="194"/>
                  </a:cubicBezTo>
                  <a:cubicBezTo>
                    <a:pt x="221" y="194"/>
                    <a:pt x="222" y="195"/>
                    <a:pt x="222" y="198"/>
                  </a:cubicBezTo>
                  <a:cubicBezTo>
                    <a:pt x="222" y="200"/>
                    <a:pt x="221" y="202"/>
                    <a:pt x="218" y="202"/>
                  </a:cubicBezTo>
                  <a:close/>
                  <a:moveTo>
                    <a:pt x="218" y="162"/>
                  </a:moveTo>
                  <a:cubicBezTo>
                    <a:pt x="92" y="162"/>
                    <a:pt x="92" y="162"/>
                    <a:pt x="92" y="162"/>
                  </a:cubicBezTo>
                  <a:cubicBezTo>
                    <a:pt x="90" y="162"/>
                    <a:pt x="88" y="160"/>
                    <a:pt x="88" y="158"/>
                  </a:cubicBezTo>
                  <a:cubicBezTo>
                    <a:pt x="88" y="155"/>
                    <a:pt x="90" y="153"/>
                    <a:pt x="92" y="153"/>
                  </a:cubicBezTo>
                  <a:cubicBezTo>
                    <a:pt x="218" y="153"/>
                    <a:pt x="218" y="153"/>
                    <a:pt x="218" y="153"/>
                  </a:cubicBezTo>
                  <a:cubicBezTo>
                    <a:pt x="221" y="153"/>
                    <a:pt x="222" y="155"/>
                    <a:pt x="222" y="158"/>
                  </a:cubicBezTo>
                  <a:cubicBezTo>
                    <a:pt x="222" y="160"/>
                    <a:pt x="221" y="162"/>
                    <a:pt x="218" y="1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38"/>
            <p:cNvSpPr/>
            <p:nvPr/>
          </p:nvSpPr>
          <p:spPr>
            <a:xfrm>
              <a:off x="6273801" y="1589088"/>
              <a:ext cx="144462" cy="147638"/>
            </a:xfrm>
            <a:custGeom>
              <a:rect b="b" l="l" r="r" t="t"/>
              <a:pathLst>
                <a:path extrusionOk="0" h="61" w="60">
                  <a:moveTo>
                    <a:pt x="0" y="35"/>
                  </a:moveTo>
                  <a:cubicBezTo>
                    <a:pt x="0" y="49"/>
                    <a:pt x="11" y="61"/>
                    <a:pt x="25" y="61"/>
                  </a:cubicBezTo>
                  <a:cubicBezTo>
                    <a:pt x="59" y="61"/>
                    <a:pt x="59" y="61"/>
                    <a:pt x="59" y="61"/>
                  </a:cubicBezTo>
                  <a:cubicBezTo>
                    <a:pt x="60" y="61"/>
                    <a:pt x="60" y="61"/>
                    <a:pt x="60" y="61"/>
                  </a:cubicBezTo>
                  <a:cubicBezTo>
                    <a:pt x="30" y="31"/>
                    <a:pt x="30" y="31"/>
                    <a:pt x="30" y="31"/>
                  </a:cubicBezTo>
                  <a:cubicBezTo>
                    <a:pt x="0" y="0"/>
                    <a:pt x="0" y="0"/>
                    <a:pt x="0" y="0"/>
                  </a:cubicBezTo>
                  <a:lnTo>
                    <a:pt x="0" y="3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38"/>
            <p:cNvSpPr/>
            <p:nvPr/>
          </p:nvSpPr>
          <p:spPr>
            <a:xfrm>
              <a:off x="5900738" y="1874838"/>
              <a:ext cx="106363" cy="106363"/>
            </a:xfrm>
            <a:custGeom>
              <a:rect b="b" l="l" r="r" t="t"/>
              <a:pathLst>
                <a:path extrusionOk="0" h="44" w="44">
                  <a:moveTo>
                    <a:pt x="8" y="44"/>
                  </a:moveTo>
                  <a:cubicBezTo>
                    <a:pt x="36" y="44"/>
                    <a:pt x="36" y="44"/>
                    <a:pt x="36" y="44"/>
                  </a:cubicBezTo>
                  <a:cubicBezTo>
                    <a:pt x="41" y="44"/>
                    <a:pt x="44" y="41"/>
                    <a:pt x="44" y="36"/>
                  </a:cubicBezTo>
                  <a:cubicBezTo>
                    <a:pt x="44" y="9"/>
                    <a:pt x="44" y="9"/>
                    <a:pt x="44" y="9"/>
                  </a:cubicBezTo>
                  <a:cubicBezTo>
                    <a:pt x="44" y="4"/>
                    <a:pt x="41" y="0"/>
                    <a:pt x="36" y="0"/>
                  </a:cubicBezTo>
                  <a:cubicBezTo>
                    <a:pt x="8" y="0"/>
                    <a:pt x="8" y="0"/>
                    <a:pt x="8" y="0"/>
                  </a:cubicBezTo>
                  <a:cubicBezTo>
                    <a:pt x="4" y="0"/>
                    <a:pt x="0" y="4"/>
                    <a:pt x="0" y="9"/>
                  </a:cubicBezTo>
                  <a:cubicBezTo>
                    <a:pt x="0" y="36"/>
                    <a:pt x="0" y="36"/>
                    <a:pt x="0" y="36"/>
                  </a:cubicBezTo>
                  <a:cubicBezTo>
                    <a:pt x="0" y="41"/>
                    <a:pt x="4" y="44"/>
                    <a:pt x="8" y="4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38"/>
            <p:cNvSpPr/>
            <p:nvPr/>
          </p:nvSpPr>
          <p:spPr>
            <a:xfrm>
              <a:off x="6030913" y="1957388"/>
              <a:ext cx="322263" cy="20637"/>
            </a:xfrm>
            <a:custGeom>
              <a:rect b="b" l="l" r="r" t="t"/>
              <a:pathLst>
                <a:path extrusionOk="0" h="9" w="134">
                  <a:moveTo>
                    <a:pt x="130" y="0"/>
                  </a:moveTo>
                  <a:cubicBezTo>
                    <a:pt x="4" y="0"/>
                    <a:pt x="4" y="0"/>
                    <a:pt x="4" y="0"/>
                  </a:cubicBezTo>
                  <a:cubicBezTo>
                    <a:pt x="2" y="0"/>
                    <a:pt x="0" y="2"/>
                    <a:pt x="0" y="5"/>
                  </a:cubicBezTo>
                  <a:cubicBezTo>
                    <a:pt x="0" y="7"/>
                    <a:pt x="2" y="9"/>
                    <a:pt x="4" y="9"/>
                  </a:cubicBezTo>
                  <a:cubicBezTo>
                    <a:pt x="130" y="9"/>
                    <a:pt x="130" y="9"/>
                    <a:pt x="130" y="9"/>
                  </a:cubicBezTo>
                  <a:cubicBezTo>
                    <a:pt x="133" y="9"/>
                    <a:pt x="134" y="7"/>
                    <a:pt x="134" y="5"/>
                  </a:cubicBezTo>
                  <a:cubicBezTo>
                    <a:pt x="134" y="2"/>
                    <a:pt x="133" y="0"/>
                    <a:pt x="13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38"/>
            <p:cNvSpPr/>
            <p:nvPr/>
          </p:nvSpPr>
          <p:spPr>
            <a:xfrm>
              <a:off x="5907088" y="2055813"/>
              <a:ext cx="446088" cy="19050"/>
            </a:xfrm>
            <a:custGeom>
              <a:rect b="b" l="l" r="r" t="t"/>
              <a:pathLst>
                <a:path extrusionOk="0" h="8" w="186">
                  <a:moveTo>
                    <a:pt x="182" y="0"/>
                  </a:moveTo>
                  <a:cubicBezTo>
                    <a:pt x="4" y="0"/>
                    <a:pt x="4" y="0"/>
                    <a:pt x="4" y="0"/>
                  </a:cubicBezTo>
                  <a:cubicBezTo>
                    <a:pt x="2" y="0"/>
                    <a:pt x="0" y="1"/>
                    <a:pt x="0" y="4"/>
                  </a:cubicBezTo>
                  <a:cubicBezTo>
                    <a:pt x="0" y="6"/>
                    <a:pt x="2" y="8"/>
                    <a:pt x="4" y="8"/>
                  </a:cubicBezTo>
                  <a:cubicBezTo>
                    <a:pt x="182" y="8"/>
                    <a:pt x="182" y="8"/>
                    <a:pt x="182" y="8"/>
                  </a:cubicBezTo>
                  <a:cubicBezTo>
                    <a:pt x="185" y="8"/>
                    <a:pt x="186" y="6"/>
                    <a:pt x="186" y="4"/>
                  </a:cubicBezTo>
                  <a:cubicBezTo>
                    <a:pt x="186" y="1"/>
                    <a:pt x="185" y="0"/>
                    <a:pt x="18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38"/>
            <p:cNvSpPr/>
            <p:nvPr/>
          </p:nvSpPr>
          <p:spPr>
            <a:xfrm>
              <a:off x="5907088" y="2151063"/>
              <a:ext cx="446088" cy="19050"/>
            </a:xfrm>
            <a:custGeom>
              <a:rect b="b" l="l" r="r" t="t"/>
              <a:pathLst>
                <a:path extrusionOk="0" h="8" w="186">
                  <a:moveTo>
                    <a:pt x="182" y="0"/>
                  </a:moveTo>
                  <a:cubicBezTo>
                    <a:pt x="4" y="0"/>
                    <a:pt x="4" y="0"/>
                    <a:pt x="4" y="0"/>
                  </a:cubicBezTo>
                  <a:cubicBezTo>
                    <a:pt x="2" y="0"/>
                    <a:pt x="0" y="2"/>
                    <a:pt x="0" y="4"/>
                  </a:cubicBezTo>
                  <a:cubicBezTo>
                    <a:pt x="0" y="6"/>
                    <a:pt x="2" y="8"/>
                    <a:pt x="4" y="8"/>
                  </a:cubicBezTo>
                  <a:cubicBezTo>
                    <a:pt x="182" y="8"/>
                    <a:pt x="182" y="8"/>
                    <a:pt x="182" y="8"/>
                  </a:cubicBezTo>
                  <a:cubicBezTo>
                    <a:pt x="185" y="8"/>
                    <a:pt x="186" y="6"/>
                    <a:pt x="186" y="4"/>
                  </a:cubicBezTo>
                  <a:cubicBezTo>
                    <a:pt x="186" y="2"/>
                    <a:pt x="185" y="0"/>
                    <a:pt x="18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38"/>
            <p:cNvSpPr/>
            <p:nvPr/>
          </p:nvSpPr>
          <p:spPr>
            <a:xfrm>
              <a:off x="5907088" y="2243138"/>
              <a:ext cx="446088" cy="19050"/>
            </a:xfrm>
            <a:custGeom>
              <a:rect b="b" l="l" r="r" t="t"/>
              <a:pathLst>
                <a:path extrusionOk="0" h="8" w="186">
                  <a:moveTo>
                    <a:pt x="182" y="0"/>
                  </a:moveTo>
                  <a:cubicBezTo>
                    <a:pt x="4" y="0"/>
                    <a:pt x="4" y="0"/>
                    <a:pt x="4" y="0"/>
                  </a:cubicBezTo>
                  <a:cubicBezTo>
                    <a:pt x="2" y="0"/>
                    <a:pt x="0" y="2"/>
                    <a:pt x="0" y="4"/>
                  </a:cubicBezTo>
                  <a:cubicBezTo>
                    <a:pt x="0" y="7"/>
                    <a:pt x="2" y="8"/>
                    <a:pt x="4" y="8"/>
                  </a:cubicBezTo>
                  <a:cubicBezTo>
                    <a:pt x="182" y="8"/>
                    <a:pt x="182" y="8"/>
                    <a:pt x="182" y="8"/>
                  </a:cubicBezTo>
                  <a:cubicBezTo>
                    <a:pt x="185" y="8"/>
                    <a:pt x="186" y="7"/>
                    <a:pt x="186" y="4"/>
                  </a:cubicBezTo>
                  <a:cubicBezTo>
                    <a:pt x="186" y="2"/>
                    <a:pt x="185" y="0"/>
                    <a:pt x="18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38"/>
            <p:cNvSpPr/>
            <p:nvPr/>
          </p:nvSpPr>
          <p:spPr>
            <a:xfrm>
              <a:off x="6007101" y="1662113"/>
              <a:ext cx="173037" cy="173037"/>
            </a:xfrm>
            <a:custGeom>
              <a:rect b="b" l="l" r="r" t="t"/>
              <a:pathLst>
                <a:path extrusionOk="0" h="72" w="72">
                  <a:moveTo>
                    <a:pt x="10" y="48"/>
                  </a:moveTo>
                  <a:cubicBezTo>
                    <a:pt x="24" y="48"/>
                    <a:pt x="24" y="48"/>
                    <a:pt x="24" y="48"/>
                  </a:cubicBezTo>
                  <a:cubicBezTo>
                    <a:pt x="24" y="63"/>
                    <a:pt x="24" y="63"/>
                    <a:pt x="24" y="63"/>
                  </a:cubicBezTo>
                  <a:cubicBezTo>
                    <a:pt x="24" y="68"/>
                    <a:pt x="28" y="72"/>
                    <a:pt x="33" y="72"/>
                  </a:cubicBezTo>
                  <a:cubicBezTo>
                    <a:pt x="34" y="72"/>
                    <a:pt x="34" y="72"/>
                    <a:pt x="34" y="72"/>
                  </a:cubicBezTo>
                  <a:cubicBezTo>
                    <a:pt x="39" y="72"/>
                    <a:pt x="39" y="72"/>
                    <a:pt x="39" y="72"/>
                  </a:cubicBezTo>
                  <a:cubicBezTo>
                    <a:pt x="44" y="72"/>
                    <a:pt x="49" y="68"/>
                    <a:pt x="49" y="63"/>
                  </a:cubicBezTo>
                  <a:cubicBezTo>
                    <a:pt x="49" y="48"/>
                    <a:pt x="49" y="48"/>
                    <a:pt x="49" y="48"/>
                  </a:cubicBezTo>
                  <a:cubicBezTo>
                    <a:pt x="63" y="48"/>
                    <a:pt x="63" y="48"/>
                    <a:pt x="63" y="48"/>
                  </a:cubicBezTo>
                  <a:cubicBezTo>
                    <a:pt x="68" y="48"/>
                    <a:pt x="72" y="44"/>
                    <a:pt x="72" y="39"/>
                  </a:cubicBezTo>
                  <a:cubicBezTo>
                    <a:pt x="72" y="33"/>
                    <a:pt x="72" y="33"/>
                    <a:pt x="72" y="33"/>
                  </a:cubicBezTo>
                  <a:cubicBezTo>
                    <a:pt x="72" y="28"/>
                    <a:pt x="68" y="24"/>
                    <a:pt x="63" y="24"/>
                  </a:cubicBezTo>
                  <a:cubicBezTo>
                    <a:pt x="49" y="24"/>
                    <a:pt x="49" y="24"/>
                    <a:pt x="49" y="24"/>
                  </a:cubicBezTo>
                  <a:cubicBezTo>
                    <a:pt x="49" y="9"/>
                    <a:pt x="49" y="9"/>
                    <a:pt x="49" y="9"/>
                  </a:cubicBezTo>
                  <a:cubicBezTo>
                    <a:pt x="49" y="4"/>
                    <a:pt x="44" y="0"/>
                    <a:pt x="39" y="0"/>
                  </a:cubicBezTo>
                  <a:cubicBezTo>
                    <a:pt x="34" y="0"/>
                    <a:pt x="34" y="0"/>
                    <a:pt x="34" y="0"/>
                  </a:cubicBezTo>
                  <a:cubicBezTo>
                    <a:pt x="33" y="0"/>
                    <a:pt x="33" y="0"/>
                    <a:pt x="33" y="0"/>
                  </a:cubicBezTo>
                  <a:cubicBezTo>
                    <a:pt x="28" y="0"/>
                    <a:pt x="24" y="4"/>
                    <a:pt x="24" y="9"/>
                  </a:cubicBezTo>
                  <a:cubicBezTo>
                    <a:pt x="24" y="24"/>
                    <a:pt x="24" y="24"/>
                    <a:pt x="24" y="24"/>
                  </a:cubicBezTo>
                  <a:cubicBezTo>
                    <a:pt x="10" y="24"/>
                    <a:pt x="10" y="24"/>
                    <a:pt x="10" y="24"/>
                  </a:cubicBezTo>
                  <a:cubicBezTo>
                    <a:pt x="4" y="24"/>
                    <a:pt x="0" y="28"/>
                    <a:pt x="0" y="33"/>
                  </a:cubicBezTo>
                  <a:cubicBezTo>
                    <a:pt x="0" y="39"/>
                    <a:pt x="0" y="39"/>
                    <a:pt x="0" y="39"/>
                  </a:cubicBezTo>
                  <a:cubicBezTo>
                    <a:pt x="0" y="44"/>
                    <a:pt x="4" y="48"/>
                    <a:pt x="10" y="4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39"/>
          <p:cNvSpPr txBox="1"/>
          <p:nvPr>
            <p:ph type="title"/>
          </p:nvPr>
        </p:nvSpPr>
        <p:spPr>
          <a:xfrm>
            <a:off x="3494600" y="2115425"/>
            <a:ext cx="4496700" cy="151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t>
            </a:r>
            <a:r>
              <a:rPr lang="en"/>
              <a:t>ame of</a:t>
            </a:r>
            <a:endParaRPr/>
          </a:p>
          <a:p>
            <a:pPr indent="0" lvl="0" marL="0" rtl="0" algn="l">
              <a:spcBef>
                <a:spcPts val="0"/>
              </a:spcBef>
              <a:spcAft>
                <a:spcPts val="0"/>
              </a:spcAft>
              <a:buNone/>
            </a:pPr>
            <a:r>
              <a:rPr lang="en"/>
              <a:t>the section</a:t>
            </a:r>
            <a:endParaRPr/>
          </a:p>
        </p:txBody>
      </p:sp>
      <p:sp>
        <p:nvSpPr>
          <p:cNvPr id="504" name="Google Shape;504;p39"/>
          <p:cNvSpPr txBox="1"/>
          <p:nvPr>
            <p:ph idx="2" type="title"/>
          </p:nvPr>
        </p:nvSpPr>
        <p:spPr>
          <a:xfrm>
            <a:off x="3494600" y="887475"/>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05" name="Google Shape;505;p39"/>
          <p:cNvSpPr txBox="1"/>
          <p:nvPr>
            <p:ph idx="1" type="subTitle"/>
          </p:nvPr>
        </p:nvSpPr>
        <p:spPr>
          <a:xfrm>
            <a:off x="3494600" y="3777575"/>
            <a:ext cx="44967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506" name="Google Shape;506;p39"/>
          <p:cNvGrpSpPr/>
          <p:nvPr/>
        </p:nvGrpSpPr>
        <p:grpSpPr>
          <a:xfrm>
            <a:off x="2054946" y="724959"/>
            <a:ext cx="593846" cy="593083"/>
            <a:chOff x="2600326" y="2787650"/>
            <a:chExt cx="1236663" cy="1235075"/>
          </a:xfrm>
        </p:grpSpPr>
        <p:sp>
          <p:nvSpPr>
            <p:cNvPr id="507" name="Google Shape;507;p39"/>
            <p:cNvSpPr/>
            <p:nvPr/>
          </p:nvSpPr>
          <p:spPr>
            <a:xfrm>
              <a:off x="2600325" y="2787650"/>
              <a:ext cx="1236663" cy="1235075"/>
            </a:xfrm>
            <a:custGeom>
              <a:rect b="b" l="l" r="r" t="t"/>
              <a:pathLst>
                <a:path extrusionOk="0" h="514" w="515">
                  <a:moveTo>
                    <a:pt x="515" y="466"/>
                  </a:moveTo>
                  <a:cubicBezTo>
                    <a:pt x="515" y="493"/>
                    <a:pt x="494" y="514"/>
                    <a:pt x="467" y="514"/>
                  </a:cubicBezTo>
                  <a:cubicBezTo>
                    <a:pt x="48" y="514"/>
                    <a:pt x="48" y="514"/>
                    <a:pt x="48" y="514"/>
                  </a:cubicBezTo>
                  <a:cubicBezTo>
                    <a:pt x="22" y="514"/>
                    <a:pt x="0" y="493"/>
                    <a:pt x="0" y="466"/>
                  </a:cubicBezTo>
                  <a:cubicBezTo>
                    <a:pt x="0" y="48"/>
                    <a:pt x="0" y="48"/>
                    <a:pt x="0" y="48"/>
                  </a:cubicBezTo>
                  <a:cubicBezTo>
                    <a:pt x="0" y="21"/>
                    <a:pt x="22" y="0"/>
                    <a:pt x="48" y="0"/>
                  </a:cubicBezTo>
                  <a:cubicBezTo>
                    <a:pt x="467" y="0"/>
                    <a:pt x="467" y="0"/>
                    <a:pt x="467" y="0"/>
                  </a:cubicBezTo>
                  <a:cubicBezTo>
                    <a:pt x="494" y="0"/>
                    <a:pt x="515" y="21"/>
                    <a:pt x="515" y="48"/>
                  </a:cubicBezTo>
                  <a:lnTo>
                    <a:pt x="515"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39"/>
            <p:cNvSpPr/>
            <p:nvPr/>
          </p:nvSpPr>
          <p:spPr>
            <a:xfrm>
              <a:off x="3121025" y="2994025"/>
              <a:ext cx="212725" cy="139700"/>
            </a:xfrm>
            <a:custGeom>
              <a:rect b="b" l="l" r="r" t="t"/>
              <a:pathLst>
                <a:path extrusionOk="0" h="58" w="89">
                  <a:moveTo>
                    <a:pt x="15" y="58"/>
                  </a:moveTo>
                  <a:cubicBezTo>
                    <a:pt x="15" y="58"/>
                    <a:pt x="14" y="58"/>
                    <a:pt x="14" y="58"/>
                  </a:cubicBezTo>
                  <a:cubicBezTo>
                    <a:pt x="14" y="58"/>
                    <a:pt x="30" y="54"/>
                    <a:pt x="45" y="54"/>
                  </a:cubicBezTo>
                  <a:cubicBezTo>
                    <a:pt x="60" y="54"/>
                    <a:pt x="73" y="58"/>
                    <a:pt x="73" y="58"/>
                  </a:cubicBezTo>
                  <a:cubicBezTo>
                    <a:pt x="74" y="58"/>
                    <a:pt x="74" y="58"/>
                    <a:pt x="74" y="58"/>
                  </a:cubicBezTo>
                  <a:cubicBezTo>
                    <a:pt x="86" y="37"/>
                    <a:pt x="89" y="13"/>
                    <a:pt x="89" y="12"/>
                  </a:cubicBezTo>
                  <a:cubicBezTo>
                    <a:pt x="89" y="12"/>
                    <a:pt x="89" y="11"/>
                    <a:pt x="89" y="11"/>
                  </a:cubicBezTo>
                  <a:cubicBezTo>
                    <a:pt x="87" y="10"/>
                    <a:pt x="85" y="9"/>
                    <a:pt x="85" y="9"/>
                  </a:cubicBezTo>
                  <a:cubicBezTo>
                    <a:pt x="85" y="9"/>
                    <a:pt x="84" y="8"/>
                    <a:pt x="84" y="8"/>
                  </a:cubicBezTo>
                  <a:cubicBezTo>
                    <a:pt x="73" y="3"/>
                    <a:pt x="59" y="0"/>
                    <a:pt x="45" y="0"/>
                  </a:cubicBezTo>
                  <a:cubicBezTo>
                    <a:pt x="30" y="0"/>
                    <a:pt x="17" y="3"/>
                    <a:pt x="6" y="8"/>
                  </a:cubicBezTo>
                  <a:cubicBezTo>
                    <a:pt x="6" y="8"/>
                    <a:pt x="5" y="9"/>
                    <a:pt x="5" y="9"/>
                  </a:cubicBezTo>
                  <a:cubicBezTo>
                    <a:pt x="4" y="9"/>
                    <a:pt x="3" y="10"/>
                    <a:pt x="1" y="11"/>
                  </a:cubicBezTo>
                  <a:cubicBezTo>
                    <a:pt x="1" y="11"/>
                    <a:pt x="0" y="12"/>
                    <a:pt x="0" y="12"/>
                  </a:cubicBezTo>
                  <a:cubicBezTo>
                    <a:pt x="0" y="13"/>
                    <a:pt x="3" y="37"/>
                    <a:pt x="15" y="5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39"/>
            <p:cNvSpPr/>
            <p:nvPr/>
          </p:nvSpPr>
          <p:spPr>
            <a:xfrm>
              <a:off x="2895600" y="3021013"/>
              <a:ext cx="665162" cy="804863"/>
            </a:xfrm>
            <a:custGeom>
              <a:rect b="b" l="l" r="r" t="t"/>
              <a:pathLst>
                <a:path extrusionOk="0" h="335" w="277">
                  <a:moveTo>
                    <a:pt x="275" y="276"/>
                  </a:moveTo>
                  <a:cubicBezTo>
                    <a:pt x="244" y="235"/>
                    <a:pt x="220" y="203"/>
                    <a:pt x="201" y="178"/>
                  </a:cubicBezTo>
                  <a:cubicBezTo>
                    <a:pt x="192" y="167"/>
                    <a:pt x="185" y="157"/>
                    <a:pt x="179" y="149"/>
                  </a:cubicBezTo>
                  <a:cubicBezTo>
                    <a:pt x="184" y="142"/>
                    <a:pt x="201" y="121"/>
                    <a:pt x="206" y="114"/>
                  </a:cubicBezTo>
                  <a:cubicBezTo>
                    <a:pt x="212" y="105"/>
                    <a:pt x="221" y="93"/>
                    <a:pt x="213" y="68"/>
                  </a:cubicBezTo>
                  <a:cubicBezTo>
                    <a:pt x="204" y="40"/>
                    <a:pt x="197" y="22"/>
                    <a:pt x="194" y="15"/>
                  </a:cubicBezTo>
                  <a:cubicBezTo>
                    <a:pt x="192" y="8"/>
                    <a:pt x="190" y="5"/>
                    <a:pt x="183" y="0"/>
                  </a:cubicBezTo>
                  <a:cubicBezTo>
                    <a:pt x="183" y="0"/>
                    <a:pt x="183" y="0"/>
                    <a:pt x="183" y="0"/>
                  </a:cubicBezTo>
                  <a:cubicBezTo>
                    <a:pt x="183" y="2"/>
                    <a:pt x="179" y="26"/>
                    <a:pt x="168" y="47"/>
                  </a:cubicBezTo>
                  <a:cubicBezTo>
                    <a:pt x="167" y="49"/>
                    <a:pt x="166" y="51"/>
                    <a:pt x="164" y="53"/>
                  </a:cubicBezTo>
                  <a:cubicBezTo>
                    <a:pt x="156" y="66"/>
                    <a:pt x="148" y="78"/>
                    <a:pt x="139" y="91"/>
                  </a:cubicBezTo>
                  <a:cubicBezTo>
                    <a:pt x="129" y="78"/>
                    <a:pt x="122" y="66"/>
                    <a:pt x="113" y="53"/>
                  </a:cubicBezTo>
                  <a:cubicBezTo>
                    <a:pt x="112" y="51"/>
                    <a:pt x="111" y="49"/>
                    <a:pt x="110" y="47"/>
                  </a:cubicBezTo>
                  <a:cubicBezTo>
                    <a:pt x="98" y="26"/>
                    <a:pt x="95" y="2"/>
                    <a:pt x="95" y="0"/>
                  </a:cubicBezTo>
                  <a:cubicBezTo>
                    <a:pt x="95" y="0"/>
                    <a:pt x="95" y="0"/>
                    <a:pt x="95" y="0"/>
                  </a:cubicBezTo>
                  <a:cubicBezTo>
                    <a:pt x="87" y="5"/>
                    <a:pt x="86" y="8"/>
                    <a:pt x="83" y="15"/>
                  </a:cubicBezTo>
                  <a:cubicBezTo>
                    <a:pt x="80" y="22"/>
                    <a:pt x="74" y="40"/>
                    <a:pt x="65" y="68"/>
                  </a:cubicBezTo>
                  <a:cubicBezTo>
                    <a:pt x="57" y="93"/>
                    <a:pt x="65" y="105"/>
                    <a:pt x="71" y="114"/>
                  </a:cubicBezTo>
                  <a:cubicBezTo>
                    <a:pt x="76" y="121"/>
                    <a:pt x="93" y="142"/>
                    <a:pt x="99" y="149"/>
                  </a:cubicBezTo>
                  <a:cubicBezTo>
                    <a:pt x="92" y="157"/>
                    <a:pt x="85" y="167"/>
                    <a:pt x="77" y="178"/>
                  </a:cubicBezTo>
                  <a:cubicBezTo>
                    <a:pt x="57" y="203"/>
                    <a:pt x="33" y="235"/>
                    <a:pt x="2" y="276"/>
                  </a:cubicBezTo>
                  <a:cubicBezTo>
                    <a:pt x="0" y="279"/>
                    <a:pt x="0" y="282"/>
                    <a:pt x="2" y="285"/>
                  </a:cubicBezTo>
                  <a:cubicBezTo>
                    <a:pt x="39" y="332"/>
                    <a:pt x="39" y="332"/>
                    <a:pt x="39" y="332"/>
                  </a:cubicBezTo>
                  <a:cubicBezTo>
                    <a:pt x="40" y="334"/>
                    <a:pt x="43" y="335"/>
                    <a:pt x="45" y="335"/>
                  </a:cubicBezTo>
                  <a:cubicBezTo>
                    <a:pt x="45" y="335"/>
                    <a:pt x="46" y="335"/>
                    <a:pt x="46" y="335"/>
                  </a:cubicBezTo>
                  <a:cubicBezTo>
                    <a:pt x="48" y="335"/>
                    <a:pt x="51" y="334"/>
                    <a:pt x="52" y="332"/>
                  </a:cubicBezTo>
                  <a:cubicBezTo>
                    <a:pt x="53" y="331"/>
                    <a:pt x="96" y="271"/>
                    <a:pt x="139" y="212"/>
                  </a:cubicBezTo>
                  <a:cubicBezTo>
                    <a:pt x="162" y="245"/>
                    <a:pt x="185" y="277"/>
                    <a:pt x="202" y="300"/>
                  </a:cubicBezTo>
                  <a:cubicBezTo>
                    <a:pt x="202" y="300"/>
                    <a:pt x="202" y="300"/>
                    <a:pt x="202" y="300"/>
                  </a:cubicBezTo>
                  <a:cubicBezTo>
                    <a:pt x="203" y="300"/>
                    <a:pt x="225" y="268"/>
                    <a:pt x="225" y="268"/>
                  </a:cubicBezTo>
                  <a:cubicBezTo>
                    <a:pt x="227" y="266"/>
                    <a:pt x="229" y="265"/>
                    <a:pt x="232" y="265"/>
                  </a:cubicBezTo>
                  <a:cubicBezTo>
                    <a:pt x="232" y="265"/>
                    <a:pt x="232" y="265"/>
                    <a:pt x="232" y="265"/>
                  </a:cubicBezTo>
                  <a:cubicBezTo>
                    <a:pt x="235" y="265"/>
                    <a:pt x="237" y="266"/>
                    <a:pt x="238" y="268"/>
                  </a:cubicBezTo>
                  <a:cubicBezTo>
                    <a:pt x="263" y="300"/>
                    <a:pt x="263" y="300"/>
                    <a:pt x="263" y="300"/>
                  </a:cubicBezTo>
                  <a:cubicBezTo>
                    <a:pt x="265" y="300"/>
                    <a:pt x="265" y="300"/>
                    <a:pt x="265" y="300"/>
                  </a:cubicBezTo>
                  <a:cubicBezTo>
                    <a:pt x="275" y="285"/>
                    <a:pt x="275" y="285"/>
                    <a:pt x="275" y="285"/>
                  </a:cubicBezTo>
                  <a:cubicBezTo>
                    <a:pt x="277" y="283"/>
                    <a:pt x="277" y="279"/>
                    <a:pt x="275" y="27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39"/>
            <p:cNvSpPr/>
            <p:nvPr/>
          </p:nvSpPr>
          <p:spPr>
            <a:xfrm>
              <a:off x="3379788" y="3654425"/>
              <a:ext cx="150813" cy="87313"/>
            </a:xfrm>
            <a:custGeom>
              <a:rect b="b" l="l" r="r" t="t"/>
              <a:pathLst>
                <a:path extrusionOk="0" h="36" w="63">
                  <a:moveTo>
                    <a:pt x="31" y="0"/>
                  </a:moveTo>
                  <a:cubicBezTo>
                    <a:pt x="31" y="0"/>
                    <a:pt x="31" y="0"/>
                    <a:pt x="31" y="0"/>
                  </a:cubicBezTo>
                  <a:cubicBezTo>
                    <a:pt x="28" y="0"/>
                    <a:pt x="25" y="0"/>
                    <a:pt x="23" y="4"/>
                  </a:cubicBezTo>
                  <a:cubicBezTo>
                    <a:pt x="23" y="4"/>
                    <a:pt x="15" y="14"/>
                    <a:pt x="0" y="36"/>
                  </a:cubicBezTo>
                  <a:cubicBezTo>
                    <a:pt x="0" y="36"/>
                    <a:pt x="0" y="36"/>
                    <a:pt x="0" y="36"/>
                  </a:cubicBezTo>
                  <a:cubicBezTo>
                    <a:pt x="63" y="36"/>
                    <a:pt x="63" y="36"/>
                    <a:pt x="63" y="36"/>
                  </a:cubicBezTo>
                  <a:cubicBezTo>
                    <a:pt x="63" y="36"/>
                    <a:pt x="63" y="36"/>
                    <a:pt x="63" y="36"/>
                  </a:cubicBezTo>
                  <a:cubicBezTo>
                    <a:pt x="38" y="3"/>
                    <a:pt x="38" y="3"/>
                    <a:pt x="38" y="3"/>
                  </a:cubicBezTo>
                  <a:cubicBezTo>
                    <a:pt x="36" y="1"/>
                    <a:pt x="34" y="0"/>
                    <a:pt x="31"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1" name="Google Shape;511;p39"/>
          <p:cNvGrpSpPr/>
          <p:nvPr/>
        </p:nvGrpSpPr>
        <p:grpSpPr>
          <a:xfrm>
            <a:off x="2812071" y="4415984"/>
            <a:ext cx="593845" cy="593083"/>
            <a:chOff x="2864171" y="4415984"/>
            <a:chExt cx="593845" cy="593083"/>
          </a:xfrm>
        </p:grpSpPr>
        <p:sp>
          <p:nvSpPr>
            <p:cNvPr id="512" name="Google Shape;512;p39"/>
            <p:cNvSpPr/>
            <p:nvPr/>
          </p:nvSpPr>
          <p:spPr>
            <a:xfrm>
              <a:off x="2864171" y="4415984"/>
              <a:ext cx="593845" cy="593083"/>
            </a:xfrm>
            <a:custGeom>
              <a:rect b="b" l="l" r="r" t="t"/>
              <a:pathLst>
                <a:path extrusionOk="0" h="514" w="515">
                  <a:moveTo>
                    <a:pt x="515" y="466"/>
                  </a:moveTo>
                  <a:cubicBezTo>
                    <a:pt x="515" y="493"/>
                    <a:pt x="494" y="514"/>
                    <a:pt x="467" y="514"/>
                  </a:cubicBezTo>
                  <a:cubicBezTo>
                    <a:pt x="48" y="514"/>
                    <a:pt x="48" y="514"/>
                    <a:pt x="48" y="514"/>
                  </a:cubicBezTo>
                  <a:cubicBezTo>
                    <a:pt x="22" y="514"/>
                    <a:pt x="0" y="493"/>
                    <a:pt x="0" y="466"/>
                  </a:cubicBezTo>
                  <a:cubicBezTo>
                    <a:pt x="0" y="48"/>
                    <a:pt x="0" y="48"/>
                    <a:pt x="0" y="48"/>
                  </a:cubicBezTo>
                  <a:cubicBezTo>
                    <a:pt x="0" y="21"/>
                    <a:pt x="22" y="0"/>
                    <a:pt x="48" y="0"/>
                  </a:cubicBezTo>
                  <a:cubicBezTo>
                    <a:pt x="467" y="0"/>
                    <a:pt x="467" y="0"/>
                    <a:pt x="467" y="0"/>
                  </a:cubicBezTo>
                  <a:cubicBezTo>
                    <a:pt x="494" y="0"/>
                    <a:pt x="515" y="21"/>
                    <a:pt x="515" y="48"/>
                  </a:cubicBezTo>
                  <a:lnTo>
                    <a:pt x="515"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3" name="Google Shape;513;p39"/>
            <p:cNvGrpSpPr/>
            <p:nvPr/>
          </p:nvGrpSpPr>
          <p:grpSpPr>
            <a:xfrm>
              <a:off x="3064653" y="4483781"/>
              <a:ext cx="192892" cy="457474"/>
              <a:chOff x="2822576" y="490538"/>
              <a:chExt cx="773112" cy="1833563"/>
            </a:xfrm>
          </p:grpSpPr>
          <p:sp>
            <p:nvSpPr>
              <p:cNvPr id="514" name="Google Shape;514;p39"/>
              <p:cNvSpPr/>
              <p:nvPr/>
            </p:nvSpPr>
            <p:spPr>
              <a:xfrm>
                <a:off x="2906713" y="641350"/>
                <a:ext cx="603250" cy="1682751"/>
              </a:xfrm>
              <a:custGeom>
                <a:rect b="b" l="l" r="r" t="t"/>
                <a:pathLst>
                  <a:path extrusionOk="0" h="701" w="251">
                    <a:moveTo>
                      <a:pt x="0" y="576"/>
                    </a:moveTo>
                    <a:cubicBezTo>
                      <a:pt x="0" y="645"/>
                      <a:pt x="57" y="701"/>
                      <a:pt x="126" y="701"/>
                    </a:cubicBezTo>
                    <a:cubicBezTo>
                      <a:pt x="195" y="701"/>
                      <a:pt x="251" y="645"/>
                      <a:pt x="251" y="576"/>
                    </a:cubicBezTo>
                    <a:cubicBezTo>
                      <a:pt x="251" y="0"/>
                      <a:pt x="251" y="0"/>
                      <a:pt x="251" y="0"/>
                    </a:cubicBezTo>
                    <a:cubicBezTo>
                      <a:pt x="0" y="0"/>
                      <a:pt x="0" y="0"/>
                      <a:pt x="0" y="0"/>
                    </a:cubicBezTo>
                    <a:lnTo>
                      <a:pt x="0" y="576"/>
                    </a:lnTo>
                    <a:close/>
                    <a:moveTo>
                      <a:pt x="38" y="317"/>
                    </a:moveTo>
                    <a:cubicBezTo>
                      <a:pt x="214" y="317"/>
                      <a:pt x="214" y="317"/>
                      <a:pt x="214" y="317"/>
                    </a:cubicBezTo>
                    <a:cubicBezTo>
                      <a:pt x="214" y="571"/>
                      <a:pt x="214" y="571"/>
                      <a:pt x="214" y="571"/>
                    </a:cubicBezTo>
                    <a:cubicBezTo>
                      <a:pt x="214" y="620"/>
                      <a:pt x="174" y="659"/>
                      <a:pt x="126" y="659"/>
                    </a:cubicBezTo>
                    <a:cubicBezTo>
                      <a:pt x="77" y="659"/>
                      <a:pt x="38" y="620"/>
                      <a:pt x="38" y="571"/>
                    </a:cubicBezTo>
                    <a:lnTo>
                      <a:pt x="38" y="317"/>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39"/>
              <p:cNvSpPr/>
              <p:nvPr/>
            </p:nvSpPr>
            <p:spPr>
              <a:xfrm>
                <a:off x="2822575" y="490538"/>
                <a:ext cx="773112" cy="152400"/>
              </a:xfrm>
              <a:custGeom>
                <a:rect b="b" l="l" r="r" t="t"/>
                <a:pathLst>
                  <a:path extrusionOk="0" h="64" w="322">
                    <a:moveTo>
                      <a:pt x="293" y="0"/>
                    </a:moveTo>
                    <a:cubicBezTo>
                      <a:pt x="28" y="0"/>
                      <a:pt x="28" y="0"/>
                      <a:pt x="28" y="0"/>
                    </a:cubicBezTo>
                    <a:cubicBezTo>
                      <a:pt x="13" y="0"/>
                      <a:pt x="0" y="13"/>
                      <a:pt x="0" y="29"/>
                    </a:cubicBezTo>
                    <a:cubicBezTo>
                      <a:pt x="0" y="36"/>
                      <a:pt x="0" y="36"/>
                      <a:pt x="0" y="36"/>
                    </a:cubicBezTo>
                    <a:cubicBezTo>
                      <a:pt x="0" y="52"/>
                      <a:pt x="13" y="64"/>
                      <a:pt x="28" y="64"/>
                    </a:cubicBezTo>
                    <a:cubicBezTo>
                      <a:pt x="35" y="64"/>
                      <a:pt x="35" y="64"/>
                      <a:pt x="35" y="64"/>
                    </a:cubicBezTo>
                    <a:cubicBezTo>
                      <a:pt x="286" y="64"/>
                      <a:pt x="286" y="64"/>
                      <a:pt x="286" y="64"/>
                    </a:cubicBezTo>
                    <a:cubicBezTo>
                      <a:pt x="293" y="64"/>
                      <a:pt x="293" y="64"/>
                      <a:pt x="293" y="64"/>
                    </a:cubicBezTo>
                    <a:cubicBezTo>
                      <a:pt x="309" y="64"/>
                      <a:pt x="322" y="52"/>
                      <a:pt x="322" y="36"/>
                    </a:cubicBezTo>
                    <a:cubicBezTo>
                      <a:pt x="322" y="29"/>
                      <a:pt x="322" y="29"/>
                      <a:pt x="322" y="29"/>
                    </a:cubicBezTo>
                    <a:cubicBezTo>
                      <a:pt x="322" y="13"/>
                      <a:pt x="309" y="0"/>
                      <a:pt x="293" y="0"/>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39"/>
              <p:cNvSpPr/>
              <p:nvPr/>
            </p:nvSpPr>
            <p:spPr>
              <a:xfrm>
                <a:off x="2998788" y="1401763"/>
                <a:ext cx="422275" cy="822325"/>
              </a:xfrm>
              <a:custGeom>
                <a:rect b="b" l="l" r="r" t="t"/>
                <a:pathLst>
                  <a:path extrusionOk="0" h="342" w="176">
                    <a:moveTo>
                      <a:pt x="88" y="342"/>
                    </a:moveTo>
                    <a:cubicBezTo>
                      <a:pt x="136" y="342"/>
                      <a:pt x="176" y="303"/>
                      <a:pt x="176" y="254"/>
                    </a:cubicBezTo>
                    <a:cubicBezTo>
                      <a:pt x="176" y="0"/>
                      <a:pt x="176" y="0"/>
                      <a:pt x="176" y="0"/>
                    </a:cubicBezTo>
                    <a:cubicBezTo>
                      <a:pt x="0" y="0"/>
                      <a:pt x="0" y="0"/>
                      <a:pt x="0" y="0"/>
                    </a:cubicBezTo>
                    <a:cubicBezTo>
                      <a:pt x="0" y="254"/>
                      <a:pt x="0" y="254"/>
                      <a:pt x="0" y="254"/>
                    </a:cubicBezTo>
                    <a:cubicBezTo>
                      <a:pt x="0" y="303"/>
                      <a:pt x="39" y="342"/>
                      <a:pt x="88" y="3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17" name="Google Shape;517;p39"/>
          <p:cNvGrpSpPr/>
          <p:nvPr/>
        </p:nvGrpSpPr>
        <p:grpSpPr>
          <a:xfrm>
            <a:off x="544913" y="3183017"/>
            <a:ext cx="593801" cy="594565"/>
            <a:chOff x="4048126" y="2797175"/>
            <a:chExt cx="1233487" cy="1235075"/>
          </a:xfrm>
        </p:grpSpPr>
        <p:sp>
          <p:nvSpPr>
            <p:cNvPr id="518" name="Google Shape;518;p39"/>
            <p:cNvSpPr/>
            <p:nvPr/>
          </p:nvSpPr>
          <p:spPr>
            <a:xfrm>
              <a:off x="4048126" y="2797175"/>
              <a:ext cx="1233487" cy="1235075"/>
            </a:xfrm>
            <a:custGeom>
              <a:rect b="b" l="l" r="r" t="t"/>
              <a:pathLst>
                <a:path extrusionOk="0" h="514" w="514">
                  <a:moveTo>
                    <a:pt x="514" y="466"/>
                  </a:moveTo>
                  <a:cubicBezTo>
                    <a:pt x="514" y="493"/>
                    <a:pt x="493" y="514"/>
                    <a:pt x="466" y="514"/>
                  </a:cubicBezTo>
                  <a:cubicBezTo>
                    <a:pt x="48" y="514"/>
                    <a:pt x="48" y="514"/>
                    <a:pt x="48" y="514"/>
                  </a:cubicBezTo>
                  <a:cubicBezTo>
                    <a:pt x="21" y="514"/>
                    <a:pt x="0" y="493"/>
                    <a:pt x="0" y="466"/>
                  </a:cubicBezTo>
                  <a:cubicBezTo>
                    <a:pt x="0" y="48"/>
                    <a:pt x="0" y="48"/>
                    <a:pt x="0" y="48"/>
                  </a:cubicBezTo>
                  <a:cubicBezTo>
                    <a:pt x="0" y="21"/>
                    <a:pt x="21" y="0"/>
                    <a:pt x="48" y="0"/>
                  </a:cubicBezTo>
                  <a:cubicBezTo>
                    <a:pt x="466" y="0"/>
                    <a:pt x="466" y="0"/>
                    <a:pt x="466" y="0"/>
                  </a:cubicBezTo>
                  <a:cubicBezTo>
                    <a:pt x="493" y="0"/>
                    <a:pt x="514" y="21"/>
                    <a:pt x="514" y="48"/>
                  </a:cubicBezTo>
                  <a:lnTo>
                    <a:pt x="514" y="4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39"/>
            <p:cNvSpPr/>
            <p:nvPr/>
          </p:nvSpPr>
          <p:spPr>
            <a:xfrm>
              <a:off x="4694238" y="3116263"/>
              <a:ext cx="198437" cy="222250"/>
            </a:xfrm>
            <a:custGeom>
              <a:rect b="b" l="l" r="r" t="t"/>
              <a:pathLst>
                <a:path extrusionOk="0" h="92" w="83">
                  <a:moveTo>
                    <a:pt x="83" y="10"/>
                  </a:moveTo>
                  <a:cubicBezTo>
                    <a:pt x="78" y="8"/>
                    <a:pt x="74" y="4"/>
                    <a:pt x="71" y="0"/>
                  </a:cubicBezTo>
                  <a:cubicBezTo>
                    <a:pt x="0" y="83"/>
                    <a:pt x="0" y="83"/>
                    <a:pt x="0" y="83"/>
                  </a:cubicBezTo>
                  <a:cubicBezTo>
                    <a:pt x="5" y="85"/>
                    <a:pt x="10" y="88"/>
                    <a:pt x="13" y="92"/>
                  </a:cubicBezTo>
                  <a:lnTo>
                    <a:pt x="83" y="10"/>
                  </a:ln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39"/>
            <p:cNvSpPr/>
            <p:nvPr/>
          </p:nvSpPr>
          <p:spPr>
            <a:xfrm>
              <a:off x="4368801" y="3489325"/>
              <a:ext cx="227013" cy="212725"/>
            </a:xfrm>
            <a:custGeom>
              <a:rect b="b" l="l" r="r" t="t"/>
              <a:pathLst>
                <a:path extrusionOk="0" h="89" w="94">
                  <a:moveTo>
                    <a:pt x="82" y="0"/>
                  </a:moveTo>
                  <a:cubicBezTo>
                    <a:pt x="0" y="78"/>
                    <a:pt x="0" y="78"/>
                    <a:pt x="0" y="78"/>
                  </a:cubicBezTo>
                  <a:cubicBezTo>
                    <a:pt x="5" y="81"/>
                    <a:pt x="9" y="85"/>
                    <a:pt x="11" y="89"/>
                  </a:cubicBezTo>
                  <a:cubicBezTo>
                    <a:pt x="94" y="10"/>
                    <a:pt x="94" y="10"/>
                    <a:pt x="94" y="10"/>
                  </a:cubicBezTo>
                  <a:cubicBezTo>
                    <a:pt x="89" y="7"/>
                    <a:pt x="85" y="4"/>
                    <a:pt x="82" y="0"/>
                  </a:cubicBez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39"/>
            <p:cNvSpPr/>
            <p:nvPr/>
          </p:nvSpPr>
          <p:spPr>
            <a:xfrm>
              <a:off x="4352926" y="3235325"/>
              <a:ext cx="207962" cy="147638"/>
            </a:xfrm>
            <a:custGeom>
              <a:rect b="b" l="l" r="r" t="t"/>
              <a:pathLst>
                <a:path extrusionOk="0" h="62" w="87">
                  <a:moveTo>
                    <a:pt x="10" y="0"/>
                  </a:moveTo>
                  <a:cubicBezTo>
                    <a:pt x="8" y="5"/>
                    <a:pt x="4" y="9"/>
                    <a:pt x="0" y="12"/>
                  </a:cubicBezTo>
                  <a:cubicBezTo>
                    <a:pt x="80" y="62"/>
                    <a:pt x="80" y="62"/>
                    <a:pt x="80" y="62"/>
                  </a:cubicBezTo>
                  <a:cubicBezTo>
                    <a:pt x="82" y="57"/>
                    <a:pt x="84" y="52"/>
                    <a:pt x="87" y="48"/>
                  </a:cubicBezTo>
                  <a:lnTo>
                    <a:pt x="10" y="0"/>
                  </a:ln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39"/>
            <p:cNvSpPr/>
            <p:nvPr/>
          </p:nvSpPr>
          <p:spPr>
            <a:xfrm>
              <a:off x="4592638" y="3195638"/>
              <a:ext cx="46038" cy="117475"/>
            </a:xfrm>
            <a:custGeom>
              <a:rect b="b" l="l" r="r" t="t"/>
              <a:pathLst>
                <a:path extrusionOk="0" h="49" w="19">
                  <a:moveTo>
                    <a:pt x="10" y="0"/>
                  </a:moveTo>
                  <a:cubicBezTo>
                    <a:pt x="7" y="1"/>
                    <a:pt x="4" y="2"/>
                    <a:pt x="0" y="2"/>
                  </a:cubicBezTo>
                  <a:cubicBezTo>
                    <a:pt x="9" y="49"/>
                    <a:pt x="9" y="49"/>
                    <a:pt x="9" y="49"/>
                  </a:cubicBezTo>
                  <a:cubicBezTo>
                    <a:pt x="12" y="48"/>
                    <a:pt x="16" y="47"/>
                    <a:pt x="19" y="46"/>
                  </a:cubicBezTo>
                  <a:lnTo>
                    <a:pt x="10" y="0"/>
                  </a:ln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39"/>
            <p:cNvSpPr/>
            <p:nvPr/>
          </p:nvSpPr>
          <p:spPr>
            <a:xfrm>
              <a:off x="4645026" y="3525838"/>
              <a:ext cx="31750" cy="117475"/>
            </a:xfrm>
            <a:custGeom>
              <a:rect b="b" l="l" r="r" t="t"/>
              <a:pathLst>
                <a:path extrusionOk="0" h="49" w="13">
                  <a:moveTo>
                    <a:pt x="0" y="1"/>
                  </a:moveTo>
                  <a:cubicBezTo>
                    <a:pt x="3" y="49"/>
                    <a:pt x="3" y="49"/>
                    <a:pt x="3" y="49"/>
                  </a:cubicBezTo>
                  <a:cubicBezTo>
                    <a:pt x="6" y="48"/>
                    <a:pt x="8" y="48"/>
                    <a:pt x="11" y="48"/>
                  </a:cubicBezTo>
                  <a:cubicBezTo>
                    <a:pt x="11" y="48"/>
                    <a:pt x="12" y="48"/>
                    <a:pt x="13" y="48"/>
                  </a:cubicBezTo>
                  <a:cubicBezTo>
                    <a:pt x="9" y="0"/>
                    <a:pt x="9" y="0"/>
                    <a:pt x="9" y="0"/>
                  </a:cubicBezTo>
                  <a:cubicBezTo>
                    <a:pt x="7" y="1"/>
                    <a:pt x="4" y="1"/>
                    <a:pt x="2" y="1"/>
                  </a:cubicBezTo>
                  <a:cubicBezTo>
                    <a:pt x="1" y="1"/>
                    <a:pt x="1" y="1"/>
                    <a:pt x="0" y="1"/>
                  </a:cubicBez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39"/>
            <p:cNvSpPr/>
            <p:nvPr/>
          </p:nvSpPr>
          <p:spPr>
            <a:xfrm>
              <a:off x="4719638" y="3475038"/>
              <a:ext cx="269875" cy="188913"/>
            </a:xfrm>
            <a:custGeom>
              <a:rect b="b" l="l" r="r" t="t"/>
              <a:pathLst>
                <a:path extrusionOk="0" h="79" w="112">
                  <a:moveTo>
                    <a:pt x="112" y="66"/>
                  </a:moveTo>
                  <a:cubicBezTo>
                    <a:pt x="10" y="0"/>
                    <a:pt x="10" y="0"/>
                    <a:pt x="10" y="0"/>
                  </a:cubicBezTo>
                  <a:cubicBezTo>
                    <a:pt x="8" y="4"/>
                    <a:pt x="4" y="8"/>
                    <a:pt x="0" y="12"/>
                  </a:cubicBezTo>
                  <a:cubicBezTo>
                    <a:pt x="103" y="79"/>
                    <a:pt x="103" y="79"/>
                    <a:pt x="103" y="79"/>
                  </a:cubicBezTo>
                  <a:cubicBezTo>
                    <a:pt x="105" y="74"/>
                    <a:pt x="108" y="70"/>
                    <a:pt x="112" y="66"/>
                  </a:cubicBez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39"/>
            <p:cNvSpPr/>
            <p:nvPr/>
          </p:nvSpPr>
          <p:spPr>
            <a:xfrm>
              <a:off x="4757738" y="3371850"/>
              <a:ext cx="128588" cy="50800"/>
            </a:xfrm>
            <a:custGeom>
              <a:rect b="b" l="l" r="r" t="t"/>
              <a:pathLst>
                <a:path extrusionOk="0" h="21" w="53">
                  <a:moveTo>
                    <a:pt x="1" y="21"/>
                  </a:moveTo>
                  <a:cubicBezTo>
                    <a:pt x="53" y="10"/>
                    <a:pt x="53" y="10"/>
                    <a:pt x="53" y="10"/>
                  </a:cubicBezTo>
                  <a:cubicBezTo>
                    <a:pt x="51" y="7"/>
                    <a:pt x="51" y="4"/>
                    <a:pt x="51" y="0"/>
                  </a:cubicBezTo>
                  <a:cubicBezTo>
                    <a:pt x="0" y="11"/>
                    <a:pt x="0" y="11"/>
                    <a:pt x="0" y="11"/>
                  </a:cubicBezTo>
                  <a:cubicBezTo>
                    <a:pt x="1" y="14"/>
                    <a:pt x="1" y="16"/>
                    <a:pt x="1" y="19"/>
                  </a:cubicBezTo>
                  <a:cubicBezTo>
                    <a:pt x="1" y="20"/>
                    <a:pt x="1" y="20"/>
                    <a:pt x="1" y="21"/>
                  </a:cubicBez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39"/>
            <p:cNvSpPr/>
            <p:nvPr/>
          </p:nvSpPr>
          <p:spPr>
            <a:xfrm>
              <a:off x="4433888" y="3438525"/>
              <a:ext cx="115887" cy="38100"/>
            </a:xfrm>
            <a:custGeom>
              <a:rect b="b" l="l" r="r" t="t"/>
              <a:pathLst>
                <a:path extrusionOk="0" h="16" w="48">
                  <a:moveTo>
                    <a:pt x="0" y="7"/>
                  </a:moveTo>
                  <a:cubicBezTo>
                    <a:pt x="1" y="10"/>
                    <a:pt x="2" y="13"/>
                    <a:pt x="2" y="16"/>
                  </a:cubicBezTo>
                  <a:cubicBezTo>
                    <a:pt x="48" y="9"/>
                    <a:pt x="48" y="9"/>
                    <a:pt x="48" y="9"/>
                  </a:cubicBezTo>
                  <a:cubicBezTo>
                    <a:pt x="46" y="6"/>
                    <a:pt x="45" y="3"/>
                    <a:pt x="45" y="0"/>
                  </a:cubicBezTo>
                  <a:lnTo>
                    <a:pt x="0" y="7"/>
                  </a:lnTo>
                  <a:close/>
                </a:path>
              </a:pathLst>
            </a:custGeom>
            <a:solidFill>
              <a:srgbClr val="3035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39"/>
            <p:cNvSpPr/>
            <p:nvPr/>
          </p:nvSpPr>
          <p:spPr>
            <a:xfrm>
              <a:off x="4227513" y="3136900"/>
              <a:ext cx="158750" cy="157163"/>
            </a:xfrm>
            <a:custGeom>
              <a:rect b="b" l="l" r="r" t="t"/>
              <a:pathLst>
                <a:path extrusionOk="0" h="66" w="66">
                  <a:moveTo>
                    <a:pt x="62" y="48"/>
                  </a:moveTo>
                  <a:cubicBezTo>
                    <a:pt x="64" y="43"/>
                    <a:pt x="66" y="38"/>
                    <a:pt x="66" y="33"/>
                  </a:cubicBezTo>
                  <a:cubicBezTo>
                    <a:pt x="66" y="15"/>
                    <a:pt x="51" y="0"/>
                    <a:pt x="33" y="0"/>
                  </a:cubicBezTo>
                  <a:cubicBezTo>
                    <a:pt x="14" y="0"/>
                    <a:pt x="0" y="15"/>
                    <a:pt x="0" y="33"/>
                  </a:cubicBezTo>
                  <a:cubicBezTo>
                    <a:pt x="0" y="51"/>
                    <a:pt x="14" y="66"/>
                    <a:pt x="33" y="66"/>
                  </a:cubicBezTo>
                  <a:cubicBezTo>
                    <a:pt x="40" y="66"/>
                    <a:pt x="46" y="64"/>
                    <a:pt x="52" y="60"/>
                  </a:cubicBezTo>
                  <a:cubicBezTo>
                    <a:pt x="56" y="57"/>
                    <a:pt x="60" y="53"/>
                    <a:pt x="62" y="48"/>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39"/>
            <p:cNvSpPr/>
            <p:nvPr/>
          </p:nvSpPr>
          <p:spPr>
            <a:xfrm>
              <a:off x="4846638" y="2992438"/>
              <a:ext cx="158750" cy="158750"/>
            </a:xfrm>
            <a:custGeom>
              <a:rect b="b" l="l" r="r" t="t"/>
              <a:pathLst>
                <a:path extrusionOk="0" h="66" w="66">
                  <a:moveTo>
                    <a:pt x="19" y="62"/>
                  </a:moveTo>
                  <a:cubicBezTo>
                    <a:pt x="23" y="64"/>
                    <a:pt x="28" y="66"/>
                    <a:pt x="33" y="66"/>
                  </a:cubicBezTo>
                  <a:cubicBezTo>
                    <a:pt x="52" y="66"/>
                    <a:pt x="66" y="51"/>
                    <a:pt x="66" y="33"/>
                  </a:cubicBezTo>
                  <a:cubicBezTo>
                    <a:pt x="66" y="14"/>
                    <a:pt x="52" y="0"/>
                    <a:pt x="33" y="0"/>
                  </a:cubicBezTo>
                  <a:cubicBezTo>
                    <a:pt x="15" y="0"/>
                    <a:pt x="0" y="14"/>
                    <a:pt x="0" y="33"/>
                  </a:cubicBezTo>
                  <a:cubicBezTo>
                    <a:pt x="0" y="40"/>
                    <a:pt x="3" y="47"/>
                    <a:pt x="7" y="52"/>
                  </a:cubicBezTo>
                  <a:cubicBezTo>
                    <a:pt x="10" y="56"/>
                    <a:pt x="14" y="60"/>
                    <a:pt x="19" y="62"/>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39"/>
            <p:cNvSpPr/>
            <p:nvPr/>
          </p:nvSpPr>
          <p:spPr>
            <a:xfrm>
              <a:off x="4962526" y="3614738"/>
              <a:ext cx="158750" cy="157163"/>
            </a:xfrm>
            <a:custGeom>
              <a:rect b="b" l="l" r="r" t="t"/>
              <a:pathLst>
                <a:path extrusionOk="0" h="66" w="66">
                  <a:moveTo>
                    <a:pt x="33" y="0"/>
                  </a:moveTo>
                  <a:cubicBezTo>
                    <a:pt x="24" y="0"/>
                    <a:pt x="17" y="3"/>
                    <a:pt x="11" y="8"/>
                  </a:cubicBezTo>
                  <a:cubicBezTo>
                    <a:pt x="7" y="12"/>
                    <a:pt x="4" y="16"/>
                    <a:pt x="2" y="21"/>
                  </a:cubicBezTo>
                  <a:cubicBezTo>
                    <a:pt x="0" y="25"/>
                    <a:pt x="0" y="29"/>
                    <a:pt x="0" y="33"/>
                  </a:cubicBezTo>
                  <a:cubicBezTo>
                    <a:pt x="0" y="51"/>
                    <a:pt x="14" y="66"/>
                    <a:pt x="33" y="66"/>
                  </a:cubicBezTo>
                  <a:cubicBezTo>
                    <a:pt x="51" y="66"/>
                    <a:pt x="66" y="51"/>
                    <a:pt x="66" y="33"/>
                  </a:cubicBezTo>
                  <a:cubicBezTo>
                    <a:pt x="66" y="15"/>
                    <a:pt x="51" y="0"/>
                    <a:pt x="33" y="0"/>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39"/>
            <p:cNvSpPr/>
            <p:nvPr/>
          </p:nvSpPr>
          <p:spPr>
            <a:xfrm>
              <a:off x="4249738" y="3663950"/>
              <a:ext cx="158750" cy="158750"/>
            </a:xfrm>
            <a:custGeom>
              <a:rect b="b" l="l" r="r" t="t"/>
              <a:pathLst>
                <a:path extrusionOk="0" h="66" w="66">
                  <a:moveTo>
                    <a:pt x="50" y="5"/>
                  </a:moveTo>
                  <a:cubicBezTo>
                    <a:pt x="45" y="2"/>
                    <a:pt x="39" y="0"/>
                    <a:pt x="33" y="0"/>
                  </a:cubicBezTo>
                  <a:cubicBezTo>
                    <a:pt x="15" y="0"/>
                    <a:pt x="0" y="15"/>
                    <a:pt x="0" y="33"/>
                  </a:cubicBezTo>
                  <a:cubicBezTo>
                    <a:pt x="0" y="51"/>
                    <a:pt x="15" y="66"/>
                    <a:pt x="33" y="66"/>
                  </a:cubicBezTo>
                  <a:cubicBezTo>
                    <a:pt x="51" y="66"/>
                    <a:pt x="66" y="51"/>
                    <a:pt x="66" y="33"/>
                  </a:cubicBezTo>
                  <a:cubicBezTo>
                    <a:pt x="66" y="27"/>
                    <a:pt x="64" y="21"/>
                    <a:pt x="61" y="16"/>
                  </a:cubicBezTo>
                  <a:cubicBezTo>
                    <a:pt x="59" y="12"/>
                    <a:pt x="55" y="8"/>
                    <a:pt x="50"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39"/>
            <p:cNvSpPr/>
            <p:nvPr/>
          </p:nvSpPr>
          <p:spPr>
            <a:xfrm>
              <a:off x="4537075" y="3303588"/>
              <a:ext cx="225425" cy="227013"/>
            </a:xfrm>
            <a:custGeom>
              <a:rect b="b" l="l" r="r" t="t"/>
              <a:pathLst>
                <a:path extrusionOk="0" h="94" w="94">
                  <a:moveTo>
                    <a:pt x="87" y="71"/>
                  </a:moveTo>
                  <a:cubicBezTo>
                    <a:pt x="91" y="65"/>
                    <a:pt x="93" y="57"/>
                    <a:pt x="94" y="49"/>
                  </a:cubicBezTo>
                  <a:cubicBezTo>
                    <a:pt x="94" y="48"/>
                    <a:pt x="94" y="48"/>
                    <a:pt x="94" y="47"/>
                  </a:cubicBezTo>
                  <a:cubicBezTo>
                    <a:pt x="94" y="44"/>
                    <a:pt x="94" y="42"/>
                    <a:pt x="93" y="39"/>
                  </a:cubicBezTo>
                  <a:cubicBezTo>
                    <a:pt x="91" y="29"/>
                    <a:pt x="86" y="20"/>
                    <a:pt x="79" y="13"/>
                  </a:cubicBezTo>
                  <a:cubicBezTo>
                    <a:pt x="75" y="9"/>
                    <a:pt x="71" y="6"/>
                    <a:pt x="66" y="4"/>
                  </a:cubicBezTo>
                  <a:cubicBezTo>
                    <a:pt x="60" y="2"/>
                    <a:pt x="54" y="0"/>
                    <a:pt x="47" y="0"/>
                  </a:cubicBezTo>
                  <a:cubicBezTo>
                    <a:pt x="45" y="0"/>
                    <a:pt x="43" y="0"/>
                    <a:pt x="42" y="0"/>
                  </a:cubicBezTo>
                  <a:cubicBezTo>
                    <a:pt x="38" y="1"/>
                    <a:pt x="35" y="2"/>
                    <a:pt x="32" y="3"/>
                  </a:cubicBezTo>
                  <a:cubicBezTo>
                    <a:pt x="23" y="6"/>
                    <a:pt x="15" y="11"/>
                    <a:pt x="10" y="19"/>
                  </a:cubicBezTo>
                  <a:cubicBezTo>
                    <a:pt x="6" y="23"/>
                    <a:pt x="4" y="28"/>
                    <a:pt x="2" y="33"/>
                  </a:cubicBezTo>
                  <a:cubicBezTo>
                    <a:pt x="1" y="37"/>
                    <a:pt x="0" y="42"/>
                    <a:pt x="0" y="47"/>
                  </a:cubicBezTo>
                  <a:cubicBezTo>
                    <a:pt x="0" y="50"/>
                    <a:pt x="0" y="53"/>
                    <a:pt x="1" y="56"/>
                  </a:cubicBezTo>
                  <a:cubicBezTo>
                    <a:pt x="1" y="60"/>
                    <a:pt x="2" y="63"/>
                    <a:pt x="4" y="66"/>
                  </a:cubicBezTo>
                  <a:cubicBezTo>
                    <a:pt x="6" y="70"/>
                    <a:pt x="8" y="74"/>
                    <a:pt x="11" y="77"/>
                  </a:cubicBezTo>
                  <a:cubicBezTo>
                    <a:pt x="14" y="82"/>
                    <a:pt x="19" y="85"/>
                    <a:pt x="23" y="88"/>
                  </a:cubicBezTo>
                  <a:cubicBezTo>
                    <a:pt x="30" y="91"/>
                    <a:pt x="37" y="94"/>
                    <a:pt x="45" y="94"/>
                  </a:cubicBezTo>
                  <a:cubicBezTo>
                    <a:pt x="46" y="94"/>
                    <a:pt x="46" y="94"/>
                    <a:pt x="47" y="94"/>
                  </a:cubicBezTo>
                  <a:cubicBezTo>
                    <a:pt x="50" y="94"/>
                    <a:pt x="52" y="94"/>
                    <a:pt x="55" y="93"/>
                  </a:cubicBezTo>
                  <a:cubicBezTo>
                    <a:pt x="63" y="92"/>
                    <a:pt x="70" y="88"/>
                    <a:pt x="77" y="83"/>
                  </a:cubicBezTo>
                  <a:cubicBezTo>
                    <a:pt x="81" y="80"/>
                    <a:pt x="84" y="76"/>
                    <a:pt x="87" y="7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39"/>
            <p:cNvSpPr/>
            <p:nvPr/>
          </p:nvSpPr>
          <p:spPr>
            <a:xfrm>
              <a:off x="4311651" y="3416300"/>
              <a:ext cx="127000" cy="128588"/>
            </a:xfrm>
            <a:custGeom>
              <a:rect b="b" l="l" r="r" t="t"/>
              <a:pathLst>
                <a:path extrusionOk="0" h="53" w="53">
                  <a:moveTo>
                    <a:pt x="27" y="0"/>
                  </a:moveTo>
                  <a:cubicBezTo>
                    <a:pt x="12" y="0"/>
                    <a:pt x="0" y="12"/>
                    <a:pt x="0" y="26"/>
                  </a:cubicBezTo>
                  <a:cubicBezTo>
                    <a:pt x="0" y="41"/>
                    <a:pt x="12" y="53"/>
                    <a:pt x="27" y="53"/>
                  </a:cubicBezTo>
                  <a:cubicBezTo>
                    <a:pt x="41" y="53"/>
                    <a:pt x="53" y="41"/>
                    <a:pt x="53" y="26"/>
                  </a:cubicBezTo>
                  <a:cubicBezTo>
                    <a:pt x="53" y="26"/>
                    <a:pt x="53" y="26"/>
                    <a:pt x="53" y="25"/>
                  </a:cubicBezTo>
                  <a:cubicBezTo>
                    <a:pt x="53" y="22"/>
                    <a:pt x="52" y="19"/>
                    <a:pt x="51" y="16"/>
                  </a:cubicBezTo>
                  <a:cubicBezTo>
                    <a:pt x="47" y="7"/>
                    <a:pt x="38" y="0"/>
                    <a:pt x="27"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39"/>
            <p:cNvSpPr/>
            <p:nvPr/>
          </p:nvSpPr>
          <p:spPr>
            <a:xfrm>
              <a:off x="4530726" y="3073400"/>
              <a:ext cx="127000" cy="127000"/>
            </a:xfrm>
            <a:custGeom>
              <a:rect b="b" l="l" r="r" t="t"/>
              <a:pathLst>
                <a:path extrusionOk="0" h="53" w="53">
                  <a:moveTo>
                    <a:pt x="53" y="26"/>
                  </a:moveTo>
                  <a:cubicBezTo>
                    <a:pt x="53" y="12"/>
                    <a:pt x="41" y="0"/>
                    <a:pt x="26" y="0"/>
                  </a:cubicBezTo>
                  <a:cubicBezTo>
                    <a:pt x="12" y="0"/>
                    <a:pt x="0" y="12"/>
                    <a:pt x="0" y="26"/>
                  </a:cubicBezTo>
                  <a:cubicBezTo>
                    <a:pt x="0" y="41"/>
                    <a:pt x="12" y="53"/>
                    <a:pt x="26" y="53"/>
                  </a:cubicBezTo>
                  <a:cubicBezTo>
                    <a:pt x="26" y="53"/>
                    <a:pt x="26" y="53"/>
                    <a:pt x="26" y="53"/>
                  </a:cubicBezTo>
                  <a:cubicBezTo>
                    <a:pt x="30" y="53"/>
                    <a:pt x="33" y="52"/>
                    <a:pt x="36" y="51"/>
                  </a:cubicBezTo>
                  <a:cubicBezTo>
                    <a:pt x="46" y="47"/>
                    <a:pt x="53" y="37"/>
                    <a:pt x="53" y="2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39"/>
            <p:cNvSpPr/>
            <p:nvPr/>
          </p:nvSpPr>
          <p:spPr>
            <a:xfrm>
              <a:off x="4881563" y="3306763"/>
              <a:ext cx="123825" cy="127000"/>
            </a:xfrm>
            <a:custGeom>
              <a:rect b="b" l="l" r="r" t="t"/>
              <a:pathLst>
                <a:path extrusionOk="0" h="53" w="52">
                  <a:moveTo>
                    <a:pt x="26" y="53"/>
                  </a:moveTo>
                  <a:cubicBezTo>
                    <a:pt x="40" y="53"/>
                    <a:pt x="52" y="41"/>
                    <a:pt x="52" y="27"/>
                  </a:cubicBezTo>
                  <a:cubicBezTo>
                    <a:pt x="52" y="12"/>
                    <a:pt x="40" y="0"/>
                    <a:pt x="26" y="0"/>
                  </a:cubicBezTo>
                  <a:cubicBezTo>
                    <a:pt x="11" y="0"/>
                    <a:pt x="0" y="12"/>
                    <a:pt x="0" y="27"/>
                  </a:cubicBezTo>
                  <a:cubicBezTo>
                    <a:pt x="0" y="27"/>
                    <a:pt x="0" y="27"/>
                    <a:pt x="0" y="27"/>
                  </a:cubicBezTo>
                  <a:cubicBezTo>
                    <a:pt x="0" y="31"/>
                    <a:pt x="0" y="34"/>
                    <a:pt x="2" y="37"/>
                  </a:cubicBezTo>
                  <a:cubicBezTo>
                    <a:pt x="6" y="46"/>
                    <a:pt x="15" y="53"/>
                    <a:pt x="26" y="5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39"/>
            <p:cNvSpPr/>
            <p:nvPr/>
          </p:nvSpPr>
          <p:spPr>
            <a:xfrm>
              <a:off x="4606926" y="3640138"/>
              <a:ext cx="127000" cy="127000"/>
            </a:xfrm>
            <a:custGeom>
              <a:rect b="b" l="l" r="r" t="t"/>
              <a:pathLst>
                <a:path extrusionOk="0" h="53" w="53">
                  <a:moveTo>
                    <a:pt x="19" y="1"/>
                  </a:moveTo>
                  <a:cubicBezTo>
                    <a:pt x="8" y="4"/>
                    <a:pt x="0" y="14"/>
                    <a:pt x="0" y="26"/>
                  </a:cubicBezTo>
                  <a:cubicBezTo>
                    <a:pt x="0" y="41"/>
                    <a:pt x="12" y="53"/>
                    <a:pt x="27" y="53"/>
                  </a:cubicBezTo>
                  <a:cubicBezTo>
                    <a:pt x="41" y="53"/>
                    <a:pt x="53" y="41"/>
                    <a:pt x="53" y="26"/>
                  </a:cubicBezTo>
                  <a:cubicBezTo>
                    <a:pt x="53" y="13"/>
                    <a:pt x="42" y="1"/>
                    <a:pt x="29" y="0"/>
                  </a:cubicBezTo>
                  <a:cubicBezTo>
                    <a:pt x="28" y="0"/>
                    <a:pt x="27" y="0"/>
                    <a:pt x="27" y="0"/>
                  </a:cubicBezTo>
                  <a:cubicBezTo>
                    <a:pt x="24" y="0"/>
                    <a:pt x="22" y="0"/>
                    <a:pt x="19" y="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longer text?</a:t>
            </a:r>
            <a:endParaRPr/>
          </a:p>
        </p:txBody>
      </p:sp>
      <p:sp>
        <p:nvSpPr>
          <p:cNvPr id="541" name="Google Shape;541;p40"/>
          <p:cNvSpPr txBox="1"/>
          <p:nvPr>
            <p:ph idx="1" type="subTitle"/>
          </p:nvPr>
        </p:nvSpPr>
        <p:spPr>
          <a:xfrm>
            <a:off x="4832075" y="2089425"/>
            <a:ext cx="3507300" cy="18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542" name="Google Shape;542;p40"/>
          <p:cNvSpPr txBox="1"/>
          <p:nvPr>
            <p:ph idx="2" type="subTitle"/>
          </p:nvPr>
        </p:nvSpPr>
        <p:spPr>
          <a:xfrm>
            <a:off x="1057900" y="2089425"/>
            <a:ext cx="3507300" cy="18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Mercurius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 name="Shape 546"/>
        <p:cNvGrpSpPr/>
        <p:nvPr/>
      </p:nvGrpSpPr>
      <p:grpSpPr>
        <a:xfrm>
          <a:off x="0" y="0"/>
          <a:ext cx="0" cy="0"/>
          <a:chOff x="0" y="0"/>
          <a:chExt cx="0" cy="0"/>
        </a:xfrm>
      </p:grpSpPr>
      <p:sp>
        <p:nvSpPr>
          <p:cNvPr id="547" name="Google Shape;547;p41"/>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548" name="Google Shape;548;p41"/>
          <p:cNvSpPr txBox="1"/>
          <p:nvPr>
            <p:ph idx="1" type="subTitle"/>
          </p:nvPr>
        </p:nvSpPr>
        <p:spPr>
          <a:xfrm>
            <a:off x="720000" y="2075250"/>
            <a:ext cx="4794600" cy="21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divide the content</a:t>
            </a:r>
            <a:endParaRPr/>
          </a:p>
        </p:txBody>
      </p:sp>
      <p:sp>
        <p:nvSpPr>
          <p:cNvPr id="554" name="Google Shape;554;p42"/>
          <p:cNvSpPr txBox="1"/>
          <p:nvPr>
            <p:ph idx="1" type="subTitle"/>
          </p:nvPr>
        </p:nvSpPr>
        <p:spPr>
          <a:xfrm>
            <a:off x="5111280" y="2904625"/>
            <a:ext cx="2922600" cy="111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555" name="Google Shape;555;p42"/>
          <p:cNvSpPr txBox="1"/>
          <p:nvPr>
            <p:ph idx="2" type="subTitle"/>
          </p:nvPr>
        </p:nvSpPr>
        <p:spPr>
          <a:xfrm>
            <a:off x="1110104" y="2904625"/>
            <a:ext cx="2922600" cy="111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56" name="Google Shape;556;p42"/>
          <p:cNvSpPr txBox="1"/>
          <p:nvPr>
            <p:ph idx="3" type="subTitle"/>
          </p:nvPr>
        </p:nvSpPr>
        <p:spPr>
          <a:xfrm>
            <a:off x="1110116" y="2345725"/>
            <a:ext cx="2922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57" name="Google Shape;557;p42"/>
          <p:cNvSpPr txBox="1"/>
          <p:nvPr>
            <p:ph idx="4" type="subTitle"/>
          </p:nvPr>
        </p:nvSpPr>
        <p:spPr>
          <a:xfrm>
            <a:off x="5111296" y="2345725"/>
            <a:ext cx="29226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558" name="Google Shape;558;p42"/>
          <p:cNvGrpSpPr/>
          <p:nvPr/>
        </p:nvGrpSpPr>
        <p:grpSpPr>
          <a:xfrm>
            <a:off x="2358600" y="1823375"/>
            <a:ext cx="425597" cy="422275"/>
            <a:chOff x="2822563" y="2206925"/>
            <a:chExt cx="425597" cy="422275"/>
          </a:xfrm>
        </p:grpSpPr>
        <p:sp>
          <p:nvSpPr>
            <p:cNvPr id="559" name="Google Shape;559;p42"/>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42"/>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1" name="Google Shape;561;p42"/>
          <p:cNvGrpSpPr/>
          <p:nvPr/>
        </p:nvGrpSpPr>
        <p:grpSpPr>
          <a:xfrm>
            <a:off x="6361588" y="1965413"/>
            <a:ext cx="425611" cy="294388"/>
            <a:chOff x="5287951" y="4275438"/>
            <a:chExt cx="422275" cy="292080"/>
          </a:xfrm>
        </p:grpSpPr>
        <p:sp>
          <p:nvSpPr>
            <p:cNvPr id="562" name="Google Shape;562;p42"/>
            <p:cNvSpPr/>
            <p:nvPr/>
          </p:nvSpPr>
          <p:spPr>
            <a:xfrm>
              <a:off x="5400663" y="4397675"/>
              <a:ext cx="257191" cy="169843"/>
            </a:xfrm>
            <a:custGeom>
              <a:rect b="b" l="l" r="r" t="t"/>
              <a:pathLst>
                <a:path extrusionOk="0" h="45" w="68">
                  <a:moveTo>
                    <a:pt x="41" y="7"/>
                  </a:moveTo>
                  <a:cubicBezTo>
                    <a:pt x="40" y="8"/>
                    <a:pt x="39" y="9"/>
                    <a:pt x="38" y="9"/>
                  </a:cubicBezTo>
                  <a:cubicBezTo>
                    <a:pt x="37" y="8"/>
                    <a:pt x="36" y="8"/>
                    <a:pt x="35" y="7"/>
                  </a:cubicBezTo>
                  <a:cubicBezTo>
                    <a:pt x="32" y="0"/>
                    <a:pt x="32" y="0"/>
                    <a:pt x="32" y="0"/>
                  </a:cubicBezTo>
                  <a:cubicBezTo>
                    <a:pt x="23" y="14"/>
                    <a:pt x="23" y="14"/>
                    <a:pt x="23" y="14"/>
                  </a:cubicBezTo>
                  <a:cubicBezTo>
                    <a:pt x="23" y="15"/>
                    <a:pt x="22" y="16"/>
                    <a:pt x="21" y="16"/>
                  </a:cubicBezTo>
                  <a:cubicBezTo>
                    <a:pt x="20" y="16"/>
                    <a:pt x="19" y="16"/>
                    <a:pt x="18" y="15"/>
                  </a:cubicBezTo>
                  <a:cubicBezTo>
                    <a:pt x="9" y="7"/>
                    <a:pt x="9" y="7"/>
                    <a:pt x="9" y="7"/>
                  </a:cubicBezTo>
                  <a:cubicBezTo>
                    <a:pt x="0" y="21"/>
                    <a:pt x="0" y="21"/>
                    <a:pt x="0" y="21"/>
                  </a:cubicBezTo>
                  <a:cubicBezTo>
                    <a:pt x="23" y="44"/>
                    <a:pt x="23" y="44"/>
                    <a:pt x="23" y="44"/>
                  </a:cubicBezTo>
                  <a:cubicBezTo>
                    <a:pt x="24" y="45"/>
                    <a:pt x="25" y="45"/>
                    <a:pt x="25" y="45"/>
                  </a:cubicBezTo>
                  <a:cubicBezTo>
                    <a:pt x="25" y="45"/>
                    <a:pt x="25" y="45"/>
                    <a:pt x="25" y="45"/>
                  </a:cubicBezTo>
                  <a:cubicBezTo>
                    <a:pt x="26" y="45"/>
                    <a:pt x="27" y="45"/>
                    <a:pt x="28" y="44"/>
                  </a:cubicBezTo>
                  <a:cubicBezTo>
                    <a:pt x="64" y="8"/>
                    <a:pt x="64" y="8"/>
                    <a:pt x="64" y="8"/>
                  </a:cubicBezTo>
                  <a:cubicBezTo>
                    <a:pt x="66" y="6"/>
                    <a:pt x="67" y="4"/>
                    <a:pt x="68" y="2"/>
                  </a:cubicBezTo>
                  <a:cubicBezTo>
                    <a:pt x="45" y="2"/>
                    <a:pt x="45" y="2"/>
                    <a:pt x="45" y="2"/>
                  </a:cubicBezTo>
                  <a:lnTo>
                    <a:pt x="41" y="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42"/>
            <p:cNvSpPr/>
            <p:nvPr/>
          </p:nvSpPr>
          <p:spPr>
            <a:xfrm>
              <a:off x="5287951" y="4275438"/>
              <a:ext cx="422275" cy="242824"/>
            </a:xfrm>
            <a:custGeom>
              <a:rect b="b" l="l" r="r" t="t"/>
              <a:pathLst>
                <a:path extrusionOk="0" h="64" w="112">
                  <a:moveTo>
                    <a:pt x="109" y="27"/>
                  </a:moveTo>
                  <a:cubicBezTo>
                    <a:pt x="100" y="27"/>
                    <a:pt x="100" y="27"/>
                    <a:pt x="100" y="27"/>
                  </a:cubicBezTo>
                  <a:cubicBezTo>
                    <a:pt x="102" y="20"/>
                    <a:pt x="99" y="12"/>
                    <a:pt x="94" y="7"/>
                  </a:cubicBezTo>
                  <a:cubicBezTo>
                    <a:pt x="89" y="2"/>
                    <a:pt x="84" y="0"/>
                    <a:pt x="77" y="0"/>
                  </a:cubicBezTo>
                  <a:cubicBezTo>
                    <a:pt x="71" y="0"/>
                    <a:pt x="65" y="2"/>
                    <a:pt x="61" y="7"/>
                  </a:cubicBezTo>
                  <a:cubicBezTo>
                    <a:pt x="56" y="12"/>
                    <a:pt x="56" y="12"/>
                    <a:pt x="56" y="12"/>
                  </a:cubicBezTo>
                  <a:cubicBezTo>
                    <a:pt x="50" y="7"/>
                    <a:pt x="50" y="7"/>
                    <a:pt x="50" y="7"/>
                  </a:cubicBezTo>
                  <a:cubicBezTo>
                    <a:pt x="46" y="2"/>
                    <a:pt x="40" y="0"/>
                    <a:pt x="34" y="0"/>
                  </a:cubicBezTo>
                  <a:cubicBezTo>
                    <a:pt x="28" y="0"/>
                    <a:pt x="22" y="2"/>
                    <a:pt x="17" y="7"/>
                  </a:cubicBezTo>
                  <a:cubicBezTo>
                    <a:pt x="8" y="16"/>
                    <a:pt x="8" y="31"/>
                    <a:pt x="17" y="40"/>
                  </a:cubicBezTo>
                  <a:cubicBezTo>
                    <a:pt x="25" y="48"/>
                    <a:pt x="25" y="48"/>
                    <a:pt x="25" y="48"/>
                  </a:cubicBezTo>
                  <a:cubicBezTo>
                    <a:pt x="19" y="57"/>
                    <a:pt x="19" y="57"/>
                    <a:pt x="19" y="57"/>
                  </a:cubicBezTo>
                  <a:cubicBezTo>
                    <a:pt x="3" y="57"/>
                    <a:pt x="3" y="57"/>
                    <a:pt x="3" y="57"/>
                  </a:cubicBezTo>
                  <a:cubicBezTo>
                    <a:pt x="1" y="57"/>
                    <a:pt x="0" y="59"/>
                    <a:pt x="0" y="61"/>
                  </a:cubicBezTo>
                  <a:cubicBezTo>
                    <a:pt x="0" y="63"/>
                    <a:pt x="1" y="64"/>
                    <a:pt x="3" y="64"/>
                  </a:cubicBezTo>
                  <a:cubicBezTo>
                    <a:pt x="21" y="64"/>
                    <a:pt x="21" y="64"/>
                    <a:pt x="21" y="64"/>
                  </a:cubicBezTo>
                  <a:cubicBezTo>
                    <a:pt x="22" y="64"/>
                    <a:pt x="23" y="63"/>
                    <a:pt x="24" y="63"/>
                  </a:cubicBezTo>
                  <a:cubicBezTo>
                    <a:pt x="30" y="53"/>
                    <a:pt x="30" y="53"/>
                    <a:pt x="30" y="53"/>
                  </a:cubicBezTo>
                  <a:cubicBezTo>
                    <a:pt x="25" y="48"/>
                    <a:pt x="25" y="48"/>
                    <a:pt x="25" y="48"/>
                  </a:cubicBezTo>
                  <a:cubicBezTo>
                    <a:pt x="36" y="32"/>
                    <a:pt x="36" y="32"/>
                    <a:pt x="36" y="32"/>
                  </a:cubicBezTo>
                  <a:cubicBezTo>
                    <a:pt x="36" y="31"/>
                    <a:pt x="37" y="30"/>
                    <a:pt x="38" y="30"/>
                  </a:cubicBezTo>
                  <a:cubicBezTo>
                    <a:pt x="39" y="30"/>
                    <a:pt x="40" y="31"/>
                    <a:pt x="41" y="31"/>
                  </a:cubicBezTo>
                  <a:cubicBezTo>
                    <a:pt x="50" y="40"/>
                    <a:pt x="50" y="40"/>
                    <a:pt x="50" y="40"/>
                  </a:cubicBezTo>
                  <a:cubicBezTo>
                    <a:pt x="59" y="24"/>
                    <a:pt x="59" y="24"/>
                    <a:pt x="59" y="24"/>
                  </a:cubicBezTo>
                  <a:cubicBezTo>
                    <a:pt x="59" y="23"/>
                    <a:pt x="61" y="22"/>
                    <a:pt x="62" y="22"/>
                  </a:cubicBezTo>
                  <a:cubicBezTo>
                    <a:pt x="63" y="22"/>
                    <a:pt x="64" y="23"/>
                    <a:pt x="65" y="24"/>
                  </a:cubicBezTo>
                  <a:cubicBezTo>
                    <a:pt x="69" y="31"/>
                    <a:pt x="69" y="31"/>
                    <a:pt x="69" y="31"/>
                  </a:cubicBezTo>
                  <a:cubicBezTo>
                    <a:pt x="71" y="28"/>
                    <a:pt x="71" y="28"/>
                    <a:pt x="71" y="28"/>
                  </a:cubicBezTo>
                  <a:cubicBezTo>
                    <a:pt x="71" y="28"/>
                    <a:pt x="72" y="27"/>
                    <a:pt x="73" y="27"/>
                  </a:cubicBezTo>
                  <a:cubicBezTo>
                    <a:pt x="100" y="27"/>
                    <a:pt x="100" y="27"/>
                    <a:pt x="100" y="27"/>
                  </a:cubicBezTo>
                  <a:cubicBezTo>
                    <a:pt x="100" y="29"/>
                    <a:pt x="99" y="32"/>
                    <a:pt x="98" y="34"/>
                  </a:cubicBezTo>
                  <a:cubicBezTo>
                    <a:pt x="109" y="34"/>
                    <a:pt x="109" y="34"/>
                    <a:pt x="109" y="34"/>
                  </a:cubicBezTo>
                  <a:cubicBezTo>
                    <a:pt x="111" y="34"/>
                    <a:pt x="112" y="32"/>
                    <a:pt x="112" y="30"/>
                  </a:cubicBezTo>
                  <a:cubicBezTo>
                    <a:pt x="112" y="29"/>
                    <a:pt x="111" y="27"/>
                    <a:pt x="109"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sp>
        <p:nvSpPr>
          <p:cNvPr id="568" name="Google Shape;568;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three important ideas</a:t>
            </a:r>
            <a:endParaRPr/>
          </a:p>
        </p:txBody>
      </p:sp>
      <p:sp>
        <p:nvSpPr>
          <p:cNvPr id="569" name="Google Shape;569;p43"/>
          <p:cNvSpPr txBox="1"/>
          <p:nvPr>
            <p:ph idx="1" type="subTitle"/>
          </p:nvPr>
        </p:nvSpPr>
        <p:spPr>
          <a:xfrm>
            <a:off x="720250" y="2902727"/>
            <a:ext cx="23928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70" name="Google Shape;570;p43"/>
          <p:cNvSpPr txBox="1"/>
          <p:nvPr>
            <p:ph idx="2" type="subTitle"/>
          </p:nvPr>
        </p:nvSpPr>
        <p:spPr>
          <a:xfrm>
            <a:off x="3375662" y="2902727"/>
            <a:ext cx="23928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71" name="Google Shape;571;p43"/>
          <p:cNvSpPr txBox="1"/>
          <p:nvPr>
            <p:ph idx="3" type="subTitle"/>
          </p:nvPr>
        </p:nvSpPr>
        <p:spPr>
          <a:xfrm>
            <a:off x="6031075" y="2902727"/>
            <a:ext cx="23928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72" name="Google Shape;572;p43"/>
          <p:cNvSpPr txBox="1"/>
          <p:nvPr>
            <p:ph idx="4" type="subTitle"/>
          </p:nvPr>
        </p:nvSpPr>
        <p:spPr>
          <a:xfrm>
            <a:off x="720250" y="2247200"/>
            <a:ext cx="23928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73" name="Google Shape;573;p43"/>
          <p:cNvSpPr txBox="1"/>
          <p:nvPr>
            <p:ph idx="5" type="subTitle"/>
          </p:nvPr>
        </p:nvSpPr>
        <p:spPr>
          <a:xfrm>
            <a:off x="3375666" y="2247200"/>
            <a:ext cx="23928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74" name="Google Shape;574;p43"/>
          <p:cNvSpPr txBox="1"/>
          <p:nvPr>
            <p:ph idx="6" type="subTitle"/>
          </p:nvPr>
        </p:nvSpPr>
        <p:spPr>
          <a:xfrm>
            <a:off x="6031075" y="2247200"/>
            <a:ext cx="23928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575" name="Google Shape;575;p43"/>
          <p:cNvGrpSpPr/>
          <p:nvPr/>
        </p:nvGrpSpPr>
        <p:grpSpPr>
          <a:xfrm>
            <a:off x="1772925" y="1820263"/>
            <a:ext cx="287449" cy="426942"/>
            <a:chOff x="1755763" y="1563988"/>
            <a:chExt cx="287449" cy="426942"/>
          </a:xfrm>
        </p:grpSpPr>
        <p:sp>
          <p:nvSpPr>
            <p:cNvPr id="576" name="Google Shape;576;p43"/>
            <p:cNvSpPr/>
            <p:nvPr/>
          </p:nvSpPr>
          <p:spPr>
            <a:xfrm>
              <a:off x="1755763" y="1752900"/>
              <a:ext cx="287449" cy="238030"/>
            </a:xfrm>
            <a:custGeom>
              <a:rect b="b" l="l" r="r" t="t"/>
              <a:pathLst>
                <a:path extrusionOk="0" h="63" w="76">
                  <a:moveTo>
                    <a:pt x="69" y="6"/>
                  </a:moveTo>
                  <a:cubicBezTo>
                    <a:pt x="67" y="4"/>
                    <a:pt x="64" y="2"/>
                    <a:pt x="62" y="0"/>
                  </a:cubicBezTo>
                  <a:cubicBezTo>
                    <a:pt x="61" y="2"/>
                    <a:pt x="60" y="3"/>
                    <a:pt x="58" y="4"/>
                  </a:cubicBezTo>
                  <a:cubicBezTo>
                    <a:pt x="53" y="9"/>
                    <a:pt x="46" y="12"/>
                    <a:pt x="39" y="12"/>
                  </a:cubicBezTo>
                  <a:cubicBezTo>
                    <a:pt x="39" y="12"/>
                    <a:pt x="39" y="12"/>
                    <a:pt x="39" y="12"/>
                  </a:cubicBezTo>
                  <a:cubicBezTo>
                    <a:pt x="32" y="12"/>
                    <a:pt x="27" y="10"/>
                    <a:pt x="22" y="6"/>
                  </a:cubicBezTo>
                  <a:cubicBezTo>
                    <a:pt x="19" y="5"/>
                    <a:pt x="17" y="2"/>
                    <a:pt x="15" y="0"/>
                  </a:cubicBezTo>
                  <a:cubicBezTo>
                    <a:pt x="6" y="5"/>
                    <a:pt x="0" y="15"/>
                    <a:pt x="0" y="26"/>
                  </a:cubicBezTo>
                  <a:cubicBezTo>
                    <a:pt x="0" y="59"/>
                    <a:pt x="0" y="59"/>
                    <a:pt x="0" y="59"/>
                  </a:cubicBezTo>
                  <a:cubicBezTo>
                    <a:pt x="0" y="60"/>
                    <a:pt x="0" y="61"/>
                    <a:pt x="1" y="62"/>
                  </a:cubicBezTo>
                  <a:cubicBezTo>
                    <a:pt x="1" y="62"/>
                    <a:pt x="2" y="63"/>
                    <a:pt x="3" y="63"/>
                  </a:cubicBezTo>
                  <a:cubicBezTo>
                    <a:pt x="3" y="63"/>
                    <a:pt x="3" y="63"/>
                    <a:pt x="3" y="63"/>
                  </a:cubicBezTo>
                  <a:cubicBezTo>
                    <a:pt x="73" y="62"/>
                    <a:pt x="73" y="62"/>
                    <a:pt x="73" y="62"/>
                  </a:cubicBezTo>
                  <a:cubicBezTo>
                    <a:pt x="75" y="62"/>
                    <a:pt x="76" y="61"/>
                    <a:pt x="76" y="59"/>
                  </a:cubicBezTo>
                  <a:cubicBezTo>
                    <a:pt x="76" y="26"/>
                    <a:pt x="76" y="26"/>
                    <a:pt x="76" y="26"/>
                  </a:cubicBezTo>
                  <a:cubicBezTo>
                    <a:pt x="76" y="18"/>
                    <a:pt x="74" y="11"/>
                    <a:pt x="69" y="6"/>
                  </a:cubicBezTo>
                  <a:close/>
                  <a:moveTo>
                    <a:pt x="23" y="51"/>
                  </a:moveTo>
                  <a:cubicBezTo>
                    <a:pt x="21" y="51"/>
                    <a:pt x="19" y="50"/>
                    <a:pt x="19" y="48"/>
                  </a:cubicBezTo>
                  <a:cubicBezTo>
                    <a:pt x="19" y="46"/>
                    <a:pt x="21" y="45"/>
                    <a:pt x="23" y="45"/>
                  </a:cubicBezTo>
                  <a:cubicBezTo>
                    <a:pt x="25" y="45"/>
                    <a:pt x="26" y="46"/>
                    <a:pt x="26" y="48"/>
                  </a:cubicBezTo>
                  <a:cubicBezTo>
                    <a:pt x="26" y="50"/>
                    <a:pt x="25" y="51"/>
                    <a:pt x="23" y="51"/>
                  </a:cubicBezTo>
                  <a:close/>
                  <a:moveTo>
                    <a:pt x="23" y="38"/>
                  </a:moveTo>
                  <a:cubicBezTo>
                    <a:pt x="21" y="38"/>
                    <a:pt x="19" y="37"/>
                    <a:pt x="19" y="35"/>
                  </a:cubicBezTo>
                  <a:cubicBezTo>
                    <a:pt x="19" y="33"/>
                    <a:pt x="21" y="32"/>
                    <a:pt x="23" y="32"/>
                  </a:cubicBezTo>
                  <a:cubicBezTo>
                    <a:pt x="25" y="32"/>
                    <a:pt x="26" y="33"/>
                    <a:pt x="26" y="35"/>
                  </a:cubicBezTo>
                  <a:cubicBezTo>
                    <a:pt x="26" y="37"/>
                    <a:pt x="25" y="38"/>
                    <a:pt x="23" y="38"/>
                  </a:cubicBezTo>
                  <a:close/>
                  <a:moveTo>
                    <a:pt x="23" y="25"/>
                  </a:moveTo>
                  <a:cubicBezTo>
                    <a:pt x="21" y="25"/>
                    <a:pt x="19" y="24"/>
                    <a:pt x="19" y="22"/>
                  </a:cubicBezTo>
                  <a:cubicBezTo>
                    <a:pt x="19" y="20"/>
                    <a:pt x="21" y="19"/>
                    <a:pt x="23" y="19"/>
                  </a:cubicBezTo>
                  <a:cubicBezTo>
                    <a:pt x="25" y="19"/>
                    <a:pt x="26" y="20"/>
                    <a:pt x="26" y="22"/>
                  </a:cubicBezTo>
                  <a:cubicBezTo>
                    <a:pt x="26" y="24"/>
                    <a:pt x="25" y="25"/>
                    <a:pt x="23" y="25"/>
                  </a:cubicBezTo>
                  <a:close/>
                  <a:moveTo>
                    <a:pt x="60" y="37"/>
                  </a:moveTo>
                  <a:cubicBezTo>
                    <a:pt x="57" y="37"/>
                    <a:pt x="57" y="37"/>
                    <a:pt x="57" y="37"/>
                  </a:cubicBezTo>
                  <a:cubicBezTo>
                    <a:pt x="57" y="41"/>
                    <a:pt x="57" y="41"/>
                    <a:pt x="57" y="41"/>
                  </a:cubicBezTo>
                  <a:cubicBezTo>
                    <a:pt x="57" y="43"/>
                    <a:pt x="55" y="44"/>
                    <a:pt x="53" y="44"/>
                  </a:cubicBezTo>
                  <a:cubicBezTo>
                    <a:pt x="51" y="44"/>
                    <a:pt x="50" y="43"/>
                    <a:pt x="50" y="41"/>
                  </a:cubicBezTo>
                  <a:cubicBezTo>
                    <a:pt x="50" y="37"/>
                    <a:pt x="50" y="37"/>
                    <a:pt x="50" y="37"/>
                  </a:cubicBezTo>
                  <a:cubicBezTo>
                    <a:pt x="47" y="37"/>
                    <a:pt x="47" y="37"/>
                    <a:pt x="47" y="37"/>
                  </a:cubicBezTo>
                  <a:cubicBezTo>
                    <a:pt x="45" y="37"/>
                    <a:pt x="43" y="36"/>
                    <a:pt x="43" y="34"/>
                  </a:cubicBezTo>
                  <a:cubicBezTo>
                    <a:pt x="43" y="32"/>
                    <a:pt x="45" y="31"/>
                    <a:pt x="47" y="31"/>
                  </a:cubicBezTo>
                  <a:cubicBezTo>
                    <a:pt x="50" y="31"/>
                    <a:pt x="50" y="31"/>
                    <a:pt x="50" y="31"/>
                  </a:cubicBezTo>
                  <a:cubicBezTo>
                    <a:pt x="50" y="28"/>
                    <a:pt x="50" y="28"/>
                    <a:pt x="50" y="28"/>
                  </a:cubicBezTo>
                  <a:cubicBezTo>
                    <a:pt x="50" y="26"/>
                    <a:pt x="51" y="24"/>
                    <a:pt x="53" y="24"/>
                  </a:cubicBezTo>
                  <a:cubicBezTo>
                    <a:pt x="55" y="24"/>
                    <a:pt x="57" y="26"/>
                    <a:pt x="57" y="28"/>
                  </a:cubicBezTo>
                  <a:cubicBezTo>
                    <a:pt x="57" y="31"/>
                    <a:pt x="57" y="31"/>
                    <a:pt x="57" y="31"/>
                  </a:cubicBezTo>
                  <a:cubicBezTo>
                    <a:pt x="60" y="31"/>
                    <a:pt x="60" y="31"/>
                    <a:pt x="60" y="31"/>
                  </a:cubicBezTo>
                  <a:cubicBezTo>
                    <a:pt x="62" y="31"/>
                    <a:pt x="63" y="32"/>
                    <a:pt x="63" y="34"/>
                  </a:cubicBezTo>
                  <a:cubicBezTo>
                    <a:pt x="63" y="36"/>
                    <a:pt x="62" y="37"/>
                    <a:pt x="60" y="3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43"/>
            <p:cNvSpPr/>
            <p:nvPr/>
          </p:nvSpPr>
          <p:spPr>
            <a:xfrm>
              <a:off x="1812913" y="1563988"/>
              <a:ext cx="176272" cy="87356"/>
            </a:xfrm>
            <a:custGeom>
              <a:rect b="b" l="l" r="r" t="t"/>
              <a:pathLst>
                <a:path extrusionOk="0" h="23" w="47">
                  <a:moveTo>
                    <a:pt x="0" y="14"/>
                  </a:moveTo>
                  <a:cubicBezTo>
                    <a:pt x="1" y="23"/>
                    <a:pt x="1" y="23"/>
                    <a:pt x="1" y="23"/>
                  </a:cubicBezTo>
                  <a:cubicBezTo>
                    <a:pt x="46" y="23"/>
                    <a:pt x="46" y="23"/>
                    <a:pt x="46" y="23"/>
                  </a:cubicBezTo>
                  <a:cubicBezTo>
                    <a:pt x="47" y="14"/>
                    <a:pt x="47" y="14"/>
                    <a:pt x="47" y="14"/>
                  </a:cubicBezTo>
                  <a:cubicBezTo>
                    <a:pt x="47" y="14"/>
                    <a:pt x="47" y="14"/>
                    <a:pt x="47" y="14"/>
                  </a:cubicBezTo>
                  <a:cubicBezTo>
                    <a:pt x="47" y="11"/>
                    <a:pt x="46" y="7"/>
                    <a:pt x="43" y="4"/>
                  </a:cubicBezTo>
                  <a:cubicBezTo>
                    <a:pt x="41" y="2"/>
                    <a:pt x="37" y="0"/>
                    <a:pt x="33" y="0"/>
                  </a:cubicBezTo>
                  <a:cubicBezTo>
                    <a:pt x="14" y="0"/>
                    <a:pt x="14" y="0"/>
                    <a:pt x="14" y="0"/>
                  </a:cubicBezTo>
                  <a:cubicBezTo>
                    <a:pt x="10" y="0"/>
                    <a:pt x="6" y="2"/>
                    <a:pt x="4" y="4"/>
                  </a:cubicBezTo>
                  <a:cubicBezTo>
                    <a:pt x="1" y="7"/>
                    <a:pt x="0" y="11"/>
                    <a:pt x="0" y="14"/>
                  </a:cubicBezTo>
                  <a:cubicBezTo>
                    <a:pt x="0" y="14"/>
                    <a:pt x="0" y="14"/>
                    <a:pt x="0" y="1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43"/>
            <p:cNvSpPr/>
            <p:nvPr/>
          </p:nvSpPr>
          <p:spPr>
            <a:xfrm>
              <a:off x="1819263" y="1676700"/>
              <a:ext cx="166767" cy="98441"/>
            </a:xfrm>
            <a:custGeom>
              <a:rect b="b" l="l" r="r" t="t"/>
              <a:pathLst>
                <a:path extrusionOk="0" h="26" w="44">
                  <a:moveTo>
                    <a:pt x="8" y="21"/>
                  </a:moveTo>
                  <a:cubicBezTo>
                    <a:pt x="12" y="24"/>
                    <a:pt x="17" y="26"/>
                    <a:pt x="22" y="26"/>
                  </a:cubicBezTo>
                  <a:cubicBezTo>
                    <a:pt x="22" y="26"/>
                    <a:pt x="22" y="26"/>
                    <a:pt x="22" y="26"/>
                  </a:cubicBezTo>
                  <a:cubicBezTo>
                    <a:pt x="27" y="26"/>
                    <a:pt x="33" y="23"/>
                    <a:pt x="37" y="19"/>
                  </a:cubicBezTo>
                  <a:cubicBezTo>
                    <a:pt x="41" y="15"/>
                    <a:pt x="44" y="10"/>
                    <a:pt x="44" y="5"/>
                  </a:cubicBezTo>
                  <a:cubicBezTo>
                    <a:pt x="44" y="0"/>
                    <a:pt x="44" y="0"/>
                    <a:pt x="44" y="0"/>
                  </a:cubicBezTo>
                  <a:cubicBezTo>
                    <a:pt x="0" y="0"/>
                    <a:pt x="0" y="0"/>
                    <a:pt x="0" y="0"/>
                  </a:cubicBezTo>
                  <a:cubicBezTo>
                    <a:pt x="0" y="5"/>
                    <a:pt x="0" y="5"/>
                    <a:pt x="0" y="5"/>
                  </a:cubicBezTo>
                  <a:cubicBezTo>
                    <a:pt x="0" y="11"/>
                    <a:pt x="3" y="17"/>
                    <a:pt x="8"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9" name="Google Shape;579;p43"/>
          <p:cNvSpPr/>
          <p:nvPr/>
        </p:nvSpPr>
        <p:spPr>
          <a:xfrm>
            <a:off x="4387125" y="1820263"/>
            <a:ext cx="369880" cy="426942"/>
          </a:xfrm>
          <a:custGeom>
            <a:rect b="b" l="l" r="r" t="t"/>
            <a:pathLst>
              <a:path extrusionOk="0" h="113" w="98">
                <a:moveTo>
                  <a:pt x="98" y="54"/>
                </a:moveTo>
                <a:cubicBezTo>
                  <a:pt x="98" y="45"/>
                  <a:pt x="90" y="37"/>
                  <a:pt x="81" y="37"/>
                </a:cubicBezTo>
                <a:cubicBezTo>
                  <a:pt x="72" y="37"/>
                  <a:pt x="65" y="45"/>
                  <a:pt x="65" y="54"/>
                </a:cubicBezTo>
                <a:cubicBezTo>
                  <a:pt x="65" y="62"/>
                  <a:pt x="70" y="68"/>
                  <a:pt x="78" y="70"/>
                </a:cubicBezTo>
                <a:cubicBezTo>
                  <a:pt x="78" y="83"/>
                  <a:pt x="78" y="83"/>
                  <a:pt x="78" y="83"/>
                </a:cubicBezTo>
                <a:cubicBezTo>
                  <a:pt x="78" y="96"/>
                  <a:pt x="67" y="106"/>
                  <a:pt x="54" y="106"/>
                </a:cubicBezTo>
                <a:cubicBezTo>
                  <a:pt x="41" y="106"/>
                  <a:pt x="31" y="96"/>
                  <a:pt x="31" y="83"/>
                </a:cubicBezTo>
                <a:cubicBezTo>
                  <a:pt x="31" y="69"/>
                  <a:pt x="31" y="69"/>
                  <a:pt x="31" y="69"/>
                </a:cubicBezTo>
                <a:cubicBezTo>
                  <a:pt x="38" y="63"/>
                  <a:pt x="45" y="55"/>
                  <a:pt x="49" y="46"/>
                </a:cubicBezTo>
                <a:cubicBezTo>
                  <a:pt x="53" y="37"/>
                  <a:pt x="55" y="26"/>
                  <a:pt x="54" y="16"/>
                </a:cubicBezTo>
                <a:cubicBezTo>
                  <a:pt x="53" y="8"/>
                  <a:pt x="53" y="8"/>
                  <a:pt x="53" y="8"/>
                </a:cubicBezTo>
                <a:cubicBezTo>
                  <a:pt x="53" y="6"/>
                  <a:pt x="52" y="5"/>
                  <a:pt x="50" y="5"/>
                </a:cubicBezTo>
                <a:cubicBezTo>
                  <a:pt x="43" y="5"/>
                  <a:pt x="43" y="5"/>
                  <a:pt x="43" y="5"/>
                </a:cubicBezTo>
                <a:cubicBezTo>
                  <a:pt x="43" y="4"/>
                  <a:pt x="43" y="4"/>
                  <a:pt x="43" y="4"/>
                </a:cubicBezTo>
                <a:cubicBezTo>
                  <a:pt x="43" y="2"/>
                  <a:pt x="41" y="0"/>
                  <a:pt x="40" y="0"/>
                </a:cubicBezTo>
                <a:cubicBezTo>
                  <a:pt x="38" y="0"/>
                  <a:pt x="36" y="2"/>
                  <a:pt x="36" y="4"/>
                </a:cubicBezTo>
                <a:cubicBezTo>
                  <a:pt x="36" y="8"/>
                  <a:pt x="36" y="8"/>
                  <a:pt x="36" y="8"/>
                </a:cubicBezTo>
                <a:cubicBezTo>
                  <a:pt x="36" y="8"/>
                  <a:pt x="36" y="8"/>
                  <a:pt x="36" y="8"/>
                </a:cubicBezTo>
                <a:cubicBezTo>
                  <a:pt x="36" y="8"/>
                  <a:pt x="36" y="8"/>
                  <a:pt x="36" y="8"/>
                </a:cubicBezTo>
                <a:cubicBezTo>
                  <a:pt x="36" y="12"/>
                  <a:pt x="36" y="12"/>
                  <a:pt x="36" y="12"/>
                </a:cubicBezTo>
                <a:cubicBezTo>
                  <a:pt x="36" y="14"/>
                  <a:pt x="38" y="16"/>
                  <a:pt x="40" y="16"/>
                </a:cubicBezTo>
                <a:cubicBezTo>
                  <a:pt x="41" y="16"/>
                  <a:pt x="43" y="14"/>
                  <a:pt x="43" y="12"/>
                </a:cubicBezTo>
                <a:cubicBezTo>
                  <a:pt x="43" y="11"/>
                  <a:pt x="43" y="11"/>
                  <a:pt x="43" y="11"/>
                </a:cubicBezTo>
                <a:cubicBezTo>
                  <a:pt x="47" y="11"/>
                  <a:pt x="47" y="11"/>
                  <a:pt x="47" y="11"/>
                </a:cubicBezTo>
                <a:cubicBezTo>
                  <a:pt x="47" y="17"/>
                  <a:pt x="47" y="17"/>
                  <a:pt x="47" y="17"/>
                </a:cubicBezTo>
                <a:cubicBezTo>
                  <a:pt x="48" y="26"/>
                  <a:pt x="46" y="35"/>
                  <a:pt x="43" y="43"/>
                </a:cubicBezTo>
                <a:cubicBezTo>
                  <a:pt x="42" y="44"/>
                  <a:pt x="42" y="45"/>
                  <a:pt x="41" y="46"/>
                </a:cubicBezTo>
                <a:cubicBezTo>
                  <a:pt x="14" y="46"/>
                  <a:pt x="14" y="46"/>
                  <a:pt x="14" y="46"/>
                </a:cubicBezTo>
                <a:cubicBezTo>
                  <a:pt x="13" y="45"/>
                  <a:pt x="13" y="44"/>
                  <a:pt x="12" y="43"/>
                </a:cubicBezTo>
                <a:cubicBezTo>
                  <a:pt x="8" y="35"/>
                  <a:pt x="7" y="26"/>
                  <a:pt x="7" y="17"/>
                </a:cubicBezTo>
                <a:cubicBezTo>
                  <a:pt x="8" y="11"/>
                  <a:pt x="8" y="11"/>
                  <a:pt x="8" y="11"/>
                </a:cubicBezTo>
                <a:cubicBezTo>
                  <a:pt x="12" y="11"/>
                  <a:pt x="12" y="11"/>
                  <a:pt x="12" y="11"/>
                </a:cubicBezTo>
                <a:cubicBezTo>
                  <a:pt x="12" y="12"/>
                  <a:pt x="12" y="12"/>
                  <a:pt x="12" y="12"/>
                </a:cubicBezTo>
                <a:cubicBezTo>
                  <a:pt x="12" y="14"/>
                  <a:pt x="13" y="16"/>
                  <a:pt x="15" y="16"/>
                </a:cubicBezTo>
                <a:cubicBezTo>
                  <a:pt x="17" y="16"/>
                  <a:pt x="18" y="14"/>
                  <a:pt x="18" y="12"/>
                </a:cubicBezTo>
                <a:cubicBezTo>
                  <a:pt x="18" y="4"/>
                  <a:pt x="18" y="4"/>
                  <a:pt x="18" y="4"/>
                </a:cubicBezTo>
                <a:cubicBezTo>
                  <a:pt x="18" y="2"/>
                  <a:pt x="17" y="0"/>
                  <a:pt x="15" y="0"/>
                </a:cubicBezTo>
                <a:cubicBezTo>
                  <a:pt x="13" y="0"/>
                  <a:pt x="12" y="2"/>
                  <a:pt x="12" y="4"/>
                </a:cubicBezTo>
                <a:cubicBezTo>
                  <a:pt x="12" y="5"/>
                  <a:pt x="12" y="5"/>
                  <a:pt x="12" y="5"/>
                </a:cubicBezTo>
                <a:cubicBezTo>
                  <a:pt x="5" y="5"/>
                  <a:pt x="5" y="5"/>
                  <a:pt x="5" y="5"/>
                </a:cubicBezTo>
                <a:cubicBezTo>
                  <a:pt x="3" y="5"/>
                  <a:pt x="2" y="6"/>
                  <a:pt x="1" y="8"/>
                </a:cubicBezTo>
                <a:cubicBezTo>
                  <a:pt x="1" y="16"/>
                  <a:pt x="1" y="16"/>
                  <a:pt x="1" y="16"/>
                </a:cubicBezTo>
                <a:cubicBezTo>
                  <a:pt x="0" y="26"/>
                  <a:pt x="2" y="37"/>
                  <a:pt x="6" y="46"/>
                </a:cubicBezTo>
                <a:cubicBezTo>
                  <a:pt x="10" y="55"/>
                  <a:pt x="16" y="63"/>
                  <a:pt x="24" y="69"/>
                </a:cubicBezTo>
                <a:cubicBezTo>
                  <a:pt x="24" y="83"/>
                  <a:pt x="24" y="83"/>
                  <a:pt x="24" y="83"/>
                </a:cubicBezTo>
                <a:cubicBezTo>
                  <a:pt x="24" y="99"/>
                  <a:pt x="38" y="113"/>
                  <a:pt x="54" y="113"/>
                </a:cubicBezTo>
                <a:cubicBezTo>
                  <a:pt x="71" y="113"/>
                  <a:pt x="85" y="99"/>
                  <a:pt x="85" y="83"/>
                </a:cubicBezTo>
                <a:cubicBezTo>
                  <a:pt x="85" y="70"/>
                  <a:pt x="85" y="70"/>
                  <a:pt x="85" y="70"/>
                </a:cubicBezTo>
                <a:cubicBezTo>
                  <a:pt x="92" y="68"/>
                  <a:pt x="98" y="62"/>
                  <a:pt x="98" y="54"/>
                </a:cubicBezTo>
                <a:close/>
                <a:moveTo>
                  <a:pt x="18" y="53"/>
                </a:moveTo>
                <a:cubicBezTo>
                  <a:pt x="37" y="53"/>
                  <a:pt x="37" y="53"/>
                  <a:pt x="37" y="53"/>
                </a:cubicBezTo>
                <a:cubicBezTo>
                  <a:pt x="34" y="57"/>
                  <a:pt x="31" y="60"/>
                  <a:pt x="27" y="63"/>
                </a:cubicBezTo>
                <a:cubicBezTo>
                  <a:pt x="24" y="60"/>
                  <a:pt x="21" y="57"/>
                  <a:pt x="18" y="53"/>
                </a:cubicBezTo>
                <a:close/>
                <a:moveTo>
                  <a:pt x="89" y="61"/>
                </a:moveTo>
                <a:cubicBezTo>
                  <a:pt x="85" y="66"/>
                  <a:pt x="78" y="66"/>
                  <a:pt x="74" y="61"/>
                </a:cubicBezTo>
                <a:cubicBezTo>
                  <a:pt x="69" y="57"/>
                  <a:pt x="69" y="50"/>
                  <a:pt x="74" y="46"/>
                </a:cubicBezTo>
                <a:cubicBezTo>
                  <a:pt x="78" y="42"/>
                  <a:pt x="85" y="42"/>
                  <a:pt x="89" y="46"/>
                </a:cubicBezTo>
                <a:cubicBezTo>
                  <a:pt x="93" y="50"/>
                  <a:pt x="93" y="57"/>
                  <a:pt x="89" y="6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0" name="Google Shape;580;p43"/>
          <p:cNvGrpSpPr/>
          <p:nvPr/>
        </p:nvGrpSpPr>
        <p:grpSpPr>
          <a:xfrm>
            <a:off x="7013913" y="1939163"/>
            <a:ext cx="427125" cy="320643"/>
            <a:chOff x="1706551" y="2957813"/>
            <a:chExt cx="427125" cy="320643"/>
          </a:xfrm>
        </p:grpSpPr>
        <p:sp>
          <p:nvSpPr>
            <p:cNvPr id="581" name="Google Shape;581;p43"/>
            <p:cNvSpPr/>
            <p:nvPr/>
          </p:nvSpPr>
          <p:spPr>
            <a:xfrm>
              <a:off x="1706550" y="2957813"/>
              <a:ext cx="158687" cy="169843"/>
            </a:xfrm>
            <a:custGeom>
              <a:rect b="b" l="l" r="r" t="t"/>
              <a:pathLst>
                <a:path extrusionOk="0" h="45" w="42">
                  <a:moveTo>
                    <a:pt x="42" y="0"/>
                  </a:moveTo>
                  <a:cubicBezTo>
                    <a:pt x="3" y="0"/>
                    <a:pt x="3" y="0"/>
                    <a:pt x="3" y="0"/>
                  </a:cubicBezTo>
                  <a:cubicBezTo>
                    <a:pt x="2" y="0"/>
                    <a:pt x="0" y="1"/>
                    <a:pt x="0" y="3"/>
                  </a:cubicBezTo>
                  <a:cubicBezTo>
                    <a:pt x="0" y="45"/>
                    <a:pt x="0" y="45"/>
                    <a:pt x="0" y="45"/>
                  </a:cubicBezTo>
                  <a:cubicBezTo>
                    <a:pt x="42" y="45"/>
                    <a:pt x="42" y="45"/>
                    <a:pt x="42" y="45"/>
                  </a:cubicBezTo>
                  <a:lnTo>
                    <a:pt x="42" y="0"/>
                  </a:lnTo>
                  <a:close/>
                  <a:moveTo>
                    <a:pt x="28" y="25"/>
                  </a:moveTo>
                  <a:cubicBezTo>
                    <a:pt x="24" y="25"/>
                    <a:pt x="24" y="25"/>
                    <a:pt x="24" y="25"/>
                  </a:cubicBezTo>
                  <a:cubicBezTo>
                    <a:pt x="24" y="29"/>
                    <a:pt x="24" y="29"/>
                    <a:pt x="24" y="29"/>
                  </a:cubicBezTo>
                  <a:cubicBezTo>
                    <a:pt x="24" y="31"/>
                    <a:pt x="23" y="32"/>
                    <a:pt x="21" y="32"/>
                  </a:cubicBezTo>
                  <a:cubicBezTo>
                    <a:pt x="19" y="32"/>
                    <a:pt x="17" y="31"/>
                    <a:pt x="17" y="29"/>
                  </a:cubicBezTo>
                  <a:cubicBezTo>
                    <a:pt x="17" y="25"/>
                    <a:pt x="17" y="25"/>
                    <a:pt x="17" y="25"/>
                  </a:cubicBezTo>
                  <a:cubicBezTo>
                    <a:pt x="14" y="25"/>
                    <a:pt x="14" y="25"/>
                    <a:pt x="14" y="25"/>
                  </a:cubicBezTo>
                  <a:cubicBezTo>
                    <a:pt x="12" y="25"/>
                    <a:pt x="10" y="24"/>
                    <a:pt x="10" y="22"/>
                  </a:cubicBezTo>
                  <a:cubicBezTo>
                    <a:pt x="10" y="20"/>
                    <a:pt x="12" y="18"/>
                    <a:pt x="14" y="18"/>
                  </a:cubicBezTo>
                  <a:cubicBezTo>
                    <a:pt x="17" y="18"/>
                    <a:pt x="17" y="18"/>
                    <a:pt x="17" y="18"/>
                  </a:cubicBezTo>
                  <a:cubicBezTo>
                    <a:pt x="17" y="15"/>
                    <a:pt x="17" y="15"/>
                    <a:pt x="17" y="15"/>
                  </a:cubicBezTo>
                  <a:cubicBezTo>
                    <a:pt x="17" y="13"/>
                    <a:pt x="19" y="11"/>
                    <a:pt x="21" y="11"/>
                  </a:cubicBezTo>
                  <a:cubicBezTo>
                    <a:pt x="23" y="11"/>
                    <a:pt x="24" y="13"/>
                    <a:pt x="24" y="15"/>
                  </a:cubicBezTo>
                  <a:cubicBezTo>
                    <a:pt x="24" y="18"/>
                    <a:pt x="24" y="18"/>
                    <a:pt x="24" y="18"/>
                  </a:cubicBezTo>
                  <a:cubicBezTo>
                    <a:pt x="28" y="18"/>
                    <a:pt x="28" y="18"/>
                    <a:pt x="28" y="18"/>
                  </a:cubicBezTo>
                  <a:cubicBezTo>
                    <a:pt x="30" y="18"/>
                    <a:pt x="31" y="20"/>
                    <a:pt x="31" y="22"/>
                  </a:cubicBezTo>
                  <a:cubicBezTo>
                    <a:pt x="31" y="24"/>
                    <a:pt x="30" y="25"/>
                    <a:pt x="28" y="2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43"/>
            <p:cNvSpPr/>
            <p:nvPr/>
          </p:nvSpPr>
          <p:spPr>
            <a:xfrm>
              <a:off x="1892288" y="2957813"/>
              <a:ext cx="44434" cy="169843"/>
            </a:xfrm>
            <a:custGeom>
              <a:rect b="b" l="l" r="r" t="t"/>
              <a:pathLst>
                <a:path extrusionOk="0" h="45" w="12">
                  <a:moveTo>
                    <a:pt x="12" y="45"/>
                  </a:moveTo>
                  <a:cubicBezTo>
                    <a:pt x="12" y="3"/>
                    <a:pt x="12" y="3"/>
                    <a:pt x="12" y="3"/>
                  </a:cubicBezTo>
                  <a:cubicBezTo>
                    <a:pt x="12" y="1"/>
                    <a:pt x="10" y="0"/>
                    <a:pt x="9" y="0"/>
                  </a:cubicBezTo>
                  <a:cubicBezTo>
                    <a:pt x="0" y="0"/>
                    <a:pt x="0" y="0"/>
                    <a:pt x="0" y="0"/>
                  </a:cubicBezTo>
                  <a:cubicBezTo>
                    <a:pt x="0" y="45"/>
                    <a:pt x="0" y="45"/>
                    <a:pt x="0" y="45"/>
                  </a:cubicBezTo>
                  <a:cubicBezTo>
                    <a:pt x="12" y="45"/>
                    <a:pt x="12" y="45"/>
                    <a:pt x="12" y="4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43"/>
            <p:cNvSpPr/>
            <p:nvPr/>
          </p:nvSpPr>
          <p:spPr>
            <a:xfrm>
              <a:off x="1706551" y="3149900"/>
              <a:ext cx="230231" cy="98441"/>
            </a:xfrm>
            <a:custGeom>
              <a:rect b="b" l="l" r="r" t="t"/>
              <a:pathLst>
                <a:path extrusionOk="0" h="26" w="61">
                  <a:moveTo>
                    <a:pt x="61" y="0"/>
                  </a:moveTo>
                  <a:cubicBezTo>
                    <a:pt x="0" y="0"/>
                    <a:pt x="0" y="0"/>
                    <a:pt x="0" y="0"/>
                  </a:cubicBezTo>
                  <a:cubicBezTo>
                    <a:pt x="0" y="22"/>
                    <a:pt x="0" y="22"/>
                    <a:pt x="0" y="22"/>
                  </a:cubicBezTo>
                  <a:cubicBezTo>
                    <a:pt x="0" y="24"/>
                    <a:pt x="2" y="26"/>
                    <a:pt x="3" y="26"/>
                  </a:cubicBezTo>
                  <a:cubicBezTo>
                    <a:pt x="7" y="26"/>
                    <a:pt x="7" y="26"/>
                    <a:pt x="7" y="26"/>
                  </a:cubicBezTo>
                  <a:cubicBezTo>
                    <a:pt x="7" y="21"/>
                    <a:pt x="8" y="15"/>
                    <a:pt x="12" y="11"/>
                  </a:cubicBezTo>
                  <a:cubicBezTo>
                    <a:pt x="16" y="8"/>
                    <a:pt x="20" y="6"/>
                    <a:pt x="25" y="6"/>
                  </a:cubicBezTo>
                  <a:cubicBezTo>
                    <a:pt x="29" y="6"/>
                    <a:pt x="33" y="8"/>
                    <a:pt x="37" y="11"/>
                  </a:cubicBezTo>
                  <a:cubicBezTo>
                    <a:pt x="41" y="15"/>
                    <a:pt x="42" y="21"/>
                    <a:pt x="42" y="26"/>
                  </a:cubicBezTo>
                  <a:cubicBezTo>
                    <a:pt x="61" y="26"/>
                    <a:pt x="61" y="26"/>
                    <a:pt x="61" y="26"/>
                  </a:cubicBezTo>
                  <a:cubicBezTo>
                    <a:pt x="61" y="0"/>
                    <a:pt x="61" y="0"/>
                    <a:pt x="6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43"/>
            <p:cNvSpPr/>
            <p:nvPr/>
          </p:nvSpPr>
          <p:spPr>
            <a:xfrm>
              <a:off x="1958963" y="3029250"/>
              <a:ext cx="174712" cy="219138"/>
            </a:xfrm>
            <a:custGeom>
              <a:rect b="b" l="l" r="r" t="t"/>
              <a:pathLst>
                <a:path extrusionOk="0" h="58" w="46">
                  <a:moveTo>
                    <a:pt x="17" y="21"/>
                  </a:moveTo>
                  <a:cubicBezTo>
                    <a:pt x="13" y="17"/>
                    <a:pt x="11" y="10"/>
                    <a:pt x="10" y="0"/>
                  </a:cubicBezTo>
                  <a:cubicBezTo>
                    <a:pt x="0" y="0"/>
                    <a:pt x="0" y="0"/>
                    <a:pt x="0" y="0"/>
                  </a:cubicBezTo>
                  <a:cubicBezTo>
                    <a:pt x="0" y="58"/>
                    <a:pt x="0" y="58"/>
                    <a:pt x="0" y="58"/>
                  </a:cubicBezTo>
                  <a:cubicBezTo>
                    <a:pt x="5" y="58"/>
                    <a:pt x="5" y="58"/>
                    <a:pt x="5" y="58"/>
                  </a:cubicBezTo>
                  <a:cubicBezTo>
                    <a:pt x="4" y="53"/>
                    <a:pt x="6" y="47"/>
                    <a:pt x="9" y="43"/>
                  </a:cubicBezTo>
                  <a:cubicBezTo>
                    <a:pt x="13" y="40"/>
                    <a:pt x="17" y="38"/>
                    <a:pt x="22" y="38"/>
                  </a:cubicBezTo>
                  <a:cubicBezTo>
                    <a:pt x="26" y="38"/>
                    <a:pt x="31" y="40"/>
                    <a:pt x="34" y="43"/>
                  </a:cubicBezTo>
                  <a:cubicBezTo>
                    <a:pt x="38" y="47"/>
                    <a:pt x="40" y="53"/>
                    <a:pt x="39" y="58"/>
                  </a:cubicBezTo>
                  <a:cubicBezTo>
                    <a:pt x="42" y="58"/>
                    <a:pt x="42" y="58"/>
                    <a:pt x="42" y="58"/>
                  </a:cubicBezTo>
                  <a:cubicBezTo>
                    <a:pt x="44" y="58"/>
                    <a:pt x="46" y="56"/>
                    <a:pt x="46" y="55"/>
                  </a:cubicBezTo>
                  <a:cubicBezTo>
                    <a:pt x="46" y="29"/>
                    <a:pt x="46" y="29"/>
                    <a:pt x="46" y="29"/>
                  </a:cubicBezTo>
                  <a:cubicBezTo>
                    <a:pt x="46" y="29"/>
                    <a:pt x="46" y="29"/>
                    <a:pt x="46" y="28"/>
                  </a:cubicBezTo>
                  <a:cubicBezTo>
                    <a:pt x="45" y="29"/>
                    <a:pt x="45" y="29"/>
                    <a:pt x="44" y="29"/>
                  </a:cubicBezTo>
                  <a:cubicBezTo>
                    <a:pt x="31" y="29"/>
                    <a:pt x="23" y="27"/>
                    <a:pt x="17"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43"/>
            <p:cNvSpPr/>
            <p:nvPr/>
          </p:nvSpPr>
          <p:spPr>
            <a:xfrm>
              <a:off x="2024050" y="3029250"/>
              <a:ext cx="101584" cy="84169"/>
            </a:xfrm>
            <a:custGeom>
              <a:rect b="b" l="l" r="r" t="t"/>
              <a:pathLst>
                <a:path extrusionOk="0" h="22" w="27">
                  <a:moveTo>
                    <a:pt x="5" y="17"/>
                  </a:moveTo>
                  <a:cubicBezTo>
                    <a:pt x="9" y="20"/>
                    <a:pt x="15" y="22"/>
                    <a:pt x="27" y="22"/>
                  </a:cubicBezTo>
                  <a:cubicBezTo>
                    <a:pt x="20" y="0"/>
                    <a:pt x="20" y="0"/>
                    <a:pt x="20" y="0"/>
                  </a:cubicBezTo>
                  <a:cubicBezTo>
                    <a:pt x="0" y="0"/>
                    <a:pt x="0" y="0"/>
                    <a:pt x="0" y="0"/>
                  </a:cubicBezTo>
                  <a:cubicBezTo>
                    <a:pt x="0" y="8"/>
                    <a:pt x="2" y="14"/>
                    <a:pt x="5"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43"/>
            <p:cNvSpPr/>
            <p:nvPr/>
          </p:nvSpPr>
          <p:spPr>
            <a:xfrm>
              <a:off x="2024051" y="2960988"/>
              <a:ext cx="41255" cy="42870"/>
            </a:xfrm>
            <a:custGeom>
              <a:rect b="b" l="l" r="r" t="t"/>
              <a:pathLst>
                <a:path extrusionOk="0" h="11" w="11">
                  <a:moveTo>
                    <a:pt x="11" y="6"/>
                  </a:moveTo>
                  <a:cubicBezTo>
                    <a:pt x="11" y="2"/>
                    <a:pt x="9" y="0"/>
                    <a:pt x="6" y="0"/>
                  </a:cubicBezTo>
                  <a:cubicBezTo>
                    <a:pt x="2" y="0"/>
                    <a:pt x="0" y="2"/>
                    <a:pt x="0" y="6"/>
                  </a:cubicBezTo>
                  <a:cubicBezTo>
                    <a:pt x="0" y="11"/>
                    <a:pt x="0" y="11"/>
                    <a:pt x="0" y="11"/>
                  </a:cubicBezTo>
                  <a:cubicBezTo>
                    <a:pt x="11" y="11"/>
                    <a:pt x="11" y="11"/>
                    <a:pt x="11" y="11"/>
                  </a:cubicBezTo>
                  <a:cubicBezTo>
                    <a:pt x="11" y="6"/>
                    <a:pt x="11" y="6"/>
                    <a:pt x="11"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43"/>
            <p:cNvSpPr/>
            <p:nvPr/>
          </p:nvSpPr>
          <p:spPr>
            <a:xfrm>
              <a:off x="1997063" y="3199113"/>
              <a:ext cx="90488" cy="79343"/>
            </a:xfrm>
            <a:custGeom>
              <a:rect b="b" l="l" r="r" t="t"/>
              <a:pathLst>
                <a:path extrusionOk="0" h="21" w="24">
                  <a:moveTo>
                    <a:pt x="19" y="3"/>
                  </a:moveTo>
                  <a:cubicBezTo>
                    <a:pt x="17" y="1"/>
                    <a:pt x="15" y="0"/>
                    <a:pt x="12" y="0"/>
                  </a:cubicBezTo>
                  <a:cubicBezTo>
                    <a:pt x="9" y="0"/>
                    <a:pt x="6" y="1"/>
                    <a:pt x="4" y="3"/>
                  </a:cubicBezTo>
                  <a:cubicBezTo>
                    <a:pt x="0" y="7"/>
                    <a:pt x="0" y="14"/>
                    <a:pt x="4" y="18"/>
                  </a:cubicBezTo>
                  <a:cubicBezTo>
                    <a:pt x="6" y="20"/>
                    <a:pt x="9" y="21"/>
                    <a:pt x="12" y="21"/>
                  </a:cubicBezTo>
                  <a:cubicBezTo>
                    <a:pt x="15" y="21"/>
                    <a:pt x="17" y="20"/>
                    <a:pt x="19" y="18"/>
                  </a:cubicBezTo>
                  <a:cubicBezTo>
                    <a:pt x="24" y="14"/>
                    <a:pt x="24" y="7"/>
                    <a:pt x="19"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43"/>
            <p:cNvSpPr/>
            <p:nvPr/>
          </p:nvSpPr>
          <p:spPr>
            <a:xfrm>
              <a:off x="1755763" y="3199113"/>
              <a:ext cx="90488" cy="79343"/>
            </a:xfrm>
            <a:custGeom>
              <a:rect b="b" l="l" r="r" t="t"/>
              <a:pathLst>
                <a:path extrusionOk="0" h="21" w="24">
                  <a:moveTo>
                    <a:pt x="19" y="3"/>
                  </a:moveTo>
                  <a:cubicBezTo>
                    <a:pt x="17" y="1"/>
                    <a:pt x="14" y="0"/>
                    <a:pt x="12" y="0"/>
                  </a:cubicBezTo>
                  <a:cubicBezTo>
                    <a:pt x="9" y="0"/>
                    <a:pt x="6" y="1"/>
                    <a:pt x="4" y="3"/>
                  </a:cubicBezTo>
                  <a:cubicBezTo>
                    <a:pt x="0" y="7"/>
                    <a:pt x="0" y="14"/>
                    <a:pt x="4" y="18"/>
                  </a:cubicBezTo>
                  <a:cubicBezTo>
                    <a:pt x="6" y="20"/>
                    <a:pt x="9" y="21"/>
                    <a:pt x="12" y="21"/>
                  </a:cubicBezTo>
                  <a:cubicBezTo>
                    <a:pt x="14" y="21"/>
                    <a:pt x="17" y="20"/>
                    <a:pt x="19" y="18"/>
                  </a:cubicBezTo>
                  <a:cubicBezTo>
                    <a:pt x="24" y="14"/>
                    <a:pt x="24" y="7"/>
                    <a:pt x="19"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Divide the content in four ideas</a:t>
            </a:r>
            <a:endParaRPr/>
          </a:p>
        </p:txBody>
      </p:sp>
      <p:sp>
        <p:nvSpPr>
          <p:cNvPr id="594" name="Google Shape;594;p44"/>
          <p:cNvSpPr txBox="1"/>
          <p:nvPr>
            <p:ph idx="1" type="subTitle"/>
          </p:nvPr>
        </p:nvSpPr>
        <p:spPr>
          <a:xfrm>
            <a:off x="1597586" y="2214940"/>
            <a:ext cx="21348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 is actually a very cold place</a:t>
            </a:r>
            <a:endParaRPr/>
          </a:p>
        </p:txBody>
      </p:sp>
      <p:sp>
        <p:nvSpPr>
          <p:cNvPr id="595" name="Google Shape;595;p44"/>
          <p:cNvSpPr txBox="1"/>
          <p:nvPr>
            <p:ph idx="2" type="subTitle"/>
          </p:nvPr>
        </p:nvSpPr>
        <p:spPr>
          <a:xfrm>
            <a:off x="5411614" y="2214940"/>
            <a:ext cx="21348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596" name="Google Shape;596;p44"/>
          <p:cNvSpPr txBox="1"/>
          <p:nvPr>
            <p:ph idx="3" type="subTitle"/>
          </p:nvPr>
        </p:nvSpPr>
        <p:spPr>
          <a:xfrm>
            <a:off x="1597586" y="3862299"/>
            <a:ext cx="21348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p:txBody>
      </p:sp>
      <p:sp>
        <p:nvSpPr>
          <p:cNvPr id="597" name="Google Shape;597;p44"/>
          <p:cNvSpPr txBox="1"/>
          <p:nvPr>
            <p:ph idx="4" type="subTitle"/>
          </p:nvPr>
        </p:nvSpPr>
        <p:spPr>
          <a:xfrm>
            <a:off x="5411614" y="3862300"/>
            <a:ext cx="21348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598" name="Google Shape;598;p44"/>
          <p:cNvSpPr txBox="1"/>
          <p:nvPr>
            <p:ph idx="5" type="subTitle"/>
          </p:nvPr>
        </p:nvSpPr>
        <p:spPr>
          <a:xfrm>
            <a:off x="1597586" y="1718300"/>
            <a:ext cx="21348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599" name="Google Shape;599;p44"/>
          <p:cNvSpPr txBox="1"/>
          <p:nvPr>
            <p:ph idx="6" type="subTitle"/>
          </p:nvPr>
        </p:nvSpPr>
        <p:spPr>
          <a:xfrm>
            <a:off x="1597586" y="3365759"/>
            <a:ext cx="21348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600" name="Google Shape;600;p44"/>
          <p:cNvSpPr txBox="1"/>
          <p:nvPr>
            <p:ph idx="7" type="subTitle"/>
          </p:nvPr>
        </p:nvSpPr>
        <p:spPr>
          <a:xfrm>
            <a:off x="5411610" y="1718300"/>
            <a:ext cx="21348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01" name="Google Shape;601;p44"/>
          <p:cNvSpPr txBox="1"/>
          <p:nvPr>
            <p:ph idx="8" type="subTitle"/>
          </p:nvPr>
        </p:nvSpPr>
        <p:spPr>
          <a:xfrm>
            <a:off x="5411610" y="3365759"/>
            <a:ext cx="21348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602" name="Google Shape;602;p44"/>
          <p:cNvGrpSpPr/>
          <p:nvPr/>
        </p:nvGrpSpPr>
        <p:grpSpPr>
          <a:xfrm>
            <a:off x="4907975" y="1716825"/>
            <a:ext cx="241300" cy="427006"/>
            <a:chOff x="6637326" y="3508675"/>
            <a:chExt cx="241300" cy="427006"/>
          </a:xfrm>
        </p:grpSpPr>
        <p:sp>
          <p:nvSpPr>
            <p:cNvPr id="603" name="Google Shape;603;p44"/>
            <p:cNvSpPr/>
            <p:nvPr/>
          </p:nvSpPr>
          <p:spPr>
            <a:xfrm>
              <a:off x="6637326" y="3592813"/>
              <a:ext cx="241300" cy="238030"/>
            </a:xfrm>
            <a:custGeom>
              <a:rect b="b" l="l" r="r" t="t"/>
              <a:pathLst>
                <a:path extrusionOk="0" h="63" w="64">
                  <a:moveTo>
                    <a:pt x="64" y="0"/>
                  </a:moveTo>
                  <a:cubicBezTo>
                    <a:pt x="0" y="0"/>
                    <a:pt x="0" y="0"/>
                    <a:pt x="0" y="0"/>
                  </a:cubicBezTo>
                  <a:cubicBezTo>
                    <a:pt x="0" y="63"/>
                    <a:pt x="0" y="63"/>
                    <a:pt x="0" y="63"/>
                  </a:cubicBezTo>
                  <a:cubicBezTo>
                    <a:pt x="64" y="63"/>
                    <a:pt x="64" y="63"/>
                    <a:pt x="64" y="63"/>
                  </a:cubicBezTo>
                  <a:lnTo>
                    <a:pt x="64" y="0"/>
                  </a:lnTo>
                  <a:close/>
                  <a:moveTo>
                    <a:pt x="40" y="34"/>
                  </a:moveTo>
                  <a:cubicBezTo>
                    <a:pt x="35" y="34"/>
                    <a:pt x="35" y="34"/>
                    <a:pt x="35" y="34"/>
                  </a:cubicBezTo>
                  <a:cubicBezTo>
                    <a:pt x="35" y="39"/>
                    <a:pt x="35" y="39"/>
                    <a:pt x="35" y="39"/>
                  </a:cubicBezTo>
                  <a:cubicBezTo>
                    <a:pt x="35" y="41"/>
                    <a:pt x="34" y="43"/>
                    <a:pt x="32" y="43"/>
                  </a:cubicBezTo>
                  <a:cubicBezTo>
                    <a:pt x="30" y="43"/>
                    <a:pt x="28" y="41"/>
                    <a:pt x="28" y="39"/>
                  </a:cubicBezTo>
                  <a:cubicBezTo>
                    <a:pt x="28" y="34"/>
                    <a:pt x="28" y="34"/>
                    <a:pt x="28" y="34"/>
                  </a:cubicBezTo>
                  <a:cubicBezTo>
                    <a:pt x="23" y="34"/>
                    <a:pt x="23" y="34"/>
                    <a:pt x="23" y="34"/>
                  </a:cubicBezTo>
                  <a:cubicBezTo>
                    <a:pt x="22" y="34"/>
                    <a:pt x="20" y="33"/>
                    <a:pt x="20" y="31"/>
                  </a:cubicBezTo>
                  <a:cubicBezTo>
                    <a:pt x="20" y="29"/>
                    <a:pt x="22" y="28"/>
                    <a:pt x="23" y="28"/>
                  </a:cubicBezTo>
                  <a:cubicBezTo>
                    <a:pt x="28" y="28"/>
                    <a:pt x="28" y="28"/>
                    <a:pt x="28" y="28"/>
                  </a:cubicBezTo>
                  <a:cubicBezTo>
                    <a:pt x="28" y="23"/>
                    <a:pt x="28" y="23"/>
                    <a:pt x="28" y="23"/>
                  </a:cubicBezTo>
                  <a:cubicBezTo>
                    <a:pt x="28" y="21"/>
                    <a:pt x="30" y="19"/>
                    <a:pt x="32" y="19"/>
                  </a:cubicBezTo>
                  <a:cubicBezTo>
                    <a:pt x="34" y="19"/>
                    <a:pt x="35" y="21"/>
                    <a:pt x="35" y="23"/>
                  </a:cubicBezTo>
                  <a:cubicBezTo>
                    <a:pt x="35" y="28"/>
                    <a:pt x="35" y="28"/>
                    <a:pt x="35" y="28"/>
                  </a:cubicBezTo>
                  <a:cubicBezTo>
                    <a:pt x="40" y="28"/>
                    <a:pt x="40" y="28"/>
                    <a:pt x="40" y="28"/>
                  </a:cubicBezTo>
                  <a:cubicBezTo>
                    <a:pt x="42" y="28"/>
                    <a:pt x="43" y="29"/>
                    <a:pt x="43" y="31"/>
                  </a:cubicBezTo>
                  <a:cubicBezTo>
                    <a:pt x="43" y="33"/>
                    <a:pt x="42" y="34"/>
                    <a:pt x="40"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44"/>
            <p:cNvSpPr/>
            <p:nvPr/>
          </p:nvSpPr>
          <p:spPr>
            <a:xfrm>
              <a:off x="6637326" y="3856338"/>
              <a:ext cx="241300" cy="79343"/>
            </a:xfrm>
            <a:custGeom>
              <a:rect b="b" l="l" r="r" t="t"/>
              <a:pathLst>
                <a:path extrusionOk="0" h="21" w="64">
                  <a:moveTo>
                    <a:pt x="0" y="8"/>
                  </a:moveTo>
                  <a:cubicBezTo>
                    <a:pt x="0" y="15"/>
                    <a:pt x="5" y="21"/>
                    <a:pt x="12" y="21"/>
                  </a:cubicBezTo>
                  <a:cubicBezTo>
                    <a:pt x="52" y="21"/>
                    <a:pt x="52" y="21"/>
                    <a:pt x="52" y="21"/>
                  </a:cubicBezTo>
                  <a:cubicBezTo>
                    <a:pt x="58" y="21"/>
                    <a:pt x="64" y="15"/>
                    <a:pt x="64" y="8"/>
                  </a:cubicBezTo>
                  <a:cubicBezTo>
                    <a:pt x="64" y="0"/>
                    <a:pt x="64" y="0"/>
                    <a:pt x="64" y="0"/>
                  </a:cubicBezTo>
                  <a:cubicBezTo>
                    <a:pt x="0" y="0"/>
                    <a:pt x="0" y="0"/>
                    <a:pt x="0" y="0"/>
                  </a:cubicBezTo>
                  <a:lnTo>
                    <a:pt x="0" y="8"/>
                  </a:lnTo>
                  <a:close/>
                  <a:moveTo>
                    <a:pt x="32" y="6"/>
                  </a:moveTo>
                  <a:cubicBezTo>
                    <a:pt x="34" y="6"/>
                    <a:pt x="35" y="8"/>
                    <a:pt x="35" y="10"/>
                  </a:cubicBezTo>
                  <a:cubicBezTo>
                    <a:pt x="35" y="12"/>
                    <a:pt x="34" y="13"/>
                    <a:pt x="32" y="13"/>
                  </a:cubicBezTo>
                  <a:cubicBezTo>
                    <a:pt x="30" y="13"/>
                    <a:pt x="28" y="12"/>
                    <a:pt x="28" y="10"/>
                  </a:cubicBezTo>
                  <a:cubicBezTo>
                    <a:pt x="28" y="8"/>
                    <a:pt x="30" y="6"/>
                    <a:pt x="32"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44"/>
            <p:cNvSpPr/>
            <p:nvPr/>
          </p:nvSpPr>
          <p:spPr>
            <a:xfrm>
              <a:off x="6637326" y="3508675"/>
              <a:ext cx="241300" cy="60325"/>
            </a:xfrm>
            <a:custGeom>
              <a:rect b="b" l="l" r="r" t="t"/>
              <a:pathLst>
                <a:path extrusionOk="0" h="16" w="64">
                  <a:moveTo>
                    <a:pt x="64" y="13"/>
                  </a:moveTo>
                  <a:cubicBezTo>
                    <a:pt x="64" y="6"/>
                    <a:pt x="58" y="0"/>
                    <a:pt x="52" y="0"/>
                  </a:cubicBezTo>
                  <a:cubicBezTo>
                    <a:pt x="12" y="0"/>
                    <a:pt x="12" y="0"/>
                    <a:pt x="12" y="0"/>
                  </a:cubicBezTo>
                  <a:cubicBezTo>
                    <a:pt x="5" y="0"/>
                    <a:pt x="0" y="6"/>
                    <a:pt x="0" y="13"/>
                  </a:cubicBezTo>
                  <a:cubicBezTo>
                    <a:pt x="0" y="16"/>
                    <a:pt x="0" y="16"/>
                    <a:pt x="0" y="16"/>
                  </a:cubicBezTo>
                  <a:cubicBezTo>
                    <a:pt x="64" y="16"/>
                    <a:pt x="64" y="16"/>
                    <a:pt x="64" y="16"/>
                  </a:cubicBezTo>
                  <a:lnTo>
                    <a:pt x="64" y="1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6" name="Google Shape;606;p44"/>
          <p:cNvGrpSpPr/>
          <p:nvPr/>
        </p:nvGrpSpPr>
        <p:grpSpPr>
          <a:xfrm>
            <a:off x="3905900" y="3365750"/>
            <a:ext cx="422275" cy="423894"/>
            <a:chOff x="7059601" y="3497563"/>
            <a:chExt cx="422275" cy="423894"/>
          </a:xfrm>
        </p:grpSpPr>
        <p:sp>
          <p:nvSpPr>
            <p:cNvPr id="607" name="Google Shape;607;p44"/>
            <p:cNvSpPr/>
            <p:nvPr/>
          </p:nvSpPr>
          <p:spPr>
            <a:xfrm>
              <a:off x="7138976" y="3837288"/>
              <a:ext cx="263644" cy="84169"/>
            </a:xfrm>
            <a:custGeom>
              <a:rect b="b" l="l" r="r" t="t"/>
              <a:pathLst>
                <a:path extrusionOk="0" h="22" w="70">
                  <a:moveTo>
                    <a:pt x="1" y="10"/>
                  </a:moveTo>
                  <a:cubicBezTo>
                    <a:pt x="1" y="11"/>
                    <a:pt x="0" y="11"/>
                    <a:pt x="0" y="12"/>
                  </a:cubicBezTo>
                  <a:cubicBezTo>
                    <a:pt x="0" y="19"/>
                    <a:pt x="0" y="19"/>
                    <a:pt x="0" y="19"/>
                  </a:cubicBezTo>
                  <a:cubicBezTo>
                    <a:pt x="0" y="21"/>
                    <a:pt x="2" y="22"/>
                    <a:pt x="3" y="22"/>
                  </a:cubicBezTo>
                  <a:cubicBezTo>
                    <a:pt x="66" y="22"/>
                    <a:pt x="66" y="22"/>
                    <a:pt x="66" y="22"/>
                  </a:cubicBezTo>
                  <a:cubicBezTo>
                    <a:pt x="68" y="22"/>
                    <a:pt x="70" y="21"/>
                    <a:pt x="70" y="19"/>
                  </a:cubicBezTo>
                  <a:cubicBezTo>
                    <a:pt x="70" y="12"/>
                    <a:pt x="70" y="12"/>
                    <a:pt x="70" y="12"/>
                  </a:cubicBezTo>
                  <a:cubicBezTo>
                    <a:pt x="70" y="11"/>
                    <a:pt x="69" y="11"/>
                    <a:pt x="68" y="10"/>
                  </a:cubicBezTo>
                  <a:cubicBezTo>
                    <a:pt x="57" y="0"/>
                    <a:pt x="57" y="0"/>
                    <a:pt x="57" y="0"/>
                  </a:cubicBezTo>
                  <a:cubicBezTo>
                    <a:pt x="13" y="0"/>
                    <a:pt x="13" y="0"/>
                    <a:pt x="13" y="0"/>
                  </a:cubicBezTo>
                  <a:lnTo>
                    <a:pt x="1" y="10"/>
                  </a:lnTo>
                  <a:close/>
                  <a:moveTo>
                    <a:pt x="35" y="10"/>
                  </a:moveTo>
                  <a:cubicBezTo>
                    <a:pt x="37" y="10"/>
                    <a:pt x="38" y="12"/>
                    <a:pt x="38" y="14"/>
                  </a:cubicBezTo>
                  <a:cubicBezTo>
                    <a:pt x="38" y="15"/>
                    <a:pt x="37" y="17"/>
                    <a:pt x="35" y="17"/>
                  </a:cubicBezTo>
                  <a:cubicBezTo>
                    <a:pt x="33" y="17"/>
                    <a:pt x="32" y="15"/>
                    <a:pt x="32" y="14"/>
                  </a:cubicBezTo>
                  <a:cubicBezTo>
                    <a:pt x="32" y="12"/>
                    <a:pt x="33" y="10"/>
                    <a:pt x="35" y="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44"/>
            <p:cNvSpPr/>
            <p:nvPr/>
          </p:nvSpPr>
          <p:spPr>
            <a:xfrm>
              <a:off x="7059601" y="3562650"/>
              <a:ext cx="422275" cy="184162"/>
            </a:xfrm>
            <a:custGeom>
              <a:rect b="b" l="l" r="r" t="t"/>
              <a:pathLst>
                <a:path extrusionOk="0" h="49" w="112">
                  <a:moveTo>
                    <a:pt x="0" y="0"/>
                  </a:moveTo>
                  <a:cubicBezTo>
                    <a:pt x="0" y="49"/>
                    <a:pt x="0" y="49"/>
                    <a:pt x="0" y="49"/>
                  </a:cubicBezTo>
                  <a:cubicBezTo>
                    <a:pt x="112" y="49"/>
                    <a:pt x="112" y="49"/>
                    <a:pt x="112" y="49"/>
                  </a:cubicBezTo>
                  <a:cubicBezTo>
                    <a:pt x="112" y="0"/>
                    <a:pt x="112" y="0"/>
                    <a:pt x="112" y="0"/>
                  </a:cubicBezTo>
                  <a:lnTo>
                    <a:pt x="0" y="0"/>
                  </a:lnTo>
                  <a:close/>
                  <a:moveTo>
                    <a:pt x="92" y="6"/>
                  </a:moveTo>
                  <a:cubicBezTo>
                    <a:pt x="95" y="6"/>
                    <a:pt x="95" y="6"/>
                    <a:pt x="95" y="6"/>
                  </a:cubicBezTo>
                  <a:cubicBezTo>
                    <a:pt x="97" y="6"/>
                    <a:pt x="99" y="8"/>
                    <a:pt x="99" y="10"/>
                  </a:cubicBezTo>
                  <a:cubicBezTo>
                    <a:pt x="99" y="12"/>
                    <a:pt x="97" y="13"/>
                    <a:pt x="95" y="13"/>
                  </a:cubicBezTo>
                  <a:cubicBezTo>
                    <a:pt x="92" y="13"/>
                    <a:pt x="92" y="13"/>
                    <a:pt x="92" y="13"/>
                  </a:cubicBezTo>
                  <a:cubicBezTo>
                    <a:pt x="90" y="13"/>
                    <a:pt x="89" y="12"/>
                    <a:pt x="89" y="10"/>
                  </a:cubicBezTo>
                  <a:cubicBezTo>
                    <a:pt x="89" y="8"/>
                    <a:pt x="90" y="6"/>
                    <a:pt x="92" y="6"/>
                  </a:cubicBezTo>
                  <a:close/>
                  <a:moveTo>
                    <a:pt x="32" y="42"/>
                  </a:moveTo>
                  <a:cubicBezTo>
                    <a:pt x="22" y="42"/>
                    <a:pt x="14" y="34"/>
                    <a:pt x="14" y="24"/>
                  </a:cubicBezTo>
                  <a:cubicBezTo>
                    <a:pt x="14" y="14"/>
                    <a:pt x="22" y="6"/>
                    <a:pt x="32" y="6"/>
                  </a:cubicBezTo>
                  <a:cubicBezTo>
                    <a:pt x="42" y="6"/>
                    <a:pt x="50" y="14"/>
                    <a:pt x="50" y="24"/>
                  </a:cubicBezTo>
                  <a:cubicBezTo>
                    <a:pt x="50" y="34"/>
                    <a:pt x="42" y="42"/>
                    <a:pt x="32" y="42"/>
                  </a:cubicBezTo>
                  <a:close/>
                  <a:moveTo>
                    <a:pt x="94" y="39"/>
                  </a:moveTo>
                  <a:cubicBezTo>
                    <a:pt x="92" y="40"/>
                    <a:pt x="90" y="38"/>
                    <a:pt x="90" y="36"/>
                  </a:cubicBezTo>
                  <a:cubicBezTo>
                    <a:pt x="90" y="35"/>
                    <a:pt x="92" y="33"/>
                    <a:pt x="93" y="33"/>
                  </a:cubicBezTo>
                  <a:cubicBezTo>
                    <a:pt x="95" y="33"/>
                    <a:pt x="97" y="34"/>
                    <a:pt x="97" y="36"/>
                  </a:cubicBezTo>
                  <a:cubicBezTo>
                    <a:pt x="97" y="38"/>
                    <a:pt x="96" y="39"/>
                    <a:pt x="94" y="39"/>
                  </a:cubicBezTo>
                  <a:close/>
                  <a:moveTo>
                    <a:pt x="95" y="26"/>
                  </a:moveTo>
                  <a:cubicBezTo>
                    <a:pt x="92" y="26"/>
                    <a:pt x="92" y="26"/>
                    <a:pt x="92" y="26"/>
                  </a:cubicBezTo>
                  <a:cubicBezTo>
                    <a:pt x="90" y="26"/>
                    <a:pt x="89" y="25"/>
                    <a:pt x="89" y="23"/>
                  </a:cubicBezTo>
                  <a:cubicBezTo>
                    <a:pt x="89" y="21"/>
                    <a:pt x="90" y="20"/>
                    <a:pt x="92" y="20"/>
                  </a:cubicBezTo>
                  <a:cubicBezTo>
                    <a:pt x="95" y="20"/>
                    <a:pt x="95" y="20"/>
                    <a:pt x="95" y="20"/>
                  </a:cubicBezTo>
                  <a:cubicBezTo>
                    <a:pt x="97" y="20"/>
                    <a:pt x="99" y="21"/>
                    <a:pt x="99" y="23"/>
                  </a:cubicBezTo>
                  <a:cubicBezTo>
                    <a:pt x="99" y="25"/>
                    <a:pt x="97" y="26"/>
                    <a:pt x="95"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44"/>
            <p:cNvSpPr/>
            <p:nvPr/>
          </p:nvSpPr>
          <p:spPr>
            <a:xfrm>
              <a:off x="7138976" y="3611863"/>
              <a:ext cx="87356" cy="85713"/>
            </a:xfrm>
            <a:custGeom>
              <a:rect b="b" l="l" r="r" t="t"/>
              <a:pathLst>
                <a:path extrusionOk="0" h="23" w="23">
                  <a:moveTo>
                    <a:pt x="11" y="0"/>
                  </a:moveTo>
                  <a:cubicBezTo>
                    <a:pt x="5" y="0"/>
                    <a:pt x="0" y="5"/>
                    <a:pt x="0" y="11"/>
                  </a:cubicBezTo>
                  <a:cubicBezTo>
                    <a:pt x="0" y="18"/>
                    <a:pt x="5" y="23"/>
                    <a:pt x="11" y="23"/>
                  </a:cubicBezTo>
                  <a:cubicBezTo>
                    <a:pt x="18" y="23"/>
                    <a:pt x="23" y="18"/>
                    <a:pt x="23" y="11"/>
                  </a:cubicBezTo>
                  <a:cubicBezTo>
                    <a:pt x="23" y="5"/>
                    <a:pt x="18" y="0"/>
                    <a:pt x="11" y="0"/>
                  </a:cubicBezTo>
                  <a:close/>
                  <a:moveTo>
                    <a:pt x="17" y="15"/>
                  </a:moveTo>
                  <a:cubicBezTo>
                    <a:pt x="15" y="15"/>
                    <a:pt x="15" y="15"/>
                    <a:pt x="15" y="15"/>
                  </a:cubicBezTo>
                  <a:cubicBezTo>
                    <a:pt x="15" y="17"/>
                    <a:pt x="15" y="17"/>
                    <a:pt x="15" y="17"/>
                  </a:cubicBezTo>
                  <a:cubicBezTo>
                    <a:pt x="15" y="19"/>
                    <a:pt x="13" y="20"/>
                    <a:pt x="11" y="20"/>
                  </a:cubicBezTo>
                  <a:cubicBezTo>
                    <a:pt x="10" y="20"/>
                    <a:pt x="8" y="19"/>
                    <a:pt x="8" y="17"/>
                  </a:cubicBezTo>
                  <a:cubicBezTo>
                    <a:pt x="8" y="15"/>
                    <a:pt x="8" y="15"/>
                    <a:pt x="8" y="15"/>
                  </a:cubicBezTo>
                  <a:cubicBezTo>
                    <a:pt x="6" y="15"/>
                    <a:pt x="6" y="15"/>
                    <a:pt x="6" y="15"/>
                  </a:cubicBezTo>
                  <a:cubicBezTo>
                    <a:pt x="4" y="15"/>
                    <a:pt x="3" y="13"/>
                    <a:pt x="3" y="11"/>
                  </a:cubicBezTo>
                  <a:cubicBezTo>
                    <a:pt x="3" y="10"/>
                    <a:pt x="4" y="8"/>
                    <a:pt x="6" y="8"/>
                  </a:cubicBezTo>
                  <a:cubicBezTo>
                    <a:pt x="8" y="8"/>
                    <a:pt x="8" y="8"/>
                    <a:pt x="8" y="8"/>
                  </a:cubicBezTo>
                  <a:cubicBezTo>
                    <a:pt x="8" y="6"/>
                    <a:pt x="8" y="6"/>
                    <a:pt x="8" y="6"/>
                  </a:cubicBezTo>
                  <a:cubicBezTo>
                    <a:pt x="8" y="4"/>
                    <a:pt x="10" y="3"/>
                    <a:pt x="11" y="3"/>
                  </a:cubicBezTo>
                  <a:cubicBezTo>
                    <a:pt x="13" y="3"/>
                    <a:pt x="15" y="4"/>
                    <a:pt x="15" y="6"/>
                  </a:cubicBezTo>
                  <a:cubicBezTo>
                    <a:pt x="15" y="8"/>
                    <a:pt x="15" y="8"/>
                    <a:pt x="15" y="8"/>
                  </a:cubicBezTo>
                  <a:cubicBezTo>
                    <a:pt x="17" y="8"/>
                    <a:pt x="17" y="8"/>
                    <a:pt x="17" y="8"/>
                  </a:cubicBezTo>
                  <a:cubicBezTo>
                    <a:pt x="18" y="8"/>
                    <a:pt x="20" y="10"/>
                    <a:pt x="20" y="11"/>
                  </a:cubicBezTo>
                  <a:cubicBezTo>
                    <a:pt x="20" y="13"/>
                    <a:pt x="18" y="15"/>
                    <a:pt x="17" y="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44"/>
            <p:cNvSpPr/>
            <p:nvPr/>
          </p:nvSpPr>
          <p:spPr>
            <a:xfrm>
              <a:off x="7059601" y="3773788"/>
              <a:ext cx="422275" cy="41255"/>
            </a:xfrm>
            <a:custGeom>
              <a:rect b="b" l="l" r="r" t="t"/>
              <a:pathLst>
                <a:path extrusionOk="0" h="11" w="112">
                  <a:moveTo>
                    <a:pt x="9" y="11"/>
                  </a:moveTo>
                  <a:cubicBezTo>
                    <a:pt x="103" y="11"/>
                    <a:pt x="103" y="11"/>
                    <a:pt x="103" y="11"/>
                  </a:cubicBezTo>
                  <a:cubicBezTo>
                    <a:pt x="108" y="11"/>
                    <a:pt x="112" y="7"/>
                    <a:pt x="112" y="1"/>
                  </a:cubicBezTo>
                  <a:cubicBezTo>
                    <a:pt x="112" y="0"/>
                    <a:pt x="112" y="0"/>
                    <a:pt x="112" y="0"/>
                  </a:cubicBezTo>
                  <a:cubicBezTo>
                    <a:pt x="0" y="0"/>
                    <a:pt x="0" y="0"/>
                    <a:pt x="0" y="0"/>
                  </a:cubicBezTo>
                  <a:cubicBezTo>
                    <a:pt x="0" y="1"/>
                    <a:pt x="0" y="1"/>
                    <a:pt x="0" y="1"/>
                  </a:cubicBezTo>
                  <a:cubicBezTo>
                    <a:pt x="0" y="7"/>
                    <a:pt x="4" y="11"/>
                    <a:pt x="9" y="1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44"/>
            <p:cNvSpPr/>
            <p:nvPr/>
          </p:nvSpPr>
          <p:spPr>
            <a:xfrm>
              <a:off x="7059601" y="3497563"/>
              <a:ext cx="422275" cy="38100"/>
            </a:xfrm>
            <a:custGeom>
              <a:rect b="b" l="l" r="r" t="t"/>
              <a:pathLst>
                <a:path extrusionOk="0" h="10" w="112">
                  <a:moveTo>
                    <a:pt x="103" y="0"/>
                  </a:moveTo>
                  <a:cubicBezTo>
                    <a:pt x="9" y="0"/>
                    <a:pt x="9" y="0"/>
                    <a:pt x="9" y="0"/>
                  </a:cubicBezTo>
                  <a:cubicBezTo>
                    <a:pt x="4" y="0"/>
                    <a:pt x="0" y="4"/>
                    <a:pt x="0" y="9"/>
                  </a:cubicBezTo>
                  <a:cubicBezTo>
                    <a:pt x="0" y="10"/>
                    <a:pt x="0" y="10"/>
                    <a:pt x="0" y="10"/>
                  </a:cubicBezTo>
                  <a:cubicBezTo>
                    <a:pt x="112" y="10"/>
                    <a:pt x="112" y="10"/>
                    <a:pt x="112" y="10"/>
                  </a:cubicBezTo>
                  <a:cubicBezTo>
                    <a:pt x="112" y="9"/>
                    <a:pt x="112" y="9"/>
                    <a:pt x="112" y="9"/>
                  </a:cubicBezTo>
                  <a:cubicBezTo>
                    <a:pt x="112" y="4"/>
                    <a:pt x="108" y="0"/>
                    <a:pt x="10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2" name="Google Shape;612;p44"/>
          <p:cNvGrpSpPr/>
          <p:nvPr/>
        </p:nvGrpSpPr>
        <p:grpSpPr>
          <a:xfrm>
            <a:off x="4817488" y="3415700"/>
            <a:ext cx="422275" cy="323977"/>
            <a:chOff x="1662101" y="4250038"/>
            <a:chExt cx="422275" cy="323977"/>
          </a:xfrm>
        </p:grpSpPr>
        <p:sp>
          <p:nvSpPr>
            <p:cNvPr id="613" name="Google Shape;613;p44"/>
            <p:cNvSpPr/>
            <p:nvPr/>
          </p:nvSpPr>
          <p:spPr>
            <a:xfrm>
              <a:off x="1662101" y="4324650"/>
              <a:ext cx="422275" cy="249364"/>
            </a:xfrm>
            <a:custGeom>
              <a:rect b="b" l="l" r="r" t="t"/>
              <a:pathLst>
                <a:path extrusionOk="0" h="66" w="112">
                  <a:moveTo>
                    <a:pt x="109" y="0"/>
                  </a:moveTo>
                  <a:cubicBezTo>
                    <a:pt x="78" y="0"/>
                    <a:pt x="78" y="0"/>
                    <a:pt x="78" y="0"/>
                  </a:cubicBezTo>
                  <a:cubicBezTo>
                    <a:pt x="78" y="14"/>
                    <a:pt x="78" y="14"/>
                    <a:pt x="78" y="14"/>
                  </a:cubicBezTo>
                  <a:cubicBezTo>
                    <a:pt x="78" y="20"/>
                    <a:pt x="73" y="24"/>
                    <a:pt x="68" y="24"/>
                  </a:cubicBezTo>
                  <a:cubicBezTo>
                    <a:pt x="43" y="24"/>
                    <a:pt x="43" y="24"/>
                    <a:pt x="43" y="24"/>
                  </a:cubicBezTo>
                  <a:cubicBezTo>
                    <a:pt x="38" y="24"/>
                    <a:pt x="34" y="19"/>
                    <a:pt x="34" y="14"/>
                  </a:cubicBezTo>
                  <a:cubicBezTo>
                    <a:pt x="34" y="0"/>
                    <a:pt x="34" y="0"/>
                    <a:pt x="34" y="0"/>
                  </a:cubicBezTo>
                  <a:cubicBezTo>
                    <a:pt x="3" y="0"/>
                    <a:pt x="3" y="0"/>
                    <a:pt x="3" y="0"/>
                  </a:cubicBezTo>
                  <a:cubicBezTo>
                    <a:pt x="1" y="0"/>
                    <a:pt x="0" y="1"/>
                    <a:pt x="0" y="3"/>
                  </a:cubicBezTo>
                  <a:cubicBezTo>
                    <a:pt x="0" y="63"/>
                    <a:pt x="0" y="63"/>
                    <a:pt x="0" y="63"/>
                  </a:cubicBezTo>
                  <a:cubicBezTo>
                    <a:pt x="0" y="64"/>
                    <a:pt x="1" y="66"/>
                    <a:pt x="3" y="66"/>
                  </a:cubicBezTo>
                  <a:cubicBezTo>
                    <a:pt x="109" y="66"/>
                    <a:pt x="109" y="66"/>
                    <a:pt x="109" y="66"/>
                  </a:cubicBezTo>
                  <a:cubicBezTo>
                    <a:pt x="111" y="66"/>
                    <a:pt x="112" y="64"/>
                    <a:pt x="112" y="63"/>
                  </a:cubicBezTo>
                  <a:cubicBezTo>
                    <a:pt x="112" y="3"/>
                    <a:pt x="112" y="3"/>
                    <a:pt x="112" y="3"/>
                  </a:cubicBezTo>
                  <a:cubicBezTo>
                    <a:pt x="112" y="1"/>
                    <a:pt x="111" y="0"/>
                    <a:pt x="109" y="0"/>
                  </a:cubicBezTo>
                  <a:close/>
                  <a:moveTo>
                    <a:pt x="29" y="40"/>
                  </a:moveTo>
                  <a:cubicBezTo>
                    <a:pt x="25" y="40"/>
                    <a:pt x="25" y="40"/>
                    <a:pt x="25" y="40"/>
                  </a:cubicBezTo>
                  <a:cubicBezTo>
                    <a:pt x="25" y="45"/>
                    <a:pt x="25" y="45"/>
                    <a:pt x="25" y="45"/>
                  </a:cubicBezTo>
                  <a:cubicBezTo>
                    <a:pt x="25" y="47"/>
                    <a:pt x="23" y="48"/>
                    <a:pt x="21" y="48"/>
                  </a:cubicBezTo>
                  <a:cubicBezTo>
                    <a:pt x="20" y="48"/>
                    <a:pt x="18" y="47"/>
                    <a:pt x="18" y="45"/>
                  </a:cubicBezTo>
                  <a:cubicBezTo>
                    <a:pt x="18" y="40"/>
                    <a:pt x="18" y="40"/>
                    <a:pt x="18" y="40"/>
                  </a:cubicBezTo>
                  <a:cubicBezTo>
                    <a:pt x="14" y="40"/>
                    <a:pt x="14" y="40"/>
                    <a:pt x="14" y="40"/>
                  </a:cubicBezTo>
                  <a:cubicBezTo>
                    <a:pt x="12" y="40"/>
                    <a:pt x="11" y="39"/>
                    <a:pt x="11" y="37"/>
                  </a:cubicBezTo>
                  <a:cubicBezTo>
                    <a:pt x="11" y="35"/>
                    <a:pt x="12" y="34"/>
                    <a:pt x="14" y="34"/>
                  </a:cubicBezTo>
                  <a:cubicBezTo>
                    <a:pt x="18" y="34"/>
                    <a:pt x="18" y="34"/>
                    <a:pt x="18" y="34"/>
                  </a:cubicBezTo>
                  <a:cubicBezTo>
                    <a:pt x="18" y="30"/>
                    <a:pt x="18" y="30"/>
                    <a:pt x="18" y="30"/>
                  </a:cubicBezTo>
                  <a:cubicBezTo>
                    <a:pt x="18" y="28"/>
                    <a:pt x="20" y="26"/>
                    <a:pt x="21" y="26"/>
                  </a:cubicBezTo>
                  <a:cubicBezTo>
                    <a:pt x="23" y="26"/>
                    <a:pt x="25" y="28"/>
                    <a:pt x="25" y="30"/>
                  </a:cubicBezTo>
                  <a:cubicBezTo>
                    <a:pt x="25" y="34"/>
                    <a:pt x="25" y="34"/>
                    <a:pt x="25" y="34"/>
                  </a:cubicBezTo>
                  <a:cubicBezTo>
                    <a:pt x="29" y="34"/>
                    <a:pt x="29" y="34"/>
                    <a:pt x="29" y="34"/>
                  </a:cubicBezTo>
                  <a:cubicBezTo>
                    <a:pt x="31" y="34"/>
                    <a:pt x="32" y="35"/>
                    <a:pt x="32" y="37"/>
                  </a:cubicBezTo>
                  <a:cubicBezTo>
                    <a:pt x="32" y="39"/>
                    <a:pt x="31" y="40"/>
                    <a:pt x="29" y="40"/>
                  </a:cubicBezTo>
                  <a:close/>
                  <a:moveTo>
                    <a:pt x="96" y="52"/>
                  </a:moveTo>
                  <a:cubicBezTo>
                    <a:pt x="69" y="52"/>
                    <a:pt x="69" y="52"/>
                    <a:pt x="69" y="52"/>
                  </a:cubicBezTo>
                  <a:cubicBezTo>
                    <a:pt x="67" y="52"/>
                    <a:pt x="66" y="50"/>
                    <a:pt x="66" y="49"/>
                  </a:cubicBezTo>
                  <a:cubicBezTo>
                    <a:pt x="66" y="47"/>
                    <a:pt x="67" y="45"/>
                    <a:pt x="69" y="45"/>
                  </a:cubicBezTo>
                  <a:cubicBezTo>
                    <a:pt x="96" y="45"/>
                    <a:pt x="96" y="45"/>
                    <a:pt x="96" y="45"/>
                  </a:cubicBezTo>
                  <a:cubicBezTo>
                    <a:pt x="98" y="45"/>
                    <a:pt x="100" y="47"/>
                    <a:pt x="100" y="49"/>
                  </a:cubicBezTo>
                  <a:cubicBezTo>
                    <a:pt x="100" y="50"/>
                    <a:pt x="98" y="52"/>
                    <a:pt x="96" y="52"/>
                  </a:cubicBezTo>
                  <a:close/>
                  <a:moveTo>
                    <a:pt x="96" y="39"/>
                  </a:moveTo>
                  <a:cubicBezTo>
                    <a:pt x="69" y="39"/>
                    <a:pt x="69" y="39"/>
                    <a:pt x="69" y="39"/>
                  </a:cubicBezTo>
                  <a:cubicBezTo>
                    <a:pt x="67" y="39"/>
                    <a:pt x="66" y="38"/>
                    <a:pt x="66" y="36"/>
                  </a:cubicBezTo>
                  <a:cubicBezTo>
                    <a:pt x="66" y="34"/>
                    <a:pt x="67" y="33"/>
                    <a:pt x="69" y="33"/>
                  </a:cubicBezTo>
                  <a:cubicBezTo>
                    <a:pt x="96" y="33"/>
                    <a:pt x="96" y="33"/>
                    <a:pt x="96" y="33"/>
                  </a:cubicBezTo>
                  <a:cubicBezTo>
                    <a:pt x="98" y="33"/>
                    <a:pt x="100" y="34"/>
                    <a:pt x="100" y="36"/>
                  </a:cubicBezTo>
                  <a:cubicBezTo>
                    <a:pt x="100" y="38"/>
                    <a:pt x="98" y="39"/>
                    <a:pt x="96" y="3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44"/>
            <p:cNvSpPr/>
            <p:nvPr/>
          </p:nvSpPr>
          <p:spPr>
            <a:xfrm>
              <a:off x="1812913" y="4250038"/>
              <a:ext cx="120650" cy="139648"/>
            </a:xfrm>
            <a:custGeom>
              <a:rect b="b" l="l" r="r" t="t"/>
              <a:pathLst>
                <a:path extrusionOk="0" h="37" w="32">
                  <a:moveTo>
                    <a:pt x="0" y="34"/>
                  </a:moveTo>
                  <a:cubicBezTo>
                    <a:pt x="0" y="36"/>
                    <a:pt x="1" y="37"/>
                    <a:pt x="3" y="37"/>
                  </a:cubicBezTo>
                  <a:cubicBezTo>
                    <a:pt x="28" y="37"/>
                    <a:pt x="28" y="37"/>
                    <a:pt x="28" y="37"/>
                  </a:cubicBezTo>
                  <a:cubicBezTo>
                    <a:pt x="30" y="37"/>
                    <a:pt x="31" y="36"/>
                    <a:pt x="32" y="34"/>
                  </a:cubicBezTo>
                  <a:cubicBezTo>
                    <a:pt x="32" y="11"/>
                    <a:pt x="32" y="11"/>
                    <a:pt x="32" y="11"/>
                  </a:cubicBezTo>
                  <a:cubicBezTo>
                    <a:pt x="32" y="10"/>
                    <a:pt x="32" y="8"/>
                    <a:pt x="31" y="8"/>
                  </a:cubicBezTo>
                  <a:cubicBezTo>
                    <a:pt x="18" y="0"/>
                    <a:pt x="18" y="0"/>
                    <a:pt x="18" y="0"/>
                  </a:cubicBezTo>
                  <a:cubicBezTo>
                    <a:pt x="17" y="0"/>
                    <a:pt x="15" y="0"/>
                    <a:pt x="14" y="0"/>
                  </a:cubicBezTo>
                  <a:cubicBezTo>
                    <a:pt x="2" y="8"/>
                    <a:pt x="2" y="8"/>
                    <a:pt x="2" y="8"/>
                  </a:cubicBezTo>
                  <a:cubicBezTo>
                    <a:pt x="1" y="8"/>
                    <a:pt x="0" y="10"/>
                    <a:pt x="0" y="11"/>
                  </a:cubicBezTo>
                  <a:cubicBezTo>
                    <a:pt x="0" y="34"/>
                    <a:pt x="0" y="34"/>
                    <a:pt x="0"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5" name="Google Shape;615;p44"/>
          <p:cNvGrpSpPr/>
          <p:nvPr/>
        </p:nvGrpSpPr>
        <p:grpSpPr>
          <a:xfrm>
            <a:off x="3904238" y="1718300"/>
            <a:ext cx="425597" cy="424053"/>
            <a:chOff x="3381363" y="4165900"/>
            <a:chExt cx="425597" cy="424053"/>
          </a:xfrm>
        </p:grpSpPr>
        <p:sp>
          <p:nvSpPr>
            <p:cNvPr id="616" name="Google Shape;616;p44"/>
            <p:cNvSpPr/>
            <p:nvPr/>
          </p:nvSpPr>
          <p:spPr>
            <a:xfrm>
              <a:off x="3502013" y="4250038"/>
              <a:ext cx="184162" cy="257191"/>
            </a:xfrm>
            <a:custGeom>
              <a:rect b="b" l="l" r="r" t="t"/>
              <a:pathLst>
                <a:path extrusionOk="0" h="68" w="49">
                  <a:moveTo>
                    <a:pt x="45" y="0"/>
                  </a:moveTo>
                  <a:cubicBezTo>
                    <a:pt x="44" y="0"/>
                    <a:pt x="42" y="1"/>
                    <a:pt x="42" y="3"/>
                  </a:cubicBezTo>
                  <a:cubicBezTo>
                    <a:pt x="42" y="25"/>
                    <a:pt x="42" y="25"/>
                    <a:pt x="42" y="25"/>
                  </a:cubicBezTo>
                  <a:cubicBezTo>
                    <a:pt x="42" y="27"/>
                    <a:pt x="41" y="28"/>
                    <a:pt x="39" y="28"/>
                  </a:cubicBezTo>
                  <a:cubicBezTo>
                    <a:pt x="10" y="28"/>
                    <a:pt x="10" y="28"/>
                    <a:pt x="10" y="28"/>
                  </a:cubicBezTo>
                  <a:cubicBezTo>
                    <a:pt x="8" y="28"/>
                    <a:pt x="7" y="27"/>
                    <a:pt x="7" y="25"/>
                  </a:cubicBezTo>
                  <a:cubicBezTo>
                    <a:pt x="7" y="3"/>
                    <a:pt x="7" y="3"/>
                    <a:pt x="7" y="3"/>
                  </a:cubicBezTo>
                  <a:cubicBezTo>
                    <a:pt x="7" y="1"/>
                    <a:pt x="5" y="0"/>
                    <a:pt x="4" y="0"/>
                  </a:cubicBezTo>
                  <a:cubicBezTo>
                    <a:pt x="2" y="0"/>
                    <a:pt x="0" y="1"/>
                    <a:pt x="0" y="3"/>
                  </a:cubicBezTo>
                  <a:cubicBezTo>
                    <a:pt x="0" y="65"/>
                    <a:pt x="0" y="65"/>
                    <a:pt x="0" y="65"/>
                  </a:cubicBezTo>
                  <a:cubicBezTo>
                    <a:pt x="0" y="67"/>
                    <a:pt x="2" y="68"/>
                    <a:pt x="4" y="68"/>
                  </a:cubicBezTo>
                  <a:cubicBezTo>
                    <a:pt x="5" y="68"/>
                    <a:pt x="7" y="67"/>
                    <a:pt x="7" y="65"/>
                  </a:cubicBezTo>
                  <a:cubicBezTo>
                    <a:pt x="7" y="40"/>
                    <a:pt x="7" y="40"/>
                    <a:pt x="7" y="40"/>
                  </a:cubicBezTo>
                  <a:cubicBezTo>
                    <a:pt x="7" y="38"/>
                    <a:pt x="8" y="37"/>
                    <a:pt x="10" y="37"/>
                  </a:cubicBezTo>
                  <a:cubicBezTo>
                    <a:pt x="39" y="37"/>
                    <a:pt x="39" y="37"/>
                    <a:pt x="39" y="37"/>
                  </a:cubicBezTo>
                  <a:cubicBezTo>
                    <a:pt x="41" y="37"/>
                    <a:pt x="42" y="38"/>
                    <a:pt x="42" y="40"/>
                  </a:cubicBezTo>
                  <a:cubicBezTo>
                    <a:pt x="42" y="65"/>
                    <a:pt x="42" y="65"/>
                    <a:pt x="42" y="65"/>
                  </a:cubicBezTo>
                  <a:cubicBezTo>
                    <a:pt x="42" y="67"/>
                    <a:pt x="44" y="68"/>
                    <a:pt x="45" y="68"/>
                  </a:cubicBezTo>
                  <a:cubicBezTo>
                    <a:pt x="47" y="68"/>
                    <a:pt x="49" y="67"/>
                    <a:pt x="49" y="65"/>
                  </a:cubicBezTo>
                  <a:cubicBezTo>
                    <a:pt x="49" y="3"/>
                    <a:pt x="49" y="3"/>
                    <a:pt x="49" y="3"/>
                  </a:cubicBezTo>
                  <a:cubicBezTo>
                    <a:pt x="49" y="1"/>
                    <a:pt x="47" y="0"/>
                    <a:pt x="45"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44"/>
            <p:cNvSpPr/>
            <p:nvPr/>
          </p:nvSpPr>
          <p:spPr>
            <a:xfrm>
              <a:off x="3381363" y="4165900"/>
              <a:ext cx="425597" cy="424053"/>
            </a:xfrm>
            <a:custGeom>
              <a:rect b="b" l="l" r="r" t="t"/>
              <a:pathLst>
                <a:path extrusionOk="0" h="112" w="113">
                  <a:moveTo>
                    <a:pt x="92" y="0"/>
                  </a:moveTo>
                  <a:cubicBezTo>
                    <a:pt x="21" y="0"/>
                    <a:pt x="21" y="0"/>
                    <a:pt x="21" y="0"/>
                  </a:cubicBezTo>
                  <a:cubicBezTo>
                    <a:pt x="10" y="0"/>
                    <a:pt x="0" y="9"/>
                    <a:pt x="0" y="21"/>
                  </a:cubicBezTo>
                  <a:cubicBezTo>
                    <a:pt x="0" y="91"/>
                    <a:pt x="0" y="91"/>
                    <a:pt x="0" y="91"/>
                  </a:cubicBezTo>
                  <a:cubicBezTo>
                    <a:pt x="0" y="103"/>
                    <a:pt x="10" y="112"/>
                    <a:pt x="21" y="112"/>
                  </a:cubicBezTo>
                  <a:cubicBezTo>
                    <a:pt x="92" y="112"/>
                    <a:pt x="92" y="112"/>
                    <a:pt x="92" y="112"/>
                  </a:cubicBezTo>
                  <a:cubicBezTo>
                    <a:pt x="103" y="112"/>
                    <a:pt x="113" y="103"/>
                    <a:pt x="113" y="91"/>
                  </a:cubicBezTo>
                  <a:cubicBezTo>
                    <a:pt x="113" y="21"/>
                    <a:pt x="113" y="21"/>
                    <a:pt x="113" y="21"/>
                  </a:cubicBezTo>
                  <a:cubicBezTo>
                    <a:pt x="113" y="9"/>
                    <a:pt x="103" y="0"/>
                    <a:pt x="92" y="0"/>
                  </a:cubicBezTo>
                  <a:close/>
                  <a:moveTo>
                    <a:pt x="87" y="87"/>
                  </a:moveTo>
                  <a:cubicBezTo>
                    <a:pt x="87" y="92"/>
                    <a:pt x="83" y="97"/>
                    <a:pt x="77" y="97"/>
                  </a:cubicBezTo>
                  <a:cubicBezTo>
                    <a:pt x="72" y="97"/>
                    <a:pt x="68" y="92"/>
                    <a:pt x="68" y="87"/>
                  </a:cubicBezTo>
                  <a:cubicBezTo>
                    <a:pt x="68" y="66"/>
                    <a:pt x="68" y="66"/>
                    <a:pt x="68" y="66"/>
                  </a:cubicBezTo>
                  <a:cubicBezTo>
                    <a:pt x="45" y="66"/>
                    <a:pt x="45" y="66"/>
                    <a:pt x="45" y="66"/>
                  </a:cubicBezTo>
                  <a:cubicBezTo>
                    <a:pt x="45" y="87"/>
                    <a:pt x="45" y="87"/>
                    <a:pt x="45" y="87"/>
                  </a:cubicBezTo>
                  <a:cubicBezTo>
                    <a:pt x="45" y="92"/>
                    <a:pt x="41" y="97"/>
                    <a:pt x="36" y="97"/>
                  </a:cubicBezTo>
                  <a:cubicBezTo>
                    <a:pt x="30" y="97"/>
                    <a:pt x="26" y="92"/>
                    <a:pt x="26" y="87"/>
                  </a:cubicBezTo>
                  <a:cubicBezTo>
                    <a:pt x="26" y="25"/>
                    <a:pt x="26" y="25"/>
                    <a:pt x="26" y="25"/>
                  </a:cubicBezTo>
                  <a:cubicBezTo>
                    <a:pt x="26" y="20"/>
                    <a:pt x="30" y="15"/>
                    <a:pt x="36" y="15"/>
                  </a:cubicBezTo>
                  <a:cubicBezTo>
                    <a:pt x="41" y="15"/>
                    <a:pt x="45" y="20"/>
                    <a:pt x="45" y="25"/>
                  </a:cubicBezTo>
                  <a:cubicBezTo>
                    <a:pt x="45" y="44"/>
                    <a:pt x="45" y="44"/>
                    <a:pt x="45" y="44"/>
                  </a:cubicBezTo>
                  <a:cubicBezTo>
                    <a:pt x="68" y="44"/>
                    <a:pt x="68" y="44"/>
                    <a:pt x="68" y="44"/>
                  </a:cubicBezTo>
                  <a:cubicBezTo>
                    <a:pt x="68" y="25"/>
                    <a:pt x="68" y="25"/>
                    <a:pt x="68" y="25"/>
                  </a:cubicBezTo>
                  <a:cubicBezTo>
                    <a:pt x="68" y="20"/>
                    <a:pt x="72" y="15"/>
                    <a:pt x="77" y="15"/>
                  </a:cubicBezTo>
                  <a:cubicBezTo>
                    <a:pt x="83" y="15"/>
                    <a:pt x="87" y="20"/>
                    <a:pt x="87" y="25"/>
                  </a:cubicBezTo>
                  <a:lnTo>
                    <a:pt x="87" y="8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45"/>
          <p:cNvSpPr txBox="1"/>
          <p:nvPr>
            <p:ph idx="2" type="subTitle"/>
          </p:nvPr>
        </p:nvSpPr>
        <p:spPr>
          <a:xfrm>
            <a:off x="3577950" y="2218427"/>
            <a:ext cx="23016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623" name="Google Shape;623;p45"/>
          <p:cNvSpPr txBox="1"/>
          <p:nvPr>
            <p:ph idx="5" type="subTitle"/>
          </p:nvPr>
        </p:nvSpPr>
        <p:spPr>
          <a:xfrm>
            <a:off x="6048325" y="2218427"/>
            <a:ext cx="22995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624" name="Google Shape;624;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 is a good idea</a:t>
            </a:r>
            <a:endParaRPr/>
          </a:p>
        </p:txBody>
      </p:sp>
      <p:sp>
        <p:nvSpPr>
          <p:cNvPr id="625" name="Google Shape;625;p45"/>
          <p:cNvSpPr txBox="1"/>
          <p:nvPr>
            <p:ph idx="1" type="subTitle"/>
          </p:nvPr>
        </p:nvSpPr>
        <p:spPr>
          <a:xfrm>
            <a:off x="796175" y="2218427"/>
            <a:ext cx="22974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626" name="Google Shape;626;p45"/>
          <p:cNvSpPr txBox="1"/>
          <p:nvPr>
            <p:ph idx="3" type="subTitle"/>
          </p:nvPr>
        </p:nvSpPr>
        <p:spPr>
          <a:xfrm>
            <a:off x="796175" y="4014198"/>
            <a:ext cx="22974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627" name="Google Shape;627;p45"/>
          <p:cNvSpPr txBox="1"/>
          <p:nvPr>
            <p:ph idx="4" type="subTitle"/>
          </p:nvPr>
        </p:nvSpPr>
        <p:spPr>
          <a:xfrm>
            <a:off x="3577950" y="4014198"/>
            <a:ext cx="23016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628" name="Google Shape;628;p45"/>
          <p:cNvSpPr txBox="1"/>
          <p:nvPr>
            <p:ph idx="6" type="subTitle"/>
          </p:nvPr>
        </p:nvSpPr>
        <p:spPr>
          <a:xfrm>
            <a:off x="6048325" y="4014198"/>
            <a:ext cx="22995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629" name="Google Shape;629;p45"/>
          <p:cNvSpPr txBox="1"/>
          <p:nvPr>
            <p:ph idx="7" type="subTitle"/>
          </p:nvPr>
        </p:nvSpPr>
        <p:spPr>
          <a:xfrm>
            <a:off x="797216" y="1725825"/>
            <a:ext cx="22953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30" name="Google Shape;630;p45"/>
          <p:cNvSpPr txBox="1"/>
          <p:nvPr>
            <p:ph idx="8" type="subTitle"/>
          </p:nvPr>
        </p:nvSpPr>
        <p:spPr>
          <a:xfrm>
            <a:off x="3578993" y="1725825"/>
            <a:ext cx="22995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31" name="Google Shape;631;p45"/>
          <p:cNvSpPr txBox="1"/>
          <p:nvPr>
            <p:ph idx="9" type="subTitle"/>
          </p:nvPr>
        </p:nvSpPr>
        <p:spPr>
          <a:xfrm>
            <a:off x="6049367" y="1725825"/>
            <a:ext cx="22974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32" name="Google Shape;632;p45"/>
          <p:cNvSpPr txBox="1"/>
          <p:nvPr>
            <p:ph idx="13" type="subTitle"/>
          </p:nvPr>
        </p:nvSpPr>
        <p:spPr>
          <a:xfrm>
            <a:off x="797216" y="3521572"/>
            <a:ext cx="22953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33" name="Google Shape;633;p45"/>
          <p:cNvSpPr txBox="1"/>
          <p:nvPr>
            <p:ph idx="14" type="subTitle"/>
          </p:nvPr>
        </p:nvSpPr>
        <p:spPr>
          <a:xfrm>
            <a:off x="3578993" y="3521572"/>
            <a:ext cx="22995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34" name="Google Shape;634;p45"/>
          <p:cNvSpPr txBox="1"/>
          <p:nvPr>
            <p:ph idx="15" type="subTitle"/>
          </p:nvPr>
        </p:nvSpPr>
        <p:spPr>
          <a:xfrm>
            <a:off x="6049367" y="3521572"/>
            <a:ext cx="22974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635" name="Google Shape;635;p45"/>
          <p:cNvGrpSpPr/>
          <p:nvPr/>
        </p:nvGrpSpPr>
        <p:grpSpPr>
          <a:xfrm>
            <a:off x="1731350" y="1257912"/>
            <a:ext cx="427045" cy="385778"/>
            <a:chOff x="4032238" y="1602088"/>
            <a:chExt cx="427045" cy="385778"/>
          </a:xfrm>
        </p:grpSpPr>
        <p:sp>
          <p:nvSpPr>
            <p:cNvPr id="636" name="Google Shape;636;p45"/>
            <p:cNvSpPr/>
            <p:nvPr/>
          </p:nvSpPr>
          <p:spPr>
            <a:xfrm>
              <a:off x="4032238" y="1941813"/>
              <a:ext cx="426942" cy="46053"/>
            </a:xfrm>
            <a:custGeom>
              <a:rect b="b" l="l" r="r" t="t"/>
              <a:pathLst>
                <a:path extrusionOk="0" h="12" w="113">
                  <a:moveTo>
                    <a:pt x="0" y="5"/>
                  </a:moveTo>
                  <a:cubicBezTo>
                    <a:pt x="0" y="9"/>
                    <a:pt x="3" y="12"/>
                    <a:pt x="7" y="12"/>
                  </a:cubicBezTo>
                  <a:cubicBezTo>
                    <a:pt x="106" y="12"/>
                    <a:pt x="106" y="12"/>
                    <a:pt x="106" y="12"/>
                  </a:cubicBezTo>
                  <a:cubicBezTo>
                    <a:pt x="110" y="12"/>
                    <a:pt x="113" y="9"/>
                    <a:pt x="113" y="5"/>
                  </a:cubicBezTo>
                  <a:cubicBezTo>
                    <a:pt x="113" y="0"/>
                    <a:pt x="113" y="0"/>
                    <a:pt x="113" y="0"/>
                  </a:cubicBezTo>
                  <a:cubicBezTo>
                    <a:pt x="0" y="0"/>
                    <a:pt x="0" y="0"/>
                    <a:pt x="0" y="0"/>
                  </a:cubicBezTo>
                  <a:lnTo>
                    <a:pt x="0" y="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45"/>
            <p:cNvSpPr/>
            <p:nvPr/>
          </p:nvSpPr>
          <p:spPr>
            <a:xfrm>
              <a:off x="4179875" y="1730675"/>
              <a:ext cx="136589" cy="134874"/>
            </a:xfrm>
            <a:custGeom>
              <a:rect b="b" l="l" r="r" t="t"/>
              <a:pathLst>
                <a:path extrusionOk="0" h="36" w="36">
                  <a:moveTo>
                    <a:pt x="18" y="0"/>
                  </a:moveTo>
                  <a:cubicBezTo>
                    <a:pt x="8" y="0"/>
                    <a:pt x="0" y="8"/>
                    <a:pt x="0" y="18"/>
                  </a:cubicBezTo>
                  <a:cubicBezTo>
                    <a:pt x="0" y="28"/>
                    <a:pt x="8" y="36"/>
                    <a:pt x="18" y="36"/>
                  </a:cubicBezTo>
                  <a:cubicBezTo>
                    <a:pt x="28" y="36"/>
                    <a:pt x="36" y="28"/>
                    <a:pt x="36" y="18"/>
                  </a:cubicBezTo>
                  <a:cubicBezTo>
                    <a:pt x="36" y="8"/>
                    <a:pt x="28" y="0"/>
                    <a:pt x="18" y="0"/>
                  </a:cubicBezTo>
                  <a:close/>
                  <a:moveTo>
                    <a:pt x="27" y="21"/>
                  </a:moveTo>
                  <a:cubicBezTo>
                    <a:pt x="21" y="21"/>
                    <a:pt x="21" y="21"/>
                    <a:pt x="21" y="21"/>
                  </a:cubicBezTo>
                  <a:cubicBezTo>
                    <a:pt x="21" y="26"/>
                    <a:pt x="21" y="26"/>
                    <a:pt x="21" y="26"/>
                  </a:cubicBezTo>
                  <a:cubicBezTo>
                    <a:pt x="21" y="28"/>
                    <a:pt x="19" y="30"/>
                    <a:pt x="18" y="30"/>
                  </a:cubicBezTo>
                  <a:cubicBezTo>
                    <a:pt x="16" y="30"/>
                    <a:pt x="14" y="28"/>
                    <a:pt x="14" y="26"/>
                  </a:cubicBezTo>
                  <a:cubicBezTo>
                    <a:pt x="14" y="21"/>
                    <a:pt x="14" y="21"/>
                    <a:pt x="14" y="21"/>
                  </a:cubicBezTo>
                  <a:cubicBezTo>
                    <a:pt x="9" y="21"/>
                    <a:pt x="9" y="21"/>
                    <a:pt x="9" y="21"/>
                  </a:cubicBezTo>
                  <a:cubicBezTo>
                    <a:pt x="7" y="21"/>
                    <a:pt x="5" y="19"/>
                    <a:pt x="5" y="17"/>
                  </a:cubicBezTo>
                  <a:cubicBezTo>
                    <a:pt x="5" y="16"/>
                    <a:pt x="7" y="14"/>
                    <a:pt x="9" y="14"/>
                  </a:cubicBezTo>
                  <a:cubicBezTo>
                    <a:pt x="14" y="14"/>
                    <a:pt x="14" y="14"/>
                    <a:pt x="14" y="14"/>
                  </a:cubicBezTo>
                  <a:cubicBezTo>
                    <a:pt x="14" y="8"/>
                    <a:pt x="14" y="8"/>
                    <a:pt x="14" y="8"/>
                  </a:cubicBezTo>
                  <a:cubicBezTo>
                    <a:pt x="14" y="7"/>
                    <a:pt x="16" y="5"/>
                    <a:pt x="18" y="5"/>
                  </a:cubicBezTo>
                  <a:cubicBezTo>
                    <a:pt x="19" y="5"/>
                    <a:pt x="21" y="7"/>
                    <a:pt x="21" y="8"/>
                  </a:cubicBezTo>
                  <a:cubicBezTo>
                    <a:pt x="21" y="14"/>
                    <a:pt x="21" y="14"/>
                    <a:pt x="21" y="14"/>
                  </a:cubicBezTo>
                  <a:cubicBezTo>
                    <a:pt x="27" y="14"/>
                    <a:pt x="27" y="14"/>
                    <a:pt x="27" y="14"/>
                  </a:cubicBezTo>
                  <a:cubicBezTo>
                    <a:pt x="29" y="14"/>
                    <a:pt x="30" y="16"/>
                    <a:pt x="30" y="17"/>
                  </a:cubicBezTo>
                  <a:cubicBezTo>
                    <a:pt x="30" y="19"/>
                    <a:pt x="29" y="21"/>
                    <a:pt x="27"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45"/>
            <p:cNvSpPr/>
            <p:nvPr/>
          </p:nvSpPr>
          <p:spPr>
            <a:xfrm>
              <a:off x="4410063" y="1659238"/>
              <a:ext cx="49220" cy="255572"/>
            </a:xfrm>
            <a:custGeom>
              <a:rect b="b" l="l" r="r" t="t"/>
              <a:pathLst>
                <a:path extrusionOk="0" h="68" w="13">
                  <a:moveTo>
                    <a:pt x="13" y="68"/>
                  </a:moveTo>
                  <a:cubicBezTo>
                    <a:pt x="13" y="7"/>
                    <a:pt x="13" y="7"/>
                    <a:pt x="13" y="7"/>
                  </a:cubicBezTo>
                  <a:cubicBezTo>
                    <a:pt x="13" y="3"/>
                    <a:pt x="10" y="0"/>
                    <a:pt x="6" y="0"/>
                  </a:cubicBezTo>
                  <a:cubicBezTo>
                    <a:pt x="0" y="0"/>
                    <a:pt x="0" y="0"/>
                    <a:pt x="0" y="0"/>
                  </a:cubicBezTo>
                  <a:cubicBezTo>
                    <a:pt x="0" y="68"/>
                    <a:pt x="0" y="68"/>
                    <a:pt x="0" y="68"/>
                  </a:cubicBezTo>
                  <a:lnTo>
                    <a:pt x="1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45"/>
            <p:cNvSpPr/>
            <p:nvPr/>
          </p:nvSpPr>
          <p:spPr>
            <a:xfrm>
              <a:off x="4032238" y="1659238"/>
              <a:ext cx="53951" cy="255572"/>
            </a:xfrm>
            <a:custGeom>
              <a:rect b="b" l="l" r="r" t="t"/>
              <a:pathLst>
                <a:path extrusionOk="0" h="68" w="14">
                  <a:moveTo>
                    <a:pt x="14" y="0"/>
                  </a:moveTo>
                  <a:cubicBezTo>
                    <a:pt x="7" y="0"/>
                    <a:pt x="7" y="0"/>
                    <a:pt x="7" y="0"/>
                  </a:cubicBezTo>
                  <a:cubicBezTo>
                    <a:pt x="3" y="0"/>
                    <a:pt x="0" y="3"/>
                    <a:pt x="0" y="7"/>
                  </a:cubicBezTo>
                  <a:cubicBezTo>
                    <a:pt x="0" y="68"/>
                    <a:pt x="0" y="68"/>
                    <a:pt x="0" y="68"/>
                  </a:cubicBezTo>
                  <a:cubicBezTo>
                    <a:pt x="14" y="68"/>
                    <a:pt x="14" y="68"/>
                    <a:pt x="14" y="68"/>
                  </a:cubicBezTo>
                  <a:lnTo>
                    <a:pt x="1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 name="Google Shape;640;p45"/>
            <p:cNvSpPr/>
            <p:nvPr/>
          </p:nvSpPr>
          <p:spPr>
            <a:xfrm>
              <a:off x="4108438" y="1602088"/>
              <a:ext cx="274653" cy="312607"/>
            </a:xfrm>
            <a:custGeom>
              <a:rect b="b" l="l" r="r" t="t"/>
              <a:pathLst>
                <a:path extrusionOk="0" h="83" w="73">
                  <a:moveTo>
                    <a:pt x="55" y="15"/>
                  </a:moveTo>
                  <a:cubicBezTo>
                    <a:pt x="55" y="11"/>
                    <a:pt x="55" y="11"/>
                    <a:pt x="55" y="11"/>
                  </a:cubicBezTo>
                  <a:cubicBezTo>
                    <a:pt x="55" y="5"/>
                    <a:pt x="50" y="0"/>
                    <a:pt x="44" y="0"/>
                  </a:cubicBezTo>
                  <a:cubicBezTo>
                    <a:pt x="29" y="0"/>
                    <a:pt x="29" y="0"/>
                    <a:pt x="29" y="0"/>
                  </a:cubicBezTo>
                  <a:cubicBezTo>
                    <a:pt x="23" y="0"/>
                    <a:pt x="18" y="5"/>
                    <a:pt x="18" y="11"/>
                  </a:cubicBezTo>
                  <a:cubicBezTo>
                    <a:pt x="18" y="15"/>
                    <a:pt x="18" y="15"/>
                    <a:pt x="18" y="15"/>
                  </a:cubicBezTo>
                  <a:cubicBezTo>
                    <a:pt x="0" y="15"/>
                    <a:pt x="0" y="15"/>
                    <a:pt x="0" y="15"/>
                  </a:cubicBezTo>
                  <a:cubicBezTo>
                    <a:pt x="0" y="83"/>
                    <a:pt x="0" y="83"/>
                    <a:pt x="0" y="83"/>
                  </a:cubicBezTo>
                  <a:cubicBezTo>
                    <a:pt x="73" y="83"/>
                    <a:pt x="73" y="83"/>
                    <a:pt x="73" y="83"/>
                  </a:cubicBezTo>
                  <a:cubicBezTo>
                    <a:pt x="73" y="15"/>
                    <a:pt x="73" y="15"/>
                    <a:pt x="73" y="15"/>
                  </a:cubicBezTo>
                  <a:lnTo>
                    <a:pt x="55" y="15"/>
                  </a:lnTo>
                  <a:close/>
                  <a:moveTo>
                    <a:pt x="25" y="11"/>
                  </a:moveTo>
                  <a:cubicBezTo>
                    <a:pt x="25" y="9"/>
                    <a:pt x="27" y="7"/>
                    <a:pt x="29" y="7"/>
                  </a:cubicBezTo>
                  <a:cubicBezTo>
                    <a:pt x="44" y="7"/>
                    <a:pt x="44" y="7"/>
                    <a:pt x="44" y="7"/>
                  </a:cubicBezTo>
                  <a:cubicBezTo>
                    <a:pt x="46" y="7"/>
                    <a:pt x="48" y="9"/>
                    <a:pt x="48" y="11"/>
                  </a:cubicBezTo>
                  <a:cubicBezTo>
                    <a:pt x="48" y="15"/>
                    <a:pt x="48" y="15"/>
                    <a:pt x="48" y="15"/>
                  </a:cubicBezTo>
                  <a:cubicBezTo>
                    <a:pt x="25" y="15"/>
                    <a:pt x="25" y="15"/>
                    <a:pt x="25" y="15"/>
                  </a:cubicBezTo>
                  <a:lnTo>
                    <a:pt x="25" y="11"/>
                  </a:lnTo>
                  <a:close/>
                  <a:moveTo>
                    <a:pt x="37" y="76"/>
                  </a:moveTo>
                  <a:cubicBezTo>
                    <a:pt x="23" y="76"/>
                    <a:pt x="12" y="65"/>
                    <a:pt x="12" y="52"/>
                  </a:cubicBezTo>
                  <a:cubicBezTo>
                    <a:pt x="12" y="38"/>
                    <a:pt x="23" y="27"/>
                    <a:pt x="37" y="27"/>
                  </a:cubicBezTo>
                  <a:cubicBezTo>
                    <a:pt x="50" y="27"/>
                    <a:pt x="61" y="38"/>
                    <a:pt x="61" y="52"/>
                  </a:cubicBezTo>
                  <a:cubicBezTo>
                    <a:pt x="61" y="65"/>
                    <a:pt x="50" y="76"/>
                    <a:pt x="37" y="7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1" name="Google Shape;641;p45"/>
          <p:cNvGrpSpPr/>
          <p:nvPr/>
        </p:nvGrpSpPr>
        <p:grpSpPr>
          <a:xfrm>
            <a:off x="1732150" y="3013875"/>
            <a:ext cx="425450" cy="423855"/>
            <a:chOff x="4681526" y="1575100"/>
            <a:chExt cx="425450" cy="423855"/>
          </a:xfrm>
        </p:grpSpPr>
        <p:sp>
          <p:nvSpPr>
            <p:cNvPr id="642" name="Google Shape;642;p45"/>
            <p:cNvSpPr/>
            <p:nvPr/>
          </p:nvSpPr>
          <p:spPr>
            <a:xfrm>
              <a:off x="4681526" y="1629075"/>
              <a:ext cx="369880" cy="369880"/>
            </a:xfrm>
            <a:custGeom>
              <a:rect b="b" l="l" r="r" t="t"/>
              <a:pathLst>
                <a:path extrusionOk="0" h="98" w="98">
                  <a:moveTo>
                    <a:pt x="78" y="26"/>
                  </a:moveTo>
                  <a:cubicBezTo>
                    <a:pt x="79" y="24"/>
                    <a:pt x="81" y="24"/>
                    <a:pt x="83" y="26"/>
                  </a:cubicBezTo>
                  <a:cubicBezTo>
                    <a:pt x="91" y="34"/>
                    <a:pt x="91" y="34"/>
                    <a:pt x="91" y="34"/>
                  </a:cubicBezTo>
                  <a:cubicBezTo>
                    <a:pt x="97" y="29"/>
                    <a:pt x="97" y="29"/>
                    <a:pt x="97" y="29"/>
                  </a:cubicBezTo>
                  <a:cubicBezTo>
                    <a:pt x="98" y="27"/>
                    <a:pt x="98" y="25"/>
                    <a:pt x="97" y="24"/>
                  </a:cubicBezTo>
                  <a:cubicBezTo>
                    <a:pt x="75" y="2"/>
                    <a:pt x="75" y="2"/>
                    <a:pt x="75" y="2"/>
                  </a:cubicBezTo>
                  <a:cubicBezTo>
                    <a:pt x="73" y="0"/>
                    <a:pt x="71" y="1"/>
                    <a:pt x="70" y="2"/>
                  </a:cubicBezTo>
                  <a:cubicBezTo>
                    <a:pt x="15" y="57"/>
                    <a:pt x="15" y="57"/>
                    <a:pt x="15" y="57"/>
                  </a:cubicBezTo>
                  <a:cubicBezTo>
                    <a:pt x="12" y="55"/>
                    <a:pt x="12" y="55"/>
                    <a:pt x="12" y="55"/>
                  </a:cubicBezTo>
                  <a:cubicBezTo>
                    <a:pt x="11" y="53"/>
                    <a:pt x="9" y="53"/>
                    <a:pt x="7" y="54"/>
                  </a:cubicBezTo>
                  <a:cubicBezTo>
                    <a:pt x="6" y="56"/>
                    <a:pt x="6" y="58"/>
                    <a:pt x="7" y="59"/>
                  </a:cubicBezTo>
                  <a:cubicBezTo>
                    <a:pt x="12" y="64"/>
                    <a:pt x="12" y="64"/>
                    <a:pt x="12" y="64"/>
                  </a:cubicBezTo>
                  <a:cubicBezTo>
                    <a:pt x="21" y="73"/>
                    <a:pt x="21" y="73"/>
                    <a:pt x="21" y="73"/>
                  </a:cubicBezTo>
                  <a:cubicBezTo>
                    <a:pt x="16" y="79"/>
                    <a:pt x="16" y="79"/>
                    <a:pt x="16" y="79"/>
                  </a:cubicBezTo>
                  <a:cubicBezTo>
                    <a:pt x="6" y="69"/>
                    <a:pt x="6" y="69"/>
                    <a:pt x="6" y="69"/>
                  </a:cubicBezTo>
                  <a:cubicBezTo>
                    <a:pt x="5" y="68"/>
                    <a:pt x="3" y="68"/>
                    <a:pt x="2" y="69"/>
                  </a:cubicBezTo>
                  <a:cubicBezTo>
                    <a:pt x="0" y="71"/>
                    <a:pt x="0" y="73"/>
                    <a:pt x="2" y="74"/>
                  </a:cubicBezTo>
                  <a:cubicBezTo>
                    <a:pt x="25" y="97"/>
                    <a:pt x="25" y="97"/>
                    <a:pt x="25" y="97"/>
                  </a:cubicBezTo>
                  <a:cubicBezTo>
                    <a:pt x="25" y="98"/>
                    <a:pt x="26" y="98"/>
                    <a:pt x="27" y="98"/>
                  </a:cubicBezTo>
                  <a:cubicBezTo>
                    <a:pt x="28" y="98"/>
                    <a:pt x="29" y="98"/>
                    <a:pt x="29" y="97"/>
                  </a:cubicBezTo>
                  <a:cubicBezTo>
                    <a:pt x="31" y="96"/>
                    <a:pt x="31" y="94"/>
                    <a:pt x="29" y="92"/>
                  </a:cubicBezTo>
                  <a:cubicBezTo>
                    <a:pt x="21" y="84"/>
                    <a:pt x="21" y="84"/>
                    <a:pt x="21" y="84"/>
                  </a:cubicBezTo>
                  <a:cubicBezTo>
                    <a:pt x="26" y="78"/>
                    <a:pt x="26" y="78"/>
                    <a:pt x="26" y="78"/>
                  </a:cubicBezTo>
                  <a:cubicBezTo>
                    <a:pt x="30" y="82"/>
                    <a:pt x="39" y="91"/>
                    <a:pt x="39" y="91"/>
                  </a:cubicBezTo>
                  <a:cubicBezTo>
                    <a:pt x="40" y="92"/>
                    <a:pt x="41" y="92"/>
                    <a:pt x="42" y="92"/>
                  </a:cubicBezTo>
                  <a:cubicBezTo>
                    <a:pt x="42" y="92"/>
                    <a:pt x="43" y="92"/>
                    <a:pt x="44" y="91"/>
                  </a:cubicBezTo>
                  <a:cubicBezTo>
                    <a:pt x="45" y="90"/>
                    <a:pt x="45" y="88"/>
                    <a:pt x="44" y="87"/>
                  </a:cubicBezTo>
                  <a:cubicBezTo>
                    <a:pt x="42" y="84"/>
                    <a:pt x="42" y="84"/>
                    <a:pt x="42" y="84"/>
                  </a:cubicBezTo>
                  <a:cubicBezTo>
                    <a:pt x="49" y="77"/>
                    <a:pt x="49" y="77"/>
                    <a:pt x="49" y="77"/>
                  </a:cubicBezTo>
                  <a:cubicBezTo>
                    <a:pt x="40" y="68"/>
                    <a:pt x="40" y="68"/>
                    <a:pt x="40" y="68"/>
                  </a:cubicBezTo>
                  <a:cubicBezTo>
                    <a:pt x="39" y="67"/>
                    <a:pt x="39" y="65"/>
                    <a:pt x="40" y="64"/>
                  </a:cubicBezTo>
                  <a:cubicBezTo>
                    <a:pt x="41" y="62"/>
                    <a:pt x="43" y="62"/>
                    <a:pt x="45" y="64"/>
                  </a:cubicBezTo>
                  <a:cubicBezTo>
                    <a:pt x="53" y="72"/>
                    <a:pt x="53" y="72"/>
                    <a:pt x="53" y="72"/>
                  </a:cubicBezTo>
                  <a:cubicBezTo>
                    <a:pt x="58" y="67"/>
                    <a:pt x="58" y="67"/>
                    <a:pt x="58" y="67"/>
                  </a:cubicBezTo>
                  <a:cubicBezTo>
                    <a:pt x="49" y="59"/>
                    <a:pt x="49" y="59"/>
                    <a:pt x="49" y="59"/>
                  </a:cubicBezTo>
                  <a:cubicBezTo>
                    <a:pt x="48" y="57"/>
                    <a:pt x="48" y="55"/>
                    <a:pt x="49" y="54"/>
                  </a:cubicBezTo>
                  <a:cubicBezTo>
                    <a:pt x="51" y="53"/>
                    <a:pt x="53" y="53"/>
                    <a:pt x="54" y="54"/>
                  </a:cubicBezTo>
                  <a:cubicBezTo>
                    <a:pt x="63" y="63"/>
                    <a:pt x="63" y="63"/>
                    <a:pt x="63" y="63"/>
                  </a:cubicBezTo>
                  <a:cubicBezTo>
                    <a:pt x="68" y="58"/>
                    <a:pt x="68" y="58"/>
                    <a:pt x="68" y="58"/>
                  </a:cubicBezTo>
                  <a:cubicBezTo>
                    <a:pt x="59" y="49"/>
                    <a:pt x="59" y="49"/>
                    <a:pt x="59" y="49"/>
                  </a:cubicBezTo>
                  <a:cubicBezTo>
                    <a:pt x="58" y="48"/>
                    <a:pt x="58" y="46"/>
                    <a:pt x="59" y="45"/>
                  </a:cubicBezTo>
                  <a:cubicBezTo>
                    <a:pt x="60" y="43"/>
                    <a:pt x="62" y="43"/>
                    <a:pt x="64" y="45"/>
                  </a:cubicBezTo>
                  <a:cubicBezTo>
                    <a:pt x="72" y="53"/>
                    <a:pt x="72" y="53"/>
                    <a:pt x="72" y="53"/>
                  </a:cubicBezTo>
                  <a:cubicBezTo>
                    <a:pt x="77" y="48"/>
                    <a:pt x="77" y="48"/>
                    <a:pt x="77" y="48"/>
                  </a:cubicBezTo>
                  <a:cubicBezTo>
                    <a:pt x="68" y="40"/>
                    <a:pt x="68" y="40"/>
                    <a:pt x="68" y="40"/>
                  </a:cubicBezTo>
                  <a:cubicBezTo>
                    <a:pt x="67" y="38"/>
                    <a:pt x="67" y="36"/>
                    <a:pt x="68" y="35"/>
                  </a:cubicBezTo>
                  <a:cubicBezTo>
                    <a:pt x="70" y="34"/>
                    <a:pt x="72" y="34"/>
                    <a:pt x="73" y="35"/>
                  </a:cubicBezTo>
                  <a:cubicBezTo>
                    <a:pt x="82" y="44"/>
                    <a:pt x="82" y="44"/>
                    <a:pt x="82" y="44"/>
                  </a:cubicBezTo>
                  <a:cubicBezTo>
                    <a:pt x="87" y="39"/>
                    <a:pt x="87" y="39"/>
                    <a:pt x="87" y="39"/>
                  </a:cubicBezTo>
                  <a:cubicBezTo>
                    <a:pt x="78" y="30"/>
                    <a:pt x="78" y="30"/>
                    <a:pt x="78" y="30"/>
                  </a:cubicBezTo>
                  <a:cubicBezTo>
                    <a:pt x="77" y="29"/>
                    <a:pt x="77" y="27"/>
                    <a:pt x="78"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45"/>
            <p:cNvSpPr/>
            <p:nvPr/>
          </p:nvSpPr>
          <p:spPr>
            <a:xfrm>
              <a:off x="4986326" y="1575100"/>
              <a:ext cx="120650" cy="120650"/>
            </a:xfrm>
            <a:custGeom>
              <a:rect b="b" l="l" r="r" t="t"/>
              <a:pathLst>
                <a:path extrusionOk="0" h="32" w="32">
                  <a:moveTo>
                    <a:pt x="25" y="27"/>
                  </a:moveTo>
                  <a:cubicBezTo>
                    <a:pt x="26" y="26"/>
                    <a:pt x="26" y="24"/>
                    <a:pt x="25" y="23"/>
                  </a:cubicBezTo>
                  <a:cubicBezTo>
                    <a:pt x="19" y="17"/>
                    <a:pt x="19" y="17"/>
                    <a:pt x="19" y="17"/>
                  </a:cubicBezTo>
                  <a:cubicBezTo>
                    <a:pt x="31" y="6"/>
                    <a:pt x="31" y="6"/>
                    <a:pt x="31" y="6"/>
                  </a:cubicBezTo>
                  <a:cubicBezTo>
                    <a:pt x="32" y="5"/>
                    <a:pt x="32" y="3"/>
                    <a:pt x="31" y="1"/>
                  </a:cubicBezTo>
                  <a:cubicBezTo>
                    <a:pt x="30" y="0"/>
                    <a:pt x="27" y="0"/>
                    <a:pt x="26" y="1"/>
                  </a:cubicBezTo>
                  <a:cubicBezTo>
                    <a:pt x="15" y="13"/>
                    <a:pt x="15" y="13"/>
                    <a:pt x="15" y="13"/>
                  </a:cubicBezTo>
                  <a:cubicBezTo>
                    <a:pt x="9" y="7"/>
                    <a:pt x="9" y="7"/>
                    <a:pt x="9" y="7"/>
                  </a:cubicBezTo>
                  <a:cubicBezTo>
                    <a:pt x="9" y="7"/>
                    <a:pt x="8" y="6"/>
                    <a:pt x="7" y="6"/>
                  </a:cubicBezTo>
                  <a:cubicBezTo>
                    <a:pt x="6" y="6"/>
                    <a:pt x="5" y="7"/>
                    <a:pt x="5" y="7"/>
                  </a:cubicBezTo>
                  <a:cubicBezTo>
                    <a:pt x="0" y="12"/>
                    <a:pt x="0" y="12"/>
                    <a:pt x="0" y="12"/>
                  </a:cubicBezTo>
                  <a:cubicBezTo>
                    <a:pt x="20" y="32"/>
                    <a:pt x="20" y="32"/>
                    <a:pt x="20" y="32"/>
                  </a:cubicBezTo>
                  <a:lnTo>
                    <a:pt x="25" y="2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45"/>
            <p:cNvSpPr/>
            <p:nvPr/>
          </p:nvSpPr>
          <p:spPr>
            <a:xfrm>
              <a:off x="5032363" y="1760838"/>
              <a:ext cx="74613" cy="123766"/>
            </a:xfrm>
            <a:custGeom>
              <a:rect b="b" l="l" r="r" t="t"/>
              <a:pathLst>
                <a:path extrusionOk="0" h="33" w="20">
                  <a:moveTo>
                    <a:pt x="13" y="2"/>
                  </a:moveTo>
                  <a:cubicBezTo>
                    <a:pt x="13" y="1"/>
                    <a:pt x="12" y="0"/>
                    <a:pt x="10" y="0"/>
                  </a:cubicBezTo>
                  <a:cubicBezTo>
                    <a:pt x="9" y="0"/>
                    <a:pt x="8" y="1"/>
                    <a:pt x="7" y="2"/>
                  </a:cubicBezTo>
                  <a:cubicBezTo>
                    <a:pt x="6" y="6"/>
                    <a:pt x="0" y="18"/>
                    <a:pt x="0" y="22"/>
                  </a:cubicBezTo>
                  <a:cubicBezTo>
                    <a:pt x="0" y="28"/>
                    <a:pt x="5" y="33"/>
                    <a:pt x="10" y="33"/>
                  </a:cubicBezTo>
                  <a:cubicBezTo>
                    <a:pt x="16" y="33"/>
                    <a:pt x="20" y="28"/>
                    <a:pt x="20" y="22"/>
                  </a:cubicBezTo>
                  <a:cubicBezTo>
                    <a:pt x="20" y="18"/>
                    <a:pt x="15" y="6"/>
                    <a:pt x="13" y="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5" name="Google Shape;645;p45"/>
          <p:cNvGrpSpPr/>
          <p:nvPr/>
        </p:nvGrpSpPr>
        <p:grpSpPr>
          <a:xfrm>
            <a:off x="4517613" y="1328450"/>
            <a:ext cx="422287" cy="298434"/>
            <a:chOff x="5287951" y="1692575"/>
            <a:chExt cx="422287" cy="298434"/>
          </a:xfrm>
        </p:grpSpPr>
        <p:sp>
          <p:nvSpPr>
            <p:cNvPr id="646" name="Google Shape;646;p45"/>
            <p:cNvSpPr/>
            <p:nvPr/>
          </p:nvSpPr>
          <p:spPr>
            <a:xfrm>
              <a:off x="5510201" y="1695750"/>
              <a:ext cx="200037" cy="204883"/>
            </a:xfrm>
            <a:custGeom>
              <a:rect b="b" l="l" r="r" t="t"/>
              <a:pathLst>
                <a:path extrusionOk="0" h="54" w="53">
                  <a:moveTo>
                    <a:pt x="48" y="6"/>
                  </a:moveTo>
                  <a:cubicBezTo>
                    <a:pt x="48" y="6"/>
                    <a:pt x="48" y="6"/>
                    <a:pt x="48" y="6"/>
                  </a:cubicBezTo>
                  <a:cubicBezTo>
                    <a:pt x="44" y="2"/>
                    <a:pt x="40" y="0"/>
                    <a:pt x="35" y="0"/>
                  </a:cubicBezTo>
                  <a:cubicBezTo>
                    <a:pt x="30" y="0"/>
                    <a:pt x="25" y="2"/>
                    <a:pt x="22" y="6"/>
                  </a:cubicBezTo>
                  <a:cubicBezTo>
                    <a:pt x="1" y="26"/>
                    <a:pt x="1" y="26"/>
                    <a:pt x="1" y="26"/>
                  </a:cubicBezTo>
                  <a:cubicBezTo>
                    <a:pt x="0" y="27"/>
                    <a:pt x="0" y="30"/>
                    <a:pt x="1" y="31"/>
                  </a:cubicBezTo>
                  <a:cubicBezTo>
                    <a:pt x="23" y="53"/>
                    <a:pt x="23" y="53"/>
                    <a:pt x="23" y="53"/>
                  </a:cubicBezTo>
                  <a:cubicBezTo>
                    <a:pt x="23" y="53"/>
                    <a:pt x="24" y="54"/>
                    <a:pt x="25" y="54"/>
                  </a:cubicBezTo>
                  <a:cubicBezTo>
                    <a:pt x="25" y="54"/>
                    <a:pt x="25" y="54"/>
                    <a:pt x="25" y="54"/>
                  </a:cubicBezTo>
                  <a:cubicBezTo>
                    <a:pt x="26" y="54"/>
                    <a:pt x="27" y="53"/>
                    <a:pt x="27" y="53"/>
                  </a:cubicBezTo>
                  <a:cubicBezTo>
                    <a:pt x="48" y="32"/>
                    <a:pt x="48" y="32"/>
                    <a:pt x="48" y="32"/>
                  </a:cubicBezTo>
                  <a:cubicBezTo>
                    <a:pt x="51" y="28"/>
                    <a:pt x="53" y="24"/>
                    <a:pt x="53" y="19"/>
                  </a:cubicBezTo>
                  <a:cubicBezTo>
                    <a:pt x="53" y="14"/>
                    <a:pt x="51" y="9"/>
                    <a:pt x="48"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45"/>
            <p:cNvSpPr/>
            <p:nvPr/>
          </p:nvSpPr>
          <p:spPr>
            <a:xfrm>
              <a:off x="5287951" y="1692575"/>
              <a:ext cx="200037" cy="208022"/>
            </a:xfrm>
            <a:custGeom>
              <a:rect b="b" l="l" r="r" t="t"/>
              <a:pathLst>
                <a:path extrusionOk="0" h="55" w="53">
                  <a:moveTo>
                    <a:pt x="53" y="30"/>
                  </a:moveTo>
                  <a:cubicBezTo>
                    <a:pt x="53" y="29"/>
                    <a:pt x="53" y="28"/>
                    <a:pt x="52" y="27"/>
                  </a:cubicBezTo>
                  <a:cubicBezTo>
                    <a:pt x="32" y="7"/>
                    <a:pt x="32" y="7"/>
                    <a:pt x="32" y="7"/>
                  </a:cubicBezTo>
                  <a:cubicBezTo>
                    <a:pt x="24" y="0"/>
                    <a:pt x="12" y="0"/>
                    <a:pt x="5" y="7"/>
                  </a:cubicBezTo>
                  <a:cubicBezTo>
                    <a:pt x="2" y="11"/>
                    <a:pt x="0" y="15"/>
                    <a:pt x="0" y="20"/>
                  </a:cubicBezTo>
                  <a:cubicBezTo>
                    <a:pt x="0" y="25"/>
                    <a:pt x="2" y="30"/>
                    <a:pt x="5" y="33"/>
                  </a:cubicBezTo>
                  <a:cubicBezTo>
                    <a:pt x="26" y="54"/>
                    <a:pt x="26" y="54"/>
                    <a:pt x="26" y="54"/>
                  </a:cubicBezTo>
                  <a:cubicBezTo>
                    <a:pt x="26" y="54"/>
                    <a:pt x="27" y="55"/>
                    <a:pt x="28" y="55"/>
                  </a:cubicBezTo>
                  <a:cubicBezTo>
                    <a:pt x="29" y="55"/>
                    <a:pt x="30" y="54"/>
                    <a:pt x="30" y="54"/>
                  </a:cubicBezTo>
                  <a:cubicBezTo>
                    <a:pt x="52" y="32"/>
                    <a:pt x="52" y="32"/>
                    <a:pt x="52" y="32"/>
                  </a:cubicBezTo>
                  <a:cubicBezTo>
                    <a:pt x="53" y="31"/>
                    <a:pt x="53" y="31"/>
                    <a:pt x="53"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45"/>
            <p:cNvSpPr/>
            <p:nvPr/>
          </p:nvSpPr>
          <p:spPr>
            <a:xfrm>
              <a:off x="5446701" y="1889425"/>
              <a:ext cx="104791" cy="101584"/>
            </a:xfrm>
            <a:custGeom>
              <a:rect b="b" l="l" r="r" t="t"/>
              <a:pathLst>
                <a:path extrusionOk="0" h="27" w="28">
                  <a:moveTo>
                    <a:pt x="24" y="10"/>
                  </a:moveTo>
                  <a:cubicBezTo>
                    <a:pt x="17" y="10"/>
                    <a:pt x="17" y="10"/>
                    <a:pt x="17" y="10"/>
                  </a:cubicBezTo>
                  <a:cubicBezTo>
                    <a:pt x="17" y="3"/>
                    <a:pt x="17" y="3"/>
                    <a:pt x="17" y="3"/>
                  </a:cubicBezTo>
                  <a:cubicBezTo>
                    <a:pt x="17" y="1"/>
                    <a:pt x="16" y="0"/>
                    <a:pt x="14" y="0"/>
                  </a:cubicBezTo>
                  <a:cubicBezTo>
                    <a:pt x="12" y="0"/>
                    <a:pt x="11" y="1"/>
                    <a:pt x="11" y="3"/>
                  </a:cubicBezTo>
                  <a:cubicBezTo>
                    <a:pt x="11" y="10"/>
                    <a:pt x="11" y="10"/>
                    <a:pt x="11" y="10"/>
                  </a:cubicBezTo>
                  <a:cubicBezTo>
                    <a:pt x="3" y="10"/>
                    <a:pt x="3" y="10"/>
                    <a:pt x="3" y="10"/>
                  </a:cubicBezTo>
                  <a:cubicBezTo>
                    <a:pt x="2" y="10"/>
                    <a:pt x="0" y="11"/>
                    <a:pt x="0" y="13"/>
                  </a:cubicBezTo>
                  <a:cubicBezTo>
                    <a:pt x="0" y="15"/>
                    <a:pt x="2" y="16"/>
                    <a:pt x="3" y="16"/>
                  </a:cubicBezTo>
                  <a:cubicBezTo>
                    <a:pt x="11" y="16"/>
                    <a:pt x="11" y="16"/>
                    <a:pt x="11" y="16"/>
                  </a:cubicBezTo>
                  <a:cubicBezTo>
                    <a:pt x="11" y="23"/>
                    <a:pt x="11" y="23"/>
                    <a:pt x="11" y="23"/>
                  </a:cubicBezTo>
                  <a:cubicBezTo>
                    <a:pt x="11" y="25"/>
                    <a:pt x="12" y="27"/>
                    <a:pt x="14" y="27"/>
                  </a:cubicBezTo>
                  <a:cubicBezTo>
                    <a:pt x="16" y="27"/>
                    <a:pt x="17" y="25"/>
                    <a:pt x="17" y="23"/>
                  </a:cubicBezTo>
                  <a:cubicBezTo>
                    <a:pt x="17" y="16"/>
                    <a:pt x="17" y="16"/>
                    <a:pt x="17" y="16"/>
                  </a:cubicBezTo>
                  <a:cubicBezTo>
                    <a:pt x="24" y="16"/>
                    <a:pt x="24" y="16"/>
                    <a:pt x="24" y="16"/>
                  </a:cubicBezTo>
                  <a:cubicBezTo>
                    <a:pt x="26" y="16"/>
                    <a:pt x="28" y="15"/>
                    <a:pt x="28" y="13"/>
                  </a:cubicBezTo>
                  <a:cubicBezTo>
                    <a:pt x="28" y="11"/>
                    <a:pt x="26" y="10"/>
                    <a:pt x="24" y="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 name="Google Shape;649;p45"/>
          <p:cNvGrpSpPr/>
          <p:nvPr/>
        </p:nvGrpSpPr>
        <p:grpSpPr>
          <a:xfrm>
            <a:off x="7004363" y="1199800"/>
            <a:ext cx="387413" cy="427081"/>
            <a:chOff x="6521438" y="1552875"/>
            <a:chExt cx="387414" cy="427081"/>
          </a:xfrm>
        </p:grpSpPr>
        <p:sp>
          <p:nvSpPr>
            <p:cNvPr id="650" name="Google Shape;650;p45"/>
            <p:cNvSpPr/>
            <p:nvPr/>
          </p:nvSpPr>
          <p:spPr>
            <a:xfrm>
              <a:off x="6562713" y="1749725"/>
              <a:ext cx="304752" cy="230231"/>
            </a:xfrm>
            <a:custGeom>
              <a:rect b="b" l="l" r="r" t="t"/>
              <a:pathLst>
                <a:path extrusionOk="0" h="61" w="81">
                  <a:moveTo>
                    <a:pt x="63" y="7"/>
                  </a:moveTo>
                  <a:cubicBezTo>
                    <a:pt x="63" y="19"/>
                    <a:pt x="53" y="29"/>
                    <a:pt x="41" y="29"/>
                  </a:cubicBezTo>
                  <a:cubicBezTo>
                    <a:pt x="28" y="29"/>
                    <a:pt x="18" y="19"/>
                    <a:pt x="18" y="7"/>
                  </a:cubicBezTo>
                  <a:cubicBezTo>
                    <a:pt x="18" y="5"/>
                    <a:pt x="19" y="2"/>
                    <a:pt x="20" y="0"/>
                  </a:cubicBezTo>
                  <a:cubicBezTo>
                    <a:pt x="0" y="0"/>
                    <a:pt x="0" y="0"/>
                    <a:pt x="0" y="0"/>
                  </a:cubicBezTo>
                  <a:cubicBezTo>
                    <a:pt x="0" y="57"/>
                    <a:pt x="0" y="57"/>
                    <a:pt x="0" y="57"/>
                  </a:cubicBezTo>
                  <a:cubicBezTo>
                    <a:pt x="0" y="59"/>
                    <a:pt x="1" y="61"/>
                    <a:pt x="3" y="61"/>
                  </a:cubicBezTo>
                  <a:cubicBezTo>
                    <a:pt x="25" y="61"/>
                    <a:pt x="25" y="61"/>
                    <a:pt x="25" y="61"/>
                  </a:cubicBezTo>
                  <a:cubicBezTo>
                    <a:pt x="25" y="40"/>
                    <a:pt x="25" y="40"/>
                    <a:pt x="25" y="40"/>
                  </a:cubicBezTo>
                  <a:cubicBezTo>
                    <a:pt x="25" y="38"/>
                    <a:pt x="26" y="36"/>
                    <a:pt x="28" y="36"/>
                  </a:cubicBezTo>
                  <a:cubicBezTo>
                    <a:pt x="53" y="36"/>
                    <a:pt x="53" y="36"/>
                    <a:pt x="53" y="36"/>
                  </a:cubicBezTo>
                  <a:cubicBezTo>
                    <a:pt x="55" y="36"/>
                    <a:pt x="57" y="38"/>
                    <a:pt x="57" y="40"/>
                  </a:cubicBezTo>
                  <a:cubicBezTo>
                    <a:pt x="57" y="61"/>
                    <a:pt x="57" y="61"/>
                    <a:pt x="57" y="61"/>
                  </a:cubicBezTo>
                  <a:cubicBezTo>
                    <a:pt x="78" y="61"/>
                    <a:pt x="78" y="61"/>
                    <a:pt x="78" y="61"/>
                  </a:cubicBezTo>
                  <a:cubicBezTo>
                    <a:pt x="78" y="61"/>
                    <a:pt x="78" y="61"/>
                    <a:pt x="78" y="61"/>
                  </a:cubicBezTo>
                  <a:cubicBezTo>
                    <a:pt x="79" y="61"/>
                    <a:pt x="80" y="60"/>
                    <a:pt x="80" y="60"/>
                  </a:cubicBezTo>
                  <a:cubicBezTo>
                    <a:pt x="81" y="59"/>
                    <a:pt x="81" y="58"/>
                    <a:pt x="81" y="57"/>
                  </a:cubicBezTo>
                  <a:cubicBezTo>
                    <a:pt x="81" y="0"/>
                    <a:pt x="81" y="0"/>
                    <a:pt x="81" y="0"/>
                  </a:cubicBezTo>
                  <a:cubicBezTo>
                    <a:pt x="61" y="0"/>
                    <a:pt x="61" y="0"/>
                    <a:pt x="61" y="0"/>
                  </a:cubicBezTo>
                  <a:cubicBezTo>
                    <a:pt x="62" y="2"/>
                    <a:pt x="63" y="5"/>
                    <a:pt x="63" y="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45"/>
            <p:cNvSpPr/>
            <p:nvPr/>
          </p:nvSpPr>
          <p:spPr>
            <a:xfrm>
              <a:off x="6680188" y="1911650"/>
              <a:ext cx="0" cy="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45"/>
            <p:cNvSpPr/>
            <p:nvPr/>
          </p:nvSpPr>
          <p:spPr>
            <a:xfrm>
              <a:off x="6727813" y="1911650"/>
              <a:ext cx="0" cy="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45"/>
            <p:cNvSpPr/>
            <p:nvPr/>
          </p:nvSpPr>
          <p:spPr>
            <a:xfrm>
              <a:off x="6762738" y="1575100"/>
              <a:ext cx="146113" cy="147661"/>
            </a:xfrm>
            <a:custGeom>
              <a:rect b="b" l="l" r="r" t="t"/>
              <a:pathLst>
                <a:path extrusionOk="0" h="39" w="39">
                  <a:moveTo>
                    <a:pt x="12" y="1"/>
                  </a:moveTo>
                  <a:cubicBezTo>
                    <a:pt x="12" y="0"/>
                    <a:pt x="11" y="0"/>
                    <a:pt x="10" y="0"/>
                  </a:cubicBezTo>
                  <a:cubicBezTo>
                    <a:pt x="0" y="0"/>
                    <a:pt x="0" y="0"/>
                    <a:pt x="0" y="0"/>
                  </a:cubicBezTo>
                  <a:cubicBezTo>
                    <a:pt x="11" y="14"/>
                    <a:pt x="11" y="14"/>
                    <a:pt x="11" y="14"/>
                  </a:cubicBezTo>
                  <a:cubicBezTo>
                    <a:pt x="13" y="16"/>
                    <a:pt x="13" y="20"/>
                    <a:pt x="12" y="22"/>
                  </a:cubicBezTo>
                  <a:cubicBezTo>
                    <a:pt x="10" y="25"/>
                    <a:pt x="7" y="27"/>
                    <a:pt x="4" y="27"/>
                  </a:cubicBezTo>
                  <a:cubicBezTo>
                    <a:pt x="4" y="27"/>
                    <a:pt x="4" y="27"/>
                    <a:pt x="4" y="27"/>
                  </a:cubicBezTo>
                  <a:cubicBezTo>
                    <a:pt x="4" y="38"/>
                    <a:pt x="4" y="38"/>
                    <a:pt x="4" y="38"/>
                  </a:cubicBezTo>
                  <a:cubicBezTo>
                    <a:pt x="4" y="38"/>
                    <a:pt x="5" y="39"/>
                    <a:pt x="5" y="39"/>
                  </a:cubicBezTo>
                  <a:cubicBezTo>
                    <a:pt x="36" y="39"/>
                    <a:pt x="36" y="39"/>
                    <a:pt x="36" y="39"/>
                  </a:cubicBezTo>
                  <a:cubicBezTo>
                    <a:pt x="37" y="39"/>
                    <a:pt x="38" y="39"/>
                    <a:pt x="39" y="38"/>
                  </a:cubicBezTo>
                  <a:cubicBezTo>
                    <a:pt x="39" y="36"/>
                    <a:pt x="39" y="35"/>
                    <a:pt x="39" y="34"/>
                  </a:cubicBezTo>
                  <a:lnTo>
                    <a:pt x="12" y="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45"/>
            <p:cNvSpPr/>
            <p:nvPr/>
          </p:nvSpPr>
          <p:spPr>
            <a:xfrm>
              <a:off x="6680188" y="1676700"/>
              <a:ext cx="71410" cy="23813"/>
            </a:xfrm>
            <a:custGeom>
              <a:rect b="b" l="l" r="r" t="t"/>
              <a:pathLst>
                <a:path extrusionOk="0" h="6" w="19">
                  <a:moveTo>
                    <a:pt x="0" y="0"/>
                  </a:moveTo>
                  <a:cubicBezTo>
                    <a:pt x="0" y="6"/>
                    <a:pt x="0" y="6"/>
                    <a:pt x="0" y="6"/>
                  </a:cubicBezTo>
                  <a:cubicBezTo>
                    <a:pt x="3" y="5"/>
                    <a:pt x="6" y="4"/>
                    <a:pt x="10" y="4"/>
                  </a:cubicBezTo>
                  <a:cubicBezTo>
                    <a:pt x="13" y="4"/>
                    <a:pt x="16" y="5"/>
                    <a:pt x="19" y="6"/>
                  </a:cubicBezTo>
                  <a:cubicBezTo>
                    <a:pt x="19" y="0"/>
                    <a:pt x="19" y="0"/>
                    <a:pt x="19" y="0"/>
                  </a:cubicBez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45"/>
            <p:cNvSpPr/>
            <p:nvPr/>
          </p:nvSpPr>
          <p:spPr>
            <a:xfrm>
              <a:off x="6521438" y="1575100"/>
              <a:ext cx="146114" cy="147661"/>
            </a:xfrm>
            <a:custGeom>
              <a:rect b="b" l="l" r="r" t="t"/>
              <a:pathLst>
                <a:path extrusionOk="0" h="39" w="39">
                  <a:moveTo>
                    <a:pt x="35" y="27"/>
                  </a:moveTo>
                  <a:cubicBezTo>
                    <a:pt x="35" y="27"/>
                    <a:pt x="35" y="27"/>
                    <a:pt x="35" y="27"/>
                  </a:cubicBezTo>
                  <a:cubicBezTo>
                    <a:pt x="32" y="27"/>
                    <a:pt x="29" y="25"/>
                    <a:pt x="27" y="22"/>
                  </a:cubicBezTo>
                  <a:cubicBezTo>
                    <a:pt x="26" y="20"/>
                    <a:pt x="26" y="16"/>
                    <a:pt x="28" y="14"/>
                  </a:cubicBezTo>
                  <a:cubicBezTo>
                    <a:pt x="39" y="0"/>
                    <a:pt x="39" y="0"/>
                    <a:pt x="39" y="0"/>
                  </a:cubicBezTo>
                  <a:cubicBezTo>
                    <a:pt x="29" y="0"/>
                    <a:pt x="29" y="0"/>
                    <a:pt x="29" y="0"/>
                  </a:cubicBezTo>
                  <a:cubicBezTo>
                    <a:pt x="28" y="0"/>
                    <a:pt x="27" y="0"/>
                    <a:pt x="26" y="1"/>
                  </a:cubicBezTo>
                  <a:cubicBezTo>
                    <a:pt x="0" y="34"/>
                    <a:pt x="0" y="34"/>
                    <a:pt x="0" y="34"/>
                  </a:cubicBezTo>
                  <a:cubicBezTo>
                    <a:pt x="0" y="35"/>
                    <a:pt x="0" y="37"/>
                    <a:pt x="0" y="38"/>
                  </a:cubicBezTo>
                  <a:cubicBezTo>
                    <a:pt x="1" y="39"/>
                    <a:pt x="2" y="39"/>
                    <a:pt x="3" y="39"/>
                  </a:cubicBezTo>
                  <a:cubicBezTo>
                    <a:pt x="3" y="39"/>
                    <a:pt x="3" y="39"/>
                    <a:pt x="3" y="39"/>
                  </a:cubicBezTo>
                  <a:cubicBezTo>
                    <a:pt x="34" y="39"/>
                    <a:pt x="34" y="39"/>
                    <a:pt x="34" y="39"/>
                  </a:cubicBezTo>
                  <a:cubicBezTo>
                    <a:pt x="34" y="39"/>
                    <a:pt x="35" y="38"/>
                    <a:pt x="35" y="38"/>
                  </a:cubicBezTo>
                  <a:cubicBezTo>
                    <a:pt x="35" y="27"/>
                    <a:pt x="35" y="27"/>
                    <a:pt x="35"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45"/>
            <p:cNvSpPr/>
            <p:nvPr/>
          </p:nvSpPr>
          <p:spPr>
            <a:xfrm>
              <a:off x="6656376" y="1714800"/>
              <a:ext cx="117495" cy="120650"/>
            </a:xfrm>
            <a:custGeom>
              <a:rect b="b" l="l" r="r" t="t"/>
              <a:pathLst>
                <a:path extrusionOk="0" h="32" w="31">
                  <a:moveTo>
                    <a:pt x="16" y="0"/>
                  </a:moveTo>
                  <a:cubicBezTo>
                    <a:pt x="7" y="0"/>
                    <a:pt x="0" y="7"/>
                    <a:pt x="0" y="16"/>
                  </a:cubicBezTo>
                  <a:cubicBezTo>
                    <a:pt x="0" y="25"/>
                    <a:pt x="7" y="32"/>
                    <a:pt x="16" y="32"/>
                  </a:cubicBezTo>
                  <a:cubicBezTo>
                    <a:pt x="24" y="32"/>
                    <a:pt x="31" y="25"/>
                    <a:pt x="31" y="16"/>
                  </a:cubicBezTo>
                  <a:cubicBezTo>
                    <a:pt x="31" y="7"/>
                    <a:pt x="24" y="0"/>
                    <a:pt x="16" y="0"/>
                  </a:cubicBezTo>
                  <a:close/>
                  <a:moveTo>
                    <a:pt x="24" y="19"/>
                  </a:moveTo>
                  <a:cubicBezTo>
                    <a:pt x="19" y="19"/>
                    <a:pt x="19" y="19"/>
                    <a:pt x="19" y="19"/>
                  </a:cubicBezTo>
                  <a:cubicBezTo>
                    <a:pt x="19" y="24"/>
                    <a:pt x="19" y="24"/>
                    <a:pt x="19" y="24"/>
                  </a:cubicBezTo>
                  <a:cubicBezTo>
                    <a:pt x="19" y="26"/>
                    <a:pt x="17" y="27"/>
                    <a:pt x="16" y="27"/>
                  </a:cubicBezTo>
                  <a:cubicBezTo>
                    <a:pt x="14" y="27"/>
                    <a:pt x="12" y="26"/>
                    <a:pt x="12" y="24"/>
                  </a:cubicBezTo>
                  <a:cubicBezTo>
                    <a:pt x="12" y="19"/>
                    <a:pt x="12" y="19"/>
                    <a:pt x="12" y="19"/>
                  </a:cubicBezTo>
                  <a:cubicBezTo>
                    <a:pt x="8" y="19"/>
                    <a:pt x="8" y="19"/>
                    <a:pt x="8" y="19"/>
                  </a:cubicBezTo>
                  <a:cubicBezTo>
                    <a:pt x="6" y="19"/>
                    <a:pt x="4" y="18"/>
                    <a:pt x="4" y="16"/>
                  </a:cubicBezTo>
                  <a:cubicBezTo>
                    <a:pt x="4" y="14"/>
                    <a:pt x="6" y="13"/>
                    <a:pt x="8" y="13"/>
                  </a:cubicBezTo>
                  <a:cubicBezTo>
                    <a:pt x="12" y="13"/>
                    <a:pt x="12" y="13"/>
                    <a:pt x="12" y="13"/>
                  </a:cubicBezTo>
                  <a:cubicBezTo>
                    <a:pt x="12" y="8"/>
                    <a:pt x="12" y="8"/>
                    <a:pt x="12" y="8"/>
                  </a:cubicBezTo>
                  <a:cubicBezTo>
                    <a:pt x="12" y="6"/>
                    <a:pt x="14" y="5"/>
                    <a:pt x="16" y="5"/>
                  </a:cubicBezTo>
                  <a:cubicBezTo>
                    <a:pt x="17" y="5"/>
                    <a:pt x="19" y="6"/>
                    <a:pt x="19" y="8"/>
                  </a:cubicBezTo>
                  <a:cubicBezTo>
                    <a:pt x="19" y="13"/>
                    <a:pt x="19" y="13"/>
                    <a:pt x="19" y="13"/>
                  </a:cubicBezTo>
                  <a:cubicBezTo>
                    <a:pt x="24" y="13"/>
                    <a:pt x="24" y="13"/>
                    <a:pt x="24" y="13"/>
                  </a:cubicBezTo>
                  <a:cubicBezTo>
                    <a:pt x="25" y="13"/>
                    <a:pt x="27" y="14"/>
                    <a:pt x="27" y="16"/>
                  </a:cubicBezTo>
                  <a:cubicBezTo>
                    <a:pt x="27" y="18"/>
                    <a:pt x="25" y="19"/>
                    <a:pt x="24"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45"/>
            <p:cNvSpPr/>
            <p:nvPr/>
          </p:nvSpPr>
          <p:spPr>
            <a:xfrm>
              <a:off x="6642088" y="1552875"/>
              <a:ext cx="146113" cy="101584"/>
            </a:xfrm>
            <a:custGeom>
              <a:rect b="b" l="l" r="r" t="t"/>
              <a:pathLst>
                <a:path extrusionOk="0" h="27" w="39">
                  <a:moveTo>
                    <a:pt x="38" y="26"/>
                  </a:moveTo>
                  <a:cubicBezTo>
                    <a:pt x="39" y="25"/>
                    <a:pt x="39" y="24"/>
                    <a:pt x="38" y="23"/>
                  </a:cubicBezTo>
                  <a:cubicBezTo>
                    <a:pt x="22" y="1"/>
                    <a:pt x="22" y="1"/>
                    <a:pt x="22" y="1"/>
                  </a:cubicBezTo>
                  <a:cubicBezTo>
                    <a:pt x="21" y="0"/>
                    <a:pt x="20" y="0"/>
                    <a:pt x="20" y="0"/>
                  </a:cubicBezTo>
                  <a:cubicBezTo>
                    <a:pt x="19" y="0"/>
                    <a:pt x="18" y="0"/>
                    <a:pt x="17" y="1"/>
                  </a:cubicBezTo>
                  <a:cubicBezTo>
                    <a:pt x="1" y="23"/>
                    <a:pt x="1" y="23"/>
                    <a:pt x="1" y="23"/>
                  </a:cubicBezTo>
                  <a:cubicBezTo>
                    <a:pt x="0" y="24"/>
                    <a:pt x="0" y="25"/>
                    <a:pt x="1" y="26"/>
                  </a:cubicBezTo>
                  <a:cubicBezTo>
                    <a:pt x="1" y="27"/>
                    <a:pt x="2" y="27"/>
                    <a:pt x="3" y="27"/>
                  </a:cubicBezTo>
                  <a:cubicBezTo>
                    <a:pt x="36" y="27"/>
                    <a:pt x="36" y="27"/>
                    <a:pt x="36" y="27"/>
                  </a:cubicBezTo>
                  <a:cubicBezTo>
                    <a:pt x="37" y="27"/>
                    <a:pt x="38" y="27"/>
                    <a:pt x="38"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8" name="Google Shape;658;p45"/>
          <p:cNvGrpSpPr/>
          <p:nvPr/>
        </p:nvGrpSpPr>
        <p:grpSpPr>
          <a:xfrm>
            <a:off x="4512113" y="3014663"/>
            <a:ext cx="433292" cy="422275"/>
            <a:chOff x="4695813" y="2210100"/>
            <a:chExt cx="433292" cy="422275"/>
          </a:xfrm>
        </p:grpSpPr>
        <p:sp>
          <p:nvSpPr>
            <p:cNvPr id="659" name="Google Shape;659;p45"/>
            <p:cNvSpPr/>
            <p:nvPr/>
          </p:nvSpPr>
          <p:spPr>
            <a:xfrm>
              <a:off x="4895838" y="2210100"/>
              <a:ext cx="233267" cy="233267"/>
            </a:xfrm>
            <a:custGeom>
              <a:rect b="b" l="l" r="r" t="t"/>
              <a:pathLst>
                <a:path extrusionOk="0" h="62" w="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43" y="34"/>
                  </a:moveTo>
                  <a:cubicBezTo>
                    <a:pt x="34" y="34"/>
                    <a:pt x="34" y="34"/>
                    <a:pt x="34" y="34"/>
                  </a:cubicBezTo>
                  <a:cubicBezTo>
                    <a:pt x="34" y="43"/>
                    <a:pt x="34" y="43"/>
                    <a:pt x="34" y="43"/>
                  </a:cubicBezTo>
                  <a:cubicBezTo>
                    <a:pt x="34" y="44"/>
                    <a:pt x="33" y="46"/>
                    <a:pt x="31" y="46"/>
                  </a:cubicBezTo>
                  <a:cubicBezTo>
                    <a:pt x="29" y="46"/>
                    <a:pt x="28" y="44"/>
                    <a:pt x="28" y="43"/>
                  </a:cubicBezTo>
                  <a:cubicBezTo>
                    <a:pt x="28" y="34"/>
                    <a:pt x="28" y="34"/>
                    <a:pt x="28" y="34"/>
                  </a:cubicBezTo>
                  <a:cubicBezTo>
                    <a:pt x="19" y="34"/>
                    <a:pt x="19" y="34"/>
                    <a:pt x="19" y="34"/>
                  </a:cubicBezTo>
                  <a:cubicBezTo>
                    <a:pt x="17" y="34"/>
                    <a:pt x="16" y="33"/>
                    <a:pt x="16" y="31"/>
                  </a:cubicBezTo>
                  <a:cubicBezTo>
                    <a:pt x="16" y="29"/>
                    <a:pt x="17" y="28"/>
                    <a:pt x="19" y="28"/>
                  </a:cubicBezTo>
                  <a:cubicBezTo>
                    <a:pt x="28" y="28"/>
                    <a:pt x="28" y="28"/>
                    <a:pt x="28" y="28"/>
                  </a:cubicBezTo>
                  <a:cubicBezTo>
                    <a:pt x="28" y="19"/>
                    <a:pt x="28" y="19"/>
                    <a:pt x="28" y="19"/>
                  </a:cubicBezTo>
                  <a:cubicBezTo>
                    <a:pt x="28" y="17"/>
                    <a:pt x="29" y="16"/>
                    <a:pt x="31" y="16"/>
                  </a:cubicBezTo>
                  <a:cubicBezTo>
                    <a:pt x="33" y="16"/>
                    <a:pt x="34" y="17"/>
                    <a:pt x="34" y="19"/>
                  </a:cubicBezTo>
                  <a:cubicBezTo>
                    <a:pt x="34" y="28"/>
                    <a:pt x="34" y="28"/>
                    <a:pt x="34" y="28"/>
                  </a:cubicBezTo>
                  <a:cubicBezTo>
                    <a:pt x="43" y="28"/>
                    <a:pt x="43" y="28"/>
                    <a:pt x="43" y="28"/>
                  </a:cubicBezTo>
                  <a:cubicBezTo>
                    <a:pt x="44" y="28"/>
                    <a:pt x="46" y="29"/>
                    <a:pt x="46" y="31"/>
                  </a:cubicBezTo>
                  <a:cubicBezTo>
                    <a:pt x="46" y="33"/>
                    <a:pt x="44" y="34"/>
                    <a:pt x="43"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45"/>
            <p:cNvSpPr/>
            <p:nvPr/>
          </p:nvSpPr>
          <p:spPr>
            <a:xfrm>
              <a:off x="4695813" y="2300588"/>
              <a:ext cx="342737" cy="331788"/>
            </a:xfrm>
            <a:custGeom>
              <a:rect b="b" l="l" r="r" t="t"/>
              <a:pathLst>
                <a:path extrusionOk="0" h="88" w="91">
                  <a:moveTo>
                    <a:pt x="69" y="48"/>
                  </a:moveTo>
                  <a:cubicBezTo>
                    <a:pt x="69" y="47"/>
                    <a:pt x="68" y="47"/>
                    <a:pt x="67" y="47"/>
                  </a:cubicBezTo>
                  <a:cubicBezTo>
                    <a:pt x="67" y="47"/>
                    <a:pt x="67" y="47"/>
                    <a:pt x="67" y="47"/>
                  </a:cubicBezTo>
                  <a:cubicBezTo>
                    <a:pt x="66" y="47"/>
                    <a:pt x="65" y="47"/>
                    <a:pt x="64" y="48"/>
                  </a:cubicBezTo>
                  <a:cubicBezTo>
                    <a:pt x="61" y="51"/>
                    <a:pt x="61" y="51"/>
                    <a:pt x="61" y="51"/>
                  </a:cubicBezTo>
                  <a:cubicBezTo>
                    <a:pt x="60" y="53"/>
                    <a:pt x="57" y="54"/>
                    <a:pt x="55" y="54"/>
                  </a:cubicBezTo>
                  <a:cubicBezTo>
                    <a:pt x="55" y="54"/>
                    <a:pt x="55" y="54"/>
                    <a:pt x="55" y="54"/>
                  </a:cubicBezTo>
                  <a:cubicBezTo>
                    <a:pt x="52" y="54"/>
                    <a:pt x="50" y="53"/>
                    <a:pt x="48" y="51"/>
                  </a:cubicBezTo>
                  <a:cubicBezTo>
                    <a:pt x="40" y="43"/>
                    <a:pt x="40" y="43"/>
                    <a:pt x="40" y="43"/>
                  </a:cubicBezTo>
                  <a:cubicBezTo>
                    <a:pt x="36" y="39"/>
                    <a:pt x="36" y="33"/>
                    <a:pt x="40" y="29"/>
                  </a:cubicBezTo>
                  <a:cubicBezTo>
                    <a:pt x="43" y="26"/>
                    <a:pt x="43" y="26"/>
                    <a:pt x="43" y="26"/>
                  </a:cubicBezTo>
                  <a:cubicBezTo>
                    <a:pt x="44" y="25"/>
                    <a:pt x="44" y="23"/>
                    <a:pt x="43" y="21"/>
                  </a:cubicBezTo>
                  <a:cubicBezTo>
                    <a:pt x="23" y="1"/>
                    <a:pt x="23" y="1"/>
                    <a:pt x="23" y="1"/>
                  </a:cubicBezTo>
                  <a:cubicBezTo>
                    <a:pt x="22" y="1"/>
                    <a:pt x="21" y="0"/>
                    <a:pt x="20" y="0"/>
                  </a:cubicBezTo>
                  <a:cubicBezTo>
                    <a:pt x="20" y="0"/>
                    <a:pt x="20" y="0"/>
                    <a:pt x="20" y="0"/>
                  </a:cubicBezTo>
                  <a:cubicBezTo>
                    <a:pt x="19" y="0"/>
                    <a:pt x="19" y="1"/>
                    <a:pt x="18" y="1"/>
                  </a:cubicBezTo>
                  <a:cubicBezTo>
                    <a:pt x="9" y="10"/>
                    <a:pt x="9" y="10"/>
                    <a:pt x="9" y="10"/>
                  </a:cubicBezTo>
                  <a:cubicBezTo>
                    <a:pt x="0" y="19"/>
                    <a:pt x="0" y="34"/>
                    <a:pt x="9" y="43"/>
                  </a:cubicBezTo>
                  <a:cubicBezTo>
                    <a:pt x="47" y="82"/>
                    <a:pt x="47" y="82"/>
                    <a:pt x="47" y="82"/>
                  </a:cubicBezTo>
                  <a:cubicBezTo>
                    <a:pt x="51" y="86"/>
                    <a:pt x="57" y="88"/>
                    <a:pt x="64" y="88"/>
                  </a:cubicBezTo>
                  <a:cubicBezTo>
                    <a:pt x="64" y="88"/>
                    <a:pt x="64" y="88"/>
                    <a:pt x="64" y="88"/>
                  </a:cubicBezTo>
                  <a:cubicBezTo>
                    <a:pt x="70" y="88"/>
                    <a:pt x="76" y="86"/>
                    <a:pt x="80" y="82"/>
                  </a:cubicBezTo>
                  <a:cubicBezTo>
                    <a:pt x="89" y="73"/>
                    <a:pt x="89" y="73"/>
                    <a:pt x="89" y="73"/>
                  </a:cubicBezTo>
                  <a:cubicBezTo>
                    <a:pt x="91" y="72"/>
                    <a:pt x="91" y="69"/>
                    <a:pt x="89" y="68"/>
                  </a:cubicBezTo>
                  <a:lnTo>
                    <a:pt x="69" y="4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1" name="Google Shape;661;p45"/>
          <p:cNvGrpSpPr/>
          <p:nvPr/>
        </p:nvGrpSpPr>
        <p:grpSpPr>
          <a:xfrm>
            <a:off x="7028238" y="3012325"/>
            <a:ext cx="339662" cy="426942"/>
            <a:chOff x="7089763" y="2198988"/>
            <a:chExt cx="339662" cy="426942"/>
          </a:xfrm>
        </p:grpSpPr>
        <p:sp>
          <p:nvSpPr>
            <p:cNvPr id="662" name="Google Shape;662;p45"/>
            <p:cNvSpPr/>
            <p:nvPr/>
          </p:nvSpPr>
          <p:spPr>
            <a:xfrm>
              <a:off x="7089763" y="2198988"/>
              <a:ext cx="155559" cy="426942"/>
            </a:xfrm>
            <a:custGeom>
              <a:rect b="b" l="l" r="r" t="t"/>
              <a:pathLst>
                <a:path extrusionOk="0" h="113" w="41">
                  <a:moveTo>
                    <a:pt x="20" y="0"/>
                  </a:moveTo>
                  <a:cubicBezTo>
                    <a:pt x="9" y="0"/>
                    <a:pt x="0" y="10"/>
                    <a:pt x="0" y="21"/>
                  </a:cubicBezTo>
                  <a:cubicBezTo>
                    <a:pt x="0" y="93"/>
                    <a:pt x="0" y="93"/>
                    <a:pt x="0" y="93"/>
                  </a:cubicBezTo>
                  <a:cubicBezTo>
                    <a:pt x="0" y="104"/>
                    <a:pt x="9" y="113"/>
                    <a:pt x="20" y="113"/>
                  </a:cubicBezTo>
                  <a:cubicBezTo>
                    <a:pt x="41" y="113"/>
                    <a:pt x="41" y="113"/>
                    <a:pt x="41" y="113"/>
                  </a:cubicBezTo>
                  <a:cubicBezTo>
                    <a:pt x="41" y="0"/>
                    <a:pt x="41" y="0"/>
                    <a:pt x="41" y="0"/>
                  </a:cubicBezTo>
                  <a:lnTo>
                    <a:pt x="20" y="0"/>
                  </a:lnTo>
                  <a:close/>
                  <a:moveTo>
                    <a:pt x="21" y="18"/>
                  </a:moveTo>
                  <a:cubicBezTo>
                    <a:pt x="27" y="18"/>
                    <a:pt x="31" y="23"/>
                    <a:pt x="31" y="28"/>
                  </a:cubicBezTo>
                  <a:cubicBezTo>
                    <a:pt x="31" y="34"/>
                    <a:pt x="27" y="38"/>
                    <a:pt x="21" y="38"/>
                  </a:cubicBezTo>
                  <a:cubicBezTo>
                    <a:pt x="16" y="38"/>
                    <a:pt x="12" y="34"/>
                    <a:pt x="12" y="28"/>
                  </a:cubicBezTo>
                  <a:cubicBezTo>
                    <a:pt x="12" y="23"/>
                    <a:pt x="16" y="18"/>
                    <a:pt x="21" y="18"/>
                  </a:cubicBezTo>
                  <a:close/>
                  <a:moveTo>
                    <a:pt x="21" y="95"/>
                  </a:moveTo>
                  <a:cubicBezTo>
                    <a:pt x="16" y="95"/>
                    <a:pt x="12" y="91"/>
                    <a:pt x="12" y="85"/>
                  </a:cubicBezTo>
                  <a:cubicBezTo>
                    <a:pt x="12" y="80"/>
                    <a:pt x="16" y="75"/>
                    <a:pt x="21" y="75"/>
                  </a:cubicBezTo>
                  <a:cubicBezTo>
                    <a:pt x="27" y="75"/>
                    <a:pt x="31" y="80"/>
                    <a:pt x="31" y="85"/>
                  </a:cubicBezTo>
                  <a:cubicBezTo>
                    <a:pt x="31" y="91"/>
                    <a:pt x="27" y="95"/>
                    <a:pt x="21" y="95"/>
                  </a:cubicBezTo>
                  <a:close/>
                  <a:moveTo>
                    <a:pt x="21" y="67"/>
                  </a:moveTo>
                  <a:cubicBezTo>
                    <a:pt x="16" y="67"/>
                    <a:pt x="12" y="62"/>
                    <a:pt x="12" y="57"/>
                  </a:cubicBezTo>
                  <a:cubicBezTo>
                    <a:pt x="12" y="51"/>
                    <a:pt x="16" y="47"/>
                    <a:pt x="21" y="47"/>
                  </a:cubicBezTo>
                  <a:cubicBezTo>
                    <a:pt x="27" y="47"/>
                    <a:pt x="31" y="51"/>
                    <a:pt x="31" y="57"/>
                  </a:cubicBezTo>
                  <a:cubicBezTo>
                    <a:pt x="31" y="62"/>
                    <a:pt x="27" y="67"/>
                    <a:pt x="21" y="6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45"/>
            <p:cNvSpPr/>
            <p:nvPr/>
          </p:nvSpPr>
          <p:spPr>
            <a:xfrm>
              <a:off x="7158026" y="2399013"/>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45"/>
            <p:cNvSpPr/>
            <p:nvPr/>
          </p:nvSpPr>
          <p:spPr>
            <a:xfrm>
              <a:off x="7158026" y="22926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 name="Google Shape;665;p45"/>
            <p:cNvSpPr/>
            <p:nvPr/>
          </p:nvSpPr>
          <p:spPr>
            <a:xfrm>
              <a:off x="7270738" y="2198988"/>
              <a:ext cx="158687" cy="426942"/>
            </a:xfrm>
            <a:custGeom>
              <a:rect b="b" l="l" r="r" t="t"/>
              <a:pathLst>
                <a:path extrusionOk="0" h="113" w="42">
                  <a:moveTo>
                    <a:pt x="21" y="0"/>
                  </a:moveTo>
                  <a:cubicBezTo>
                    <a:pt x="0" y="0"/>
                    <a:pt x="0" y="0"/>
                    <a:pt x="0" y="0"/>
                  </a:cubicBezTo>
                  <a:cubicBezTo>
                    <a:pt x="0" y="113"/>
                    <a:pt x="0" y="113"/>
                    <a:pt x="0" y="113"/>
                  </a:cubicBezTo>
                  <a:cubicBezTo>
                    <a:pt x="21" y="113"/>
                    <a:pt x="21" y="113"/>
                    <a:pt x="21" y="113"/>
                  </a:cubicBezTo>
                  <a:cubicBezTo>
                    <a:pt x="33" y="113"/>
                    <a:pt x="42" y="104"/>
                    <a:pt x="42" y="93"/>
                  </a:cubicBezTo>
                  <a:cubicBezTo>
                    <a:pt x="42" y="21"/>
                    <a:pt x="42" y="21"/>
                    <a:pt x="42" y="21"/>
                  </a:cubicBezTo>
                  <a:cubicBezTo>
                    <a:pt x="42" y="10"/>
                    <a:pt x="33" y="0"/>
                    <a:pt x="21" y="0"/>
                  </a:cubicBezTo>
                  <a:close/>
                  <a:moveTo>
                    <a:pt x="20" y="95"/>
                  </a:moveTo>
                  <a:cubicBezTo>
                    <a:pt x="14" y="95"/>
                    <a:pt x="10" y="91"/>
                    <a:pt x="10" y="85"/>
                  </a:cubicBezTo>
                  <a:cubicBezTo>
                    <a:pt x="10" y="80"/>
                    <a:pt x="14" y="75"/>
                    <a:pt x="20" y="75"/>
                  </a:cubicBezTo>
                  <a:cubicBezTo>
                    <a:pt x="25" y="75"/>
                    <a:pt x="30" y="80"/>
                    <a:pt x="30" y="85"/>
                  </a:cubicBezTo>
                  <a:cubicBezTo>
                    <a:pt x="30" y="91"/>
                    <a:pt x="25" y="95"/>
                    <a:pt x="20" y="95"/>
                  </a:cubicBezTo>
                  <a:close/>
                  <a:moveTo>
                    <a:pt x="20" y="67"/>
                  </a:moveTo>
                  <a:cubicBezTo>
                    <a:pt x="14" y="67"/>
                    <a:pt x="10" y="62"/>
                    <a:pt x="10" y="57"/>
                  </a:cubicBezTo>
                  <a:cubicBezTo>
                    <a:pt x="10" y="51"/>
                    <a:pt x="14" y="47"/>
                    <a:pt x="20" y="47"/>
                  </a:cubicBezTo>
                  <a:cubicBezTo>
                    <a:pt x="25" y="47"/>
                    <a:pt x="30" y="51"/>
                    <a:pt x="30" y="57"/>
                  </a:cubicBezTo>
                  <a:cubicBezTo>
                    <a:pt x="30" y="62"/>
                    <a:pt x="25" y="67"/>
                    <a:pt x="20" y="67"/>
                  </a:cubicBezTo>
                  <a:close/>
                  <a:moveTo>
                    <a:pt x="20" y="38"/>
                  </a:moveTo>
                  <a:cubicBezTo>
                    <a:pt x="14" y="38"/>
                    <a:pt x="10" y="34"/>
                    <a:pt x="10" y="28"/>
                  </a:cubicBezTo>
                  <a:cubicBezTo>
                    <a:pt x="10" y="23"/>
                    <a:pt x="14" y="18"/>
                    <a:pt x="20" y="18"/>
                  </a:cubicBezTo>
                  <a:cubicBezTo>
                    <a:pt x="25" y="18"/>
                    <a:pt x="30" y="23"/>
                    <a:pt x="30" y="28"/>
                  </a:cubicBezTo>
                  <a:cubicBezTo>
                    <a:pt x="30" y="34"/>
                    <a:pt x="25" y="38"/>
                    <a:pt x="20" y="3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45"/>
            <p:cNvSpPr/>
            <p:nvPr/>
          </p:nvSpPr>
          <p:spPr>
            <a:xfrm>
              <a:off x="7158026" y="25085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45"/>
            <p:cNvSpPr/>
            <p:nvPr/>
          </p:nvSpPr>
          <p:spPr>
            <a:xfrm>
              <a:off x="7331063" y="25085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45"/>
            <p:cNvSpPr/>
            <p:nvPr/>
          </p:nvSpPr>
          <p:spPr>
            <a:xfrm>
              <a:off x="7331063" y="22926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45"/>
            <p:cNvSpPr/>
            <p:nvPr/>
          </p:nvSpPr>
          <p:spPr>
            <a:xfrm>
              <a:off x="7331063" y="2399013"/>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46"/>
          <p:cNvSpPr txBox="1"/>
          <p:nvPr>
            <p:ph type="title"/>
          </p:nvPr>
        </p:nvSpPr>
        <p:spPr>
          <a:xfrm>
            <a:off x="3509725" y="1307100"/>
            <a:ext cx="4921200" cy="252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675" name="Google Shape;675;p46"/>
          <p:cNvGrpSpPr/>
          <p:nvPr/>
        </p:nvGrpSpPr>
        <p:grpSpPr>
          <a:xfrm>
            <a:off x="489471" y="797233"/>
            <a:ext cx="593845" cy="593845"/>
            <a:chOff x="489471" y="797233"/>
            <a:chExt cx="593845" cy="593845"/>
          </a:xfrm>
        </p:grpSpPr>
        <p:sp>
          <p:nvSpPr>
            <p:cNvPr id="676" name="Google Shape;676;p46"/>
            <p:cNvSpPr/>
            <p:nvPr/>
          </p:nvSpPr>
          <p:spPr>
            <a:xfrm>
              <a:off x="489471" y="79723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7" name="Google Shape;677;p46"/>
            <p:cNvGrpSpPr/>
            <p:nvPr/>
          </p:nvGrpSpPr>
          <p:grpSpPr>
            <a:xfrm>
              <a:off x="553962" y="860942"/>
              <a:ext cx="464894" cy="466403"/>
              <a:chOff x="2932113" y="2605088"/>
              <a:chExt cx="488950" cy="490537"/>
            </a:xfrm>
          </p:grpSpPr>
          <p:sp>
            <p:nvSpPr>
              <p:cNvPr id="678" name="Google Shape;678;p46"/>
              <p:cNvSpPr/>
              <p:nvPr/>
            </p:nvSpPr>
            <p:spPr>
              <a:xfrm>
                <a:off x="2932113" y="3025775"/>
                <a:ext cx="68263" cy="69850"/>
              </a:xfrm>
              <a:custGeom>
                <a:rect b="b" l="l" r="r" t="t"/>
                <a:pathLst>
                  <a:path extrusionOk="0" h="29" w="28">
                    <a:moveTo>
                      <a:pt x="17" y="0"/>
                    </a:moveTo>
                    <a:cubicBezTo>
                      <a:pt x="3" y="15"/>
                      <a:pt x="3" y="15"/>
                      <a:pt x="3" y="15"/>
                    </a:cubicBezTo>
                    <a:cubicBezTo>
                      <a:pt x="0" y="18"/>
                      <a:pt x="0" y="23"/>
                      <a:pt x="3" y="26"/>
                    </a:cubicBezTo>
                    <a:cubicBezTo>
                      <a:pt x="6" y="29"/>
                      <a:pt x="11" y="29"/>
                      <a:pt x="14" y="26"/>
                    </a:cubicBezTo>
                    <a:cubicBezTo>
                      <a:pt x="28" y="11"/>
                      <a:pt x="28" y="11"/>
                      <a:pt x="28" y="11"/>
                    </a:cubicBezTo>
                    <a:cubicBezTo>
                      <a:pt x="26" y="10"/>
                      <a:pt x="24" y="9"/>
                      <a:pt x="22" y="7"/>
                    </a:cubicBezTo>
                    <a:cubicBezTo>
                      <a:pt x="20" y="5"/>
                      <a:pt x="18" y="2"/>
                      <a:pt x="1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46"/>
              <p:cNvSpPr/>
              <p:nvPr/>
            </p:nvSpPr>
            <p:spPr>
              <a:xfrm>
                <a:off x="3267076" y="2605088"/>
                <a:ext cx="153988" cy="152400"/>
              </a:xfrm>
              <a:custGeom>
                <a:rect b="b" l="l" r="r" t="t"/>
                <a:pathLst>
                  <a:path extrusionOk="0" h="63" w="64">
                    <a:moveTo>
                      <a:pt x="57" y="35"/>
                    </a:moveTo>
                    <a:cubicBezTo>
                      <a:pt x="64" y="27"/>
                      <a:pt x="64" y="15"/>
                      <a:pt x="56" y="7"/>
                    </a:cubicBezTo>
                    <a:cubicBezTo>
                      <a:pt x="49" y="0"/>
                      <a:pt x="37" y="0"/>
                      <a:pt x="29" y="7"/>
                    </a:cubicBezTo>
                    <a:cubicBezTo>
                      <a:pt x="29" y="7"/>
                      <a:pt x="29" y="7"/>
                      <a:pt x="29" y="7"/>
                    </a:cubicBezTo>
                    <a:cubicBezTo>
                      <a:pt x="0" y="36"/>
                      <a:pt x="0" y="36"/>
                      <a:pt x="0" y="36"/>
                    </a:cubicBezTo>
                    <a:cubicBezTo>
                      <a:pt x="28" y="63"/>
                      <a:pt x="28" y="63"/>
                      <a:pt x="28" y="63"/>
                    </a:cubicBezTo>
                    <a:cubicBezTo>
                      <a:pt x="57" y="35"/>
                      <a:pt x="57" y="35"/>
                      <a:pt x="57" y="3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46"/>
              <p:cNvSpPr/>
              <p:nvPr/>
            </p:nvSpPr>
            <p:spPr>
              <a:xfrm>
                <a:off x="2960688" y="2735263"/>
                <a:ext cx="330200" cy="330200"/>
              </a:xfrm>
              <a:custGeom>
                <a:rect b="b" l="l" r="r" t="t"/>
                <a:pathLst>
                  <a:path extrusionOk="0" h="137" w="137">
                    <a:moveTo>
                      <a:pt x="10" y="91"/>
                    </a:moveTo>
                    <a:cubicBezTo>
                      <a:pt x="1" y="99"/>
                      <a:pt x="0" y="111"/>
                      <a:pt x="5" y="121"/>
                    </a:cubicBezTo>
                    <a:cubicBezTo>
                      <a:pt x="6" y="123"/>
                      <a:pt x="8" y="126"/>
                      <a:pt x="10" y="128"/>
                    </a:cubicBezTo>
                    <a:cubicBezTo>
                      <a:pt x="11" y="130"/>
                      <a:pt x="14" y="131"/>
                      <a:pt x="16" y="132"/>
                    </a:cubicBezTo>
                    <a:cubicBezTo>
                      <a:pt x="26" y="137"/>
                      <a:pt x="38" y="136"/>
                      <a:pt x="47" y="128"/>
                    </a:cubicBezTo>
                    <a:cubicBezTo>
                      <a:pt x="137" y="37"/>
                      <a:pt x="137" y="37"/>
                      <a:pt x="137" y="37"/>
                    </a:cubicBezTo>
                    <a:cubicBezTo>
                      <a:pt x="100" y="0"/>
                      <a:pt x="100" y="0"/>
                      <a:pt x="100" y="0"/>
                    </a:cubicBezTo>
                    <a:lnTo>
                      <a:pt x="10" y="9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46"/>
              <p:cNvSpPr/>
              <p:nvPr/>
            </p:nvSpPr>
            <p:spPr>
              <a:xfrm>
                <a:off x="3170238" y="2651125"/>
                <a:ext cx="204788" cy="204788"/>
              </a:xfrm>
              <a:custGeom>
                <a:rect b="b" l="l" r="r" t="t"/>
                <a:pathLst>
                  <a:path extrusionOk="0" h="85" w="85">
                    <a:moveTo>
                      <a:pt x="29" y="5"/>
                    </a:moveTo>
                    <a:cubicBezTo>
                      <a:pt x="24" y="0"/>
                      <a:pt x="16" y="0"/>
                      <a:pt x="11" y="5"/>
                    </a:cubicBezTo>
                    <a:cubicBezTo>
                      <a:pt x="5" y="11"/>
                      <a:pt x="5" y="11"/>
                      <a:pt x="5" y="11"/>
                    </a:cubicBezTo>
                    <a:cubicBezTo>
                      <a:pt x="0" y="16"/>
                      <a:pt x="0" y="24"/>
                      <a:pt x="5" y="29"/>
                    </a:cubicBezTo>
                    <a:cubicBezTo>
                      <a:pt x="56" y="80"/>
                      <a:pt x="56" y="80"/>
                      <a:pt x="56" y="80"/>
                    </a:cubicBezTo>
                    <a:cubicBezTo>
                      <a:pt x="61" y="85"/>
                      <a:pt x="69" y="85"/>
                      <a:pt x="74" y="80"/>
                    </a:cubicBezTo>
                    <a:cubicBezTo>
                      <a:pt x="80" y="74"/>
                      <a:pt x="80" y="74"/>
                      <a:pt x="80" y="74"/>
                    </a:cubicBezTo>
                    <a:cubicBezTo>
                      <a:pt x="85" y="69"/>
                      <a:pt x="85" y="61"/>
                      <a:pt x="80" y="56"/>
                    </a:cubicBezTo>
                    <a:cubicBezTo>
                      <a:pt x="68" y="44"/>
                      <a:pt x="68" y="44"/>
                      <a:pt x="68" y="44"/>
                    </a:cubicBezTo>
                    <a:cubicBezTo>
                      <a:pt x="41" y="17"/>
                      <a:pt x="41" y="17"/>
                      <a:pt x="41" y="17"/>
                    </a:cubicBezTo>
                    <a:lnTo>
                      <a:pt x="29" y="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2" name="Google Shape;682;p46"/>
          <p:cNvGrpSpPr/>
          <p:nvPr/>
        </p:nvGrpSpPr>
        <p:grpSpPr>
          <a:xfrm>
            <a:off x="1932121" y="2766533"/>
            <a:ext cx="593845" cy="593845"/>
            <a:chOff x="1932121" y="2766533"/>
            <a:chExt cx="593845" cy="593845"/>
          </a:xfrm>
        </p:grpSpPr>
        <p:sp>
          <p:nvSpPr>
            <p:cNvPr id="683" name="Google Shape;683;p46"/>
            <p:cNvSpPr/>
            <p:nvPr/>
          </p:nvSpPr>
          <p:spPr>
            <a:xfrm>
              <a:off x="1932121" y="27665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4" name="Google Shape;684;p46"/>
            <p:cNvGrpSpPr/>
            <p:nvPr/>
          </p:nvGrpSpPr>
          <p:grpSpPr>
            <a:xfrm>
              <a:off x="2019478" y="2817349"/>
              <a:ext cx="419138" cy="492211"/>
              <a:chOff x="2921001" y="3757613"/>
              <a:chExt cx="482600" cy="566737"/>
            </a:xfrm>
          </p:grpSpPr>
          <p:sp>
            <p:nvSpPr>
              <p:cNvPr id="685" name="Google Shape;685;p46"/>
              <p:cNvSpPr/>
              <p:nvPr/>
            </p:nvSpPr>
            <p:spPr>
              <a:xfrm>
                <a:off x="3033713" y="4122738"/>
                <a:ext cx="214312" cy="28575"/>
              </a:xfrm>
              <a:custGeom>
                <a:rect b="b" l="l" r="r" t="t"/>
                <a:pathLst>
                  <a:path extrusionOk="0" h="12" w="89">
                    <a:moveTo>
                      <a:pt x="6" y="12"/>
                    </a:moveTo>
                    <a:cubicBezTo>
                      <a:pt x="83" y="12"/>
                      <a:pt x="83" y="12"/>
                      <a:pt x="83" y="12"/>
                    </a:cubicBezTo>
                    <a:cubicBezTo>
                      <a:pt x="86" y="12"/>
                      <a:pt x="89" y="9"/>
                      <a:pt x="89" y="6"/>
                    </a:cubicBezTo>
                    <a:cubicBezTo>
                      <a:pt x="89" y="3"/>
                      <a:pt x="86" y="0"/>
                      <a:pt x="83" y="0"/>
                    </a:cubicBezTo>
                    <a:cubicBezTo>
                      <a:pt x="6" y="0"/>
                      <a:pt x="6" y="0"/>
                      <a:pt x="6" y="0"/>
                    </a:cubicBezTo>
                    <a:cubicBezTo>
                      <a:pt x="3" y="0"/>
                      <a:pt x="0" y="3"/>
                      <a:pt x="0" y="6"/>
                    </a:cubicBezTo>
                    <a:cubicBezTo>
                      <a:pt x="0" y="9"/>
                      <a:pt x="3" y="12"/>
                      <a:pt x="6" y="1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46"/>
              <p:cNvSpPr/>
              <p:nvPr/>
            </p:nvSpPr>
            <p:spPr>
              <a:xfrm>
                <a:off x="3216276" y="3757613"/>
                <a:ext cx="52388" cy="46038"/>
              </a:xfrm>
              <a:custGeom>
                <a:rect b="b" l="l" r="r" t="t"/>
                <a:pathLst>
                  <a:path extrusionOk="0" h="19" w="22">
                    <a:moveTo>
                      <a:pt x="11" y="8"/>
                    </a:moveTo>
                    <a:cubicBezTo>
                      <a:pt x="11" y="8"/>
                      <a:pt x="11" y="8"/>
                      <a:pt x="11" y="8"/>
                    </a:cubicBezTo>
                    <a:cubicBezTo>
                      <a:pt x="15" y="11"/>
                      <a:pt x="18" y="15"/>
                      <a:pt x="19" y="19"/>
                    </a:cubicBezTo>
                    <a:cubicBezTo>
                      <a:pt x="22" y="13"/>
                      <a:pt x="21" y="6"/>
                      <a:pt x="15" y="3"/>
                    </a:cubicBezTo>
                    <a:cubicBezTo>
                      <a:pt x="15" y="3"/>
                      <a:pt x="15" y="3"/>
                      <a:pt x="15" y="3"/>
                    </a:cubicBezTo>
                    <a:cubicBezTo>
                      <a:pt x="10" y="0"/>
                      <a:pt x="4" y="1"/>
                      <a:pt x="0" y="5"/>
                    </a:cubicBezTo>
                    <a:cubicBezTo>
                      <a:pt x="3" y="5"/>
                      <a:pt x="7" y="6"/>
                      <a:pt x="11" y="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46"/>
              <p:cNvSpPr/>
              <p:nvPr/>
            </p:nvSpPr>
            <p:spPr>
              <a:xfrm>
                <a:off x="3086101" y="3768725"/>
                <a:ext cx="180975" cy="212725"/>
              </a:xfrm>
              <a:custGeom>
                <a:rect b="b" l="l" r="r" t="t"/>
                <a:pathLst>
                  <a:path extrusionOk="0" h="88" w="75">
                    <a:moveTo>
                      <a:pt x="71" y="33"/>
                    </a:moveTo>
                    <a:cubicBezTo>
                      <a:pt x="72" y="31"/>
                      <a:pt x="73" y="30"/>
                      <a:pt x="73" y="28"/>
                    </a:cubicBezTo>
                    <a:cubicBezTo>
                      <a:pt x="73" y="28"/>
                      <a:pt x="74" y="28"/>
                      <a:pt x="74" y="28"/>
                    </a:cubicBezTo>
                    <a:cubicBezTo>
                      <a:pt x="75" y="23"/>
                      <a:pt x="75" y="18"/>
                      <a:pt x="73" y="14"/>
                    </a:cubicBezTo>
                    <a:cubicBezTo>
                      <a:pt x="72" y="10"/>
                      <a:pt x="69" y="6"/>
                      <a:pt x="65" y="3"/>
                    </a:cubicBezTo>
                    <a:cubicBezTo>
                      <a:pt x="65" y="3"/>
                      <a:pt x="65" y="3"/>
                      <a:pt x="65" y="3"/>
                    </a:cubicBezTo>
                    <a:cubicBezTo>
                      <a:pt x="61" y="1"/>
                      <a:pt x="57" y="0"/>
                      <a:pt x="54" y="0"/>
                    </a:cubicBezTo>
                    <a:cubicBezTo>
                      <a:pt x="47" y="0"/>
                      <a:pt x="40" y="3"/>
                      <a:pt x="35" y="10"/>
                    </a:cubicBezTo>
                    <a:cubicBezTo>
                      <a:pt x="35" y="10"/>
                      <a:pt x="7" y="54"/>
                      <a:pt x="1" y="64"/>
                    </a:cubicBezTo>
                    <a:cubicBezTo>
                      <a:pt x="1" y="64"/>
                      <a:pt x="1" y="64"/>
                      <a:pt x="0" y="64"/>
                    </a:cubicBezTo>
                    <a:cubicBezTo>
                      <a:pt x="1" y="64"/>
                      <a:pt x="1" y="64"/>
                      <a:pt x="1" y="64"/>
                    </a:cubicBezTo>
                    <a:cubicBezTo>
                      <a:pt x="33" y="86"/>
                      <a:pt x="33" y="86"/>
                      <a:pt x="33" y="86"/>
                    </a:cubicBezTo>
                    <a:cubicBezTo>
                      <a:pt x="34" y="87"/>
                      <a:pt x="35" y="87"/>
                      <a:pt x="35" y="88"/>
                    </a:cubicBezTo>
                    <a:cubicBezTo>
                      <a:pt x="36" y="88"/>
                      <a:pt x="36" y="87"/>
                      <a:pt x="36" y="87"/>
                    </a:cubicBezTo>
                    <a:cubicBezTo>
                      <a:pt x="41" y="80"/>
                      <a:pt x="56" y="57"/>
                      <a:pt x="65" y="43"/>
                    </a:cubicBezTo>
                    <a:cubicBezTo>
                      <a:pt x="69" y="37"/>
                      <a:pt x="71" y="33"/>
                      <a:pt x="71" y="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46"/>
              <p:cNvSpPr/>
              <p:nvPr/>
            </p:nvSpPr>
            <p:spPr>
              <a:xfrm>
                <a:off x="3057526" y="3916363"/>
                <a:ext cx="117475" cy="95250"/>
              </a:xfrm>
              <a:custGeom>
                <a:rect b="b" l="l" r="r" t="t"/>
                <a:pathLst>
                  <a:path extrusionOk="0" h="40" w="49">
                    <a:moveTo>
                      <a:pt x="45" y="24"/>
                    </a:moveTo>
                    <a:cubicBezTo>
                      <a:pt x="13" y="3"/>
                      <a:pt x="13" y="3"/>
                      <a:pt x="13" y="3"/>
                    </a:cubicBezTo>
                    <a:cubicBezTo>
                      <a:pt x="13" y="3"/>
                      <a:pt x="13" y="3"/>
                      <a:pt x="13" y="2"/>
                    </a:cubicBezTo>
                    <a:cubicBezTo>
                      <a:pt x="9" y="0"/>
                      <a:pt x="5" y="1"/>
                      <a:pt x="2" y="5"/>
                    </a:cubicBezTo>
                    <a:cubicBezTo>
                      <a:pt x="0" y="9"/>
                      <a:pt x="1" y="13"/>
                      <a:pt x="4" y="16"/>
                    </a:cubicBezTo>
                    <a:cubicBezTo>
                      <a:pt x="37" y="38"/>
                      <a:pt x="37" y="38"/>
                      <a:pt x="37" y="38"/>
                    </a:cubicBezTo>
                    <a:cubicBezTo>
                      <a:pt x="40" y="40"/>
                      <a:pt x="45" y="39"/>
                      <a:pt x="48" y="36"/>
                    </a:cubicBezTo>
                    <a:cubicBezTo>
                      <a:pt x="49" y="33"/>
                      <a:pt x="49" y="29"/>
                      <a:pt x="48" y="27"/>
                    </a:cubicBezTo>
                    <a:cubicBezTo>
                      <a:pt x="47" y="26"/>
                      <a:pt x="46" y="25"/>
                      <a:pt x="45" y="2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46"/>
              <p:cNvSpPr/>
              <p:nvPr/>
            </p:nvSpPr>
            <p:spPr>
              <a:xfrm>
                <a:off x="2921000" y="3836988"/>
                <a:ext cx="482600" cy="487362"/>
              </a:xfrm>
              <a:custGeom>
                <a:rect b="b" l="l" r="r" t="t"/>
                <a:pathLst>
                  <a:path extrusionOk="0" h="203" w="201">
                    <a:moveTo>
                      <a:pt x="184" y="182"/>
                    </a:moveTo>
                    <a:cubicBezTo>
                      <a:pt x="167" y="182"/>
                      <a:pt x="167" y="182"/>
                      <a:pt x="167" y="182"/>
                    </a:cubicBezTo>
                    <a:cubicBezTo>
                      <a:pt x="167" y="145"/>
                      <a:pt x="167" y="145"/>
                      <a:pt x="167" y="145"/>
                    </a:cubicBezTo>
                    <a:cubicBezTo>
                      <a:pt x="181" y="127"/>
                      <a:pt x="201" y="95"/>
                      <a:pt x="196" y="61"/>
                    </a:cubicBezTo>
                    <a:cubicBezTo>
                      <a:pt x="193" y="39"/>
                      <a:pt x="179" y="20"/>
                      <a:pt x="156" y="7"/>
                    </a:cubicBezTo>
                    <a:cubicBezTo>
                      <a:pt x="151" y="4"/>
                      <a:pt x="147" y="2"/>
                      <a:pt x="143" y="0"/>
                    </a:cubicBezTo>
                    <a:cubicBezTo>
                      <a:pt x="143" y="0"/>
                      <a:pt x="142" y="0"/>
                      <a:pt x="142" y="0"/>
                    </a:cubicBezTo>
                    <a:cubicBezTo>
                      <a:pt x="142" y="2"/>
                      <a:pt x="141" y="3"/>
                      <a:pt x="140" y="5"/>
                    </a:cubicBezTo>
                    <a:cubicBezTo>
                      <a:pt x="140" y="5"/>
                      <a:pt x="138" y="9"/>
                      <a:pt x="134" y="15"/>
                    </a:cubicBezTo>
                    <a:cubicBezTo>
                      <a:pt x="150" y="22"/>
                      <a:pt x="175" y="36"/>
                      <a:pt x="179" y="64"/>
                    </a:cubicBezTo>
                    <a:cubicBezTo>
                      <a:pt x="182" y="89"/>
                      <a:pt x="168" y="115"/>
                      <a:pt x="156" y="131"/>
                    </a:cubicBezTo>
                    <a:cubicBezTo>
                      <a:pt x="37" y="131"/>
                      <a:pt x="37" y="131"/>
                      <a:pt x="37" y="131"/>
                    </a:cubicBezTo>
                    <a:cubicBezTo>
                      <a:pt x="33" y="131"/>
                      <a:pt x="29" y="134"/>
                      <a:pt x="29" y="138"/>
                    </a:cubicBezTo>
                    <a:cubicBezTo>
                      <a:pt x="29" y="142"/>
                      <a:pt x="33" y="146"/>
                      <a:pt x="37" y="146"/>
                    </a:cubicBezTo>
                    <a:cubicBezTo>
                      <a:pt x="120" y="146"/>
                      <a:pt x="120" y="146"/>
                      <a:pt x="120" y="146"/>
                    </a:cubicBezTo>
                    <a:cubicBezTo>
                      <a:pt x="120" y="182"/>
                      <a:pt x="120" y="182"/>
                      <a:pt x="120" y="182"/>
                    </a:cubicBezTo>
                    <a:cubicBezTo>
                      <a:pt x="10" y="182"/>
                      <a:pt x="10" y="182"/>
                      <a:pt x="10" y="182"/>
                    </a:cubicBezTo>
                    <a:cubicBezTo>
                      <a:pt x="5" y="182"/>
                      <a:pt x="0" y="186"/>
                      <a:pt x="0" y="192"/>
                    </a:cubicBezTo>
                    <a:cubicBezTo>
                      <a:pt x="0" y="198"/>
                      <a:pt x="5" y="203"/>
                      <a:pt x="10" y="203"/>
                    </a:cubicBezTo>
                    <a:cubicBezTo>
                      <a:pt x="184" y="203"/>
                      <a:pt x="184" y="203"/>
                      <a:pt x="184" y="203"/>
                    </a:cubicBezTo>
                    <a:cubicBezTo>
                      <a:pt x="190" y="203"/>
                      <a:pt x="194" y="198"/>
                      <a:pt x="194" y="192"/>
                    </a:cubicBezTo>
                    <a:cubicBezTo>
                      <a:pt x="194" y="186"/>
                      <a:pt x="190" y="182"/>
                      <a:pt x="184" y="18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90" name="Google Shape;690;p46"/>
          <p:cNvGrpSpPr/>
          <p:nvPr/>
        </p:nvGrpSpPr>
        <p:grpSpPr>
          <a:xfrm>
            <a:off x="873246" y="4226758"/>
            <a:ext cx="593845" cy="593845"/>
            <a:chOff x="873246" y="4226758"/>
            <a:chExt cx="593845" cy="593845"/>
          </a:xfrm>
        </p:grpSpPr>
        <p:sp>
          <p:nvSpPr>
            <p:cNvPr id="691" name="Google Shape;691;p46"/>
            <p:cNvSpPr/>
            <p:nvPr/>
          </p:nvSpPr>
          <p:spPr>
            <a:xfrm>
              <a:off x="873246" y="4226758"/>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92" name="Google Shape;692;p46"/>
            <p:cNvGrpSpPr/>
            <p:nvPr/>
          </p:nvGrpSpPr>
          <p:grpSpPr>
            <a:xfrm>
              <a:off x="1030288" y="4307962"/>
              <a:ext cx="279786" cy="431443"/>
              <a:chOff x="3649663" y="4722813"/>
              <a:chExt cx="360363" cy="555625"/>
            </a:xfrm>
          </p:grpSpPr>
          <p:sp>
            <p:nvSpPr>
              <p:cNvPr id="693" name="Google Shape;693;p46"/>
              <p:cNvSpPr/>
              <p:nvPr/>
            </p:nvSpPr>
            <p:spPr>
              <a:xfrm>
                <a:off x="3649663" y="4776788"/>
                <a:ext cx="360363" cy="501650"/>
              </a:xfrm>
              <a:custGeom>
                <a:rect b="b" l="l" r="r" t="t"/>
                <a:pathLst>
                  <a:path extrusionOk="0" h="209" w="150">
                    <a:moveTo>
                      <a:pt x="103" y="65"/>
                    </a:moveTo>
                    <a:cubicBezTo>
                      <a:pt x="103" y="0"/>
                      <a:pt x="103" y="0"/>
                      <a:pt x="103" y="0"/>
                    </a:cubicBezTo>
                    <a:cubicBezTo>
                      <a:pt x="102" y="1"/>
                      <a:pt x="101" y="1"/>
                      <a:pt x="100" y="1"/>
                    </a:cubicBezTo>
                    <a:cubicBezTo>
                      <a:pt x="50" y="1"/>
                      <a:pt x="50" y="1"/>
                      <a:pt x="50" y="1"/>
                    </a:cubicBezTo>
                    <a:cubicBezTo>
                      <a:pt x="49" y="1"/>
                      <a:pt x="48" y="1"/>
                      <a:pt x="47" y="0"/>
                    </a:cubicBezTo>
                    <a:cubicBezTo>
                      <a:pt x="47" y="65"/>
                      <a:pt x="47" y="65"/>
                      <a:pt x="47" y="65"/>
                    </a:cubicBezTo>
                    <a:cubicBezTo>
                      <a:pt x="20" y="76"/>
                      <a:pt x="0" y="103"/>
                      <a:pt x="0" y="134"/>
                    </a:cubicBezTo>
                    <a:cubicBezTo>
                      <a:pt x="0" y="175"/>
                      <a:pt x="34" y="209"/>
                      <a:pt x="75" y="209"/>
                    </a:cubicBezTo>
                    <a:cubicBezTo>
                      <a:pt x="116" y="209"/>
                      <a:pt x="150" y="175"/>
                      <a:pt x="150" y="134"/>
                    </a:cubicBezTo>
                    <a:cubicBezTo>
                      <a:pt x="150" y="103"/>
                      <a:pt x="130" y="76"/>
                      <a:pt x="103" y="65"/>
                    </a:cubicBezTo>
                    <a:close/>
                    <a:moveTo>
                      <a:pt x="76" y="194"/>
                    </a:moveTo>
                    <a:cubicBezTo>
                      <a:pt x="44" y="194"/>
                      <a:pt x="18" y="169"/>
                      <a:pt x="15" y="138"/>
                    </a:cubicBezTo>
                    <a:cubicBezTo>
                      <a:pt x="136" y="138"/>
                      <a:pt x="136" y="138"/>
                      <a:pt x="136" y="138"/>
                    </a:cubicBezTo>
                    <a:cubicBezTo>
                      <a:pt x="133" y="169"/>
                      <a:pt x="107" y="194"/>
                      <a:pt x="76" y="19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46"/>
              <p:cNvSpPr/>
              <p:nvPr/>
            </p:nvSpPr>
            <p:spPr>
              <a:xfrm>
                <a:off x="3740150" y="4722813"/>
                <a:ext cx="177800" cy="55562"/>
              </a:xfrm>
              <a:custGeom>
                <a:rect b="b" l="l" r="r" t="t"/>
                <a:pathLst>
                  <a:path extrusionOk="0" h="23" w="74">
                    <a:moveTo>
                      <a:pt x="62" y="23"/>
                    </a:moveTo>
                    <a:cubicBezTo>
                      <a:pt x="63" y="23"/>
                      <a:pt x="64" y="23"/>
                      <a:pt x="65" y="23"/>
                    </a:cubicBezTo>
                    <a:cubicBezTo>
                      <a:pt x="70" y="21"/>
                      <a:pt x="74" y="17"/>
                      <a:pt x="74" y="11"/>
                    </a:cubicBezTo>
                    <a:cubicBezTo>
                      <a:pt x="74" y="5"/>
                      <a:pt x="68" y="0"/>
                      <a:pt x="62" y="0"/>
                    </a:cubicBezTo>
                    <a:cubicBezTo>
                      <a:pt x="12" y="0"/>
                      <a:pt x="12" y="0"/>
                      <a:pt x="12" y="0"/>
                    </a:cubicBezTo>
                    <a:cubicBezTo>
                      <a:pt x="6" y="0"/>
                      <a:pt x="0" y="5"/>
                      <a:pt x="0" y="11"/>
                    </a:cubicBezTo>
                    <a:cubicBezTo>
                      <a:pt x="0" y="17"/>
                      <a:pt x="4" y="21"/>
                      <a:pt x="9" y="23"/>
                    </a:cubicBezTo>
                    <a:cubicBezTo>
                      <a:pt x="10" y="23"/>
                      <a:pt x="11" y="23"/>
                      <a:pt x="12" y="23"/>
                    </a:cubicBezTo>
                    <a:lnTo>
                      <a:pt x="62" y="2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46"/>
              <p:cNvSpPr/>
              <p:nvPr/>
            </p:nvSpPr>
            <p:spPr>
              <a:xfrm>
                <a:off x="3684588" y="5108575"/>
                <a:ext cx="290513" cy="133350"/>
              </a:xfrm>
              <a:custGeom>
                <a:rect b="b" l="l" r="r" t="t"/>
                <a:pathLst>
                  <a:path extrusionOk="0" h="56" w="121">
                    <a:moveTo>
                      <a:pt x="0" y="0"/>
                    </a:moveTo>
                    <a:cubicBezTo>
                      <a:pt x="3" y="31"/>
                      <a:pt x="29" y="56"/>
                      <a:pt x="61" y="56"/>
                    </a:cubicBezTo>
                    <a:cubicBezTo>
                      <a:pt x="92" y="56"/>
                      <a:pt x="118" y="31"/>
                      <a:pt x="121" y="0"/>
                    </a:cubicBez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47"/>
          <p:cNvSpPr txBox="1"/>
          <p:nvPr>
            <p:ph type="title"/>
          </p:nvPr>
        </p:nvSpPr>
        <p:spPr>
          <a:xfrm>
            <a:off x="1683700" y="2115425"/>
            <a:ext cx="3955200" cy="1511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a:t>
            </a:r>
            <a:endParaRPr/>
          </a:p>
          <a:p>
            <a:pPr indent="0" lvl="0" marL="0" rtl="0" algn="r">
              <a:spcBef>
                <a:spcPts val="0"/>
              </a:spcBef>
              <a:spcAft>
                <a:spcPts val="0"/>
              </a:spcAft>
              <a:buNone/>
            </a:pPr>
            <a:r>
              <a:rPr lang="en"/>
              <a:t>the section</a:t>
            </a:r>
            <a:endParaRPr/>
          </a:p>
        </p:txBody>
      </p:sp>
      <p:sp>
        <p:nvSpPr>
          <p:cNvPr id="701" name="Google Shape;701;p47"/>
          <p:cNvSpPr txBox="1"/>
          <p:nvPr>
            <p:ph idx="2" type="title"/>
          </p:nvPr>
        </p:nvSpPr>
        <p:spPr>
          <a:xfrm>
            <a:off x="3986775" y="887475"/>
            <a:ext cx="1652100" cy="9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702" name="Google Shape;702;p47"/>
          <p:cNvSpPr txBox="1"/>
          <p:nvPr>
            <p:ph idx="1" type="subTitle"/>
          </p:nvPr>
        </p:nvSpPr>
        <p:spPr>
          <a:xfrm>
            <a:off x="1142175" y="3777575"/>
            <a:ext cx="4496700" cy="37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703" name="Google Shape;703;p47"/>
          <p:cNvGrpSpPr/>
          <p:nvPr/>
        </p:nvGrpSpPr>
        <p:grpSpPr>
          <a:xfrm>
            <a:off x="7479396" y="242583"/>
            <a:ext cx="593845" cy="593845"/>
            <a:chOff x="7479396" y="242583"/>
            <a:chExt cx="593845" cy="593845"/>
          </a:xfrm>
        </p:grpSpPr>
        <p:sp>
          <p:nvSpPr>
            <p:cNvPr id="704" name="Google Shape;704;p47"/>
            <p:cNvSpPr/>
            <p:nvPr/>
          </p:nvSpPr>
          <p:spPr>
            <a:xfrm>
              <a:off x="7479396" y="2425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 name="Google Shape;705;p47"/>
            <p:cNvGrpSpPr/>
            <p:nvPr/>
          </p:nvGrpSpPr>
          <p:grpSpPr>
            <a:xfrm>
              <a:off x="7583035" y="352828"/>
              <a:ext cx="386566" cy="393964"/>
              <a:chOff x="7193013" y="1465238"/>
              <a:chExt cx="331788" cy="338138"/>
            </a:xfrm>
          </p:grpSpPr>
          <p:sp>
            <p:nvSpPr>
              <p:cNvPr id="706" name="Google Shape;706;p47"/>
              <p:cNvSpPr/>
              <p:nvPr/>
            </p:nvSpPr>
            <p:spPr>
              <a:xfrm>
                <a:off x="7193013" y="1495400"/>
                <a:ext cx="331788" cy="307975"/>
              </a:xfrm>
              <a:custGeom>
                <a:rect b="b" l="l" r="r" t="t"/>
                <a:pathLst>
                  <a:path extrusionOk="0" h="128" w="138">
                    <a:moveTo>
                      <a:pt x="127" y="102"/>
                    </a:moveTo>
                    <a:cubicBezTo>
                      <a:pt x="113" y="82"/>
                      <a:pt x="86" y="46"/>
                      <a:pt x="85" y="43"/>
                    </a:cubicBezTo>
                    <a:cubicBezTo>
                      <a:pt x="85" y="0"/>
                      <a:pt x="85" y="0"/>
                      <a:pt x="85" y="0"/>
                    </a:cubicBezTo>
                    <a:cubicBezTo>
                      <a:pt x="84" y="0"/>
                      <a:pt x="84" y="0"/>
                      <a:pt x="83" y="0"/>
                    </a:cubicBezTo>
                    <a:cubicBezTo>
                      <a:pt x="55" y="0"/>
                      <a:pt x="55" y="0"/>
                      <a:pt x="55" y="0"/>
                    </a:cubicBezTo>
                    <a:cubicBezTo>
                      <a:pt x="54" y="0"/>
                      <a:pt x="54" y="0"/>
                      <a:pt x="53" y="0"/>
                    </a:cubicBezTo>
                    <a:cubicBezTo>
                      <a:pt x="53" y="43"/>
                      <a:pt x="53" y="43"/>
                      <a:pt x="53" y="43"/>
                    </a:cubicBezTo>
                    <a:cubicBezTo>
                      <a:pt x="51" y="46"/>
                      <a:pt x="25" y="81"/>
                      <a:pt x="10" y="102"/>
                    </a:cubicBezTo>
                    <a:cubicBezTo>
                      <a:pt x="0" y="118"/>
                      <a:pt x="10" y="128"/>
                      <a:pt x="23" y="127"/>
                    </a:cubicBezTo>
                    <a:cubicBezTo>
                      <a:pt x="69" y="127"/>
                      <a:pt x="69" y="127"/>
                      <a:pt x="69" y="127"/>
                    </a:cubicBezTo>
                    <a:cubicBezTo>
                      <a:pt x="115" y="127"/>
                      <a:pt x="115" y="127"/>
                      <a:pt x="115" y="127"/>
                    </a:cubicBezTo>
                    <a:cubicBezTo>
                      <a:pt x="127" y="128"/>
                      <a:pt x="138" y="118"/>
                      <a:pt x="127" y="102"/>
                    </a:cubicBezTo>
                    <a:close/>
                    <a:moveTo>
                      <a:pt x="106" y="121"/>
                    </a:moveTo>
                    <a:cubicBezTo>
                      <a:pt x="69" y="121"/>
                      <a:pt x="69" y="121"/>
                      <a:pt x="69" y="121"/>
                    </a:cubicBezTo>
                    <a:cubicBezTo>
                      <a:pt x="32" y="121"/>
                      <a:pt x="32" y="121"/>
                      <a:pt x="32" y="121"/>
                    </a:cubicBezTo>
                    <a:cubicBezTo>
                      <a:pt x="22" y="121"/>
                      <a:pt x="14" y="113"/>
                      <a:pt x="22" y="101"/>
                    </a:cubicBezTo>
                    <a:cubicBezTo>
                      <a:pt x="27" y="94"/>
                      <a:pt x="34" y="84"/>
                      <a:pt x="41" y="75"/>
                    </a:cubicBezTo>
                    <a:cubicBezTo>
                      <a:pt x="97" y="75"/>
                      <a:pt x="97" y="75"/>
                      <a:pt x="97" y="75"/>
                    </a:cubicBezTo>
                    <a:cubicBezTo>
                      <a:pt x="104" y="84"/>
                      <a:pt x="111" y="94"/>
                      <a:pt x="116" y="101"/>
                    </a:cubicBezTo>
                    <a:cubicBezTo>
                      <a:pt x="124" y="113"/>
                      <a:pt x="116" y="121"/>
                      <a:pt x="106" y="12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47"/>
              <p:cNvSpPr/>
              <p:nvPr/>
            </p:nvSpPr>
            <p:spPr>
              <a:xfrm>
                <a:off x="7226351" y="1676375"/>
                <a:ext cx="265112" cy="111125"/>
              </a:xfrm>
              <a:custGeom>
                <a:rect b="b" l="l" r="r" t="t"/>
                <a:pathLst>
                  <a:path extrusionOk="0" h="46" w="110">
                    <a:moveTo>
                      <a:pt x="83" y="0"/>
                    </a:moveTo>
                    <a:cubicBezTo>
                      <a:pt x="27" y="0"/>
                      <a:pt x="27" y="0"/>
                      <a:pt x="27" y="0"/>
                    </a:cubicBezTo>
                    <a:cubicBezTo>
                      <a:pt x="20" y="9"/>
                      <a:pt x="13" y="19"/>
                      <a:pt x="8" y="26"/>
                    </a:cubicBezTo>
                    <a:cubicBezTo>
                      <a:pt x="0" y="38"/>
                      <a:pt x="8" y="46"/>
                      <a:pt x="18" y="46"/>
                    </a:cubicBezTo>
                    <a:cubicBezTo>
                      <a:pt x="55" y="46"/>
                      <a:pt x="55" y="46"/>
                      <a:pt x="55" y="46"/>
                    </a:cubicBezTo>
                    <a:cubicBezTo>
                      <a:pt x="92" y="46"/>
                      <a:pt x="92" y="46"/>
                      <a:pt x="92" y="46"/>
                    </a:cubicBezTo>
                    <a:cubicBezTo>
                      <a:pt x="102" y="46"/>
                      <a:pt x="110" y="38"/>
                      <a:pt x="102" y="26"/>
                    </a:cubicBezTo>
                    <a:cubicBezTo>
                      <a:pt x="97" y="19"/>
                      <a:pt x="90" y="9"/>
                      <a:pt x="8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47"/>
              <p:cNvSpPr/>
              <p:nvPr/>
            </p:nvSpPr>
            <p:spPr>
              <a:xfrm>
                <a:off x="7308901" y="1465238"/>
                <a:ext cx="100013" cy="33338"/>
              </a:xfrm>
              <a:custGeom>
                <a:rect b="b" l="l" r="r" t="t"/>
                <a:pathLst>
                  <a:path extrusionOk="0" h="14" w="42">
                    <a:moveTo>
                      <a:pt x="35" y="14"/>
                    </a:moveTo>
                    <a:cubicBezTo>
                      <a:pt x="36" y="14"/>
                      <a:pt x="36" y="14"/>
                      <a:pt x="37" y="13"/>
                    </a:cubicBezTo>
                    <a:cubicBezTo>
                      <a:pt x="40" y="13"/>
                      <a:pt x="42" y="10"/>
                      <a:pt x="42" y="7"/>
                    </a:cubicBezTo>
                    <a:cubicBezTo>
                      <a:pt x="42" y="3"/>
                      <a:pt x="39" y="0"/>
                      <a:pt x="35" y="0"/>
                    </a:cubicBezTo>
                    <a:cubicBezTo>
                      <a:pt x="7" y="0"/>
                      <a:pt x="7" y="0"/>
                      <a:pt x="7" y="0"/>
                    </a:cubicBezTo>
                    <a:cubicBezTo>
                      <a:pt x="3" y="0"/>
                      <a:pt x="0" y="3"/>
                      <a:pt x="0" y="7"/>
                    </a:cubicBezTo>
                    <a:cubicBezTo>
                      <a:pt x="0" y="10"/>
                      <a:pt x="2" y="13"/>
                      <a:pt x="5" y="13"/>
                    </a:cubicBezTo>
                    <a:cubicBezTo>
                      <a:pt x="6" y="14"/>
                      <a:pt x="6" y="14"/>
                      <a:pt x="7" y="14"/>
                    </a:cubicBezTo>
                    <a:lnTo>
                      <a:pt x="35" y="1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09" name="Google Shape;709;p47"/>
          <p:cNvGrpSpPr/>
          <p:nvPr/>
        </p:nvGrpSpPr>
        <p:grpSpPr>
          <a:xfrm>
            <a:off x="8175996" y="3183733"/>
            <a:ext cx="593845" cy="593845"/>
            <a:chOff x="8175996" y="3183733"/>
            <a:chExt cx="593845" cy="593845"/>
          </a:xfrm>
        </p:grpSpPr>
        <p:sp>
          <p:nvSpPr>
            <p:cNvPr id="710" name="Google Shape;710;p47"/>
            <p:cNvSpPr/>
            <p:nvPr/>
          </p:nvSpPr>
          <p:spPr>
            <a:xfrm>
              <a:off x="8175996" y="31837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1" name="Google Shape;711;p47"/>
            <p:cNvGrpSpPr/>
            <p:nvPr/>
          </p:nvGrpSpPr>
          <p:grpSpPr>
            <a:xfrm>
              <a:off x="8278130" y="3276121"/>
              <a:ext cx="389591" cy="409071"/>
              <a:chOff x="4848226" y="6119813"/>
              <a:chExt cx="285750" cy="300038"/>
            </a:xfrm>
          </p:grpSpPr>
          <p:sp>
            <p:nvSpPr>
              <p:cNvPr id="712" name="Google Shape;712;p47"/>
              <p:cNvSpPr/>
              <p:nvPr/>
            </p:nvSpPr>
            <p:spPr>
              <a:xfrm>
                <a:off x="4875213" y="6143625"/>
                <a:ext cx="234950" cy="185737"/>
              </a:xfrm>
              <a:custGeom>
                <a:rect b="b" l="l" r="r" t="t"/>
                <a:pathLst>
                  <a:path extrusionOk="0" h="77" w="98">
                    <a:moveTo>
                      <a:pt x="90" y="0"/>
                    </a:moveTo>
                    <a:cubicBezTo>
                      <a:pt x="8" y="0"/>
                      <a:pt x="8" y="0"/>
                      <a:pt x="8" y="0"/>
                    </a:cubicBezTo>
                    <a:cubicBezTo>
                      <a:pt x="4" y="0"/>
                      <a:pt x="0" y="4"/>
                      <a:pt x="0" y="8"/>
                    </a:cubicBezTo>
                    <a:cubicBezTo>
                      <a:pt x="0" y="69"/>
                      <a:pt x="0" y="69"/>
                      <a:pt x="0" y="69"/>
                    </a:cubicBezTo>
                    <a:cubicBezTo>
                      <a:pt x="0" y="73"/>
                      <a:pt x="4" y="77"/>
                      <a:pt x="8" y="77"/>
                    </a:cubicBezTo>
                    <a:cubicBezTo>
                      <a:pt x="90" y="77"/>
                      <a:pt x="90" y="77"/>
                      <a:pt x="90" y="77"/>
                    </a:cubicBezTo>
                    <a:cubicBezTo>
                      <a:pt x="94" y="77"/>
                      <a:pt x="98" y="73"/>
                      <a:pt x="98" y="69"/>
                    </a:cubicBezTo>
                    <a:cubicBezTo>
                      <a:pt x="98" y="8"/>
                      <a:pt x="98" y="8"/>
                      <a:pt x="98" y="8"/>
                    </a:cubicBezTo>
                    <a:cubicBezTo>
                      <a:pt x="98" y="4"/>
                      <a:pt x="94" y="0"/>
                      <a:pt x="90" y="0"/>
                    </a:cubicBezTo>
                    <a:close/>
                    <a:moveTo>
                      <a:pt x="78" y="34"/>
                    </a:moveTo>
                    <a:cubicBezTo>
                      <a:pt x="77" y="42"/>
                      <a:pt x="67" y="52"/>
                      <a:pt x="59" y="59"/>
                    </a:cubicBezTo>
                    <a:cubicBezTo>
                      <a:pt x="59" y="59"/>
                      <a:pt x="55" y="63"/>
                      <a:pt x="54" y="64"/>
                    </a:cubicBezTo>
                    <a:cubicBezTo>
                      <a:pt x="53" y="65"/>
                      <a:pt x="51" y="67"/>
                      <a:pt x="49" y="67"/>
                    </a:cubicBezTo>
                    <a:cubicBezTo>
                      <a:pt x="47" y="67"/>
                      <a:pt x="45" y="65"/>
                      <a:pt x="44" y="64"/>
                    </a:cubicBezTo>
                    <a:cubicBezTo>
                      <a:pt x="43" y="63"/>
                      <a:pt x="39" y="59"/>
                      <a:pt x="39" y="59"/>
                    </a:cubicBezTo>
                    <a:cubicBezTo>
                      <a:pt x="31" y="52"/>
                      <a:pt x="21" y="42"/>
                      <a:pt x="20" y="34"/>
                    </a:cubicBezTo>
                    <a:cubicBezTo>
                      <a:pt x="19" y="28"/>
                      <a:pt x="20" y="24"/>
                      <a:pt x="22" y="20"/>
                    </a:cubicBezTo>
                    <a:cubicBezTo>
                      <a:pt x="25" y="16"/>
                      <a:pt x="29" y="14"/>
                      <a:pt x="35" y="14"/>
                    </a:cubicBezTo>
                    <a:cubicBezTo>
                      <a:pt x="36" y="13"/>
                      <a:pt x="37" y="13"/>
                      <a:pt x="37" y="13"/>
                    </a:cubicBezTo>
                    <a:cubicBezTo>
                      <a:pt x="41" y="13"/>
                      <a:pt x="46" y="15"/>
                      <a:pt x="49" y="18"/>
                    </a:cubicBezTo>
                    <a:cubicBezTo>
                      <a:pt x="52" y="15"/>
                      <a:pt x="56" y="13"/>
                      <a:pt x="61" y="13"/>
                    </a:cubicBezTo>
                    <a:cubicBezTo>
                      <a:pt x="61" y="13"/>
                      <a:pt x="62" y="13"/>
                      <a:pt x="62" y="14"/>
                    </a:cubicBezTo>
                    <a:cubicBezTo>
                      <a:pt x="68" y="14"/>
                      <a:pt x="73" y="16"/>
                      <a:pt x="75" y="20"/>
                    </a:cubicBezTo>
                    <a:cubicBezTo>
                      <a:pt x="78" y="24"/>
                      <a:pt x="79" y="28"/>
                      <a:pt x="78" y="3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47"/>
              <p:cNvSpPr/>
              <p:nvPr/>
            </p:nvSpPr>
            <p:spPr>
              <a:xfrm>
                <a:off x="4848226" y="6365875"/>
                <a:ext cx="284163" cy="53975"/>
              </a:xfrm>
              <a:custGeom>
                <a:rect b="b" l="l" r="r" t="t"/>
                <a:pathLst>
                  <a:path extrusionOk="0" h="23" w="118">
                    <a:moveTo>
                      <a:pt x="108" y="0"/>
                    </a:moveTo>
                    <a:cubicBezTo>
                      <a:pt x="10" y="0"/>
                      <a:pt x="10" y="0"/>
                      <a:pt x="10" y="0"/>
                    </a:cubicBezTo>
                    <a:cubicBezTo>
                      <a:pt x="5" y="0"/>
                      <a:pt x="0" y="4"/>
                      <a:pt x="0" y="10"/>
                    </a:cubicBezTo>
                    <a:cubicBezTo>
                      <a:pt x="0" y="12"/>
                      <a:pt x="0" y="12"/>
                      <a:pt x="0" y="12"/>
                    </a:cubicBezTo>
                    <a:cubicBezTo>
                      <a:pt x="0" y="18"/>
                      <a:pt x="5" y="23"/>
                      <a:pt x="10" y="23"/>
                    </a:cubicBezTo>
                    <a:cubicBezTo>
                      <a:pt x="108" y="23"/>
                      <a:pt x="108" y="23"/>
                      <a:pt x="108" y="23"/>
                    </a:cubicBezTo>
                    <a:cubicBezTo>
                      <a:pt x="114" y="23"/>
                      <a:pt x="118" y="18"/>
                      <a:pt x="118" y="12"/>
                    </a:cubicBezTo>
                    <a:cubicBezTo>
                      <a:pt x="118" y="10"/>
                      <a:pt x="118" y="10"/>
                      <a:pt x="118" y="10"/>
                    </a:cubicBezTo>
                    <a:cubicBezTo>
                      <a:pt x="118" y="4"/>
                      <a:pt x="114" y="0"/>
                      <a:pt x="108" y="0"/>
                    </a:cubicBezTo>
                    <a:close/>
                    <a:moveTo>
                      <a:pt x="63" y="18"/>
                    </a:moveTo>
                    <a:cubicBezTo>
                      <a:pt x="13" y="18"/>
                      <a:pt x="13" y="18"/>
                      <a:pt x="13" y="18"/>
                    </a:cubicBezTo>
                    <a:cubicBezTo>
                      <a:pt x="9" y="18"/>
                      <a:pt x="6" y="15"/>
                      <a:pt x="6" y="12"/>
                    </a:cubicBezTo>
                    <a:cubicBezTo>
                      <a:pt x="6" y="11"/>
                      <a:pt x="6" y="11"/>
                      <a:pt x="6" y="11"/>
                    </a:cubicBezTo>
                    <a:cubicBezTo>
                      <a:pt x="6" y="7"/>
                      <a:pt x="9" y="4"/>
                      <a:pt x="13" y="4"/>
                    </a:cubicBezTo>
                    <a:cubicBezTo>
                      <a:pt x="63" y="4"/>
                      <a:pt x="63" y="4"/>
                      <a:pt x="63" y="4"/>
                    </a:cubicBezTo>
                    <a:lnTo>
                      <a:pt x="63" y="1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47"/>
              <p:cNvSpPr/>
              <p:nvPr/>
            </p:nvSpPr>
            <p:spPr>
              <a:xfrm>
                <a:off x="4862513" y="6375400"/>
                <a:ext cx="138113" cy="33338"/>
              </a:xfrm>
              <a:custGeom>
                <a:rect b="b" l="l" r="r" t="t"/>
                <a:pathLst>
                  <a:path extrusionOk="0" h="14" w="57">
                    <a:moveTo>
                      <a:pt x="0" y="7"/>
                    </a:moveTo>
                    <a:cubicBezTo>
                      <a:pt x="0" y="8"/>
                      <a:pt x="0" y="8"/>
                      <a:pt x="0" y="8"/>
                    </a:cubicBezTo>
                    <a:cubicBezTo>
                      <a:pt x="0" y="11"/>
                      <a:pt x="3" y="14"/>
                      <a:pt x="7" y="14"/>
                    </a:cubicBezTo>
                    <a:cubicBezTo>
                      <a:pt x="57" y="14"/>
                      <a:pt x="57" y="14"/>
                      <a:pt x="57" y="14"/>
                    </a:cubicBezTo>
                    <a:cubicBezTo>
                      <a:pt x="57" y="0"/>
                      <a:pt x="57" y="0"/>
                      <a:pt x="57" y="0"/>
                    </a:cubicBezTo>
                    <a:cubicBezTo>
                      <a:pt x="7" y="0"/>
                      <a:pt x="7" y="0"/>
                      <a:pt x="7" y="0"/>
                    </a:cubicBezTo>
                    <a:cubicBezTo>
                      <a:pt x="3" y="0"/>
                      <a:pt x="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47"/>
              <p:cNvSpPr/>
              <p:nvPr/>
            </p:nvSpPr>
            <p:spPr>
              <a:xfrm>
                <a:off x="4921251" y="6175375"/>
                <a:ext cx="142875" cy="130175"/>
              </a:xfrm>
              <a:custGeom>
                <a:rect b="b" l="l" r="r" t="t"/>
                <a:pathLst>
                  <a:path extrusionOk="0" h="54" w="60">
                    <a:moveTo>
                      <a:pt x="43" y="1"/>
                    </a:moveTo>
                    <a:cubicBezTo>
                      <a:pt x="43" y="0"/>
                      <a:pt x="42" y="0"/>
                      <a:pt x="42" y="0"/>
                    </a:cubicBezTo>
                    <a:cubicBezTo>
                      <a:pt x="37" y="0"/>
                      <a:pt x="33" y="2"/>
                      <a:pt x="30" y="5"/>
                    </a:cubicBezTo>
                    <a:cubicBezTo>
                      <a:pt x="27" y="2"/>
                      <a:pt x="22" y="0"/>
                      <a:pt x="18" y="0"/>
                    </a:cubicBezTo>
                    <a:cubicBezTo>
                      <a:pt x="18" y="0"/>
                      <a:pt x="17" y="0"/>
                      <a:pt x="16" y="1"/>
                    </a:cubicBezTo>
                    <a:cubicBezTo>
                      <a:pt x="10" y="1"/>
                      <a:pt x="6" y="3"/>
                      <a:pt x="3" y="7"/>
                    </a:cubicBezTo>
                    <a:cubicBezTo>
                      <a:pt x="1" y="11"/>
                      <a:pt x="0" y="15"/>
                      <a:pt x="1" y="21"/>
                    </a:cubicBezTo>
                    <a:cubicBezTo>
                      <a:pt x="2" y="29"/>
                      <a:pt x="12" y="39"/>
                      <a:pt x="20" y="46"/>
                    </a:cubicBezTo>
                    <a:cubicBezTo>
                      <a:pt x="20" y="46"/>
                      <a:pt x="24" y="50"/>
                      <a:pt x="25" y="51"/>
                    </a:cubicBezTo>
                    <a:cubicBezTo>
                      <a:pt x="26" y="52"/>
                      <a:pt x="28" y="54"/>
                      <a:pt x="30" y="54"/>
                    </a:cubicBezTo>
                    <a:cubicBezTo>
                      <a:pt x="32" y="54"/>
                      <a:pt x="34" y="52"/>
                      <a:pt x="35" y="51"/>
                    </a:cubicBezTo>
                    <a:cubicBezTo>
                      <a:pt x="36" y="50"/>
                      <a:pt x="40" y="46"/>
                      <a:pt x="40" y="46"/>
                    </a:cubicBezTo>
                    <a:cubicBezTo>
                      <a:pt x="48" y="39"/>
                      <a:pt x="58" y="29"/>
                      <a:pt x="59" y="21"/>
                    </a:cubicBezTo>
                    <a:cubicBezTo>
                      <a:pt x="60" y="15"/>
                      <a:pt x="59" y="11"/>
                      <a:pt x="56" y="7"/>
                    </a:cubicBezTo>
                    <a:cubicBezTo>
                      <a:pt x="54" y="3"/>
                      <a:pt x="49" y="1"/>
                      <a:pt x="43"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47"/>
              <p:cNvSpPr/>
              <p:nvPr/>
            </p:nvSpPr>
            <p:spPr>
              <a:xfrm>
                <a:off x="4851400" y="6119813"/>
                <a:ext cx="282575" cy="236537"/>
              </a:xfrm>
              <a:custGeom>
                <a:rect b="b" l="l" r="r" t="t"/>
                <a:pathLst>
                  <a:path extrusionOk="0" h="98" w="118">
                    <a:moveTo>
                      <a:pt x="100" y="0"/>
                    </a:moveTo>
                    <a:cubicBezTo>
                      <a:pt x="18" y="0"/>
                      <a:pt x="18" y="0"/>
                      <a:pt x="18" y="0"/>
                    </a:cubicBezTo>
                    <a:cubicBezTo>
                      <a:pt x="8" y="0"/>
                      <a:pt x="0" y="8"/>
                      <a:pt x="0" y="18"/>
                    </a:cubicBezTo>
                    <a:cubicBezTo>
                      <a:pt x="0" y="79"/>
                      <a:pt x="0" y="79"/>
                      <a:pt x="0" y="79"/>
                    </a:cubicBezTo>
                    <a:cubicBezTo>
                      <a:pt x="0" y="89"/>
                      <a:pt x="8" y="98"/>
                      <a:pt x="18" y="98"/>
                    </a:cubicBezTo>
                    <a:cubicBezTo>
                      <a:pt x="100" y="98"/>
                      <a:pt x="100" y="98"/>
                      <a:pt x="100" y="98"/>
                    </a:cubicBezTo>
                    <a:cubicBezTo>
                      <a:pt x="110" y="98"/>
                      <a:pt x="118" y="89"/>
                      <a:pt x="118" y="79"/>
                    </a:cubicBezTo>
                    <a:cubicBezTo>
                      <a:pt x="118" y="18"/>
                      <a:pt x="118" y="18"/>
                      <a:pt x="118" y="18"/>
                    </a:cubicBezTo>
                    <a:cubicBezTo>
                      <a:pt x="118" y="8"/>
                      <a:pt x="110" y="0"/>
                      <a:pt x="100" y="0"/>
                    </a:cubicBezTo>
                    <a:close/>
                    <a:moveTo>
                      <a:pt x="108" y="79"/>
                    </a:moveTo>
                    <a:cubicBezTo>
                      <a:pt x="108" y="83"/>
                      <a:pt x="104" y="87"/>
                      <a:pt x="100" y="87"/>
                    </a:cubicBezTo>
                    <a:cubicBezTo>
                      <a:pt x="18" y="87"/>
                      <a:pt x="18" y="87"/>
                      <a:pt x="18" y="87"/>
                    </a:cubicBezTo>
                    <a:cubicBezTo>
                      <a:pt x="14" y="87"/>
                      <a:pt x="10" y="83"/>
                      <a:pt x="10" y="79"/>
                    </a:cubicBezTo>
                    <a:cubicBezTo>
                      <a:pt x="10" y="18"/>
                      <a:pt x="10" y="18"/>
                      <a:pt x="10" y="18"/>
                    </a:cubicBezTo>
                    <a:cubicBezTo>
                      <a:pt x="10" y="14"/>
                      <a:pt x="14" y="10"/>
                      <a:pt x="18" y="10"/>
                    </a:cubicBezTo>
                    <a:cubicBezTo>
                      <a:pt x="100" y="10"/>
                      <a:pt x="100" y="10"/>
                      <a:pt x="100" y="10"/>
                    </a:cubicBezTo>
                    <a:cubicBezTo>
                      <a:pt x="104" y="10"/>
                      <a:pt x="108" y="14"/>
                      <a:pt x="108" y="18"/>
                    </a:cubicBezTo>
                    <a:lnTo>
                      <a:pt x="108" y="7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7" name="Google Shape;717;p47"/>
          <p:cNvGrpSpPr/>
          <p:nvPr/>
        </p:nvGrpSpPr>
        <p:grpSpPr>
          <a:xfrm>
            <a:off x="5747071" y="4371433"/>
            <a:ext cx="593845" cy="593845"/>
            <a:chOff x="5747071" y="4371433"/>
            <a:chExt cx="593845" cy="593845"/>
          </a:xfrm>
        </p:grpSpPr>
        <p:sp>
          <p:nvSpPr>
            <p:cNvPr id="718" name="Google Shape;718;p47"/>
            <p:cNvSpPr/>
            <p:nvPr/>
          </p:nvSpPr>
          <p:spPr>
            <a:xfrm>
              <a:off x="5747071" y="43714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19" name="Google Shape;719;p47"/>
            <p:cNvGrpSpPr/>
            <p:nvPr/>
          </p:nvGrpSpPr>
          <p:grpSpPr>
            <a:xfrm>
              <a:off x="5894607" y="4444640"/>
              <a:ext cx="298787" cy="447422"/>
              <a:chOff x="4838701" y="5014913"/>
              <a:chExt cx="334963" cy="501650"/>
            </a:xfrm>
          </p:grpSpPr>
          <p:sp>
            <p:nvSpPr>
              <p:cNvPr id="720" name="Google Shape;720;p47"/>
              <p:cNvSpPr/>
              <p:nvPr/>
            </p:nvSpPr>
            <p:spPr>
              <a:xfrm>
                <a:off x="4932363" y="5132388"/>
                <a:ext cx="28575" cy="61913"/>
              </a:xfrm>
              <a:custGeom>
                <a:rect b="b" l="l" r="r" t="t"/>
                <a:pathLst>
                  <a:path extrusionOk="0" h="26" w="12">
                    <a:moveTo>
                      <a:pt x="6" y="26"/>
                    </a:moveTo>
                    <a:cubicBezTo>
                      <a:pt x="2" y="26"/>
                      <a:pt x="0" y="24"/>
                      <a:pt x="0" y="20"/>
                    </a:cubicBezTo>
                    <a:cubicBezTo>
                      <a:pt x="0" y="6"/>
                      <a:pt x="0" y="6"/>
                      <a:pt x="0" y="6"/>
                    </a:cubicBezTo>
                    <a:cubicBezTo>
                      <a:pt x="0" y="3"/>
                      <a:pt x="2" y="0"/>
                      <a:pt x="5" y="0"/>
                    </a:cubicBezTo>
                    <a:cubicBezTo>
                      <a:pt x="5" y="0"/>
                      <a:pt x="6" y="0"/>
                      <a:pt x="6" y="0"/>
                    </a:cubicBezTo>
                    <a:cubicBezTo>
                      <a:pt x="9" y="0"/>
                      <a:pt x="12" y="3"/>
                      <a:pt x="12" y="6"/>
                    </a:cubicBezTo>
                    <a:cubicBezTo>
                      <a:pt x="12" y="20"/>
                      <a:pt x="12" y="20"/>
                      <a:pt x="12" y="20"/>
                    </a:cubicBezTo>
                    <a:cubicBezTo>
                      <a:pt x="12" y="23"/>
                      <a:pt x="9" y="26"/>
                      <a:pt x="6" y="26"/>
                    </a:cubicBezTo>
                    <a:cubicBezTo>
                      <a:pt x="6" y="26"/>
                      <a:pt x="6" y="26"/>
                      <a:pt x="6" y="26"/>
                    </a:cubicBez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47"/>
              <p:cNvSpPr/>
              <p:nvPr/>
            </p:nvSpPr>
            <p:spPr>
              <a:xfrm>
                <a:off x="4838700" y="5053013"/>
                <a:ext cx="334963" cy="463550"/>
              </a:xfrm>
              <a:custGeom>
                <a:rect b="b" l="l" r="r" t="t"/>
                <a:pathLst>
                  <a:path extrusionOk="0" h="193" w="139">
                    <a:moveTo>
                      <a:pt x="130" y="0"/>
                    </a:moveTo>
                    <a:cubicBezTo>
                      <a:pt x="130" y="3"/>
                      <a:pt x="127" y="5"/>
                      <a:pt x="124" y="5"/>
                    </a:cubicBezTo>
                    <a:cubicBezTo>
                      <a:pt x="110" y="5"/>
                      <a:pt x="110" y="5"/>
                      <a:pt x="110" y="5"/>
                    </a:cubicBezTo>
                    <a:cubicBezTo>
                      <a:pt x="110" y="9"/>
                      <a:pt x="107" y="12"/>
                      <a:pt x="103" y="12"/>
                    </a:cubicBezTo>
                    <a:cubicBezTo>
                      <a:pt x="39" y="12"/>
                      <a:pt x="39" y="12"/>
                      <a:pt x="39" y="12"/>
                    </a:cubicBezTo>
                    <a:cubicBezTo>
                      <a:pt x="35" y="12"/>
                      <a:pt x="32" y="9"/>
                      <a:pt x="32" y="5"/>
                    </a:cubicBezTo>
                    <a:cubicBezTo>
                      <a:pt x="15" y="5"/>
                      <a:pt x="15" y="5"/>
                      <a:pt x="15" y="5"/>
                    </a:cubicBezTo>
                    <a:cubicBezTo>
                      <a:pt x="12" y="5"/>
                      <a:pt x="9" y="3"/>
                      <a:pt x="9" y="0"/>
                    </a:cubicBezTo>
                    <a:cubicBezTo>
                      <a:pt x="4" y="2"/>
                      <a:pt x="0" y="7"/>
                      <a:pt x="0" y="12"/>
                    </a:cubicBezTo>
                    <a:cubicBezTo>
                      <a:pt x="0" y="108"/>
                      <a:pt x="0" y="108"/>
                      <a:pt x="0" y="108"/>
                    </a:cubicBezTo>
                    <a:cubicBezTo>
                      <a:pt x="0" y="179"/>
                      <a:pt x="0" y="179"/>
                      <a:pt x="0" y="179"/>
                    </a:cubicBezTo>
                    <a:cubicBezTo>
                      <a:pt x="0" y="187"/>
                      <a:pt x="7" y="193"/>
                      <a:pt x="15" y="193"/>
                    </a:cubicBezTo>
                    <a:cubicBezTo>
                      <a:pt x="107" y="193"/>
                      <a:pt x="107" y="193"/>
                      <a:pt x="107" y="193"/>
                    </a:cubicBezTo>
                    <a:cubicBezTo>
                      <a:pt x="107" y="176"/>
                      <a:pt x="107" y="176"/>
                      <a:pt x="107" y="176"/>
                    </a:cubicBezTo>
                    <a:cubicBezTo>
                      <a:pt x="107" y="168"/>
                      <a:pt x="113" y="161"/>
                      <a:pt x="121" y="161"/>
                    </a:cubicBezTo>
                    <a:cubicBezTo>
                      <a:pt x="139" y="161"/>
                      <a:pt x="139" y="161"/>
                      <a:pt x="139" y="161"/>
                    </a:cubicBezTo>
                    <a:cubicBezTo>
                      <a:pt x="139" y="108"/>
                      <a:pt x="139" y="108"/>
                      <a:pt x="139" y="108"/>
                    </a:cubicBezTo>
                    <a:cubicBezTo>
                      <a:pt x="139" y="12"/>
                      <a:pt x="139" y="12"/>
                      <a:pt x="139" y="12"/>
                    </a:cubicBezTo>
                    <a:cubicBezTo>
                      <a:pt x="139" y="7"/>
                      <a:pt x="135" y="2"/>
                      <a:pt x="130" y="0"/>
                    </a:cubicBezTo>
                    <a:close/>
                    <a:moveTo>
                      <a:pt x="35" y="140"/>
                    </a:moveTo>
                    <a:cubicBezTo>
                      <a:pt x="35" y="142"/>
                      <a:pt x="33" y="144"/>
                      <a:pt x="31" y="144"/>
                    </a:cubicBezTo>
                    <a:cubicBezTo>
                      <a:pt x="19" y="144"/>
                      <a:pt x="19" y="144"/>
                      <a:pt x="19" y="144"/>
                    </a:cubicBezTo>
                    <a:cubicBezTo>
                      <a:pt x="17" y="144"/>
                      <a:pt x="15" y="142"/>
                      <a:pt x="15" y="140"/>
                    </a:cubicBezTo>
                    <a:cubicBezTo>
                      <a:pt x="15" y="128"/>
                      <a:pt x="15" y="128"/>
                      <a:pt x="15" y="128"/>
                    </a:cubicBezTo>
                    <a:cubicBezTo>
                      <a:pt x="15" y="126"/>
                      <a:pt x="17" y="124"/>
                      <a:pt x="19" y="124"/>
                    </a:cubicBezTo>
                    <a:cubicBezTo>
                      <a:pt x="31" y="124"/>
                      <a:pt x="31" y="124"/>
                      <a:pt x="31" y="124"/>
                    </a:cubicBezTo>
                    <a:cubicBezTo>
                      <a:pt x="33" y="124"/>
                      <a:pt x="35" y="126"/>
                      <a:pt x="35" y="128"/>
                    </a:cubicBezTo>
                    <a:lnTo>
                      <a:pt x="35" y="140"/>
                    </a:lnTo>
                    <a:close/>
                    <a:moveTo>
                      <a:pt x="35" y="110"/>
                    </a:moveTo>
                    <a:cubicBezTo>
                      <a:pt x="35" y="112"/>
                      <a:pt x="33" y="114"/>
                      <a:pt x="31" y="114"/>
                    </a:cubicBezTo>
                    <a:cubicBezTo>
                      <a:pt x="19" y="114"/>
                      <a:pt x="19" y="114"/>
                      <a:pt x="19" y="114"/>
                    </a:cubicBezTo>
                    <a:cubicBezTo>
                      <a:pt x="17" y="114"/>
                      <a:pt x="15" y="112"/>
                      <a:pt x="15" y="110"/>
                    </a:cubicBezTo>
                    <a:cubicBezTo>
                      <a:pt x="15" y="98"/>
                      <a:pt x="15" y="98"/>
                      <a:pt x="15" y="98"/>
                    </a:cubicBezTo>
                    <a:cubicBezTo>
                      <a:pt x="15" y="96"/>
                      <a:pt x="17" y="94"/>
                      <a:pt x="19" y="94"/>
                    </a:cubicBezTo>
                    <a:cubicBezTo>
                      <a:pt x="31" y="94"/>
                      <a:pt x="31" y="94"/>
                      <a:pt x="31" y="94"/>
                    </a:cubicBezTo>
                    <a:cubicBezTo>
                      <a:pt x="33" y="94"/>
                      <a:pt x="35" y="96"/>
                      <a:pt x="35" y="98"/>
                    </a:cubicBezTo>
                    <a:lnTo>
                      <a:pt x="35" y="110"/>
                    </a:lnTo>
                    <a:close/>
                    <a:moveTo>
                      <a:pt x="35" y="80"/>
                    </a:moveTo>
                    <a:cubicBezTo>
                      <a:pt x="35" y="82"/>
                      <a:pt x="33" y="84"/>
                      <a:pt x="31" y="84"/>
                    </a:cubicBezTo>
                    <a:cubicBezTo>
                      <a:pt x="19" y="84"/>
                      <a:pt x="19" y="84"/>
                      <a:pt x="19" y="84"/>
                    </a:cubicBezTo>
                    <a:cubicBezTo>
                      <a:pt x="17" y="84"/>
                      <a:pt x="15" y="82"/>
                      <a:pt x="15" y="80"/>
                    </a:cubicBezTo>
                    <a:cubicBezTo>
                      <a:pt x="15" y="68"/>
                      <a:pt x="15" y="68"/>
                      <a:pt x="15" y="68"/>
                    </a:cubicBezTo>
                    <a:cubicBezTo>
                      <a:pt x="15" y="66"/>
                      <a:pt x="17" y="64"/>
                      <a:pt x="19" y="64"/>
                    </a:cubicBezTo>
                    <a:cubicBezTo>
                      <a:pt x="31" y="64"/>
                      <a:pt x="31" y="64"/>
                      <a:pt x="31" y="64"/>
                    </a:cubicBezTo>
                    <a:cubicBezTo>
                      <a:pt x="33" y="64"/>
                      <a:pt x="35" y="66"/>
                      <a:pt x="35" y="68"/>
                    </a:cubicBezTo>
                    <a:lnTo>
                      <a:pt x="35" y="80"/>
                    </a:lnTo>
                    <a:close/>
                    <a:moveTo>
                      <a:pt x="35" y="50"/>
                    </a:moveTo>
                    <a:cubicBezTo>
                      <a:pt x="35" y="52"/>
                      <a:pt x="33" y="54"/>
                      <a:pt x="31" y="54"/>
                    </a:cubicBezTo>
                    <a:cubicBezTo>
                      <a:pt x="19" y="54"/>
                      <a:pt x="19" y="54"/>
                      <a:pt x="19" y="54"/>
                    </a:cubicBezTo>
                    <a:cubicBezTo>
                      <a:pt x="17" y="54"/>
                      <a:pt x="15" y="52"/>
                      <a:pt x="15" y="50"/>
                    </a:cubicBezTo>
                    <a:cubicBezTo>
                      <a:pt x="15" y="38"/>
                      <a:pt x="15" y="38"/>
                      <a:pt x="15" y="38"/>
                    </a:cubicBezTo>
                    <a:cubicBezTo>
                      <a:pt x="15" y="36"/>
                      <a:pt x="17" y="34"/>
                      <a:pt x="19" y="34"/>
                    </a:cubicBezTo>
                    <a:cubicBezTo>
                      <a:pt x="31" y="34"/>
                      <a:pt x="31" y="34"/>
                      <a:pt x="31" y="34"/>
                    </a:cubicBezTo>
                    <a:cubicBezTo>
                      <a:pt x="33" y="34"/>
                      <a:pt x="35" y="36"/>
                      <a:pt x="35" y="38"/>
                    </a:cubicBezTo>
                    <a:lnTo>
                      <a:pt x="35" y="50"/>
                    </a:lnTo>
                    <a:close/>
                    <a:moveTo>
                      <a:pt x="83" y="168"/>
                    </a:moveTo>
                    <a:cubicBezTo>
                      <a:pt x="83" y="170"/>
                      <a:pt x="81" y="171"/>
                      <a:pt x="79" y="171"/>
                    </a:cubicBezTo>
                    <a:cubicBezTo>
                      <a:pt x="74" y="171"/>
                      <a:pt x="74" y="171"/>
                      <a:pt x="74" y="171"/>
                    </a:cubicBezTo>
                    <a:cubicBezTo>
                      <a:pt x="74" y="177"/>
                      <a:pt x="74" y="177"/>
                      <a:pt x="74" y="177"/>
                    </a:cubicBezTo>
                    <a:cubicBezTo>
                      <a:pt x="74" y="179"/>
                      <a:pt x="72" y="180"/>
                      <a:pt x="71" y="180"/>
                    </a:cubicBezTo>
                    <a:cubicBezTo>
                      <a:pt x="69" y="180"/>
                      <a:pt x="69" y="180"/>
                      <a:pt x="69" y="180"/>
                    </a:cubicBezTo>
                    <a:cubicBezTo>
                      <a:pt x="68" y="180"/>
                      <a:pt x="68" y="180"/>
                      <a:pt x="68" y="180"/>
                    </a:cubicBezTo>
                    <a:cubicBezTo>
                      <a:pt x="66" y="180"/>
                      <a:pt x="65" y="179"/>
                      <a:pt x="65" y="177"/>
                    </a:cubicBezTo>
                    <a:cubicBezTo>
                      <a:pt x="65" y="171"/>
                      <a:pt x="65" y="171"/>
                      <a:pt x="65" y="171"/>
                    </a:cubicBezTo>
                    <a:cubicBezTo>
                      <a:pt x="60" y="171"/>
                      <a:pt x="60" y="171"/>
                      <a:pt x="60" y="171"/>
                    </a:cubicBezTo>
                    <a:cubicBezTo>
                      <a:pt x="58" y="171"/>
                      <a:pt x="56" y="170"/>
                      <a:pt x="56" y="168"/>
                    </a:cubicBezTo>
                    <a:cubicBezTo>
                      <a:pt x="56" y="166"/>
                      <a:pt x="56" y="166"/>
                      <a:pt x="56" y="166"/>
                    </a:cubicBezTo>
                    <a:cubicBezTo>
                      <a:pt x="56" y="164"/>
                      <a:pt x="58" y="162"/>
                      <a:pt x="60" y="162"/>
                    </a:cubicBezTo>
                    <a:cubicBezTo>
                      <a:pt x="65" y="162"/>
                      <a:pt x="65" y="162"/>
                      <a:pt x="65" y="162"/>
                    </a:cubicBezTo>
                    <a:cubicBezTo>
                      <a:pt x="65" y="157"/>
                      <a:pt x="65" y="157"/>
                      <a:pt x="65" y="157"/>
                    </a:cubicBezTo>
                    <a:cubicBezTo>
                      <a:pt x="65" y="155"/>
                      <a:pt x="66" y="154"/>
                      <a:pt x="68" y="154"/>
                    </a:cubicBezTo>
                    <a:cubicBezTo>
                      <a:pt x="69" y="154"/>
                      <a:pt x="69" y="154"/>
                      <a:pt x="69" y="154"/>
                    </a:cubicBezTo>
                    <a:cubicBezTo>
                      <a:pt x="71" y="154"/>
                      <a:pt x="71" y="154"/>
                      <a:pt x="71" y="154"/>
                    </a:cubicBezTo>
                    <a:cubicBezTo>
                      <a:pt x="72" y="154"/>
                      <a:pt x="74" y="155"/>
                      <a:pt x="74" y="157"/>
                    </a:cubicBezTo>
                    <a:cubicBezTo>
                      <a:pt x="74" y="162"/>
                      <a:pt x="74" y="162"/>
                      <a:pt x="74" y="162"/>
                    </a:cubicBezTo>
                    <a:cubicBezTo>
                      <a:pt x="79" y="162"/>
                      <a:pt x="79" y="162"/>
                      <a:pt x="79" y="162"/>
                    </a:cubicBezTo>
                    <a:cubicBezTo>
                      <a:pt x="81" y="162"/>
                      <a:pt x="83" y="164"/>
                      <a:pt x="83" y="166"/>
                    </a:cubicBezTo>
                    <a:lnTo>
                      <a:pt x="83" y="168"/>
                    </a:lnTo>
                    <a:close/>
                    <a:moveTo>
                      <a:pt x="124" y="143"/>
                    </a:moveTo>
                    <a:cubicBezTo>
                      <a:pt x="45" y="143"/>
                      <a:pt x="45" y="143"/>
                      <a:pt x="45" y="143"/>
                    </a:cubicBezTo>
                    <a:cubicBezTo>
                      <a:pt x="43" y="143"/>
                      <a:pt x="42" y="142"/>
                      <a:pt x="42" y="141"/>
                    </a:cubicBezTo>
                    <a:cubicBezTo>
                      <a:pt x="42" y="139"/>
                      <a:pt x="43" y="138"/>
                      <a:pt x="45" y="138"/>
                    </a:cubicBezTo>
                    <a:cubicBezTo>
                      <a:pt x="124" y="138"/>
                      <a:pt x="124" y="138"/>
                      <a:pt x="124" y="138"/>
                    </a:cubicBezTo>
                    <a:cubicBezTo>
                      <a:pt x="126" y="138"/>
                      <a:pt x="127" y="139"/>
                      <a:pt x="127" y="141"/>
                    </a:cubicBezTo>
                    <a:cubicBezTo>
                      <a:pt x="127" y="142"/>
                      <a:pt x="126" y="143"/>
                      <a:pt x="124" y="143"/>
                    </a:cubicBezTo>
                    <a:close/>
                    <a:moveTo>
                      <a:pt x="124" y="113"/>
                    </a:moveTo>
                    <a:cubicBezTo>
                      <a:pt x="45" y="113"/>
                      <a:pt x="45" y="113"/>
                      <a:pt x="45" y="113"/>
                    </a:cubicBezTo>
                    <a:cubicBezTo>
                      <a:pt x="43" y="113"/>
                      <a:pt x="42" y="112"/>
                      <a:pt x="42" y="111"/>
                    </a:cubicBezTo>
                    <a:cubicBezTo>
                      <a:pt x="42" y="110"/>
                      <a:pt x="43" y="109"/>
                      <a:pt x="45" y="109"/>
                    </a:cubicBezTo>
                    <a:cubicBezTo>
                      <a:pt x="124" y="109"/>
                      <a:pt x="124" y="109"/>
                      <a:pt x="124" y="109"/>
                    </a:cubicBezTo>
                    <a:cubicBezTo>
                      <a:pt x="126" y="109"/>
                      <a:pt x="127" y="110"/>
                      <a:pt x="127" y="111"/>
                    </a:cubicBezTo>
                    <a:cubicBezTo>
                      <a:pt x="127" y="112"/>
                      <a:pt x="126" y="113"/>
                      <a:pt x="124" y="113"/>
                    </a:cubicBezTo>
                    <a:close/>
                    <a:moveTo>
                      <a:pt x="124" y="83"/>
                    </a:moveTo>
                    <a:cubicBezTo>
                      <a:pt x="45" y="83"/>
                      <a:pt x="45" y="83"/>
                      <a:pt x="45" y="83"/>
                    </a:cubicBezTo>
                    <a:cubicBezTo>
                      <a:pt x="43" y="83"/>
                      <a:pt x="42" y="82"/>
                      <a:pt x="42" y="81"/>
                    </a:cubicBezTo>
                    <a:cubicBezTo>
                      <a:pt x="42" y="80"/>
                      <a:pt x="43" y="79"/>
                      <a:pt x="45" y="79"/>
                    </a:cubicBezTo>
                    <a:cubicBezTo>
                      <a:pt x="124" y="79"/>
                      <a:pt x="124" y="79"/>
                      <a:pt x="124" y="79"/>
                    </a:cubicBezTo>
                    <a:cubicBezTo>
                      <a:pt x="126" y="79"/>
                      <a:pt x="127" y="80"/>
                      <a:pt x="127" y="81"/>
                    </a:cubicBezTo>
                    <a:cubicBezTo>
                      <a:pt x="127" y="82"/>
                      <a:pt x="126" y="83"/>
                      <a:pt x="124" y="83"/>
                    </a:cubicBezTo>
                    <a:close/>
                    <a:moveTo>
                      <a:pt x="124" y="53"/>
                    </a:moveTo>
                    <a:cubicBezTo>
                      <a:pt x="45" y="53"/>
                      <a:pt x="45" y="53"/>
                      <a:pt x="45" y="53"/>
                    </a:cubicBezTo>
                    <a:cubicBezTo>
                      <a:pt x="43" y="53"/>
                      <a:pt x="42" y="52"/>
                      <a:pt x="42" y="51"/>
                    </a:cubicBezTo>
                    <a:cubicBezTo>
                      <a:pt x="42" y="50"/>
                      <a:pt x="43" y="49"/>
                      <a:pt x="45" y="49"/>
                    </a:cubicBezTo>
                    <a:cubicBezTo>
                      <a:pt x="124" y="49"/>
                      <a:pt x="124" y="49"/>
                      <a:pt x="124" y="49"/>
                    </a:cubicBezTo>
                    <a:cubicBezTo>
                      <a:pt x="126" y="49"/>
                      <a:pt x="127" y="50"/>
                      <a:pt x="127" y="51"/>
                    </a:cubicBezTo>
                    <a:cubicBezTo>
                      <a:pt x="127" y="52"/>
                      <a:pt x="126" y="53"/>
                      <a:pt x="124" y="5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47"/>
              <p:cNvSpPr/>
              <p:nvPr/>
            </p:nvSpPr>
            <p:spPr>
              <a:xfrm>
                <a:off x="5095875" y="5440363"/>
                <a:ext cx="77788" cy="76200"/>
              </a:xfrm>
              <a:custGeom>
                <a:rect b="b" l="l" r="r" t="t"/>
                <a:pathLst>
                  <a:path extrusionOk="0" h="32" w="32">
                    <a:moveTo>
                      <a:pt x="0" y="15"/>
                    </a:moveTo>
                    <a:cubicBezTo>
                      <a:pt x="0" y="32"/>
                      <a:pt x="0" y="32"/>
                      <a:pt x="0" y="32"/>
                    </a:cubicBezTo>
                    <a:cubicBezTo>
                      <a:pt x="32" y="0"/>
                      <a:pt x="32" y="0"/>
                      <a:pt x="32" y="0"/>
                    </a:cubicBezTo>
                    <a:cubicBezTo>
                      <a:pt x="14" y="0"/>
                      <a:pt x="14" y="0"/>
                      <a:pt x="14" y="0"/>
                    </a:cubicBezTo>
                    <a:cubicBezTo>
                      <a:pt x="6" y="0"/>
                      <a:pt x="0" y="7"/>
                      <a:pt x="0" y="1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47"/>
              <p:cNvSpPr/>
              <p:nvPr/>
            </p:nvSpPr>
            <p:spPr>
              <a:xfrm>
                <a:off x="5103813" y="5038725"/>
                <a:ext cx="47625" cy="25400"/>
              </a:xfrm>
              <a:custGeom>
                <a:rect b="b" l="l" r="r" t="t"/>
                <a:pathLst>
                  <a:path extrusionOk="0" h="11" w="20">
                    <a:moveTo>
                      <a:pt x="0" y="11"/>
                    </a:moveTo>
                    <a:cubicBezTo>
                      <a:pt x="14" y="11"/>
                      <a:pt x="14" y="11"/>
                      <a:pt x="14" y="11"/>
                    </a:cubicBezTo>
                    <a:cubicBezTo>
                      <a:pt x="17" y="11"/>
                      <a:pt x="20" y="9"/>
                      <a:pt x="20" y="6"/>
                    </a:cubicBezTo>
                    <a:cubicBezTo>
                      <a:pt x="20" y="6"/>
                      <a:pt x="20" y="6"/>
                      <a:pt x="20" y="5"/>
                    </a:cubicBezTo>
                    <a:cubicBezTo>
                      <a:pt x="20" y="2"/>
                      <a:pt x="18" y="0"/>
                      <a:pt x="14" y="0"/>
                    </a:cubicBezTo>
                    <a:cubicBezTo>
                      <a:pt x="0" y="0"/>
                      <a:pt x="0" y="0"/>
                      <a:pt x="0" y="0"/>
                    </a:cubicBezTo>
                    <a:cubicBezTo>
                      <a:pt x="0" y="0"/>
                      <a:pt x="0" y="11"/>
                      <a:pt x="0" y="1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47"/>
              <p:cNvSpPr/>
              <p:nvPr/>
            </p:nvSpPr>
            <p:spPr>
              <a:xfrm>
                <a:off x="4860926" y="5038725"/>
                <a:ext cx="55562" cy="25400"/>
              </a:xfrm>
              <a:custGeom>
                <a:rect b="b" l="l" r="r" t="t"/>
                <a:pathLst>
                  <a:path extrusionOk="0" h="11" w="23">
                    <a:moveTo>
                      <a:pt x="6" y="11"/>
                    </a:moveTo>
                    <a:cubicBezTo>
                      <a:pt x="23" y="11"/>
                      <a:pt x="23" y="11"/>
                      <a:pt x="23" y="11"/>
                    </a:cubicBezTo>
                    <a:cubicBezTo>
                      <a:pt x="23" y="11"/>
                      <a:pt x="23" y="0"/>
                      <a:pt x="23" y="0"/>
                    </a:cubicBezTo>
                    <a:cubicBezTo>
                      <a:pt x="6" y="0"/>
                      <a:pt x="6" y="0"/>
                      <a:pt x="6" y="0"/>
                    </a:cubicBezTo>
                    <a:cubicBezTo>
                      <a:pt x="2" y="0"/>
                      <a:pt x="0" y="2"/>
                      <a:pt x="0" y="5"/>
                    </a:cubicBezTo>
                    <a:cubicBezTo>
                      <a:pt x="0" y="6"/>
                      <a:pt x="0" y="6"/>
                      <a:pt x="0" y="6"/>
                    </a:cubicBezTo>
                    <a:cubicBezTo>
                      <a:pt x="0" y="9"/>
                      <a:pt x="3" y="11"/>
                      <a:pt x="6" y="1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47"/>
              <p:cNvSpPr/>
              <p:nvPr/>
            </p:nvSpPr>
            <p:spPr>
              <a:xfrm>
                <a:off x="4875213" y="5133975"/>
                <a:ext cx="47625" cy="49213"/>
              </a:xfrm>
              <a:custGeom>
                <a:rect b="b" l="l" r="r" t="t"/>
                <a:pathLst>
                  <a:path extrusionOk="0" h="20" w="20">
                    <a:moveTo>
                      <a:pt x="16" y="0"/>
                    </a:moveTo>
                    <a:cubicBezTo>
                      <a:pt x="4" y="0"/>
                      <a:pt x="4" y="0"/>
                      <a:pt x="4" y="0"/>
                    </a:cubicBezTo>
                    <a:cubicBezTo>
                      <a:pt x="2" y="0"/>
                      <a:pt x="0" y="2"/>
                      <a:pt x="0" y="4"/>
                    </a:cubicBezTo>
                    <a:cubicBezTo>
                      <a:pt x="0" y="16"/>
                      <a:pt x="0" y="16"/>
                      <a:pt x="0" y="16"/>
                    </a:cubicBezTo>
                    <a:cubicBezTo>
                      <a:pt x="0" y="18"/>
                      <a:pt x="2" y="20"/>
                      <a:pt x="4" y="20"/>
                    </a:cubicBezTo>
                    <a:cubicBezTo>
                      <a:pt x="16" y="20"/>
                      <a:pt x="16" y="20"/>
                      <a:pt x="16" y="20"/>
                    </a:cubicBezTo>
                    <a:cubicBezTo>
                      <a:pt x="18" y="20"/>
                      <a:pt x="20" y="18"/>
                      <a:pt x="20" y="16"/>
                    </a:cubicBezTo>
                    <a:cubicBezTo>
                      <a:pt x="20" y="4"/>
                      <a:pt x="20" y="4"/>
                      <a:pt x="20" y="4"/>
                    </a:cubicBezTo>
                    <a:cubicBezTo>
                      <a:pt x="20" y="2"/>
                      <a:pt x="18" y="0"/>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47"/>
              <p:cNvSpPr/>
              <p:nvPr/>
            </p:nvSpPr>
            <p:spPr>
              <a:xfrm>
                <a:off x="4940301" y="5170488"/>
                <a:ext cx="203200" cy="9525"/>
              </a:xfrm>
              <a:custGeom>
                <a:rect b="b" l="l" r="r" t="t"/>
                <a:pathLst>
                  <a:path extrusionOk="0" h="4" w="85">
                    <a:moveTo>
                      <a:pt x="82" y="0"/>
                    </a:moveTo>
                    <a:cubicBezTo>
                      <a:pt x="3" y="0"/>
                      <a:pt x="3" y="0"/>
                      <a:pt x="3" y="0"/>
                    </a:cubicBezTo>
                    <a:cubicBezTo>
                      <a:pt x="1" y="0"/>
                      <a:pt x="0" y="1"/>
                      <a:pt x="0" y="2"/>
                    </a:cubicBezTo>
                    <a:cubicBezTo>
                      <a:pt x="0" y="3"/>
                      <a:pt x="1" y="4"/>
                      <a:pt x="3" y="4"/>
                    </a:cubicBezTo>
                    <a:cubicBezTo>
                      <a:pt x="82" y="4"/>
                      <a:pt x="82" y="4"/>
                      <a:pt x="82" y="4"/>
                    </a:cubicBezTo>
                    <a:cubicBezTo>
                      <a:pt x="84" y="4"/>
                      <a:pt x="85" y="3"/>
                      <a:pt x="85" y="2"/>
                    </a:cubicBezTo>
                    <a:cubicBezTo>
                      <a:pt x="85" y="1"/>
                      <a:pt x="84" y="0"/>
                      <a:pt x="8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47"/>
              <p:cNvSpPr/>
              <p:nvPr/>
            </p:nvSpPr>
            <p:spPr>
              <a:xfrm>
                <a:off x="4875213" y="5207000"/>
                <a:ext cx="47625" cy="47625"/>
              </a:xfrm>
              <a:custGeom>
                <a:rect b="b" l="l" r="r" t="t"/>
                <a:pathLst>
                  <a:path extrusionOk="0" h="20" w="20">
                    <a:moveTo>
                      <a:pt x="16" y="0"/>
                    </a:moveTo>
                    <a:cubicBezTo>
                      <a:pt x="4" y="0"/>
                      <a:pt x="4" y="0"/>
                      <a:pt x="4" y="0"/>
                    </a:cubicBezTo>
                    <a:cubicBezTo>
                      <a:pt x="2" y="0"/>
                      <a:pt x="0" y="2"/>
                      <a:pt x="0" y="4"/>
                    </a:cubicBezTo>
                    <a:cubicBezTo>
                      <a:pt x="0" y="16"/>
                      <a:pt x="0" y="16"/>
                      <a:pt x="0" y="16"/>
                    </a:cubicBezTo>
                    <a:cubicBezTo>
                      <a:pt x="0" y="18"/>
                      <a:pt x="2" y="20"/>
                      <a:pt x="4" y="20"/>
                    </a:cubicBezTo>
                    <a:cubicBezTo>
                      <a:pt x="16" y="20"/>
                      <a:pt x="16" y="20"/>
                      <a:pt x="16" y="20"/>
                    </a:cubicBezTo>
                    <a:cubicBezTo>
                      <a:pt x="18" y="20"/>
                      <a:pt x="20" y="18"/>
                      <a:pt x="20" y="16"/>
                    </a:cubicBezTo>
                    <a:cubicBezTo>
                      <a:pt x="20" y="4"/>
                      <a:pt x="20" y="4"/>
                      <a:pt x="20" y="4"/>
                    </a:cubicBezTo>
                    <a:cubicBezTo>
                      <a:pt x="20" y="2"/>
                      <a:pt x="18" y="0"/>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47"/>
              <p:cNvSpPr/>
              <p:nvPr/>
            </p:nvSpPr>
            <p:spPr>
              <a:xfrm>
                <a:off x="4940301" y="5241925"/>
                <a:ext cx="203200" cy="11113"/>
              </a:xfrm>
              <a:custGeom>
                <a:rect b="b" l="l" r="r" t="t"/>
                <a:pathLst>
                  <a:path extrusionOk="0" h="4" w="85">
                    <a:moveTo>
                      <a:pt x="82" y="0"/>
                    </a:moveTo>
                    <a:cubicBezTo>
                      <a:pt x="3" y="0"/>
                      <a:pt x="3" y="0"/>
                      <a:pt x="3" y="0"/>
                    </a:cubicBezTo>
                    <a:cubicBezTo>
                      <a:pt x="1" y="0"/>
                      <a:pt x="0" y="1"/>
                      <a:pt x="0" y="2"/>
                    </a:cubicBezTo>
                    <a:cubicBezTo>
                      <a:pt x="0" y="3"/>
                      <a:pt x="1" y="4"/>
                      <a:pt x="3" y="4"/>
                    </a:cubicBezTo>
                    <a:cubicBezTo>
                      <a:pt x="82" y="4"/>
                      <a:pt x="82" y="4"/>
                      <a:pt x="82" y="4"/>
                    </a:cubicBezTo>
                    <a:cubicBezTo>
                      <a:pt x="84" y="4"/>
                      <a:pt x="85" y="3"/>
                      <a:pt x="85" y="2"/>
                    </a:cubicBezTo>
                    <a:cubicBezTo>
                      <a:pt x="85" y="1"/>
                      <a:pt x="84" y="0"/>
                      <a:pt x="8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47"/>
              <p:cNvSpPr/>
              <p:nvPr/>
            </p:nvSpPr>
            <p:spPr>
              <a:xfrm>
                <a:off x="4875213" y="5278438"/>
                <a:ext cx="47625" cy="47625"/>
              </a:xfrm>
              <a:custGeom>
                <a:rect b="b" l="l" r="r" t="t"/>
                <a:pathLst>
                  <a:path extrusionOk="0" h="20" w="20">
                    <a:moveTo>
                      <a:pt x="16" y="0"/>
                    </a:moveTo>
                    <a:cubicBezTo>
                      <a:pt x="4" y="0"/>
                      <a:pt x="4" y="0"/>
                      <a:pt x="4" y="0"/>
                    </a:cubicBezTo>
                    <a:cubicBezTo>
                      <a:pt x="2" y="0"/>
                      <a:pt x="0" y="2"/>
                      <a:pt x="0" y="4"/>
                    </a:cubicBezTo>
                    <a:cubicBezTo>
                      <a:pt x="0" y="16"/>
                      <a:pt x="0" y="16"/>
                      <a:pt x="0" y="16"/>
                    </a:cubicBezTo>
                    <a:cubicBezTo>
                      <a:pt x="0" y="18"/>
                      <a:pt x="2" y="20"/>
                      <a:pt x="4" y="20"/>
                    </a:cubicBezTo>
                    <a:cubicBezTo>
                      <a:pt x="16" y="20"/>
                      <a:pt x="16" y="20"/>
                      <a:pt x="16" y="20"/>
                    </a:cubicBezTo>
                    <a:cubicBezTo>
                      <a:pt x="18" y="20"/>
                      <a:pt x="20" y="18"/>
                      <a:pt x="20" y="16"/>
                    </a:cubicBezTo>
                    <a:cubicBezTo>
                      <a:pt x="20" y="4"/>
                      <a:pt x="20" y="4"/>
                      <a:pt x="20" y="4"/>
                    </a:cubicBezTo>
                    <a:cubicBezTo>
                      <a:pt x="20" y="2"/>
                      <a:pt x="18" y="0"/>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47"/>
              <p:cNvSpPr/>
              <p:nvPr/>
            </p:nvSpPr>
            <p:spPr>
              <a:xfrm>
                <a:off x="4940301" y="5314950"/>
                <a:ext cx="203200" cy="9525"/>
              </a:xfrm>
              <a:custGeom>
                <a:rect b="b" l="l" r="r" t="t"/>
                <a:pathLst>
                  <a:path extrusionOk="0" h="4" w="85">
                    <a:moveTo>
                      <a:pt x="82" y="0"/>
                    </a:moveTo>
                    <a:cubicBezTo>
                      <a:pt x="3" y="0"/>
                      <a:pt x="3" y="0"/>
                      <a:pt x="3" y="0"/>
                    </a:cubicBezTo>
                    <a:cubicBezTo>
                      <a:pt x="1" y="0"/>
                      <a:pt x="0" y="1"/>
                      <a:pt x="0" y="2"/>
                    </a:cubicBezTo>
                    <a:cubicBezTo>
                      <a:pt x="0" y="3"/>
                      <a:pt x="1" y="4"/>
                      <a:pt x="3" y="4"/>
                    </a:cubicBezTo>
                    <a:cubicBezTo>
                      <a:pt x="82" y="4"/>
                      <a:pt x="82" y="4"/>
                      <a:pt x="82" y="4"/>
                    </a:cubicBezTo>
                    <a:cubicBezTo>
                      <a:pt x="84" y="4"/>
                      <a:pt x="85" y="3"/>
                      <a:pt x="85" y="2"/>
                    </a:cubicBezTo>
                    <a:cubicBezTo>
                      <a:pt x="85" y="1"/>
                      <a:pt x="84" y="0"/>
                      <a:pt x="8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47"/>
              <p:cNvSpPr/>
              <p:nvPr/>
            </p:nvSpPr>
            <p:spPr>
              <a:xfrm>
                <a:off x="4875213" y="5351463"/>
                <a:ext cx="47625" cy="47625"/>
              </a:xfrm>
              <a:custGeom>
                <a:rect b="b" l="l" r="r" t="t"/>
                <a:pathLst>
                  <a:path extrusionOk="0" h="20" w="20">
                    <a:moveTo>
                      <a:pt x="16" y="0"/>
                    </a:moveTo>
                    <a:cubicBezTo>
                      <a:pt x="4" y="0"/>
                      <a:pt x="4" y="0"/>
                      <a:pt x="4" y="0"/>
                    </a:cubicBezTo>
                    <a:cubicBezTo>
                      <a:pt x="2" y="0"/>
                      <a:pt x="0" y="2"/>
                      <a:pt x="0" y="4"/>
                    </a:cubicBezTo>
                    <a:cubicBezTo>
                      <a:pt x="0" y="16"/>
                      <a:pt x="0" y="16"/>
                      <a:pt x="0" y="16"/>
                    </a:cubicBezTo>
                    <a:cubicBezTo>
                      <a:pt x="0" y="18"/>
                      <a:pt x="2" y="20"/>
                      <a:pt x="4" y="20"/>
                    </a:cubicBezTo>
                    <a:cubicBezTo>
                      <a:pt x="16" y="20"/>
                      <a:pt x="16" y="20"/>
                      <a:pt x="16" y="20"/>
                    </a:cubicBezTo>
                    <a:cubicBezTo>
                      <a:pt x="18" y="20"/>
                      <a:pt x="20" y="18"/>
                      <a:pt x="20" y="16"/>
                    </a:cubicBezTo>
                    <a:cubicBezTo>
                      <a:pt x="20" y="4"/>
                      <a:pt x="20" y="4"/>
                      <a:pt x="20" y="4"/>
                    </a:cubicBezTo>
                    <a:cubicBezTo>
                      <a:pt x="20" y="2"/>
                      <a:pt x="18" y="0"/>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47"/>
              <p:cNvSpPr/>
              <p:nvPr/>
            </p:nvSpPr>
            <p:spPr>
              <a:xfrm>
                <a:off x="4940301" y="5384800"/>
                <a:ext cx="203200" cy="11113"/>
              </a:xfrm>
              <a:custGeom>
                <a:rect b="b" l="l" r="r" t="t"/>
                <a:pathLst>
                  <a:path extrusionOk="0" h="5" w="85">
                    <a:moveTo>
                      <a:pt x="82" y="0"/>
                    </a:moveTo>
                    <a:cubicBezTo>
                      <a:pt x="3" y="0"/>
                      <a:pt x="3" y="0"/>
                      <a:pt x="3" y="0"/>
                    </a:cubicBezTo>
                    <a:cubicBezTo>
                      <a:pt x="1" y="0"/>
                      <a:pt x="0" y="1"/>
                      <a:pt x="0" y="3"/>
                    </a:cubicBezTo>
                    <a:cubicBezTo>
                      <a:pt x="0" y="4"/>
                      <a:pt x="1" y="5"/>
                      <a:pt x="3" y="5"/>
                    </a:cubicBezTo>
                    <a:cubicBezTo>
                      <a:pt x="82" y="5"/>
                      <a:pt x="82" y="5"/>
                      <a:pt x="82" y="5"/>
                    </a:cubicBezTo>
                    <a:cubicBezTo>
                      <a:pt x="84" y="5"/>
                      <a:pt x="85" y="4"/>
                      <a:pt x="85" y="3"/>
                    </a:cubicBezTo>
                    <a:cubicBezTo>
                      <a:pt x="85" y="1"/>
                      <a:pt x="84" y="0"/>
                      <a:pt x="8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47"/>
              <p:cNvSpPr/>
              <p:nvPr/>
            </p:nvSpPr>
            <p:spPr>
              <a:xfrm>
                <a:off x="4913313" y="5014913"/>
                <a:ext cx="190500" cy="66675"/>
              </a:xfrm>
              <a:custGeom>
                <a:rect b="b" l="l" r="r" t="t"/>
                <a:pathLst>
                  <a:path extrusionOk="0" h="28" w="79">
                    <a:moveTo>
                      <a:pt x="0" y="21"/>
                    </a:moveTo>
                    <a:cubicBezTo>
                      <a:pt x="0" y="21"/>
                      <a:pt x="0" y="21"/>
                      <a:pt x="1" y="21"/>
                    </a:cubicBezTo>
                    <a:cubicBezTo>
                      <a:pt x="1" y="25"/>
                      <a:pt x="4" y="28"/>
                      <a:pt x="8" y="28"/>
                    </a:cubicBezTo>
                    <a:cubicBezTo>
                      <a:pt x="72" y="28"/>
                      <a:pt x="72" y="28"/>
                      <a:pt x="72" y="28"/>
                    </a:cubicBezTo>
                    <a:cubicBezTo>
                      <a:pt x="76" y="28"/>
                      <a:pt x="79" y="25"/>
                      <a:pt x="79" y="21"/>
                    </a:cubicBezTo>
                    <a:cubicBezTo>
                      <a:pt x="79" y="21"/>
                      <a:pt x="79" y="21"/>
                      <a:pt x="79" y="21"/>
                    </a:cubicBezTo>
                    <a:cubicBezTo>
                      <a:pt x="79" y="10"/>
                      <a:pt x="79" y="10"/>
                      <a:pt x="79" y="10"/>
                    </a:cubicBezTo>
                    <a:cubicBezTo>
                      <a:pt x="79" y="8"/>
                      <a:pt x="79" y="8"/>
                      <a:pt x="79" y="8"/>
                    </a:cubicBezTo>
                    <a:cubicBezTo>
                      <a:pt x="79" y="4"/>
                      <a:pt x="76" y="0"/>
                      <a:pt x="72" y="0"/>
                    </a:cubicBezTo>
                    <a:cubicBezTo>
                      <a:pt x="8" y="0"/>
                      <a:pt x="8" y="0"/>
                      <a:pt x="8" y="0"/>
                    </a:cubicBezTo>
                    <a:cubicBezTo>
                      <a:pt x="4" y="0"/>
                      <a:pt x="0" y="4"/>
                      <a:pt x="0" y="8"/>
                    </a:cubicBezTo>
                    <a:cubicBezTo>
                      <a:pt x="0" y="10"/>
                      <a:pt x="0" y="10"/>
                      <a:pt x="0" y="10"/>
                    </a:cubicBezTo>
                    <a:lnTo>
                      <a:pt x="0" y="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47"/>
              <p:cNvSpPr/>
              <p:nvPr/>
            </p:nvSpPr>
            <p:spPr>
              <a:xfrm>
                <a:off x="4973638" y="5422900"/>
                <a:ext cx="65087" cy="61913"/>
              </a:xfrm>
              <a:custGeom>
                <a:rect b="b" l="l" r="r" t="t"/>
                <a:pathLst>
                  <a:path extrusionOk="0" h="26" w="27">
                    <a:moveTo>
                      <a:pt x="23" y="8"/>
                    </a:moveTo>
                    <a:cubicBezTo>
                      <a:pt x="18" y="8"/>
                      <a:pt x="18" y="8"/>
                      <a:pt x="18" y="8"/>
                    </a:cubicBezTo>
                    <a:cubicBezTo>
                      <a:pt x="18" y="3"/>
                      <a:pt x="18" y="3"/>
                      <a:pt x="18" y="3"/>
                    </a:cubicBezTo>
                    <a:cubicBezTo>
                      <a:pt x="18" y="1"/>
                      <a:pt x="16" y="0"/>
                      <a:pt x="15" y="0"/>
                    </a:cubicBezTo>
                    <a:cubicBezTo>
                      <a:pt x="13" y="0"/>
                      <a:pt x="13" y="0"/>
                      <a:pt x="13" y="0"/>
                    </a:cubicBezTo>
                    <a:cubicBezTo>
                      <a:pt x="12" y="0"/>
                      <a:pt x="12" y="0"/>
                      <a:pt x="12" y="0"/>
                    </a:cubicBezTo>
                    <a:cubicBezTo>
                      <a:pt x="10" y="0"/>
                      <a:pt x="9" y="1"/>
                      <a:pt x="9" y="3"/>
                    </a:cubicBezTo>
                    <a:cubicBezTo>
                      <a:pt x="9" y="8"/>
                      <a:pt x="9" y="8"/>
                      <a:pt x="9" y="8"/>
                    </a:cubicBezTo>
                    <a:cubicBezTo>
                      <a:pt x="4" y="8"/>
                      <a:pt x="4" y="8"/>
                      <a:pt x="4" y="8"/>
                    </a:cubicBezTo>
                    <a:cubicBezTo>
                      <a:pt x="2" y="8"/>
                      <a:pt x="0" y="10"/>
                      <a:pt x="0" y="12"/>
                    </a:cubicBezTo>
                    <a:cubicBezTo>
                      <a:pt x="0" y="14"/>
                      <a:pt x="0" y="14"/>
                      <a:pt x="0" y="14"/>
                    </a:cubicBezTo>
                    <a:cubicBezTo>
                      <a:pt x="0" y="16"/>
                      <a:pt x="2" y="17"/>
                      <a:pt x="4" y="17"/>
                    </a:cubicBezTo>
                    <a:cubicBezTo>
                      <a:pt x="9" y="17"/>
                      <a:pt x="9" y="17"/>
                      <a:pt x="9" y="17"/>
                    </a:cubicBezTo>
                    <a:cubicBezTo>
                      <a:pt x="9" y="23"/>
                      <a:pt x="9" y="23"/>
                      <a:pt x="9" y="23"/>
                    </a:cubicBezTo>
                    <a:cubicBezTo>
                      <a:pt x="9" y="25"/>
                      <a:pt x="10" y="26"/>
                      <a:pt x="12" y="26"/>
                    </a:cubicBezTo>
                    <a:cubicBezTo>
                      <a:pt x="13" y="26"/>
                      <a:pt x="13" y="26"/>
                      <a:pt x="13" y="26"/>
                    </a:cubicBezTo>
                    <a:cubicBezTo>
                      <a:pt x="15" y="26"/>
                      <a:pt x="15" y="26"/>
                      <a:pt x="15" y="26"/>
                    </a:cubicBezTo>
                    <a:cubicBezTo>
                      <a:pt x="16" y="26"/>
                      <a:pt x="18" y="25"/>
                      <a:pt x="18" y="23"/>
                    </a:cubicBezTo>
                    <a:cubicBezTo>
                      <a:pt x="18" y="17"/>
                      <a:pt x="18" y="17"/>
                      <a:pt x="18" y="17"/>
                    </a:cubicBezTo>
                    <a:cubicBezTo>
                      <a:pt x="23" y="17"/>
                      <a:pt x="23" y="17"/>
                      <a:pt x="23" y="17"/>
                    </a:cubicBezTo>
                    <a:cubicBezTo>
                      <a:pt x="25" y="17"/>
                      <a:pt x="27" y="16"/>
                      <a:pt x="27" y="14"/>
                    </a:cubicBezTo>
                    <a:cubicBezTo>
                      <a:pt x="27" y="12"/>
                      <a:pt x="27" y="12"/>
                      <a:pt x="27" y="12"/>
                    </a:cubicBezTo>
                    <a:cubicBezTo>
                      <a:pt x="27" y="10"/>
                      <a:pt x="25" y="8"/>
                      <a:pt x="23" y="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sp>
        <p:nvSpPr>
          <p:cNvPr id="739" name="Google Shape;739;p48"/>
          <p:cNvSpPr txBox="1"/>
          <p:nvPr>
            <p:ph idx="1" type="subTitle"/>
          </p:nvPr>
        </p:nvSpPr>
        <p:spPr>
          <a:xfrm>
            <a:off x="3530475" y="1267125"/>
            <a:ext cx="4900200" cy="186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740" name="Google Shape;740;p48"/>
          <p:cNvSpPr txBox="1"/>
          <p:nvPr>
            <p:ph type="title"/>
          </p:nvPr>
        </p:nvSpPr>
        <p:spPr>
          <a:xfrm>
            <a:off x="3530474" y="3240975"/>
            <a:ext cx="49002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grpSp>
        <p:nvGrpSpPr>
          <p:cNvPr id="741" name="Google Shape;741;p48"/>
          <p:cNvGrpSpPr/>
          <p:nvPr/>
        </p:nvGrpSpPr>
        <p:grpSpPr>
          <a:xfrm>
            <a:off x="2824221" y="314483"/>
            <a:ext cx="593845" cy="593845"/>
            <a:chOff x="2824221" y="314483"/>
            <a:chExt cx="593845" cy="593845"/>
          </a:xfrm>
        </p:grpSpPr>
        <p:sp>
          <p:nvSpPr>
            <p:cNvPr id="742" name="Google Shape;742;p48"/>
            <p:cNvSpPr/>
            <p:nvPr/>
          </p:nvSpPr>
          <p:spPr>
            <a:xfrm>
              <a:off x="2824221" y="3144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43" name="Google Shape;743;p48"/>
            <p:cNvGrpSpPr/>
            <p:nvPr/>
          </p:nvGrpSpPr>
          <p:grpSpPr>
            <a:xfrm>
              <a:off x="2903367" y="375436"/>
              <a:ext cx="435570" cy="471951"/>
              <a:chOff x="5829301" y="5737225"/>
              <a:chExt cx="684213" cy="741363"/>
            </a:xfrm>
          </p:grpSpPr>
          <p:sp>
            <p:nvSpPr>
              <p:cNvPr id="744" name="Google Shape;744;p48"/>
              <p:cNvSpPr/>
              <p:nvPr/>
            </p:nvSpPr>
            <p:spPr>
              <a:xfrm>
                <a:off x="5945188" y="6078538"/>
                <a:ext cx="415925" cy="400050"/>
              </a:xfrm>
              <a:custGeom>
                <a:rect b="b" l="l" r="r" t="t"/>
                <a:pathLst>
                  <a:path extrusionOk="0" h="166" w="173">
                    <a:moveTo>
                      <a:pt x="141" y="30"/>
                    </a:moveTo>
                    <a:cubicBezTo>
                      <a:pt x="135" y="47"/>
                      <a:pt x="136" y="66"/>
                      <a:pt x="138" y="85"/>
                    </a:cubicBezTo>
                    <a:cubicBezTo>
                      <a:pt x="140" y="106"/>
                      <a:pt x="142" y="126"/>
                      <a:pt x="130" y="139"/>
                    </a:cubicBezTo>
                    <a:cubicBezTo>
                      <a:pt x="122" y="149"/>
                      <a:pt x="105" y="154"/>
                      <a:pt x="80" y="155"/>
                    </a:cubicBezTo>
                    <a:cubicBezTo>
                      <a:pt x="55" y="156"/>
                      <a:pt x="37" y="150"/>
                      <a:pt x="28" y="139"/>
                    </a:cubicBezTo>
                    <a:cubicBezTo>
                      <a:pt x="11" y="117"/>
                      <a:pt x="22" y="78"/>
                      <a:pt x="29" y="52"/>
                    </a:cubicBezTo>
                    <a:cubicBezTo>
                      <a:pt x="32" y="44"/>
                      <a:pt x="34" y="37"/>
                      <a:pt x="35" y="31"/>
                    </a:cubicBezTo>
                    <a:cubicBezTo>
                      <a:pt x="33" y="31"/>
                      <a:pt x="32" y="31"/>
                      <a:pt x="31" y="31"/>
                    </a:cubicBezTo>
                    <a:cubicBezTo>
                      <a:pt x="29" y="31"/>
                      <a:pt x="26" y="31"/>
                      <a:pt x="24" y="31"/>
                    </a:cubicBezTo>
                    <a:cubicBezTo>
                      <a:pt x="23" y="36"/>
                      <a:pt x="21" y="42"/>
                      <a:pt x="19" y="49"/>
                    </a:cubicBezTo>
                    <a:cubicBezTo>
                      <a:pt x="12" y="77"/>
                      <a:pt x="0" y="120"/>
                      <a:pt x="20" y="145"/>
                    </a:cubicBezTo>
                    <a:cubicBezTo>
                      <a:pt x="31" y="159"/>
                      <a:pt x="49" y="166"/>
                      <a:pt x="75" y="166"/>
                    </a:cubicBezTo>
                    <a:cubicBezTo>
                      <a:pt x="77" y="166"/>
                      <a:pt x="78" y="166"/>
                      <a:pt x="80" y="165"/>
                    </a:cubicBezTo>
                    <a:cubicBezTo>
                      <a:pt x="108" y="165"/>
                      <a:pt x="127" y="158"/>
                      <a:pt x="138" y="146"/>
                    </a:cubicBezTo>
                    <a:cubicBezTo>
                      <a:pt x="152" y="130"/>
                      <a:pt x="150" y="107"/>
                      <a:pt x="148" y="84"/>
                    </a:cubicBezTo>
                    <a:cubicBezTo>
                      <a:pt x="146" y="54"/>
                      <a:pt x="143" y="26"/>
                      <a:pt x="173" y="9"/>
                    </a:cubicBezTo>
                    <a:cubicBezTo>
                      <a:pt x="171" y="6"/>
                      <a:pt x="170" y="3"/>
                      <a:pt x="168" y="0"/>
                    </a:cubicBezTo>
                    <a:cubicBezTo>
                      <a:pt x="155" y="7"/>
                      <a:pt x="146" y="17"/>
                      <a:pt x="141" y="3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48"/>
              <p:cNvSpPr/>
              <p:nvPr/>
            </p:nvSpPr>
            <p:spPr>
              <a:xfrm>
                <a:off x="5884863" y="6072188"/>
                <a:ext cx="268288" cy="80963"/>
              </a:xfrm>
              <a:custGeom>
                <a:rect b="b" l="l" r="r" t="t"/>
                <a:pathLst>
                  <a:path extrusionOk="0" h="34" w="112">
                    <a:moveTo>
                      <a:pt x="60" y="34"/>
                    </a:moveTo>
                    <a:cubicBezTo>
                      <a:pt x="90" y="33"/>
                      <a:pt x="110" y="13"/>
                      <a:pt x="112" y="3"/>
                    </a:cubicBezTo>
                    <a:cubicBezTo>
                      <a:pt x="99" y="13"/>
                      <a:pt x="82" y="18"/>
                      <a:pt x="62" y="19"/>
                    </a:cubicBezTo>
                    <a:cubicBezTo>
                      <a:pt x="61" y="19"/>
                      <a:pt x="61" y="19"/>
                      <a:pt x="60" y="19"/>
                    </a:cubicBezTo>
                    <a:cubicBezTo>
                      <a:pt x="60" y="19"/>
                      <a:pt x="59" y="19"/>
                      <a:pt x="59" y="19"/>
                    </a:cubicBezTo>
                    <a:cubicBezTo>
                      <a:pt x="35" y="19"/>
                      <a:pt x="15" y="13"/>
                      <a:pt x="0" y="0"/>
                    </a:cubicBezTo>
                    <a:cubicBezTo>
                      <a:pt x="0" y="0"/>
                      <a:pt x="0" y="0"/>
                      <a:pt x="0" y="0"/>
                    </a:cubicBezTo>
                    <a:cubicBezTo>
                      <a:pt x="0" y="0"/>
                      <a:pt x="0" y="1"/>
                      <a:pt x="0" y="1"/>
                    </a:cubicBezTo>
                    <a:cubicBezTo>
                      <a:pt x="0" y="10"/>
                      <a:pt x="19" y="31"/>
                      <a:pt x="49" y="34"/>
                    </a:cubicBezTo>
                    <a:cubicBezTo>
                      <a:pt x="51" y="34"/>
                      <a:pt x="54" y="34"/>
                      <a:pt x="56" y="34"/>
                    </a:cubicBezTo>
                    <a:cubicBezTo>
                      <a:pt x="57" y="34"/>
                      <a:pt x="58" y="34"/>
                      <a:pt x="60" y="3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48"/>
              <p:cNvSpPr/>
              <p:nvPr/>
            </p:nvSpPr>
            <p:spPr>
              <a:xfrm>
                <a:off x="5835651" y="5768975"/>
                <a:ext cx="84137" cy="171450"/>
              </a:xfrm>
              <a:custGeom>
                <a:rect b="b" l="l" r="r" t="t"/>
                <a:pathLst>
                  <a:path extrusionOk="0" h="71" w="35">
                    <a:moveTo>
                      <a:pt x="10" y="69"/>
                    </a:moveTo>
                    <a:cubicBezTo>
                      <a:pt x="10" y="68"/>
                      <a:pt x="10" y="66"/>
                      <a:pt x="10" y="65"/>
                    </a:cubicBezTo>
                    <a:cubicBezTo>
                      <a:pt x="10" y="42"/>
                      <a:pt x="18" y="17"/>
                      <a:pt x="35" y="8"/>
                    </a:cubicBezTo>
                    <a:cubicBezTo>
                      <a:pt x="33" y="6"/>
                      <a:pt x="31" y="3"/>
                      <a:pt x="31" y="0"/>
                    </a:cubicBezTo>
                    <a:cubicBezTo>
                      <a:pt x="24" y="4"/>
                      <a:pt x="18" y="9"/>
                      <a:pt x="13" y="17"/>
                    </a:cubicBezTo>
                    <a:cubicBezTo>
                      <a:pt x="5" y="30"/>
                      <a:pt x="0" y="47"/>
                      <a:pt x="0" y="65"/>
                    </a:cubicBezTo>
                    <a:cubicBezTo>
                      <a:pt x="0" y="67"/>
                      <a:pt x="0" y="69"/>
                      <a:pt x="1" y="71"/>
                    </a:cubicBezTo>
                    <a:cubicBezTo>
                      <a:pt x="2" y="70"/>
                      <a:pt x="4" y="69"/>
                      <a:pt x="6" y="69"/>
                    </a:cubicBezTo>
                    <a:cubicBezTo>
                      <a:pt x="7" y="69"/>
                      <a:pt x="8" y="69"/>
                      <a:pt x="10" y="6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48"/>
              <p:cNvSpPr/>
              <p:nvPr/>
            </p:nvSpPr>
            <p:spPr>
              <a:xfrm>
                <a:off x="6124576" y="5768975"/>
                <a:ext cx="84137" cy="171450"/>
              </a:xfrm>
              <a:custGeom>
                <a:rect b="b" l="l" r="r" t="t"/>
                <a:pathLst>
                  <a:path extrusionOk="0" h="71" w="35">
                    <a:moveTo>
                      <a:pt x="29" y="69"/>
                    </a:moveTo>
                    <a:cubicBezTo>
                      <a:pt x="31" y="69"/>
                      <a:pt x="33" y="70"/>
                      <a:pt x="35" y="71"/>
                    </a:cubicBezTo>
                    <a:cubicBezTo>
                      <a:pt x="35" y="69"/>
                      <a:pt x="35" y="67"/>
                      <a:pt x="35" y="65"/>
                    </a:cubicBezTo>
                    <a:cubicBezTo>
                      <a:pt x="35" y="47"/>
                      <a:pt x="30" y="30"/>
                      <a:pt x="22" y="17"/>
                    </a:cubicBezTo>
                    <a:cubicBezTo>
                      <a:pt x="17" y="9"/>
                      <a:pt x="11" y="3"/>
                      <a:pt x="5" y="0"/>
                    </a:cubicBezTo>
                    <a:cubicBezTo>
                      <a:pt x="4" y="3"/>
                      <a:pt x="2" y="6"/>
                      <a:pt x="0" y="8"/>
                    </a:cubicBezTo>
                    <a:cubicBezTo>
                      <a:pt x="17" y="17"/>
                      <a:pt x="26" y="41"/>
                      <a:pt x="26" y="65"/>
                    </a:cubicBezTo>
                    <a:cubicBezTo>
                      <a:pt x="26" y="66"/>
                      <a:pt x="26" y="68"/>
                      <a:pt x="26" y="69"/>
                    </a:cubicBezTo>
                    <a:cubicBezTo>
                      <a:pt x="27" y="69"/>
                      <a:pt x="28" y="69"/>
                      <a:pt x="29" y="6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48"/>
              <p:cNvSpPr/>
              <p:nvPr/>
            </p:nvSpPr>
            <p:spPr>
              <a:xfrm>
                <a:off x="5829300" y="5935663"/>
                <a:ext cx="388938" cy="182562"/>
              </a:xfrm>
              <a:custGeom>
                <a:rect b="b" l="l" r="r" t="t"/>
                <a:pathLst>
                  <a:path extrusionOk="0" h="76" w="162">
                    <a:moveTo>
                      <a:pt x="82" y="76"/>
                    </a:moveTo>
                    <a:cubicBezTo>
                      <a:pt x="82" y="76"/>
                      <a:pt x="83" y="76"/>
                      <a:pt x="83" y="76"/>
                    </a:cubicBezTo>
                    <a:cubicBezTo>
                      <a:pt x="84" y="76"/>
                      <a:pt x="84" y="76"/>
                      <a:pt x="85" y="76"/>
                    </a:cubicBezTo>
                    <a:cubicBezTo>
                      <a:pt x="105" y="75"/>
                      <a:pt x="122" y="70"/>
                      <a:pt x="135" y="60"/>
                    </a:cubicBezTo>
                    <a:cubicBezTo>
                      <a:pt x="136" y="59"/>
                      <a:pt x="137" y="58"/>
                      <a:pt x="138" y="57"/>
                    </a:cubicBezTo>
                    <a:cubicBezTo>
                      <a:pt x="151" y="46"/>
                      <a:pt x="159" y="30"/>
                      <a:pt x="161" y="12"/>
                    </a:cubicBezTo>
                    <a:cubicBezTo>
                      <a:pt x="162" y="8"/>
                      <a:pt x="160" y="4"/>
                      <a:pt x="158" y="2"/>
                    </a:cubicBezTo>
                    <a:cubicBezTo>
                      <a:pt x="156" y="1"/>
                      <a:pt x="154" y="0"/>
                      <a:pt x="152" y="0"/>
                    </a:cubicBezTo>
                    <a:cubicBezTo>
                      <a:pt x="151" y="0"/>
                      <a:pt x="150" y="0"/>
                      <a:pt x="149" y="0"/>
                    </a:cubicBezTo>
                    <a:cubicBezTo>
                      <a:pt x="145" y="1"/>
                      <a:pt x="141" y="5"/>
                      <a:pt x="141" y="9"/>
                    </a:cubicBezTo>
                    <a:cubicBezTo>
                      <a:pt x="137" y="38"/>
                      <a:pt x="114" y="55"/>
                      <a:pt x="78" y="55"/>
                    </a:cubicBezTo>
                    <a:cubicBezTo>
                      <a:pt x="78" y="55"/>
                      <a:pt x="78" y="55"/>
                      <a:pt x="78" y="55"/>
                    </a:cubicBezTo>
                    <a:cubicBezTo>
                      <a:pt x="78" y="55"/>
                      <a:pt x="78" y="55"/>
                      <a:pt x="78" y="55"/>
                    </a:cubicBezTo>
                    <a:cubicBezTo>
                      <a:pt x="45" y="53"/>
                      <a:pt x="24" y="37"/>
                      <a:pt x="21" y="9"/>
                    </a:cubicBezTo>
                    <a:cubicBezTo>
                      <a:pt x="20" y="5"/>
                      <a:pt x="17" y="1"/>
                      <a:pt x="13" y="0"/>
                    </a:cubicBezTo>
                    <a:cubicBezTo>
                      <a:pt x="11" y="0"/>
                      <a:pt x="10" y="0"/>
                      <a:pt x="9" y="0"/>
                    </a:cubicBezTo>
                    <a:cubicBezTo>
                      <a:pt x="7" y="0"/>
                      <a:pt x="5" y="1"/>
                      <a:pt x="4" y="2"/>
                    </a:cubicBezTo>
                    <a:cubicBezTo>
                      <a:pt x="1" y="5"/>
                      <a:pt x="0" y="8"/>
                      <a:pt x="0" y="12"/>
                    </a:cubicBezTo>
                    <a:cubicBezTo>
                      <a:pt x="2" y="30"/>
                      <a:pt x="10" y="46"/>
                      <a:pt x="23" y="57"/>
                    </a:cubicBezTo>
                    <a:cubicBezTo>
                      <a:pt x="23" y="57"/>
                      <a:pt x="23" y="57"/>
                      <a:pt x="23" y="57"/>
                    </a:cubicBezTo>
                    <a:cubicBezTo>
                      <a:pt x="38" y="70"/>
                      <a:pt x="58" y="76"/>
                      <a:pt x="82" y="7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48"/>
              <p:cNvSpPr/>
              <p:nvPr/>
            </p:nvSpPr>
            <p:spPr>
              <a:xfrm>
                <a:off x="5908676" y="5740400"/>
                <a:ext cx="61913" cy="52388"/>
              </a:xfrm>
              <a:custGeom>
                <a:rect b="b" l="l" r="r" t="t"/>
                <a:pathLst>
                  <a:path extrusionOk="0" h="22" w="26">
                    <a:moveTo>
                      <a:pt x="5" y="20"/>
                    </a:moveTo>
                    <a:cubicBezTo>
                      <a:pt x="6" y="21"/>
                      <a:pt x="8" y="22"/>
                      <a:pt x="10" y="22"/>
                    </a:cubicBezTo>
                    <a:cubicBezTo>
                      <a:pt x="16" y="22"/>
                      <a:pt x="26" y="17"/>
                      <a:pt x="26" y="11"/>
                    </a:cubicBezTo>
                    <a:cubicBezTo>
                      <a:pt x="26" y="4"/>
                      <a:pt x="16" y="0"/>
                      <a:pt x="10" y="0"/>
                    </a:cubicBezTo>
                    <a:cubicBezTo>
                      <a:pt x="4" y="0"/>
                      <a:pt x="0" y="4"/>
                      <a:pt x="0" y="11"/>
                    </a:cubicBezTo>
                    <a:cubicBezTo>
                      <a:pt x="0" y="11"/>
                      <a:pt x="0" y="11"/>
                      <a:pt x="0" y="12"/>
                    </a:cubicBezTo>
                    <a:cubicBezTo>
                      <a:pt x="0" y="15"/>
                      <a:pt x="2" y="18"/>
                      <a:pt x="5" y="2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48"/>
              <p:cNvSpPr/>
              <p:nvPr/>
            </p:nvSpPr>
            <p:spPr>
              <a:xfrm>
                <a:off x="6073776" y="5737225"/>
                <a:ext cx="63500" cy="55562"/>
              </a:xfrm>
              <a:custGeom>
                <a:rect b="b" l="l" r="r" t="t"/>
                <a:pathLst>
                  <a:path extrusionOk="0" h="23" w="26">
                    <a:moveTo>
                      <a:pt x="26" y="13"/>
                    </a:moveTo>
                    <a:cubicBezTo>
                      <a:pt x="26" y="12"/>
                      <a:pt x="26" y="12"/>
                      <a:pt x="26" y="11"/>
                    </a:cubicBezTo>
                    <a:cubicBezTo>
                      <a:pt x="26" y="5"/>
                      <a:pt x="22" y="0"/>
                      <a:pt x="16" y="0"/>
                    </a:cubicBezTo>
                    <a:cubicBezTo>
                      <a:pt x="10" y="0"/>
                      <a:pt x="0" y="5"/>
                      <a:pt x="0" y="11"/>
                    </a:cubicBezTo>
                    <a:cubicBezTo>
                      <a:pt x="0" y="18"/>
                      <a:pt x="10" y="23"/>
                      <a:pt x="16" y="23"/>
                    </a:cubicBezTo>
                    <a:cubicBezTo>
                      <a:pt x="18" y="23"/>
                      <a:pt x="20" y="22"/>
                      <a:pt x="22" y="21"/>
                    </a:cubicBezTo>
                    <a:cubicBezTo>
                      <a:pt x="24" y="19"/>
                      <a:pt x="26" y="16"/>
                      <a:pt x="26" y="1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48"/>
              <p:cNvSpPr/>
              <p:nvPr/>
            </p:nvSpPr>
            <p:spPr>
              <a:xfrm>
                <a:off x="6343651" y="5959475"/>
                <a:ext cx="169863" cy="173037"/>
              </a:xfrm>
              <a:custGeom>
                <a:rect b="b" l="l" r="r" t="t"/>
                <a:pathLst>
                  <a:path extrusionOk="0" h="72" w="71">
                    <a:moveTo>
                      <a:pt x="35" y="0"/>
                    </a:moveTo>
                    <a:cubicBezTo>
                      <a:pt x="16" y="0"/>
                      <a:pt x="0" y="16"/>
                      <a:pt x="0" y="36"/>
                    </a:cubicBezTo>
                    <a:cubicBezTo>
                      <a:pt x="0" y="41"/>
                      <a:pt x="1" y="45"/>
                      <a:pt x="2" y="50"/>
                    </a:cubicBezTo>
                    <a:cubicBezTo>
                      <a:pt x="4" y="53"/>
                      <a:pt x="5" y="56"/>
                      <a:pt x="7" y="59"/>
                    </a:cubicBezTo>
                    <a:cubicBezTo>
                      <a:pt x="14" y="67"/>
                      <a:pt x="24" y="72"/>
                      <a:pt x="35" y="72"/>
                    </a:cubicBezTo>
                    <a:cubicBezTo>
                      <a:pt x="55" y="72"/>
                      <a:pt x="71" y="56"/>
                      <a:pt x="71" y="36"/>
                    </a:cubicBezTo>
                    <a:cubicBezTo>
                      <a:pt x="71" y="16"/>
                      <a:pt x="55" y="0"/>
                      <a:pt x="35" y="0"/>
                    </a:cubicBezTo>
                    <a:close/>
                    <a:moveTo>
                      <a:pt x="35" y="66"/>
                    </a:moveTo>
                    <a:cubicBezTo>
                      <a:pt x="19" y="66"/>
                      <a:pt x="6" y="52"/>
                      <a:pt x="6" y="36"/>
                    </a:cubicBezTo>
                    <a:cubicBezTo>
                      <a:pt x="6" y="20"/>
                      <a:pt x="19" y="7"/>
                      <a:pt x="35" y="7"/>
                    </a:cubicBezTo>
                    <a:cubicBezTo>
                      <a:pt x="52" y="7"/>
                      <a:pt x="65" y="20"/>
                      <a:pt x="65" y="36"/>
                    </a:cubicBezTo>
                    <a:cubicBezTo>
                      <a:pt x="65" y="52"/>
                      <a:pt x="52" y="66"/>
                      <a:pt x="35" y="6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48"/>
              <p:cNvSpPr/>
              <p:nvPr/>
            </p:nvSpPr>
            <p:spPr>
              <a:xfrm>
                <a:off x="6357938" y="5975350"/>
                <a:ext cx="141287" cy="142875"/>
              </a:xfrm>
              <a:custGeom>
                <a:rect b="b" l="l" r="r" t="t"/>
                <a:pathLst>
                  <a:path extrusionOk="0" h="59" w="59">
                    <a:moveTo>
                      <a:pt x="29" y="0"/>
                    </a:moveTo>
                    <a:cubicBezTo>
                      <a:pt x="13" y="0"/>
                      <a:pt x="0" y="13"/>
                      <a:pt x="0" y="29"/>
                    </a:cubicBezTo>
                    <a:cubicBezTo>
                      <a:pt x="0" y="45"/>
                      <a:pt x="13" y="59"/>
                      <a:pt x="29" y="59"/>
                    </a:cubicBezTo>
                    <a:cubicBezTo>
                      <a:pt x="46" y="59"/>
                      <a:pt x="59" y="45"/>
                      <a:pt x="59" y="29"/>
                    </a:cubicBezTo>
                    <a:cubicBezTo>
                      <a:pt x="59" y="13"/>
                      <a:pt x="46" y="0"/>
                      <a:pt x="29" y="0"/>
                    </a:cubicBezTo>
                    <a:close/>
                    <a:moveTo>
                      <a:pt x="29" y="43"/>
                    </a:moveTo>
                    <a:cubicBezTo>
                      <a:pt x="22" y="43"/>
                      <a:pt x="16" y="37"/>
                      <a:pt x="16" y="29"/>
                    </a:cubicBezTo>
                    <a:cubicBezTo>
                      <a:pt x="16" y="21"/>
                      <a:pt x="22" y="15"/>
                      <a:pt x="29" y="15"/>
                    </a:cubicBezTo>
                    <a:cubicBezTo>
                      <a:pt x="37" y="15"/>
                      <a:pt x="43" y="21"/>
                      <a:pt x="43" y="29"/>
                    </a:cubicBezTo>
                    <a:cubicBezTo>
                      <a:pt x="43" y="37"/>
                      <a:pt x="37" y="43"/>
                      <a:pt x="29" y="4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48"/>
              <p:cNvSpPr/>
              <p:nvPr/>
            </p:nvSpPr>
            <p:spPr>
              <a:xfrm>
                <a:off x="6394451" y="6011863"/>
                <a:ext cx="69900" cy="699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4" name="Google Shape;754;p48"/>
          <p:cNvGrpSpPr/>
          <p:nvPr/>
        </p:nvGrpSpPr>
        <p:grpSpPr>
          <a:xfrm>
            <a:off x="1010521" y="1142733"/>
            <a:ext cx="593845" cy="593845"/>
            <a:chOff x="1010521" y="1142733"/>
            <a:chExt cx="593845" cy="593845"/>
          </a:xfrm>
        </p:grpSpPr>
        <p:sp>
          <p:nvSpPr>
            <p:cNvPr id="755" name="Google Shape;755;p48"/>
            <p:cNvSpPr/>
            <p:nvPr/>
          </p:nvSpPr>
          <p:spPr>
            <a:xfrm>
              <a:off x="1010521" y="11427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48"/>
            <p:cNvSpPr/>
            <p:nvPr/>
          </p:nvSpPr>
          <p:spPr>
            <a:xfrm>
              <a:off x="1275718" y="1408561"/>
              <a:ext cx="60900" cy="60900"/>
            </a:xfrm>
            <a:prstGeom prst="ellipse">
              <a:avLst/>
            </a:prstGeom>
            <a:solidFill>
              <a:srgbClr val="22262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48"/>
            <p:cNvSpPr/>
            <p:nvPr/>
          </p:nvSpPr>
          <p:spPr>
            <a:xfrm>
              <a:off x="1232973" y="1427990"/>
              <a:ext cx="9067" cy="25906"/>
            </a:xfrm>
            <a:custGeom>
              <a:rect b="b" l="l" r="r" t="t"/>
              <a:pathLst>
                <a:path extrusionOk="0" h="13" w="5">
                  <a:moveTo>
                    <a:pt x="5" y="0"/>
                  </a:moveTo>
                  <a:cubicBezTo>
                    <a:pt x="3" y="3"/>
                    <a:pt x="2" y="5"/>
                    <a:pt x="0" y="8"/>
                  </a:cubicBezTo>
                  <a:cubicBezTo>
                    <a:pt x="2" y="9"/>
                    <a:pt x="4" y="11"/>
                    <a:pt x="5" y="13"/>
                  </a:cubicBezTo>
                  <a:cubicBezTo>
                    <a:pt x="5" y="11"/>
                    <a:pt x="5" y="8"/>
                    <a:pt x="5" y="6"/>
                  </a:cubicBezTo>
                  <a:cubicBezTo>
                    <a:pt x="5" y="4"/>
                    <a:pt x="5" y="2"/>
                    <a:pt x="5"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48"/>
            <p:cNvSpPr/>
            <p:nvPr/>
          </p:nvSpPr>
          <p:spPr>
            <a:xfrm>
              <a:off x="1291262" y="1365817"/>
              <a:ext cx="25906" cy="10362"/>
            </a:xfrm>
            <a:custGeom>
              <a:rect b="b" l="l" r="r" t="t"/>
              <a:pathLst>
                <a:path extrusionOk="0" h="5" w="13">
                  <a:moveTo>
                    <a:pt x="13" y="5"/>
                  </a:moveTo>
                  <a:cubicBezTo>
                    <a:pt x="10" y="3"/>
                    <a:pt x="8" y="1"/>
                    <a:pt x="6" y="0"/>
                  </a:cubicBezTo>
                  <a:cubicBezTo>
                    <a:pt x="4" y="2"/>
                    <a:pt x="2" y="3"/>
                    <a:pt x="0" y="5"/>
                  </a:cubicBezTo>
                  <a:cubicBezTo>
                    <a:pt x="3" y="5"/>
                    <a:pt x="5" y="5"/>
                    <a:pt x="8" y="5"/>
                  </a:cubicBezTo>
                  <a:cubicBezTo>
                    <a:pt x="9" y="5"/>
                    <a:pt x="11" y="5"/>
                    <a:pt x="1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48"/>
            <p:cNvSpPr/>
            <p:nvPr/>
          </p:nvSpPr>
          <p:spPr>
            <a:xfrm>
              <a:off x="1370275" y="1424104"/>
              <a:ext cx="11658" cy="25906"/>
            </a:xfrm>
            <a:custGeom>
              <a:rect b="b" l="l" r="r" t="t"/>
              <a:pathLst>
                <a:path extrusionOk="0" h="13" w="6">
                  <a:moveTo>
                    <a:pt x="0" y="13"/>
                  </a:moveTo>
                  <a:cubicBezTo>
                    <a:pt x="2" y="10"/>
                    <a:pt x="4" y="8"/>
                    <a:pt x="6" y="6"/>
                  </a:cubicBezTo>
                  <a:cubicBezTo>
                    <a:pt x="4" y="4"/>
                    <a:pt x="2" y="2"/>
                    <a:pt x="0" y="0"/>
                  </a:cubicBezTo>
                  <a:cubicBezTo>
                    <a:pt x="0" y="2"/>
                    <a:pt x="0" y="5"/>
                    <a:pt x="0" y="8"/>
                  </a:cubicBezTo>
                  <a:cubicBezTo>
                    <a:pt x="0" y="9"/>
                    <a:pt x="0" y="11"/>
                    <a:pt x="0" y="1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48"/>
            <p:cNvSpPr/>
            <p:nvPr/>
          </p:nvSpPr>
          <p:spPr>
            <a:xfrm>
              <a:off x="1317168" y="1315301"/>
              <a:ext cx="103625" cy="107508"/>
            </a:xfrm>
            <a:custGeom>
              <a:rect b="b" l="l" r="r" t="t"/>
              <a:pathLst>
                <a:path extrusionOk="0" h="55" w="53">
                  <a:moveTo>
                    <a:pt x="0" y="22"/>
                  </a:moveTo>
                  <a:cubicBezTo>
                    <a:pt x="4" y="25"/>
                    <a:pt x="8" y="28"/>
                    <a:pt x="12" y="32"/>
                  </a:cubicBezTo>
                  <a:cubicBezTo>
                    <a:pt x="16" y="32"/>
                    <a:pt x="21" y="32"/>
                    <a:pt x="26" y="33"/>
                  </a:cubicBezTo>
                  <a:cubicBezTo>
                    <a:pt x="26" y="37"/>
                    <a:pt x="26" y="41"/>
                    <a:pt x="27" y="45"/>
                  </a:cubicBezTo>
                  <a:cubicBezTo>
                    <a:pt x="30" y="48"/>
                    <a:pt x="33" y="51"/>
                    <a:pt x="36" y="55"/>
                  </a:cubicBezTo>
                  <a:cubicBezTo>
                    <a:pt x="36" y="47"/>
                    <a:pt x="35" y="40"/>
                    <a:pt x="35" y="34"/>
                  </a:cubicBezTo>
                  <a:cubicBezTo>
                    <a:pt x="39" y="34"/>
                    <a:pt x="44" y="35"/>
                    <a:pt x="49" y="36"/>
                  </a:cubicBezTo>
                  <a:cubicBezTo>
                    <a:pt x="50" y="33"/>
                    <a:pt x="51" y="30"/>
                    <a:pt x="53" y="28"/>
                  </a:cubicBezTo>
                  <a:cubicBezTo>
                    <a:pt x="47" y="26"/>
                    <a:pt x="40" y="25"/>
                    <a:pt x="34" y="25"/>
                  </a:cubicBezTo>
                  <a:cubicBezTo>
                    <a:pt x="33" y="16"/>
                    <a:pt x="31" y="7"/>
                    <a:pt x="29" y="0"/>
                  </a:cubicBezTo>
                  <a:cubicBezTo>
                    <a:pt x="27" y="1"/>
                    <a:pt x="24" y="2"/>
                    <a:pt x="21" y="4"/>
                  </a:cubicBezTo>
                  <a:cubicBezTo>
                    <a:pt x="23" y="10"/>
                    <a:pt x="24" y="17"/>
                    <a:pt x="25" y="24"/>
                  </a:cubicBezTo>
                  <a:cubicBezTo>
                    <a:pt x="17" y="23"/>
                    <a:pt x="9" y="22"/>
                    <a:pt x="0" y="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48"/>
            <p:cNvSpPr/>
            <p:nvPr/>
          </p:nvSpPr>
          <p:spPr>
            <a:xfrm>
              <a:off x="1324939" y="1450010"/>
              <a:ext cx="107510" cy="102327"/>
            </a:xfrm>
            <a:custGeom>
              <a:rect b="b" l="l" r="r" t="t"/>
              <a:pathLst>
                <a:path extrusionOk="0" h="52" w="55">
                  <a:moveTo>
                    <a:pt x="50" y="21"/>
                  </a:moveTo>
                  <a:cubicBezTo>
                    <a:pt x="44" y="22"/>
                    <a:pt x="38" y="24"/>
                    <a:pt x="31" y="24"/>
                  </a:cubicBezTo>
                  <a:cubicBezTo>
                    <a:pt x="31" y="17"/>
                    <a:pt x="32" y="8"/>
                    <a:pt x="32" y="0"/>
                  </a:cubicBezTo>
                  <a:cubicBezTo>
                    <a:pt x="29" y="4"/>
                    <a:pt x="26" y="8"/>
                    <a:pt x="23" y="12"/>
                  </a:cubicBezTo>
                  <a:cubicBezTo>
                    <a:pt x="23" y="16"/>
                    <a:pt x="22" y="21"/>
                    <a:pt x="22" y="26"/>
                  </a:cubicBezTo>
                  <a:cubicBezTo>
                    <a:pt x="18" y="26"/>
                    <a:pt x="13" y="26"/>
                    <a:pt x="9" y="26"/>
                  </a:cubicBezTo>
                  <a:cubicBezTo>
                    <a:pt x="6" y="30"/>
                    <a:pt x="3" y="33"/>
                    <a:pt x="0" y="36"/>
                  </a:cubicBezTo>
                  <a:cubicBezTo>
                    <a:pt x="7" y="36"/>
                    <a:pt x="14" y="35"/>
                    <a:pt x="21" y="34"/>
                  </a:cubicBezTo>
                  <a:cubicBezTo>
                    <a:pt x="20" y="39"/>
                    <a:pt x="19" y="44"/>
                    <a:pt x="18" y="48"/>
                  </a:cubicBezTo>
                  <a:cubicBezTo>
                    <a:pt x="21" y="50"/>
                    <a:pt x="24" y="51"/>
                    <a:pt x="27" y="52"/>
                  </a:cubicBezTo>
                  <a:cubicBezTo>
                    <a:pt x="28" y="46"/>
                    <a:pt x="29" y="40"/>
                    <a:pt x="30" y="33"/>
                  </a:cubicBezTo>
                  <a:cubicBezTo>
                    <a:pt x="38" y="32"/>
                    <a:pt x="47" y="31"/>
                    <a:pt x="55" y="29"/>
                  </a:cubicBezTo>
                  <a:cubicBezTo>
                    <a:pt x="54" y="27"/>
                    <a:pt x="53" y="26"/>
                    <a:pt x="52" y="24"/>
                  </a:cubicBezTo>
                  <a:cubicBezTo>
                    <a:pt x="51" y="23"/>
                    <a:pt x="51" y="22"/>
                    <a:pt x="50"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48"/>
            <p:cNvSpPr/>
            <p:nvPr/>
          </p:nvSpPr>
          <p:spPr>
            <a:xfrm>
              <a:off x="1181161" y="1326959"/>
              <a:ext cx="107510" cy="101032"/>
            </a:xfrm>
            <a:custGeom>
              <a:rect b="b" l="l" r="r" t="t"/>
              <a:pathLst>
                <a:path extrusionOk="0" h="52" w="55">
                  <a:moveTo>
                    <a:pt x="23" y="52"/>
                  </a:moveTo>
                  <a:cubicBezTo>
                    <a:pt x="25" y="48"/>
                    <a:pt x="29" y="44"/>
                    <a:pt x="32" y="41"/>
                  </a:cubicBezTo>
                  <a:cubicBezTo>
                    <a:pt x="32" y="36"/>
                    <a:pt x="32" y="31"/>
                    <a:pt x="33" y="27"/>
                  </a:cubicBezTo>
                  <a:cubicBezTo>
                    <a:pt x="37" y="26"/>
                    <a:pt x="41" y="26"/>
                    <a:pt x="45" y="26"/>
                  </a:cubicBezTo>
                  <a:cubicBezTo>
                    <a:pt x="48" y="22"/>
                    <a:pt x="52" y="19"/>
                    <a:pt x="55" y="16"/>
                  </a:cubicBezTo>
                  <a:cubicBezTo>
                    <a:pt x="48" y="17"/>
                    <a:pt x="41" y="17"/>
                    <a:pt x="34" y="18"/>
                  </a:cubicBezTo>
                  <a:cubicBezTo>
                    <a:pt x="34" y="13"/>
                    <a:pt x="35" y="8"/>
                    <a:pt x="36" y="4"/>
                  </a:cubicBezTo>
                  <a:cubicBezTo>
                    <a:pt x="33" y="2"/>
                    <a:pt x="31" y="1"/>
                    <a:pt x="28" y="0"/>
                  </a:cubicBezTo>
                  <a:cubicBezTo>
                    <a:pt x="27" y="6"/>
                    <a:pt x="26" y="12"/>
                    <a:pt x="25" y="19"/>
                  </a:cubicBezTo>
                  <a:cubicBezTo>
                    <a:pt x="16" y="20"/>
                    <a:pt x="8" y="21"/>
                    <a:pt x="0" y="23"/>
                  </a:cubicBezTo>
                  <a:cubicBezTo>
                    <a:pt x="1" y="25"/>
                    <a:pt x="2" y="26"/>
                    <a:pt x="2" y="28"/>
                  </a:cubicBezTo>
                  <a:cubicBezTo>
                    <a:pt x="3" y="29"/>
                    <a:pt x="4" y="30"/>
                    <a:pt x="4" y="31"/>
                  </a:cubicBezTo>
                  <a:cubicBezTo>
                    <a:pt x="10" y="30"/>
                    <a:pt x="17" y="29"/>
                    <a:pt x="24" y="28"/>
                  </a:cubicBezTo>
                  <a:cubicBezTo>
                    <a:pt x="23" y="36"/>
                    <a:pt x="23" y="44"/>
                    <a:pt x="23" y="5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48"/>
            <p:cNvSpPr/>
            <p:nvPr/>
          </p:nvSpPr>
          <p:spPr>
            <a:xfrm>
              <a:off x="1192818" y="1457781"/>
              <a:ext cx="102329" cy="106213"/>
            </a:xfrm>
            <a:custGeom>
              <a:rect b="b" l="l" r="r" t="t"/>
              <a:pathLst>
                <a:path extrusionOk="0" h="54" w="52">
                  <a:moveTo>
                    <a:pt x="52" y="32"/>
                  </a:moveTo>
                  <a:cubicBezTo>
                    <a:pt x="48" y="29"/>
                    <a:pt x="45" y="26"/>
                    <a:pt x="41" y="23"/>
                  </a:cubicBezTo>
                  <a:cubicBezTo>
                    <a:pt x="36" y="22"/>
                    <a:pt x="31" y="22"/>
                    <a:pt x="27" y="22"/>
                  </a:cubicBezTo>
                  <a:cubicBezTo>
                    <a:pt x="26" y="17"/>
                    <a:pt x="26" y="13"/>
                    <a:pt x="26" y="9"/>
                  </a:cubicBezTo>
                  <a:cubicBezTo>
                    <a:pt x="23" y="6"/>
                    <a:pt x="20" y="3"/>
                    <a:pt x="17" y="0"/>
                  </a:cubicBezTo>
                  <a:cubicBezTo>
                    <a:pt x="17" y="7"/>
                    <a:pt x="17" y="14"/>
                    <a:pt x="18" y="20"/>
                  </a:cubicBezTo>
                  <a:cubicBezTo>
                    <a:pt x="13" y="20"/>
                    <a:pt x="8" y="19"/>
                    <a:pt x="4" y="18"/>
                  </a:cubicBezTo>
                  <a:cubicBezTo>
                    <a:pt x="2" y="21"/>
                    <a:pt x="1" y="24"/>
                    <a:pt x="0" y="26"/>
                  </a:cubicBezTo>
                  <a:cubicBezTo>
                    <a:pt x="6" y="28"/>
                    <a:pt x="12" y="29"/>
                    <a:pt x="19" y="29"/>
                  </a:cubicBezTo>
                  <a:cubicBezTo>
                    <a:pt x="20" y="38"/>
                    <a:pt x="21" y="47"/>
                    <a:pt x="23" y="54"/>
                  </a:cubicBezTo>
                  <a:cubicBezTo>
                    <a:pt x="26" y="53"/>
                    <a:pt x="29" y="52"/>
                    <a:pt x="31" y="50"/>
                  </a:cubicBezTo>
                  <a:cubicBezTo>
                    <a:pt x="30" y="44"/>
                    <a:pt x="29" y="37"/>
                    <a:pt x="28" y="30"/>
                  </a:cubicBezTo>
                  <a:cubicBezTo>
                    <a:pt x="36" y="31"/>
                    <a:pt x="44" y="32"/>
                    <a:pt x="52" y="3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48"/>
            <p:cNvSpPr/>
            <p:nvPr/>
          </p:nvSpPr>
          <p:spPr>
            <a:xfrm>
              <a:off x="1297738" y="1503116"/>
              <a:ext cx="24611" cy="10362"/>
            </a:xfrm>
            <a:custGeom>
              <a:rect b="b" l="l" r="r" t="t"/>
              <a:pathLst>
                <a:path extrusionOk="0" h="5" w="13">
                  <a:moveTo>
                    <a:pt x="0" y="0"/>
                  </a:moveTo>
                  <a:cubicBezTo>
                    <a:pt x="2" y="2"/>
                    <a:pt x="4" y="4"/>
                    <a:pt x="7" y="5"/>
                  </a:cubicBezTo>
                  <a:cubicBezTo>
                    <a:pt x="9" y="4"/>
                    <a:pt x="11" y="2"/>
                    <a:pt x="13" y="0"/>
                  </a:cubicBezTo>
                  <a:cubicBezTo>
                    <a:pt x="10" y="0"/>
                    <a:pt x="7" y="0"/>
                    <a:pt x="5" y="0"/>
                  </a:cubicBezTo>
                  <a:cubicBezTo>
                    <a:pt x="3" y="0"/>
                    <a:pt x="1" y="0"/>
                    <a:pt x="0"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48"/>
            <p:cNvSpPr/>
            <p:nvPr/>
          </p:nvSpPr>
          <p:spPr>
            <a:xfrm>
              <a:off x="1242040" y="1560108"/>
              <a:ext cx="132121" cy="102327"/>
            </a:xfrm>
            <a:custGeom>
              <a:rect b="b" l="l" r="r" t="t"/>
              <a:pathLst>
                <a:path extrusionOk="0" h="52" w="67">
                  <a:moveTo>
                    <a:pt x="55" y="15"/>
                  </a:moveTo>
                  <a:cubicBezTo>
                    <a:pt x="49" y="33"/>
                    <a:pt x="40" y="44"/>
                    <a:pt x="33" y="44"/>
                  </a:cubicBezTo>
                  <a:cubicBezTo>
                    <a:pt x="25" y="44"/>
                    <a:pt x="17" y="33"/>
                    <a:pt x="11" y="15"/>
                  </a:cubicBezTo>
                  <a:cubicBezTo>
                    <a:pt x="10" y="12"/>
                    <a:pt x="9" y="9"/>
                    <a:pt x="8" y="5"/>
                  </a:cubicBezTo>
                  <a:cubicBezTo>
                    <a:pt x="5" y="7"/>
                    <a:pt x="3" y="8"/>
                    <a:pt x="0" y="10"/>
                  </a:cubicBezTo>
                  <a:cubicBezTo>
                    <a:pt x="1" y="12"/>
                    <a:pt x="2" y="15"/>
                    <a:pt x="2" y="17"/>
                  </a:cubicBezTo>
                  <a:cubicBezTo>
                    <a:pt x="10" y="40"/>
                    <a:pt x="21" y="52"/>
                    <a:pt x="33" y="52"/>
                  </a:cubicBezTo>
                  <a:cubicBezTo>
                    <a:pt x="45" y="52"/>
                    <a:pt x="55" y="40"/>
                    <a:pt x="63" y="17"/>
                  </a:cubicBezTo>
                  <a:cubicBezTo>
                    <a:pt x="64" y="13"/>
                    <a:pt x="66" y="8"/>
                    <a:pt x="67" y="4"/>
                  </a:cubicBezTo>
                  <a:cubicBezTo>
                    <a:pt x="64" y="2"/>
                    <a:pt x="62" y="1"/>
                    <a:pt x="59" y="0"/>
                  </a:cubicBezTo>
                  <a:cubicBezTo>
                    <a:pt x="58" y="5"/>
                    <a:pt x="56" y="10"/>
                    <a:pt x="55" y="1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48"/>
            <p:cNvSpPr/>
            <p:nvPr/>
          </p:nvSpPr>
          <p:spPr>
            <a:xfrm>
              <a:off x="1425973" y="1372293"/>
              <a:ext cx="104920" cy="130823"/>
            </a:xfrm>
            <a:custGeom>
              <a:rect b="b" l="l" r="r" t="t"/>
              <a:pathLst>
                <a:path extrusionOk="0" h="67" w="53">
                  <a:moveTo>
                    <a:pt x="18" y="4"/>
                  </a:moveTo>
                  <a:cubicBezTo>
                    <a:pt x="13" y="3"/>
                    <a:pt x="9" y="2"/>
                    <a:pt x="4" y="0"/>
                  </a:cubicBezTo>
                  <a:cubicBezTo>
                    <a:pt x="4" y="1"/>
                    <a:pt x="3" y="1"/>
                    <a:pt x="3" y="2"/>
                  </a:cubicBezTo>
                  <a:cubicBezTo>
                    <a:pt x="2" y="4"/>
                    <a:pt x="1" y="6"/>
                    <a:pt x="0" y="9"/>
                  </a:cubicBezTo>
                  <a:cubicBezTo>
                    <a:pt x="5" y="10"/>
                    <a:pt x="10" y="11"/>
                    <a:pt x="15" y="13"/>
                  </a:cubicBezTo>
                  <a:cubicBezTo>
                    <a:pt x="33" y="19"/>
                    <a:pt x="44" y="27"/>
                    <a:pt x="44" y="35"/>
                  </a:cubicBezTo>
                  <a:cubicBezTo>
                    <a:pt x="44" y="42"/>
                    <a:pt x="33" y="50"/>
                    <a:pt x="15" y="56"/>
                  </a:cubicBezTo>
                  <a:cubicBezTo>
                    <a:pt x="12" y="57"/>
                    <a:pt x="9" y="58"/>
                    <a:pt x="6" y="59"/>
                  </a:cubicBezTo>
                  <a:cubicBezTo>
                    <a:pt x="6" y="60"/>
                    <a:pt x="6" y="60"/>
                    <a:pt x="6" y="61"/>
                  </a:cubicBezTo>
                  <a:cubicBezTo>
                    <a:pt x="8" y="63"/>
                    <a:pt x="9" y="65"/>
                    <a:pt x="10" y="67"/>
                  </a:cubicBezTo>
                  <a:cubicBezTo>
                    <a:pt x="12" y="66"/>
                    <a:pt x="15" y="66"/>
                    <a:pt x="18" y="65"/>
                  </a:cubicBezTo>
                  <a:cubicBezTo>
                    <a:pt x="40" y="57"/>
                    <a:pt x="53" y="46"/>
                    <a:pt x="53" y="35"/>
                  </a:cubicBezTo>
                  <a:cubicBezTo>
                    <a:pt x="53" y="23"/>
                    <a:pt x="40" y="12"/>
                    <a:pt x="18" y="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48"/>
            <p:cNvSpPr/>
            <p:nvPr/>
          </p:nvSpPr>
          <p:spPr>
            <a:xfrm>
              <a:off x="1084013" y="1376179"/>
              <a:ext cx="103625" cy="130823"/>
            </a:xfrm>
            <a:custGeom>
              <a:rect b="b" l="l" r="r" t="t"/>
              <a:pathLst>
                <a:path extrusionOk="0" h="67" w="53">
                  <a:moveTo>
                    <a:pt x="53" y="59"/>
                  </a:moveTo>
                  <a:cubicBezTo>
                    <a:pt x="47" y="57"/>
                    <a:pt x="42" y="56"/>
                    <a:pt x="38" y="54"/>
                  </a:cubicBezTo>
                  <a:cubicBezTo>
                    <a:pt x="20" y="48"/>
                    <a:pt x="9" y="40"/>
                    <a:pt x="9" y="33"/>
                  </a:cubicBezTo>
                  <a:cubicBezTo>
                    <a:pt x="9" y="25"/>
                    <a:pt x="20" y="17"/>
                    <a:pt x="38" y="11"/>
                  </a:cubicBezTo>
                  <a:cubicBezTo>
                    <a:pt x="41" y="10"/>
                    <a:pt x="44" y="9"/>
                    <a:pt x="47" y="8"/>
                  </a:cubicBezTo>
                  <a:cubicBezTo>
                    <a:pt x="47" y="7"/>
                    <a:pt x="46" y="7"/>
                    <a:pt x="46" y="7"/>
                  </a:cubicBezTo>
                  <a:cubicBezTo>
                    <a:pt x="45" y="4"/>
                    <a:pt x="44" y="2"/>
                    <a:pt x="43" y="0"/>
                  </a:cubicBezTo>
                  <a:cubicBezTo>
                    <a:pt x="40" y="1"/>
                    <a:pt x="37" y="1"/>
                    <a:pt x="35" y="2"/>
                  </a:cubicBezTo>
                  <a:cubicBezTo>
                    <a:pt x="12" y="10"/>
                    <a:pt x="0" y="21"/>
                    <a:pt x="0" y="33"/>
                  </a:cubicBezTo>
                  <a:cubicBezTo>
                    <a:pt x="0" y="44"/>
                    <a:pt x="12" y="55"/>
                    <a:pt x="35" y="63"/>
                  </a:cubicBezTo>
                  <a:cubicBezTo>
                    <a:pt x="39" y="64"/>
                    <a:pt x="44" y="66"/>
                    <a:pt x="49" y="67"/>
                  </a:cubicBezTo>
                  <a:cubicBezTo>
                    <a:pt x="49" y="66"/>
                    <a:pt x="49" y="66"/>
                    <a:pt x="49" y="66"/>
                  </a:cubicBezTo>
                  <a:cubicBezTo>
                    <a:pt x="50" y="63"/>
                    <a:pt x="51" y="61"/>
                    <a:pt x="53" y="5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48"/>
            <p:cNvSpPr/>
            <p:nvPr/>
          </p:nvSpPr>
          <p:spPr>
            <a:xfrm>
              <a:off x="1240745" y="1216860"/>
              <a:ext cx="129531" cy="102327"/>
            </a:xfrm>
            <a:custGeom>
              <a:rect b="b" l="l" r="r" t="t"/>
              <a:pathLst>
                <a:path extrusionOk="0" h="52" w="66">
                  <a:moveTo>
                    <a:pt x="12" y="38"/>
                  </a:moveTo>
                  <a:cubicBezTo>
                    <a:pt x="18" y="19"/>
                    <a:pt x="26" y="9"/>
                    <a:pt x="34" y="9"/>
                  </a:cubicBezTo>
                  <a:cubicBezTo>
                    <a:pt x="41" y="9"/>
                    <a:pt x="50" y="19"/>
                    <a:pt x="56" y="38"/>
                  </a:cubicBezTo>
                  <a:cubicBezTo>
                    <a:pt x="57" y="41"/>
                    <a:pt x="58" y="44"/>
                    <a:pt x="58" y="47"/>
                  </a:cubicBezTo>
                  <a:cubicBezTo>
                    <a:pt x="61" y="45"/>
                    <a:pt x="64" y="44"/>
                    <a:pt x="66" y="43"/>
                  </a:cubicBezTo>
                  <a:cubicBezTo>
                    <a:pt x="66" y="40"/>
                    <a:pt x="65" y="37"/>
                    <a:pt x="64" y="35"/>
                  </a:cubicBezTo>
                  <a:cubicBezTo>
                    <a:pt x="56" y="12"/>
                    <a:pt x="46" y="0"/>
                    <a:pt x="34" y="0"/>
                  </a:cubicBezTo>
                  <a:cubicBezTo>
                    <a:pt x="22" y="0"/>
                    <a:pt x="11" y="12"/>
                    <a:pt x="3" y="35"/>
                  </a:cubicBezTo>
                  <a:cubicBezTo>
                    <a:pt x="2" y="39"/>
                    <a:pt x="1" y="44"/>
                    <a:pt x="0" y="49"/>
                  </a:cubicBezTo>
                  <a:cubicBezTo>
                    <a:pt x="2" y="50"/>
                    <a:pt x="5" y="51"/>
                    <a:pt x="8" y="52"/>
                  </a:cubicBezTo>
                  <a:cubicBezTo>
                    <a:pt x="9" y="47"/>
                    <a:pt x="10" y="42"/>
                    <a:pt x="12" y="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48"/>
            <p:cNvSpPr/>
            <p:nvPr/>
          </p:nvSpPr>
          <p:spPr>
            <a:xfrm>
              <a:off x="1152664" y="1289395"/>
              <a:ext cx="306988" cy="300504"/>
            </a:xfrm>
            <a:custGeom>
              <a:rect b="b" l="l" r="r" t="t"/>
              <a:pathLst>
                <a:path extrusionOk="0" h="153" w="157">
                  <a:moveTo>
                    <a:pt x="146" y="101"/>
                  </a:moveTo>
                  <a:cubicBezTo>
                    <a:pt x="140" y="92"/>
                    <a:pt x="134" y="83"/>
                    <a:pt x="126" y="74"/>
                  </a:cubicBezTo>
                  <a:cubicBezTo>
                    <a:pt x="131" y="66"/>
                    <a:pt x="136" y="58"/>
                    <a:pt x="140" y="51"/>
                  </a:cubicBezTo>
                  <a:cubicBezTo>
                    <a:pt x="141" y="48"/>
                    <a:pt x="142" y="46"/>
                    <a:pt x="143" y="44"/>
                  </a:cubicBezTo>
                  <a:cubicBezTo>
                    <a:pt x="143" y="43"/>
                    <a:pt x="144" y="43"/>
                    <a:pt x="144" y="42"/>
                  </a:cubicBezTo>
                  <a:cubicBezTo>
                    <a:pt x="151" y="24"/>
                    <a:pt x="151" y="11"/>
                    <a:pt x="144" y="4"/>
                  </a:cubicBezTo>
                  <a:cubicBezTo>
                    <a:pt x="141" y="1"/>
                    <a:pt x="137" y="0"/>
                    <a:pt x="132" y="0"/>
                  </a:cubicBezTo>
                  <a:cubicBezTo>
                    <a:pt x="126" y="0"/>
                    <a:pt x="119" y="2"/>
                    <a:pt x="111" y="6"/>
                  </a:cubicBezTo>
                  <a:cubicBezTo>
                    <a:pt x="109" y="7"/>
                    <a:pt x="106" y="8"/>
                    <a:pt x="103" y="10"/>
                  </a:cubicBezTo>
                  <a:cubicBezTo>
                    <a:pt x="95" y="15"/>
                    <a:pt x="86" y="21"/>
                    <a:pt x="76" y="30"/>
                  </a:cubicBezTo>
                  <a:cubicBezTo>
                    <a:pt x="70" y="25"/>
                    <a:pt x="64" y="21"/>
                    <a:pt x="58" y="18"/>
                  </a:cubicBezTo>
                  <a:cubicBezTo>
                    <a:pt x="56" y="17"/>
                    <a:pt x="54" y="16"/>
                    <a:pt x="53" y="15"/>
                  </a:cubicBezTo>
                  <a:cubicBezTo>
                    <a:pt x="50" y="14"/>
                    <a:pt x="47" y="13"/>
                    <a:pt x="45" y="12"/>
                  </a:cubicBezTo>
                  <a:cubicBezTo>
                    <a:pt x="35" y="8"/>
                    <a:pt x="27" y="6"/>
                    <a:pt x="21" y="6"/>
                  </a:cubicBezTo>
                  <a:cubicBezTo>
                    <a:pt x="14" y="6"/>
                    <a:pt x="9" y="8"/>
                    <a:pt x="6" y="11"/>
                  </a:cubicBezTo>
                  <a:cubicBezTo>
                    <a:pt x="0" y="18"/>
                    <a:pt x="1" y="29"/>
                    <a:pt x="8" y="44"/>
                  </a:cubicBezTo>
                  <a:cubicBezTo>
                    <a:pt x="9" y="46"/>
                    <a:pt x="10" y="48"/>
                    <a:pt x="11" y="51"/>
                  </a:cubicBezTo>
                  <a:cubicBezTo>
                    <a:pt x="11" y="51"/>
                    <a:pt x="12" y="51"/>
                    <a:pt x="12" y="52"/>
                  </a:cubicBezTo>
                  <a:cubicBezTo>
                    <a:pt x="17" y="61"/>
                    <a:pt x="24" y="70"/>
                    <a:pt x="32" y="79"/>
                  </a:cubicBezTo>
                  <a:cubicBezTo>
                    <a:pt x="26" y="87"/>
                    <a:pt x="21" y="95"/>
                    <a:pt x="18" y="103"/>
                  </a:cubicBezTo>
                  <a:cubicBezTo>
                    <a:pt x="16" y="105"/>
                    <a:pt x="15" y="107"/>
                    <a:pt x="14" y="110"/>
                  </a:cubicBezTo>
                  <a:cubicBezTo>
                    <a:pt x="14" y="110"/>
                    <a:pt x="14" y="110"/>
                    <a:pt x="14" y="111"/>
                  </a:cubicBezTo>
                  <a:cubicBezTo>
                    <a:pt x="6" y="129"/>
                    <a:pt x="6" y="143"/>
                    <a:pt x="13" y="149"/>
                  </a:cubicBezTo>
                  <a:cubicBezTo>
                    <a:pt x="16" y="152"/>
                    <a:pt x="20" y="153"/>
                    <a:pt x="25" y="153"/>
                  </a:cubicBezTo>
                  <a:cubicBezTo>
                    <a:pt x="31" y="153"/>
                    <a:pt x="38" y="151"/>
                    <a:pt x="46" y="148"/>
                  </a:cubicBezTo>
                  <a:cubicBezTo>
                    <a:pt x="49" y="146"/>
                    <a:pt x="51" y="145"/>
                    <a:pt x="54" y="143"/>
                  </a:cubicBezTo>
                  <a:cubicBezTo>
                    <a:pt x="63" y="138"/>
                    <a:pt x="72" y="132"/>
                    <a:pt x="81" y="124"/>
                  </a:cubicBezTo>
                  <a:cubicBezTo>
                    <a:pt x="88" y="128"/>
                    <a:pt x="94" y="132"/>
                    <a:pt x="100" y="135"/>
                  </a:cubicBezTo>
                  <a:cubicBezTo>
                    <a:pt x="102" y="136"/>
                    <a:pt x="103" y="137"/>
                    <a:pt x="105" y="138"/>
                  </a:cubicBezTo>
                  <a:cubicBezTo>
                    <a:pt x="108" y="139"/>
                    <a:pt x="110" y="140"/>
                    <a:pt x="113" y="142"/>
                  </a:cubicBezTo>
                  <a:cubicBezTo>
                    <a:pt x="122" y="145"/>
                    <a:pt x="130" y="147"/>
                    <a:pt x="137" y="147"/>
                  </a:cubicBezTo>
                  <a:cubicBezTo>
                    <a:pt x="143" y="147"/>
                    <a:pt x="148" y="146"/>
                    <a:pt x="151" y="142"/>
                  </a:cubicBezTo>
                  <a:cubicBezTo>
                    <a:pt x="157" y="135"/>
                    <a:pt x="157" y="124"/>
                    <a:pt x="150" y="109"/>
                  </a:cubicBezTo>
                  <a:cubicBezTo>
                    <a:pt x="149" y="107"/>
                    <a:pt x="148" y="105"/>
                    <a:pt x="146" y="103"/>
                  </a:cubicBezTo>
                  <a:cubicBezTo>
                    <a:pt x="146" y="102"/>
                    <a:pt x="146" y="102"/>
                    <a:pt x="146" y="101"/>
                  </a:cubicBezTo>
                  <a:close/>
                  <a:moveTo>
                    <a:pt x="105" y="17"/>
                  </a:moveTo>
                  <a:cubicBezTo>
                    <a:pt x="108" y="15"/>
                    <a:pt x="111" y="14"/>
                    <a:pt x="113" y="13"/>
                  </a:cubicBezTo>
                  <a:cubicBezTo>
                    <a:pt x="120" y="9"/>
                    <a:pt x="127" y="7"/>
                    <a:pt x="132" y="7"/>
                  </a:cubicBezTo>
                  <a:cubicBezTo>
                    <a:pt x="135" y="7"/>
                    <a:pt x="138" y="8"/>
                    <a:pt x="139" y="9"/>
                  </a:cubicBezTo>
                  <a:cubicBezTo>
                    <a:pt x="144" y="14"/>
                    <a:pt x="143" y="25"/>
                    <a:pt x="137" y="41"/>
                  </a:cubicBezTo>
                  <a:cubicBezTo>
                    <a:pt x="137" y="41"/>
                    <a:pt x="137" y="41"/>
                    <a:pt x="137" y="41"/>
                  </a:cubicBezTo>
                  <a:cubicBezTo>
                    <a:pt x="135" y="43"/>
                    <a:pt x="134" y="46"/>
                    <a:pt x="133" y="49"/>
                  </a:cubicBezTo>
                  <a:cubicBezTo>
                    <a:pt x="129" y="55"/>
                    <a:pt x="125" y="62"/>
                    <a:pt x="121" y="69"/>
                  </a:cubicBezTo>
                  <a:cubicBezTo>
                    <a:pt x="121" y="68"/>
                    <a:pt x="120" y="68"/>
                    <a:pt x="120" y="68"/>
                  </a:cubicBezTo>
                  <a:cubicBezTo>
                    <a:pt x="117" y="64"/>
                    <a:pt x="114" y="61"/>
                    <a:pt x="111" y="58"/>
                  </a:cubicBezTo>
                  <a:cubicBezTo>
                    <a:pt x="108" y="55"/>
                    <a:pt x="105" y="53"/>
                    <a:pt x="102" y="50"/>
                  </a:cubicBezTo>
                  <a:cubicBezTo>
                    <a:pt x="100" y="48"/>
                    <a:pt x="98" y="46"/>
                    <a:pt x="96" y="45"/>
                  </a:cubicBezTo>
                  <a:cubicBezTo>
                    <a:pt x="92" y="41"/>
                    <a:pt x="88" y="38"/>
                    <a:pt x="84" y="35"/>
                  </a:cubicBezTo>
                  <a:cubicBezTo>
                    <a:pt x="84" y="35"/>
                    <a:pt x="83" y="34"/>
                    <a:pt x="82" y="34"/>
                  </a:cubicBezTo>
                  <a:cubicBezTo>
                    <a:pt x="90" y="27"/>
                    <a:pt x="98" y="21"/>
                    <a:pt x="105" y="17"/>
                  </a:cubicBezTo>
                  <a:close/>
                  <a:moveTo>
                    <a:pt x="87" y="109"/>
                  </a:moveTo>
                  <a:cubicBezTo>
                    <a:pt x="85" y="111"/>
                    <a:pt x="83" y="113"/>
                    <a:pt x="81" y="114"/>
                  </a:cubicBezTo>
                  <a:cubicBezTo>
                    <a:pt x="78" y="113"/>
                    <a:pt x="76" y="111"/>
                    <a:pt x="74" y="109"/>
                  </a:cubicBezTo>
                  <a:cubicBezTo>
                    <a:pt x="69" y="105"/>
                    <a:pt x="64" y="102"/>
                    <a:pt x="60" y="97"/>
                  </a:cubicBezTo>
                  <a:cubicBezTo>
                    <a:pt x="55" y="93"/>
                    <a:pt x="51" y="89"/>
                    <a:pt x="46" y="84"/>
                  </a:cubicBezTo>
                  <a:cubicBezTo>
                    <a:pt x="45" y="82"/>
                    <a:pt x="43" y="80"/>
                    <a:pt x="41" y="79"/>
                  </a:cubicBezTo>
                  <a:cubicBezTo>
                    <a:pt x="43" y="76"/>
                    <a:pt x="44" y="74"/>
                    <a:pt x="46" y="71"/>
                  </a:cubicBezTo>
                  <a:cubicBezTo>
                    <a:pt x="50" y="67"/>
                    <a:pt x="54" y="62"/>
                    <a:pt x="58" y="58"/>
                  </a:cubicBezTo>
                  <a:cubicBezTo>
                    <a:pt x="62" y="53"/>
                    <a:pt x="67" y="48"/>
                    <a:pt x="71" y="44"/>
                  </a:cubicBezTo>
                  <a:cubicBezTo>
                    <a:pt x="73" y="42"/>
                    <a:pt x="75" y="41"/>
                    <a:pt x="77" y="39"/>
                  </a:cubicBezTo>
                  <a:cubicBezTo>
                    <a:pt x="79" y="40"/>
                    <a:pt x="81" y="42"/>
                    <a:pt x="84" y="44"/>
                  </a:cubicBezTo>
                  <a:cubicBezTo>
                    <a:pt x="88" y="48"/>
                    <a:pt x="93" y="52"/>
                    <a:pt x="98" y="56"/>
                  </a:cubicBezTo>
                  <a:cubicBezTo>
                    <a:pt x="102" y="60"/>
                    <a:pt x="107" y="64"/>
                    <a:pt x="111" y="69"/>
                  </a:cubicBezTo>
                  <a:cubicBezTo>
                    <a:pt x="113" y="71"/>
                    <a:pt x="115" y="73"/>
                    <a:pt x="117" y="75"/>
                  </a:cubicBezTo>
                  <a:cubicBezTo>
                    <a:pt x="115" y="77"/>
                    <a:pt x="113" y="79"/>
                    <a:pt x="111" y="82"/>
                  </a:cubicBezTo>
                  <a:cubicBezTo>
                    <a:pt x="108" y="86"/>
                    <a:pt x="104" y="91"/>
                    <a:pt x="100" y="95"/>
                  </a:cubicBezTo>
                  <a:cubicBezTo>
                    <a:pt x="95" y="100"/>
                    <a:pt x="91" y="105"/>
                    <a:pt x="87" y="109"/>
                  </a:cubicBezTo>
                  <a:close/>
                  <a:moveTo>
                    <a:pt x="19" y="50"/>
                  </a:moveTo>
                  <a:cubicBezTo>
                    <a:pt x="19" y="49"/>
                    <a:pt x="18" y="48"/>
                    <a:pt x="17" y="47"/>
                  </a:cubicBezTo>
                  <a:cubicBezTo>
                    <a:pt x="17" y="45"/>
                    <a:pt x="16" y="44"/>
                    <a:pt x="15" y="42"/>
                  </a:cubicBezTo>
                  <a:cubicBezTo>
                    <a:pt x="9" y="30"/>
                    <a:pt x="8" y="20"/>
                    <a:pt x="11" y="16"/>
                  </a:cubicBezTo>
                  <a:cubicBezTo>
                    <a:pt x="13" y="14"/>
                    <a:pt x="16" y="13"/>
                    <a:pt x="21" y="13"/>
                  </a:cubicBezTo>
                  <a:cubicBezTo>
                    <a:pt x="27" y="13"/>
                    <a:pt x="34" y="15"/>
                    <a:pt x="43" y="19"/>
                  </a:cubicBezTo>
                  <a:cubicBezTo>
                    <a:pt x="46" y="20"/>
                    <a:pt x="48" y="21"/>
                    <a:pt x="51" y="23"/>
                  </a:cubicBezTo>
                  <a:cubicBezTo>
                    <a:pt x="57" y="26"/>
                    <a:pt x="64" y="30"/>
                    <a:pt x="71" y="34"/>
                  </a:cubicBezTo>
                  <a:cubicBezTo>
                    <a:pt x="70" y="35"/>
                    <a:pt x="70" y="35"/>
                    <a:pt x="70" y="35"/>
                  </a:cubicBezTo>
                  <a:cubicBezTo>
                    <a:pt x="67" y="38"/>
                    <a:pt x="63" y="41"/>
                    <a:pt x="60" y="45"/>
                  </a:cubicBezTo>
                  <a:cubicBezTo>
                    <a:pt x="58" y="47"/>
                    <a:pt x="55" y="50"/>
                    <a:pt x="52" y="53"/>
                  </a:cubicBezTo>
                  <a:cubicBezTo>
                    <a:pt x="51" y="55"/>
                    <a:pt x="49" y="57"/>
                    <a:pt x="47" y="60"/>
                  </a:cubicBezTo>
                  <a:cubicBezTo>
                    <a:pt x="44" y="63"/>
                    <a:pt x="40" y="67"/>
                    <a:pt x="38" y="71"/>
                  </a:cubicBezTo>
                  <a:cubicBezTo>
                    <a:pt x="37" y="72"/>
                    <a:pt x="37" y="72"/>
                    <a:pt x="36" y="73"/>
                  </a:cubicBezTo>
                  <a:cubicBezTo>
                    <a:pt x="29" y="65"/>
                    <a:pt x="24" y="57"/>
                    <a:pt x="19" y="50"/>
                  </a:cubicBezTo>
                  <a:close/>
                  <a:moveTo>
                    <a:pt x="52" y="136"/>
                  </a:moveTo>
                  <a:cubicBezTo>
                    <a:pt x="50" y="138"/>
                    <a:pt x="47" y="139"/>
                    <a:pt x="44" y="140"/>
                  </a:cubicBezTo>
                  <a:cubicBezTo>
                    <a:pt x="37" y="144"/>
                    <a:pt x="31" y="146"/>
                    <a:pt x="25" y="146"/>
                  </a:cubicBezTo>
                  <a:cubicBezTo>
                    <a:pt x="22" y="146"/>
                    <a:pt x="20" y="145"/>
                    <a:pt x="18" y="144"/>
                  </a:cubicBezTo>
                  <a:cubicBezTo>
                    <a:pt x="13" y="139"/>
                    <a:pt x="14" y="128"/>
                    <a:pt x="21" y="112"/>
                  </a:cubicBezTo>
                  <a:cubicBezTo>
                    <a:pt x="21" y="112"/>
                    <a:pt x="21" y="112"/>
                    <a:pt x="21" y="112"/>
                  </a:cubicBezTo>
                  <a:cubicBezTo>
                    <a:pt x="22" y="110"/>
                    <a:pt x="23" y="107"/>
                    <a:pt x="25" y="104"/>
                  </a:cubicBezTo>
                  <a:cubicBezTo>
                    <a:pt x="28" y="98"/>
                    <a:pt x="32" y="91"/>
                    <a:pt x="37" y="85"/>
                  </a:cubicBezTo>
                  <a:cubicBezTo>
                    <a:pt x="37" y="85"/>
                    <a:pt x="37" y="85"/>
                    <a:pt x="38" y="86"/>
                  </a:cubicBezTo>
                  <a:cubicBezTo>
                    <a:pt x="41" y="89"/>
                    <a:pt x="44" y="92"/>
                    <a:pt x="47" y="95"/>
                  </a:cubicBezTo>
                  <a:cubicBezTo>
                    <a:pt x="50" y="98"/>
                    <a:pt x="52" y="100"/>
                    <a:pt x="55" y="103"/>
                  </a:cubicBezTo>
                  <a:cubicBezTo>
                    <a:pt x="57" y="105"/>
                    <a:pt x="60" y="107"/>
                    <a:pt x="62" y="109"/>
                  </a:cubicBezTo>
                  <a:cubicBezTo>
                    <a:pt x="66" y="112"/>
                    <a:pt x="69" y="115"/>
                    <a:pt x="73" y="118"/>
                  </a:cubicBezTo>
                  <a:cubicBezTo>
                    <a:pt x="74" y="118"/>
                    <a:pt x="75" y="119"/>
                    <a:pt x="75" y="119"/>
                  </a:cubicBezTo>
                  <a:cubicBezTo>
                    <a:pt x="67" y="126"/>
                    <a:pt x="60" y="132"/>
                    <a:pt x="52" y="136"/>
                  </a:cubicBezTo>
                  <a:close/>
                  <a:moveTo>
                    <a:pt x="146" y="137"/>
                  </a:moveTo>
                  <a:cubicBezTo>
                    <a:pt x="144" y="139"/>
                    <a:pt x="141" y="140"/>
                    <a:pt x="137" y="140"/>
                  </a:cubicBezTo>
                  <a:cubicBezTo>
                    <a:pt x="131" y="140"/>
                    <a:pt x="123" y="138"/>
                    <a:pt x="115" y="134"/>
                  </a:cubicBezTo>
                  <a:cubicBezTo>
                    <a:pt x="112" y="133"/>
                    <a:pt x="109" y="132"/>
                    <a:pt x="106" y="130"/>
                  </a:cubicBezTo>
                  <a:cubicBezTo>
                    <a:pt x="100" y="127"/>
                    <a:pt x="94" y="123"/>
                    <a:pt x="87" y="119"/>
                  </a:cubicBezTo>
                  <a:cubicBezTo>
                    <a:pt x="87" y="118"/>
                    <a:pt x="87" y="118"/>
                    <a:pt x="88" y="118"/>
                  </a:cubicBezTo>
                  <a:cubicBezTo>
                    <a:pt x="91" y="115"/>
                    <a:pt x="94" y="112"/>
                    <a:pt x="97" y="108"/>
                  </a:cubicBezTo>
                  <a:cubicBezTo>
                    <a:pt x="100" y="106"/>
                    <a:pt x="102" y="103"/>
                    <a:pt x="105" y="100"/>
                  </a:cubicBezTo>
                  <a:cubicBezTo>
                    <a:pt x="107" y="98"/>
                    <a:pt x="109" y="96"/>
                    <a:pt x="111" y="94"/>
                  </a:cubicBezTo>
                  <a:cubicBezTo>
                    <a:pt x="114" y="90"/>
                    <a:pt x="117" y="86"/>
                    <a:pt x="120" y="82"/>
                  </a:cubicBezTo>
                  <a:cubicBezTo>
                    <a:pt x="120" y="81"/>
                    <a:pt x="121" y="81"/>
                    <a:pt x="121" y="80"/>
                  </a:cubicBezTo>
                  <a:cubicBezTo>
                    <a:pt x="128" y="88"/>
                    <a:pt x="134" y="96"/>
                    <a:pt x="138" y="103"/>
                  </a:cubicBezTo>
                  <a:cubicBezTo>
                    <a:pt x="139" y="104"/>
                    <a:pt x="139" y="105"/>
                    <a:pt x="140" y="106"/>
                  </a:cubicBezTo>
                  <a:cubicBezTo>
                    <a:pt x="141" y="108"/>
                    <a:pt x="142" y="109"/>
                    <a:pt x="143" y="111"/>
                  </a:cubicBezTo>
                  <a:cubicBezTo>
                    <a:pt x="149" y="123"/>
                    <a:pt x="150" y="133"/>
                    <a:pt x="146" y="13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0" name="Google Shape;770;p48"/>
          <p:cNvGrpSpPr/>
          <p:nvPr/>
        </p:nvGrpSpPr>
        <p:grpSpPr>
          <a:xfrm>
            <a:off x="1821196" y="4010158"/>
            <a:ext cx="593845" cy="593845"/>
            <a:chOff x="1821196" y="4010158"/>
            <a:chExt cx="593845" cy="593845"/>
          </a:xfrm>
        </p:grpSpPr>
        <p:sp>
          <p:nvSpPr>
            <p:cNvPr id="771" name="Google Shape;771;p48"/>
            <p:cNvSpPr/>
            <p:nvPr/>
          </p:nvSpPr>
          <p:spPr>
            <a:xfrm>
              <a:off x="1821196" y="4010158"/>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2" name="Google Shape;772;p48"/>
            <p:cNvGrpSpPr/>
            <p:nvPr/>
          </p:nvGrpSpPr>
          <p:grpSpPr>
            <a:xfrm>
              <a:off x="1878770" y="4085037"/>
              <a:ext cx="478714" cy="444084"/>
              <a:chOff x="6985001" y="6094413"/>
              <a:chExt cx="373062" cy="346075"/>
            </a:xfrm>
          </p:grpSpPr>
          <p:sp>
            <p:nvSpPr>
              <p:cNvPr id="773" name="Google Shape;773;p48"/>
              <p:cNvSpPr/>
              <p:nvPr/>
            </p:nvSpPr>
            <p:spPr>
              <a:xfrm>
                <a:off x="6985001" y="6197600"/>
                <a:ext cx="163512" cy="242888"/>
              </a:xfrm>
              <a:custGeom>
                <a:rect b="b" l="l" r="r" t="t"/>
                <a:pathLst>
                  <a:path extrusionOk="0" h="101" w="68">
                    <a:moveTo>
                      <a:pt x="66" y="7"/>
                    </a:moveTo>
                    <a:cubicBezTo>
                      <a:pt x="65" y="4"/>
                      <a:pt x="62" y="1"/>
                      <a:pt x="58" y="0"/>
                    </a:cubicBezTo>
                    <a:cubicBezTo>
                      <a:pt x="57" y="0"/>
                      <a:pt x="57" y="0"/>
                      <a:pt x="56" y="0"/>
                    </a:cubicBezTo>
                    <a:cubicBezTo>
                      <a:pt x="44" y="0"/>
                      <a:pt x="23" y="21"/>
                      <a:pt x="12" y="40"/>
                    </a:cubicBezTo>
                    <a:cubicBezTo>
                      <a:pt x="3" y="56"/>
                      <a:pt x="0" y="73"/>
                      <a:pt x="1" y="88"/>
                    </a:cubicBezTo>
                    <a:cubicBezTo>
                      <a:pt x="2" y="95"/>
                      <a:pt x="10" y="101"/>
                      <a:pt x="19" y="101"/>
                    </a:cubicBezTo>
                    <a:cubicBezTo>
                      <a:pt x="24" y="101"/>
                      <a:pt x="33" y="99"/>
                      <a:pt x="41" y="89"/>
                    </a:cubicBezTo>
                    <a:cubicBezTo>
                      <a:pt x="42" y="89"/>
                      <a:pt x="44" y="89"/>
                      <a:pt x="46" y="89"/>
                    </a:cubicBezTo>
                    <a:cubicBezTo>
                      <a:pt x="46" y="89"/>
                      <a:pt x="46" y="89"/>
                      <a:pt x="46" y="89"/>
                    </a:cubicBezTo>
                    <a:cubicBezTo>
                      <a:pt x="53" y="89"/>
                      <a:pt x="59" y="87"/>
                      <a:pt x="63" y="83"/>
                    </a:cubicBezTo>
                    <a:cubicBezTo>
                      <a:pt x="68" y="77"/>
                      <a:pt x="68" y="68"/>
                      <a:pt x="68" y="65"/>
                    </a:cubicBezTo>
                    <a:cubicBezTo>
                      <a:pt x="68" y="62"/>
                      <a:pt x="68" y="28"/>
                      <a:pt x="68" y="25"/>
                    </a:cubicBezTo>
                    <a:cubicBezTo>
                      <a:pt x="68" y="25"/>
                      <a:pt x="68" y="25"/>
                      <a:pt x="68" y="25"/>
                    </a:cubicBezTo>
                    <a:cubicBezTo>
                      <a:pt x="67" y="19"/>
                      <a:pt x="68" y="13"/>
                      <a:pt x="66" y="7"/>
                    </a:cubicBezTo>
                    <a:cubicBezTo>
                      <a:pt x="66" y="7"/>
                      <a:pt x="66" y="7"/>
                      <a:pt x="66"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48"/>
              <p:cNvSpPr/>
              <p:nvPr/>
            </p:nvSpPr>
            <p:spPr>
              <a:xfrm>
                <a:off x="7191376" y="6197600"/>
                <a:ext cx="166687" cy="242888"/>
              </a:xfrm>
              <a:custGeom>
                <a:rect b="b" l="l" r="r" t="t"/>
                <a:pathLst>
                  <a:path extrusionOk="0" h="101" w="69">
                    <a:moveTo>
                      <a:pt x="56" y="40"/>
                    </a:moveTo>
                    <a:cubicBezTo>
                      <a:pt x="46" y="21"/>
                      <a:pt x="24" y="0"/>
                      <a:pt x="12" y="0"/>
                    </a:cubicBezTo>
                    <a:cubicBezTo>
                      <a:pt x="12" y="0"/>
                      <a:pt x="11" y="0"/>
                      <a:pt x="10" y="0"/>
                    </a:cubicBezTo>
                    <a:cubicBezTo>
                      <a:pt x="6" y="1"/>
                      <a:pt x="4" y="4"/>
                      <a:pt x="2" y="7"/>
                    </a:cubicBezTo>
                    <a:cubicBezTo>
                      <a:pt x="2" y="7"/>
                      <a:pt x="2" y="7"/>
                      <a:pt x="2" y="7"/>
                    </a:cubicBezTo>
                    <a:cubicBezTo>
                      <a:pt x="2" y="13"/>
                      <a:pt x="2" y="20"/>
                      <a:pt x="0" y="26"/>
                    </a:cubicBezTo>
                    <a:cubicBezTo>
                      <a:pt x="0" y="29"/>
                      <a:pt x="0" y="62"/>
                      <a:pt x="0" y="65"/>
                    </a:cubicBezTo>
                    <a:cubicBezTo>
                      <a:pt x="0" y="68"/>
                      <a:pt x="0" y="77"/>
                      <a:pt x="6" y="83"/>
                    </a:cubicBezTo>
                    <a:cubicBezTo>
                      <a:pt x="10" y="87"/>
                      <a:pt x="15" y="89"/>
                      <a:pt x="23" y="89"/>
                    </a:cubicBezTo>
                    <a:cubicBezTo>
                      <a:pt x="23" y="89"/>
                      <a:pt x="23" y="89"/>
                      <a:pt x="23" y="89"/>
                    </a:cubicBezTo>
                    <a:cubicBezTo>
                      <a:pt x="24" y="89"/>
                      <a:pt x="26" y="89"/>
                      <a:pt x="28" y="89"/>
                    </a:cubicBezTo>
                    <a:cubicBezTo>
                      <a:pt x="35" y="99"/>
                      <a:pt x="44" y="101"/>
                      <a:pt x="49" y="101"/>
                    </a:cubicBezTo>
                    <a:cubicBezTo>
                      <a:pt x="58" y="101"/>
                      <a:pt x="66" y="95"/>
                      <a:pt x="67" y="88"/>
                    </a:cubicBezTo>
                    <a:cubicBezTo>
                      <a:pt x="69" y="73"/>
                      <a:pt x="65" y="56"/>
                      <a:pt x="56" y="4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48"/>
              <p:cNvSpPr/>
              <p:nvPr/>
            </p:nvSpPr>
            <p:spPr>
              <a:xfrm>
                <a:off x="7143751" y="6094413"/>
                <a:ext cx="52388" cy="165100"/>
              </a:xfrm>
              <a:custGeom>
                <a:rect b="b" l="l" r="r" t="t"/>
                <a:pathLst>
                  <a:path extrusionOk="0" h="69" w="22">
                    <a:moveTo>
                      <a:pt x="22" y="50"/>
                    </a:moveTo>
                    <a:cubicBezTo>
                      <a:pt x="21" y="50"/>
                      <a:pt x="19" y="48"/>
                      <a:pt x="19" y="46"/>
                    </a:cubicBezTo>
                    <a:cubicBezTo>
                      <a:pt x="19" y="44"/>
                      <a:pt x="19" y="4"/>
                      <a:pt x="19" y="2"/>
                    </a:cubicBezTo>
                    <a:cubicBezTo>
                      <a:pt x="19" y="1"/>
                      <a:pt x="17" y="0"/>
                      <a:pt x="16" y="0"/>
                    </a:cubicBezTo>
                    <a:cubicBezTo>
                      <a:pt x="16" y="0"/>
                      <a:pt x="7" y="0"/>
                      <a:pt x="6" y="0"/>
                    </a:cubicBezTo>
                    <a:cubicBezTo>
                      <a:pt x="5" y="0"/>
                      <a:pt x="4" y="1"/>
                      <a:pt x="4" y="2"/>
                    </a:cubicBezTo>
                    <a:cubicBezTo>
                      <a:pt x="4" y="4"/>
                      <a:pt x="4" y="44"/>
                      <a:pt x="4" y="46"/>
                    </a:cubicBezTo>
                    <a:cubicBezTo>
                      <a:pt x="4" y="48"/>
                      <a:pt x="1" y="50"/>
                      <a:pt x="0" y="50"/>
                    </a:cubicBezTo>
                    <a:cubicBezTo>
                      <a:pt x="2" y="56"/>
                      <a:pt x="1" y="62"/>
                      <a:pt x="2" y="68"/>
                    </a:cubicBezTo>
                    <a:cubicBezTo>
                      <a:pt x="3" y="65"/>
                      <a:pt x="9" y="58"/>
                      <a:pt x="11" y="58"/>
                    </a:cubicBezTo>
                    <a:cubicBezTo>
                      <a:pt x="13" y="58"/>
                      <a:pt x="20" y="66"/>
                      <a:pt x="20" y="68"/>
                    </a:cubicBezTo>
                    <a:cubicBezTo>
                      <a:pt x="20" y="68"/>
                      <a:pt x="20" y="69"/>
                      <a:pt x="20" y="69"/>
                    </a:cubicBezTo>
                    <a:cubicBezTo>
                      <a:pt x="22" y="63"/>
                      <a:pt x="22" y="56"/>
                      <a:pt x="22" y="5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pic>
        <p:nvPicPr>
          <p:cNvPr id="780" name="Google Shape;780;p49"/>
          <p:cNvPicPr preferRelativeResize="0"/>
          <p:nvPr>
            <p:ph idx="2" type="pic"/>
          </p:nvPr>
        </p:nvPicPr>
        <p:blipFill rotWithShape="1">
          <a:blip r:embed="rId3">
            <a:alphaModFix/>
          </a:blip>
          <a:srcRect b="1421" l="0" r="0" t="13954"/>
          <a:stretch/>
        </p:blipFill>
        <p:spPr>
          <a:xfrm flipH="1">
            <a:off x="-25" y="-13725"/>
            <a:ext cx="9144003" cy="5157301"/>
          </a:xfrm>
          <a:prstGeom prst="rect">
            <a:avLst/>
          </a:prstGeom>
        </p:spPr>
      </p:pic>
      <p:sp>
        <p:nvSpPr>
          <p:cNvPr id="781" name="Google Shape;781;p49"/>
          <p:cNvSpPr txBox="1"/>
          <p:nvPr>
            <p:ph type="title"/>
          </p:nvPr>
        </p:nvSpPr>
        <p:spPr>
          <a:xfrm>
            <a:off x="3151400" y="544650"/>
            <a:ext cx="4638900" cy="89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82" name="Google Shape;782;p49"/>
          <p:cNvSpPr/>
          <p:nvPr/>
        </p:nvSpPr>
        <p:spPr>
          <a:xfrm>
            <a:off x="8848250" y="0"/>
            <a:ext cx="2958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783" name="Google Shape;783;p49"/>
          <p:cNvGrpSpPr/>
          <p:nvPr/>
        </p:nvGrpSpPr>
        <p:grpSpPr>
          <a:xfrm>
            <a:off x="8430781" y="544656"/>
            <a:ext cx="593845" cy="593845"/>
            <a:chOff x="8430781" y="544656"/>
            <a:chExt cx="593845" cy="593845"/>
          </a:xfrm>
        </p:grpSpPr>
        <p:sp>
          <p:nvSpPr>
            <p:cNvPr id="784" name="Google Shape;784;p49"/>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5" name="Google Shape;785;p49"/>
            <p:cNvGrpSpPr/>
            <p:nvPr/>
          </p:nvGrpSpPr>
          <p:grpSpPr>
            <a:xfrm>
              <a:off x="8560581" y="622538"/>
              <a:ext cx="334248" cy="438059"/>
              <a:chOff x="8745538" y="319088"/>
              <a:chExt cx="465137" cy="609600"/>
            </a:xfrm>
          </p:grpSpPr>
          <p:sp>
            <p:nvSpPr>
              <p:cNvPr id="786" name="Google Shape;786;p49"/>
              <p:cNvSpPr/>
              <p:nvPr/>
            </p:nvSpPr>
            <p:spPr>
              <a:xfrm>
                <a:off x="8845551" y="450850"/>
                <a:ext cx="122237" cy="63500"/>
              </a:xfrm>
              <a:custGeom>
                <a:rect b="b" l="l" r="r" t="t"/>
                <a:pathLst>
                  <a:path extrusionOk="0" h="26" w="51">
                    <a:moveTo>
                      <a:pt x="10" y="26"/>
                    </a:moveTo>
                    <a:cubicBezTo>
                      <a:pt x="15" y="26"/>
                      <a:pt x="22" y="25"/>
                      <a:pt x="29" y="23"/>
                    </a:cubicBezTo>
                    <a:cubicBezTo>
                      <a:pt x="42" y="18"/>
                      <a:pt x="51" y="9"/>
                      <a:pt x="49" y="4"/>
                    </a:cubicBezTo>
                    <a:cubicBezTo>
                      <a:pt x="48" y="2"/>
                      <a:pt x="46" y="1"/>
                      <a:pt x="42" y="0"/>
                    </a:cubicBezTo>
                    <a:cubicBezTo>
                      <a:pt x="40" y="2"/>
                      <a:pt x="36" y="4"/>
                      <a:pt x="33" y="5"/>
                    </a:cubicBezTo>
                    <a:cubicBezTo>
                      <a:pt x="28" y="7"/>
                      <a:pt x="23" y="8"/>
                      <a:pt x="19" y="8"/>
                    </a:cubicBezTo>
                    <a:cubicBezTo>
                      <a:pt x="19" y="8"/>
                      <a:pt x="18" y="8"/>
                      <a:pt x="18" y="8"/>
                    </a:cubicBezTo>
                    <a:cubicBezTo>
                      <a:pt x="18" y="8"/>
                      <a:pt x="17" y="8"/>
                      <a:pt x="17" y="9"/>
                    </a:cubicBezTo>
                    <a:cubicBezTo>
                      <a:pt x="17" y="10"/>
                      <a:pt x="16" y="10"/>
                      <a:pt x="15" y="10"/>
                    </a:cubicBezTo>
                    <a:cubicBezTo>
                      <a:pt x="15" y="10"/>
                      <a:pt x="15" y="10"/>
                      <a:pt x="15" y="10"/>
                    </a:cubicBezTo>
                    <a:cubicBezTo>
                      <a:pt x="14" y="10"/>
                      <a:pt x="13" y="10"/>
                      <a:pt x="12" y="9"/>
                    </a:cubicBezTo>
                    <a:cubicBezTo>
                      <a:pt x="11" y="8"/>
                      <a:pt x="11" y="8"/>
                      <a:pt x="11" y="8"/>
                    </a:cubicBezTo>
                    <a:cubicBezTo>
                      <a:pt x="3" y="13"/>
                      <a:pt x="0" y="18"/>
                      <a:pt x="1" y="21"/>
                    </a:cubicBezTo>
                    <a:cubicBezTo>
                      <a:pt x="2" y="24"/>
                      <a:pt x="5" y="25"/>
                      <a:pt x="10" y="26"/>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49"/>
              <p:cNvSpPr/>
              <p:nvPr/>
            </p:nvSpPr>
            <p:spPr>
              <a:xfrm>
                <a:off x="8896351" y="407988"/>
                <a:ext cx="60325" cy="47625"/>
              </a:xfrm>
              <a:custGeom>
                <a:rect b="b" l="l" r="r" t="t"/>
                <a:pathLst>
                  <a:path extrusionOk="0" h="20" w="25">
                    <a:moveTo>
                      <a:pt x="22" y="10"/>
                    </a:moveTo>
                    <a:cubicBezTo>
                      <a:pt x="24" y="8"/>
                      <a:pt x="25" y="5"/>
                      <a:pt x="24" y="4"/>
                    </a:cubicBezTo>
                    <a:cubicBezTo>
                      <a:pt x="24" y="2"/>
                      <a:pt x="20" y="0"/>
                      <a:pt x="15" y="0"/>
                    </a:cubicBezTo>
                    <a:cubicBezTo>
                      <a:pt x="13" y="0"/>
                      <a:pt x="10" y="1"/>
                      <a:pt x="7" y="2"/>
                    </a:cubicBezTo>
                    <a:cubicBezTo>
                      <a:pt x="6" y="8"/>
                      <a:pt x="3" y="14"/>
                      <a:pt x="0" y="20"/>
                    </a:cubicBezTo>
                    <a:cubicBezTo>
                      <a:pt x="3" y="19"/>
                      <a:pt x="6" y="19"/>
                      <a:pt x="10" y="18"/>
                    </a:cubicBezTo>
                    <a:cubicBezTo>
                      <a:pt x="14" y="16"/>
                      <a:pt x="19" y="13"/>
                      <a:pt x="22" y="10"/>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49"/>
              <p:cNvSpPr/>
              <p:nvPr/>
            </p:nvSpPr>
            <p:spPr>
              <a:xfrm>
                <a:off x="8845551" y="509588"/>
                <a:ext cx="120650" cy="61913"/>
              </a:xfrm>
              <a:custGeom>
                <a:rect b="b" l="l" r="r" t="t"/>
                <a:pathLst>
                  <a:path extrusionOk="0" h="26" w="50">
                    <a:moveTo>
                      <a:pt x="9" y="25"/>
                    </a:moveTo>
                    <a:cubicBezTo>
                      <a:pt x="15" y="26"/>
                      <a:pt x="22" y="25"/>
                      <a:pt x="28" y="22"/>
                    </a:cubicBezTo>
                    <a:cubicBezTo>
                      <a:pt x="42" y="17"/>
                      <a:pt x="50" y="8"/>
                      <a:pt x="48" y="4"/>
                    </a:cubicBezTo>
                    <a:cubicBezTo>
                      <a:pt x="48" y="2"/>
                      <a:pt x="46" y="1"/>
                      <a:pt x="45" y="0"/>
                    </a:cubicBezTo>
                    <a:cubicBezTo>
                      <a:pt x="41" y="3"/>
                      <a:pt x="36" y="5"/>
                      <a:pt x="31" y="7"/>
                    </a:cubicBezTo>
                    <a:cubicBezTo>
                      <a:pt x="25" y="9"/>
                      <a:pt x="19" y="10"/>
                      <a:pt x="13" y="10"/>
                    </a:cubicBezTo>
                    <a:cubicBezTo>
                      <a:pt x="12" y="10"/>
                      <a:pt x="10" y="10"/>
                      <a:pt x="9" y="10"/>
                    </a:cubicBezTo>
                    <a:cubicBezTo>
                      <a:pt x="8" y="10"/>
                      <a:pt x="8" y="10"/>
                      <a:pt x="7" y="10"/>
                    </a:cubicBezTo>
                    <a:cubicBezTo>
                      <a:pt x="2" y="14"/>
                      <a:pt x="0" y="18"/>
                      <a:pt x="1" y="21"/>
                    </a:cubicBezTo>
                    <a:cubicBezTo>
                      <a:pt x="2" y="23"/>
                      <a:pt x="5" y="24"/>
                      <a:pt x="9" y="25"/>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49"/>
              <p:cNvSpPr/>
              <p:nvPr/>
            </p:nvSpPr>
            <p:spPr>
              <a:xfrm>
                <a:off x="8924926" y="895350"/>
                <a:ext cx="28575" cy="22225"/>
              </a:xfrm>
              <a:custGeom>
                <a:rect b="b" l="l" r="r" t="t"/>
                <a:pathLst>
                  <a:path extrusionOk="0" h="9" w="12">
                    <a:moveTo>
                      <a:pt x="3" y="0"/>
                    </a:moveTo>
                    <a:cubicBezTo>
                      <a:pt x="1" y="0"/>
                      <a:pt x="0" y="2"/>
                      <a:pt x="0" y="4"/>
                    </a:cubicBezTo>
                    <a:cubicBezTo>
                      <a:pt x="0" y="5"/>
                      <a:pt x="5" y="7"/>
                      <a:pt x="8" y="9"/>
                    </a:cubicBezTo>
                    <a:cubicBezTo>
                      <a:pt x="8" y="9"/>
                      <a:pt x="12" y="7"/>
                      <a:pt x="12" y="5"/>
                    </a:cubicBezTo>
                    <a:cubicBezTo>
                      <a:pt x="12" y="3"/>
                      <a:pt x="6" y="0"/>
                      <a:pt x="3" y="0"/>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49"/>
              <p:cNvSpPr/>
              <p:nvPr/>
            </p:nvSpPr>
            <p:spPr>
              <a:xfrm>
                <a:off x="8921751" y="828675"/>
                <a:ext cx="120650" cy="76200"/>
              </a:xfrm>
              <a:custGeom>
                <a:rect b="b" l="l" r="r" t="t"/>
                <a:pathLst>
                  <a:path extrusionOk="0" h="32" w="50">
                    <a:moveTo>
                      <a:pt x="46" y="19"/>
                    </a:moveTo>
                    <a:cubicBezTo>
                      <a:pt x="49" y="17"/>
                      <a:pt x="50" y="12"/>
                      <a:pt x="50" y="8"/>
                    </a:cubicBezTo>
                    <a:cubicBezTo>
                      <a:pt x="50" y="6"/>
                      <a:pt x="46" y="2"/>
                      <a:pt x="43" y="2"/>
                    </a:cubicBezTo>
                    <a:cubicBezTo>
                      <a:pt x="41" y="2"/>
                      <a:pt x="39" y="4"/>
                      <a:pt x="38" y="5"/>
                    </a:cubicBezTo>
                    <a:cubicBezTo>
                      <a:pt x="34" y="8"/>
                      <a:pt x="34" y="12"/>
                      <a:pt x="30" y="15"/>
                    </a:cubicBezTo>
                    <a:cubicBezTo>
                      <a:pt x="29" y="16"/>
                      <a:pt x="26" y="15"/>
                      <a:pt x="23" y="15"/>
                    </a:cubicBezTo>
                    <a:cubicBezTo>
                      <a:pt x="20" y="14"/>
                      <a:pt x="17" y="8"/>
                      <a:pt x="14" y="4"/>
                    </a:cubicBezTo>
                    <a:cubicBezTo>
                      <a:pt x="11" y="0"/>
                      <a:pt x="8" y="0"/>
                      <a:pt x="5" y="3"/>
                    </a:cubicBezTo>
                    <a:cubicBezTo>
                      <a:pt x="0" y="6"/>
                      <a:pt x="0" y="13"/>
                      <a:pt x="4" y="18"/>
                    </a:cubicBezTo>
                    <a:cubicBezTo>
                      <a:pt x="10" y="26"/>
                      <a:pt x="36" y="32"/>
                      <a:pt x="46" y="19"/>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49"/>
              <p:cNvSpPr/>
              <p:nvPr/>
            </p:nvSpPr>
            <p:spPr>
              <a:xfrm>
                <a:off x="9018588" y="893763"/>
                <a:ext cx="31750" cy="23813"/>
              </a:xfrm>
              <a:custGeom>
                <a:rect b="b" l="l" r="r" t="t"/>
                <a:pathLst>
                  <a:path extrusionOk="0" h="10" w="13">
                    <a:moveTo>
                      <a:pt x="7" y="1"/>
                    </a:moveTo>
                    <a:cubicBezTo>
                      <a:pt x="4" y="1"/>
                      <a:pt x="0" y="5"/>
                      <a:pt x="0" y="7"/>
                    </a:cubicBezTo>
                    <a:cubicBezTo>
                      <a:pt x="0" y="8"/>
                      <a:pt x="3" y="10"/>
                      <a:pt x="4" y="9"/>
                    </a:cubicBezTo>
                    <a:cubicBezTo>
                      <a:pt x="7" y="9"/>
                      <a:pt x="13" y="5"/>
                      <a:pt x="13" y="4"/>
                    </a:cubicBezTo>
                    <a:cubicBezTo>
                      <a:pt x="13" y="3"/>
                      <a:pt x="10" y="0"/>
                      <a:pt x="7" y="1"/>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49"/>
              <p:cNvSpPr/>
              <p:nvPr/>
            </p:nvSpPr>
            <p:spPr>
              <a:xfrm>
                <a:off x="8845551" y="566738"/>
                <a:ext cx="120650" cy="60325"/>
              </a:xfrm>
              <a:custGeom>
                <a:rect b="b" l="l" r="r" t="t"/>
                <a:pathLst>
                  <a:path extrusionOk="0" h="25" w="50">
                    <a:moveTo>
                      <a:pt x="49" y="3"/>
                    </a:moveTo>
                    <a:cubicBezTo>
                      <a:pt x="48" y="2"/>
                      <a:pt x="46" y="0"/>
                      <a:pt x="44" y="0"/>
                    </a:cubicBezTo>
                    <a:cubicBezTo>
                      <a:pt x="40" y="2"/>
                      <a:pt x="36" y="4"/>
                      <a:pt x="31" y="6"/>
                    </a:cubicBezTo>
                    <a:cubicBezTo>
                      <a:pt x="25" y="8"/>
                      <a:pt x="19" y="9"/>
                      <a:pt x="13" y="9"/>
                    </a:cubicBezTo>
                    <a:cubicBezTo>
                      <a:pt x="11" y="9"/>
                      <a:pt x="10" y="9"/>
                      <a:pt x="8" y="9"/>
                    </a:cubicBezTo>
                    <a:cubicBezTo>
                      <a:pt x="8" y="9"/>
                      <a:pt x="8" y="9"/>
                      <a:pt x="7" y="9"/>
                    </a:cubicBezTo>
                    <a:cubicBezTo>
                      <a:pt x="2" y="13"/>
                      <a:pt x="0" y="17"/>
                      <a:pt x="1" y="20"/>
                    </a:cubicBezTo>
                    <a:cubicBezTo>
                      <a:pt x="2" y="22"/>
                      <a:pt x="5" y="24"/>
                      <a:pt x="9" y="25"/>
                    </a:cubicBezTo>
                    <a:cubicBezTo>
                      <a:pt x="15" y="25"/>
                      <a:pt x="22" y="24"/>
                      <a:pt x="28" y="22"/>
                    </a:cubicBezTo>
                    <a:cubicBezTo>
                      <a:pt x="42" y="17"/>
                      <a:pt x="50" y="8"/>
                      <a:pt x="49" y="3"/>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49"/>
              <p:cNvSpPr/>
              <p:nvPr/>
            </p:nvSpPr>
            <p:spPr>
              <a:xfrm>
                <a:off x="9001126" y="450850"/>
                <a:ext cx="120650" cy="63500"/>
              </a:xfrm>
              <a:custGeom>
                <a:rect b="b" l="l" r="r" t="t"/>
                <a:pathLst>
                  <a:path extrusionOk="0" h="26" w="50">
                    <a:moveTo>
                      <a:pt x="38" y="7"/>
                    </a:moveTo>
                    <a:cubicBezTo>
                      <a:pt x="37" y="7"/>
                      <a:pt x="36" y="7"/>
                      <a:pt x="35" y="7"/>
                    </a:cubicBezTo>
                    <a:cubicBezTo>
                      <a:pt x="34" y="9"/>
                      <a:pt x="34" y="9"/>
                      <a:pt x="34" y="9"/>
                    </a:cubicBezTo>
                    <a:cubicBezTo>
                      <a:pt x="33" y="10"/>
                      <a:pt x="32" y="10"/>
                      <a:pt x="31" y="10"/>
                    </a:cubicBezTo>
                    <a:cubicBezTo>
                      <a:pt x="31" y="10"/>
                      <a:pt x="31" y="10"/>
                      <a:pt x="31" y="10"/>
                    </a:cubicBezTo>
                    <a:cubicBezTo>
                      <a:pt x="30" y="10"/>
                      <a:pt x="29" y="10"/>
                      <a:pt x="29" y="9"/>
                    </a:cubicBezTo>
                    <a:cubicBezTo>
                      <a:pt x="29" y="8"/>
                      <a:pt x="28" y="8"/>
                      <a:pt x="28" y="7"/>
                    </a:cubicBezTo>
                    <a:cubicBezTo>
                      <a:pt x="25" y="7"/>
                      <a:pt x="21" y="6"/>
                      <a:pt x="18" y="5"/>
                    </a:cubicBezTo>
                    <a:cubicBezTo>
                      <a:pt x="14" y="4"/>
                      <a:pt x="11" y="2"/>
                      <a:pt x="8" y="0"/>
                    </a:cubicBezTo>
                    <a:cubicBezTo>
                      <a:pt x="5" y="1"/>
                      <a:pt x="2" y="2"/>
                      <a:pt x="1" y="4"/>
                    </a:cubicBezTo>
                    <a:cubicBezTo>
                      <a:pt x="0" y="9"/>
                      <a:pt x="8" y="18"/>
                      <a:pt x="22" y="23"/>
                    </a:cubicBezTo>
                    <a:cubicBezTo>
                      <a:pt x="28" y="25"/>
                      <a:pt x="35" y="26"/>
                      <a:pt x="41" y="26"/>
                    </a:cubicBezTo>
                    <a:cubicBezTo>
                      <a:pt x="45" y="25"/>
                      <a:pt x="48" y="24"/>
                      <a:pt x="49" y="21"/>
                    </a:cubicBezTo>
                    <a:cubicBezTo>
                      <a:pt x="50" y="18"/>
                      <a:pt x="47" y="12"/>
                      <a:pt x="38" y="7"/>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49"/>
              <p:cNvSpPr/>
              <p:nvPr/>
            </p:nvSpPr>
            <p:spPr>
              <a:xfrm>
                <a:off x="9001126" y="566738"/>
                <a:ext cx="120650" cy="60325"/>
              </a:xfrm>
              <a:custGeom>
                <a:rect b="b" l="l" r="r" t="t"/>
                <a:pathLst>
                  <a:path extrusionOk="0" h="25" w="50">
                    <a:moveTo>
                      <a:pt x="43" y="9"/>
                    </a:moveTo>
                    <a:cubicBezTo>
                      <a:pt x="43" y="9"/>
                      <a:pt x="42" y="9"/>
                      <a:pt x="42" y="9"/>
                    </a:cubicBezTo>
                    <a:cubicBezTo>
                      <a:pt x="41" y="9"/>
                      <a:pt x="39" y="9"/>
                      <a:pt x="37" y="9"/>
                    </a:cubicBezTo>
                    <a:cubicBezTo>
                      <a:pt x="32" y="9"/>
                      <a:pt x="25" y="8"/>
                      <a:pt x="19" y="6"/>
                    </a:cubicBezTo>
                    <a:cubicBezTo>
                      <a:pt x="14" y="4"/>
                      <a:pt x="10" y="2"/>
                      <a:pt x="6" y="0"/>
                    </a:cubicBezTo>
                    <a:cubicBezTo>
                      <a:pt x="4" y="0"/>
                      <a:pt x="2" y="2"/>
                      <a:pt x="2" y="3"/>
                    </a:cubicBezTo>
                    <a:cubicBezTo>
                      <a:pt x="0" y="8"/>
                      <a:pt x="8" y="17"/>
                      <a:pt x="22" y="22"/>
                    </a:cubicBezTo>
                    <a:cubicBezTo>
                      <a:pt x="29" y="24"/>
                      <a:pt x="36" y="25"/>
                      <a:pt x="41" y="24"/>
                    </a:cubicBezTo>
                    <a:cubicBezTo>
                      <a:pt x="46" y="24"/>
                      <a:pt x="49" y="22"/>
                      <a:pt x="49" y="20"/>
                    </a:cubicBezTo>
                    <a:cubicBezTo>
                      <a:pt x="50" y="17"/>
                      <a:pt x="48" y="13"/>
                      <a:pt x="43" y="9"/>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49"/>
              <p:cNvSpPr/>
              <p:nvPr/>
            </p:nvSpPr>
            <p:spPr>
              <a:xfrm>
                <a:off x="9001126" y="509588"/>
                <a:ext cx="120650" cy="61913"/>
              </a:xfrm>
              <a:custGeom>
                <a:rect b="b" l="l" r="r" t="t"/>
                <a:pathLst>
                  <a:path extrusionOk="0" h="26" w="50">
                    <a:moveTo>
                      <a:pt x="43" y="10"/>
                    </a:moveTo>
                    <a:cubicBezTo>
                      <a:pt x="43" y="10"/>
                      <a:pt x="42" y="10"/>
                      <a:pt x="42" y="10"/>
                    </a:cubicBezTo>
                    <a:cubicBezTo>
                      <a:pt x="40" y="10"/>
                      <a:pt x="39" y="10"/>
                      <a:pt x="37" y="10"/>
                    </a:cubicBezTo>
                    <a:cubicBezTo>
                      <a:pt x="31" y="10"/>
                      <a:pt x="25" y="9"/>
                      <a:pt x="19" y="7"/>
                    </a:cubicBezTo>
                    <a:cubicBezTo>
                      <a:pt x="14" y="5"/>
                      <a:pt x="9" y="3"/>
                      <a:pt x="6" y="0"/>
                    </a:cubicBezTo>
                    <a:cubicBezTo>
                      <a:pt x="4" y="1"/>
                      <a:pt x="2" y="2"/>
                      <a:pt x="2" y="4"/>
                    </a:cubicBezTo>
                    <a:cubicBezTo>
                      <a:pt x="0" y="8"/>
                      <a:pt x="8" y="17"/>
                      <a:pt x="22" y="22"/>
                    </a:cubicBezTo>
                    <a:cubicBezTo>
                      <a:pt x="29" y="25"/>
                      <a:pt x="36" y="26"/>
                      <a:pt x="41" y="25"/>
                    </a:cubicBezTo>
                    <a:cubicBezTo>
                      <a:pt x="45" y="24"/>
                      <a:pt x="49" y="23"/>
                      <a:pt x="49" y="21"/>
                    </a:cubicBezTo>
                    <a:cubicBezTo>
                      <a:pt x="50" y="18"/>
                      <a:pt x="48" y="14"/>
                      <a:pt x="43" y="10"/>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49"/>
              <p:cNvSpPr/>
              <p:nvPr/>
            </p:nvSpPr>
            <p:spPr>
              <a:xfrm>
                <a:off x="8996363" y="612775"/>
                <a:ext cx="93662" cy="66675"/>
              </a:xfrm>
              <a:custGeom>
                <a:rect b="b" l="l" r="r" t="t"/>
                <a:pathLst>
                  <a:path extrusionOk="0" h="28" w="39">
                    <a:moveTo>
                      <a:pt x="21" y="10"/>
                    </a:moveTo>
                    <a:cubicBezTo>
                      <a:pt x="14" y="8"/>
                      <a:pt x="8" y="4"/>
                      <a:pt x="3" y="0"/>
                    </a:cubicBezTo>
                    <a:cubicBezTo>
                      <a:pt x="4" y="4"/>
                      <a:pt x="2" y="8"/>
                      <a:pt x="0" y="12"/>
                    </a:cubicBezTo>
                    <a:cubicBezTo>
                      <a:pt x="3" y="16"/>
                      <a:pt x="6" y="19"/>
                      <a:pt x="11" y="21"/>
                    </a:cubicBezTo>
                    <a:cubicBezTo>
                      <a:pt x="17" y="25"/>
                      <a:pt x="23" y="27"/>
                      <a:pt x="29" y="28"/>
                    </a:cubicBezTo>
                    <a:cubicBezTo>
                      <a:pt x="33" y="28"/>
                      <a:pt x="37" y="27"/>
                      <a:pt x="38" y="25"/>
                    </a:cubicBezTo>
                    <a:cubicBezTo>
                      <a:pt x="39" y="23"/>
                      <a:pt x="38" y="18"/>
                      <a:pt x="34" y="14"/>
                    </a:cubicBezTo>
                    <a:cubicBezTo>
                      <a:pt x="30" y="13"/>
                      <a:pt x="26" y="12"/>
                      <a:pt x="21" y="10"/>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49"/>
              <p:cNvSpPr/>
              <p:nvPr/>
            </p:nvSpPr>
            <p:spPr>
              <a:xfrm>
                <a:off x="9010651" y="407988"/>
                <a:ext cx="50800" cy="46038"/>
              </a:xfrm>
              <a:custGeom>
                <a:rect b="b" l="l" r="r" t="t"/>
                <a:pathLst>
                  <a:path extrusionOk="0" h="19" w="21">
                    <a:moveTo>
                      <a:pt x="16" y="18"/>
                    </a:moveTo>
                    <a:cubicBezTo>
                      <a:pt x="17" y="18"/>
                      <a:pt x="19" y="19"/>
                      <a:pt x="21" y="19"/>
                    </a:cubicBezTo>
                    <a:cubicBezTo>
                      <a:pt x="18" y="14"/>
                      <a:pt x="15" y="7"/>
                      <a:pt x="14" y="1"/>
                    </a:cubicBezTo>
                    <a:cubicBezTo>
                      <a:pt x="12" y="0"/>
                      <a:pt x="11" y="0"/>
                      <a:pt x="10" y="0"/>
                    </a:cubicBezTo>
                    <a:cubicBezTo>
                      <a:pt x="5" y="0"/>
                      <a:pt x="2" y="2"/>
                      <a:pt x="1" y="4"/>
                    </a:cubicBezTo>
                    <a:cubicBezTo>
                      <a:pt x="0" y="5"/>
                      <a:pt x="1" y="8"/>
                      <a:pt x="4" y="10"/>
                    </a:cubicBezTo>
                    <a:cubicBezTo>
                      <a:pt x="6" y="13"/>
                      <a:pt x="11" y="16"/>
                      <a:pt x="16" y="18"/>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49"/>
              <p:cNvSpPr/>
              <p:nvPr/>
            </p:nvSpPr>
            <p:spPr>
              <a:xfrm>
                <a:off x="8877301" y="612775"/>
                <a:ext cx="95250" cy="66675"/>
              </a:xfrm>
              <a:custGeom>
                <a:rect b="b" l="l" r="r" t="t"/>
                <a:pathLst>
                  <a:path extrusionOk="0" h="28" w="40">
                    <a:moveTo>
                      <a:pt x="36" y="0"/>
                    </a:moveTo>
                    <a:cubicBezTo>
                      <a:pt x="32" y="4"/>
                      <a:pt x="26" y="8"/>
                      <a:pt x="18" y="10"/>
                    </a:cubicBezTo>
                    <a:cubicBezTo>
                      <a:pt x="14" y="12"/>
                      <a:pt x="9" y="13"/>
                      <a:pt x="5" y="14"/>
                    </a:cubicBezTo>
                    <a:cubicBezTo>
                      <a:pt x="1" y="18"/>
                      <a:pt x="0" y="23"/>
                      <a:pt x="1" y="25"/>
                    </a:cubicBezTo>
                    <a:cubicBezTo>
                      <a:pt x="3" y="27"/>
                      <a:pt x="6" y="28"/>
                      <a:pt x="10" y="28"/>
                    </a:cubicBezTo>
                    <a:cubicBezTo>
                      <a:pt x="16" y="27"/>
                      <a:pt x="23" y="25"/>
                      <a:pt x="29" y="21"/>
                    </a:cubicBezTo>
                    <a:cubicBezTo>
                      <a:pt x="33" y="19"/>
                      <a:pt x="37" y="16"/>
                      <a:pt x="40" y="12"/>
                    </a:cubicBezTo>
                    <a:cubicBezTo>
                      <a:pt x="37" y="8"/>
                      <a:pt x="36" y="4"/>
                      <a:pt x="36" y="0"/>
                    </a:cubicBezTo>
                    <a:close/>
                  </a:path>
                </a:pathLst>
              </a:custGeom>
              <a:solidFill>
                <a:srgbClr val="91B4B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49"/>
              <p:cNvSpPr/>
              <p:nvPr/>
            </p:nvSpPr>
            <p:spPr>
              <a:xfrm>
                <a:off x="8840788" y="735012"/>
                <a:ext cx="288925" cy="193675"/>
              </a:xfrm>
              <a:custGeom>
                <a:rect b="b" l="l" r="r" t="t"/>
                <a:pathLst>
                  <a:path extrusionOk="0" h="81" w="120">
                    <a:moveTo>
                      <a:pt x="112" y="15"/>
                    </a:moveTo>
                    <a:cubicBezTo>
                      <a:pt x="104" y="2"/>
                      <a:pt x="90" y="0"/>
                      <a:pt x="80" y="10"/>
                    </a:cubicBezTo>
                    <a:cubicBezTo>
                      <a:pt x="76" y="13"/>
                      <a:pt x="72" y="17"/>
                      <a:pt x="68" y="21"/>
                    </a:cubicBezTo>
                    <a:cubicBezTo>
                      <a:pt x="62" y="28"/>
                      <a:pt x="58" y="28"/>
                      <a:pt x="51" y="21"/>
                    </a:cubicBezTo>
                    <a:cubicBezTo>
                      <a:pt x="48" y="17"/>
                      <a:pt x="44" y="13"/>
                      <a:pt x="40" y="10"/>
                    </a:cubicBezTo>
                    <a:cubicBezTo>
                      <a:pt x="29" y="0"/>
                      <a:pt x="15" y="3"/>
                      <a:pt x="7" y="16"/>
                    </a:cubicBezTo>
                    <a:cubicBezTo>
                      <a:pt x="0" y="26"/>
                      <a:pt x="2" y="34"/>
                      <a:pt x="10" y="43"/>
                    </a:cubicBezTo>
                    <a:cubicBezTo>
                      <a:pt x="12" y="46"/>
                      <a:pt x="14" y="52"/>
                      <a:pt x="16" y="53"/>
                    </a:cubicBezTo>
                    <a:cubicBezTo>
                      <a:pt x="21" y="56"/>
                      <a:pt x="27" y="65"/>
                      <a:pt x="28" y="70"/>
                    </a:cubicBezTo>
                    <a:cubicBezTo>
                      <a:pt x="28" y="72"/>
                      <a:pt x="30" y="81"/>
                      <a:pt x="38" y="81"/>
                    </a:cubicBezTo>
                    <a:cubicBezTo>
                      <a:pt x="47" y="81"/>
                      <a:pt x="78" y="81"/>
                      <a:pt x="84" y="81"/>
                    </a:cubicBezTo>
                    <a:cubicBezTo>
                      <a:pt x="90" y="81"/>
                      <a:pt x="91" y="73"/>
                      <a:pt x="92" y="70"/>
                    </a:cubicBezTo>
                    <a:cubicBezTo>
                      <a:pt x="93" y="67"/>
                      <a:pt x="94" y="58"/>
                      <a:pt x="99" y="55"/>
                    </a:cubicBezTo>
                    <a:cubicBezTo>
                      <a:pt x="104" y="52"/>
                      <a:pt x="120" y="37"/>
                      <a:pt x="117" y="27"/>
                    </a:cubicBezTo>
                    <a:cubicBezTo>
                      <a:pt x="116" y="24"/>
                      <a:pt x="115" y="19"/>
                      <a:pt x="112" y="15"/>
                    </a:cubicBezTo>
                    <a:close/>
                    <a:moveTo>
                      <a:pt x="43" y="76"/>
                    </a:moveTo>
                    <a:cubicBezTo>
                      <a:pt x="40" y="74"/>
                      <a:pt x="35" y="72"/>
                      <a:pt x="35" y="71"/>
                    </a:cubicBezTo>
                    <a:cubicBezTo>
                      <a:pt x="35" y="69"/>
                      <a:pt x="36" y="67"/>
                      <a:pt x="38" y="67"/>
                    </a:cubicBezTo>
                    <a:cubicBezTo>
                      <a:pt x="41" y="67"/>
                      <a:pt x="47" y="70"/>
                      <a:pt x="47" y="72"/>
                    </a:cubicBezTo>
                    <a:cubicBezTo>
                      <a:pt x="47" y="74"/>
                      <a:pt x="43" y="76"/>
                      <a:pt x="43" y="76"/>
                    </a:cubicBezTo>
                    <a:close/>
                    <a:moveTo>
                      <a:pt x="38" y="57"/>
                    </a:moveTo>
                    <a:cubicBezTo>
                      <a:pt x="34" y="52"/>
                      <a:pt x="34" y="45"/>
                      <a:pt x="39" y="42"/>
                    </a:cubicBezTo>
                    <a:cubicBezTo>
                      <a:pt x="42" y="39"/>
                      <a:pt x="45" y="39"/>
                      <a:pt x="48" y="43"/>
                    </a:cubicBezTo>
                    <a:cubicBezTo>
                      <a:pt x="51" y="47"/>
                      <a:pt x="54" y="53"/>
                      <a:pt x="57" y="54"/>
                    </a:cubicBezTo>
                    <a:cubicBezTo>
                      <a:pt x="60" y="54"/>
                      <a:pt x="63" y="55"/>
                      <a:pt x="64" y="54"/>
                    </a:cubicBezTo>
                    <a:cubicBezTo>
                      <a:pt x="68" y="51"/>
                      <a:pt x="68" y="47"/>
                      <a:pt x="72" y="44"/>
                    </a:cubicBezTo>
                    <a:cubicBezTo>
                      <a:pt x="73" y="43"/>
                      <a:pt x="75" y="41"/>
                      <a:pt x="77" y="41"/>
                    </a:cubicBezTo>
                    <a:cubicBezTo>
                      <a:pt x="80" y="41"/>
                      <a:pt x="84" y="45"/>
                      <a:pt x="84" y="47"/>
                    </a:cubicBezTo>
                    <a:cubicBezTo>
                      <a:pt x="84" y="51"/>
                      <a:pt x="83" y="56"/>
                      <a:pt x="80" y="58"/>
                    </a:cubicBezTo>
                    <a:cubicBezTo>
                      <a:pt x="70" y="71"/>
                      <a:pt x="44" y="65"/>
                      <a:pt x="38" y="57"/>
                    </a:cubicBezTo>
                    <a:close/>
                    <a:moveTo>
                      <a:pt x="78" y="75"/>
                    </a:moveTo>
                    <a:cubicBezTo>
                      <a:pt x="77" y="76"/>
                      <a:pt x="74" y="74"/>
                      <a:pt x="74" y="73"/>
                    </a:cubicBezTo>
                    <a:cubicBezTo>
                      <a:pt x="74" y="71"/>
                      <a:pt x="78" y="67"/>
                      <a:pt x="81" y="67"/>
                    </a:cubicBezTo>
                    <a:cubicBezTo>
                      <a:pt x="84" y="66"/>
                      <a:pt x="87" y="69"/>
                      <a:pt x="87" y="70"/>
                    </a:cubicBezTo>
                    <a:cubicBezTo>
                      <a:pt x="87" y="71"/>
                      <a:pt x="81" y="75"/>
                      <a:pt x="78" y="7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49"/>
              <p:cNvSpPr/>
              <p:nvPr/>
            </p:nvSpPr>
            <p:spPr>
              <a:xfrm>
                <a:off x="8750301" y="623888"/>
                <a:ext cx="68263" cy="288925"/>
              </a:xfrm>
              <a:custGeom>
                <a:rect b="b" l="l" r="r" t="t"/>
                <a:pathLst>
                  <a:path extrusionOk="0" h="120" w="29">
                    <a:moveTo>
                      <a:pt x="22" y="77"/>
                    </a:moveTo>
                    <a:cubicBezTo>
                      <a:pt x="19" y="58"/>
                      <a:pt x="17" y="39"/>
                      <a:pt x="15" y="20"/>
                    </a:cubicBezTo>
                    <a:cubicBezTo>
                      <a:pt x="14" y="16"/>
                      <a:pt x="14" y="11"/>
                      <a:pt x="19" y="9"/>
                    </a:cubicBezTo>
                    <a:cubicBezTo>
                      <a:pt x="21" y="8"/>
                      <a:pt x="22" y="5"/>
                      <a:pt x="21" y="4"/>
                    </a:cubicBezTo>
                    <a:cubicBezTo>
                      <a:pt x="21" y="2"/>
                      <a:pt x="18" y="1"/>
                      <a:pt x="16" y="0"/>
                    </a:cubicBezTo>
                    <a:cubicBezTo>
                      <a:pt x="15" y="0"/>
                      <a:pt x="13" y="2"/>
                      <a:pt x="12" y="3"/>
                    </a:cubicBezTo>
                    <a:cubicBezTo>
                      <a:pt x="10" y="4"/>
                      <a:pt x="8" y="5"/>
                      <a:pt x="6" y="5"/>
                    </a:cubicBezTo>
                    <a:cubicBezTo>
                      <a:pt x="1" y="6"/>
                      <a:pt x="0" y="8"/>
                      <a:pt x="2" y="13"/>
                    </a:cubicBezTo>
                    <a:cubicBezTo>
                      <a:pt x="4" y="17"/>
                      <a:pt x="6" y="22"/>
                      <a:pt x="7" y="27"/>
                    </a:cubicBezTo>
                    <a:cubicBezTo>
                      <a:pt x="9" y="38"/>
                      <a:pt x="10" y="50"/>
                      <a:pt x="11" y="61"/>
                    </a:cubicBezTo>
                    <a:cubicBezTo>
                      <a:pt x="12" y="73"/>
                      <a:pt x="15" y="102"/>
                      <a:pt x="8" y="114"/>
                    </a:cubicBezTo>
                    <a:cubicBezTo>
                      <a:pt x="7" y="115"/>
                      <a:pt x="9" y="118"/>
                      <a:pt x="10" y="119"/>
                    </a:cubicBezTo>
                    <a:cubicBezTo>
                      <a:pt x="11" y="120"/>
                      <a:pt x="13" y="120"/>
                      <a:pt x="14" y="119"/>
                    </a:cubicBezTo>
                    <a:cubicBezTo>
                      <a:pt x="17" y="117"/>
                      <a:pt x="20" y="115"/>
                      <a:pt x="24" y="116"/>
                    </a:cubicBezTo>
                    <a:cubicBezTo>
                      <a:pt x="24" y="117"/>
                      <a:pt x="25" y="116"/>
                      <a:pt x="25" y="116"/>
                    </a:cubicBezTo>
                    <a:cubicBezTo>
                      <a:pt x="29" y="115"/>
                      <a:pt x="28" y="113"/>
                      <a:pt x="27" y="110"/>
                    </a:cubicBezTo>
                    <a:cubicBezTo>
                      <a:pt x="25" y="105"/>
                      <a:pt x="23" y="82"/>
                      <a:pt x="22" y="7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49"/>
              <p:cNvSpPr/>
              <p:nvPr/>
            </p:nvSpPr>
            <p:spPr>
              <a:xfrm>
                <a:off x="9136063" y="623888"/>
                <a:ext cx="69850" cy="288925"/>
              </a:xfrm>
              <a:custGeom>
                <a:rect b="b" l="l" r="r" t="t"/>
                <a:pathLst>
                  <a:path extrusionOk="0" h="120" w="29">
                    <a:moveTo>
                      <a:pt x="23" y="5"/>
                    </a:moveTo>
                    <a:cubicBezTo>
                      <a:pt x="21" y="5"/>
                      <a:pt x="19" y="4"/>
                      <a:pt x="17" y="3"/>
                    </a:cubicBezTo>
                    <a:cubicBezTo>
                      <a:pt x="16" y="2"/>
                      <a:pt x="14" y="0"/>
                      <a:pt x="12" y="0"/>
                    </a:cubicBezTo>
                    <a:cubicBezTo>
                      <a:pt x="11" y="1"/>
                      <a:pt x="8" y="2"/>
                      <a:pt x="7" y="4"/>
                    </a:cubicBezTo>
                    <a:cubicBezTo>
                      <a:pt x="7" y="5"/>
                      <a:pt x="8" y="8"/>
                      <a:pt x="10" y="9"/>
                    </a:cubicBezTo>
                    <a:cubicBezTo>
                      <a:pt x="15" y="11"/>
                      <a:pt x="15" y="16"/>
                      <a:pt x="14" y="20"/>
                    </a:cubicBezTo>
                    <a:cubicBezTo>
                      <a:pt x="12" y="39"/>
                      <a:pt x="10" y="76"/>
                      <a:pt x="7" y="94"/>
                    </a:cubicBezTo>
                    <a:cubicBezTo>
                      <a:pt x="6" y="100"/>
                      <a:pt x="4" y="105"/>
                      <a:pt x="2" y="110"/>
                    </a:cubicBezTo>
                    <a:cubicBezTo>
                      <a:pt x="1" y="113"/>
                      <a:pt x="0" y="115"/>
                      <a:pt x="4" y="116"/>
                    </a:cubicBezTo>
                    <a:cubicBezTo>
                      <a:pt x="4" y="116"/>
                      <a:pt x="5" y="117"/>
                      <a:pt x="5" y="116"/>
                    </a:cubicBezTo>
                    <a:cubicBezTo>
                      <a:pt x="9" y="115"/>
                      <a:pt x="12" y="117"/>
                      <a:pt x="15" y="119"/>
                    </a:cubicBezTo>
                    <a:cubicBezTo>
                      <a:pt x="16" y="120"/>
                      <a:pt x="18" y="120"/>
                      <a:pt x="19" y="119"/>
                    </a:cubicBezTo>
                    <a:cubicBezTo>
                      <a:pt x="20" y="118"/>
                      <a:pt x="22" y="115"/>
                      <a:pt x="21" y="114"/>
                    </a:cubicBezTo>
                    <a:cubicBezTo>
                      <a:pt x="14" y="102"/>
                      <a:pt x="17" y="73"/>
                      <a:pt x="18" y="61"/>
                    </a:cubicBezTo>
                    <a:cubicBezTo>
                      <a:pt x="18" y="50"/>
                      <a:pt x="20" y="38"/>
                      <a:pt x="22" y="27"/>
                    </a:cubicBezTo>
                    <a:cubicBezTo>
                      <a:pt x="23" y="22"/>
                      <a:pt x="25" y="17"/>
                      <a:pt x="27" y="13"/>
                    </a:cubicBezTo>
                    <a:cubicBezTo>
                      <a:pt x="29" y="8"/>
                      <a:pt x="28" y="6"/>
                      <a:pt x="23"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49"/>
              <p:cNvSpPr/>
              <p:nvPr/>
            </p:nvSpPr>
            <p:spPr>
              <a:xfrm>
                <a:off x="8745538" y="319088"/>
                <a:ext cx="465137" cy="466725"/>
              </a:xfrm>
              <a:custGeom>
                <a:rect b="b" l="l" r="r" t="t"/>
                <a:pathLst>
                  <a:path extrusionOk="0" h="194" w="194">
                    <a:moveTo>
                      <a:pt x="183" y="88"/>
                    </a:moveTo>
                    <a:cubicBezTo>
                      <a:pt x="181" y="76"/>
                      <a:pt x="181" y="65"/>
                      <a:pt x="180" y="53"/>
                    </a:cubicBezTo>
                    <a:cubicBezTo>
                      <a:pt x="180" y="48"/>
                      <a:pt x="181" y="44"/>
                      <a:pt x="182" y="39"/>
                    </a:cubicBezTo>
                    <a:cubicBezTo>
                      <a:pt x="184" y="34"/>
                      <a:pt x="183" y="32"/>
                      <a:pt x="177" y="32"/>
                    </a:cubicBezTo>
                    <a:cubicBezTo>
                      <a:pt x="175" y="32"/>
                      <a:pt x="173" y="31"/>
                      <a:pt x="171" y="30"/>
                    </a:cubicBezTo>
                    <a:cubicBezTo>
                      <a:pt x="170" y="30"/>
                      <a:pt x="168" y="29"/>
                      <a:pt x="166" y="29"/>
                    </a:cubicBezTo>
                    <a:cubicBezTo>
                      <a:pt x="168" y="24"/>
                      <a:pt x="168" y="20"/>
                      <a:pt x="166" y="16"/>
                    </a:cubicBezTo>
                    <a:cubicBezTo>
                      <a:pt x="163" y="12"/>
                      <a:pt x="157" y="11"/>
                      <a:pt x="153" y="11"/>
                    </a:cubicBezTo>
                    <a:cubicBezTo>
                      <a:pt x="152" y="11"/>
                      <a:pt x="151" y="11"/>
                      <a:pt x="151" y="11"/>
                    </a:cubicBezTo>
                    <a:cubicBezTo>
                      <a:pt x="151" y="11"/>
                      <a:pt x="151" y="11"/>
                      <a:pt x="151" y="11"/>
                    </a:cubicBezTo>
                    <a:cubicBezTo>
                      <a:pt x="149" y="12"/>
                      <a:pt x="130" y="17"/>
                      <a:pt x="125" y="26"/>
                    </a:cubicBezTo>
                    <a:cubicBezTo>
                      <a:pt x="124" y="28"/>
                      <a:pt x="124" y="30"/>
                      <a:pt x="124" y="32"/>
                    </a:cubicBezTo>
                    <a:cubicBezTo>
                      <a:pt x="123" y="32"/>
                      <a:pt x="122" y="31"/>
                      <a:pt x="121" y="31"/>
                    </a:cubicBezTo>
                    <a:cubicBezTo>
                      <a:pt x="117" y="31"/>
                      <a:pt x="114" y="32"/>
                      <a:pt x="112" y="33"/>
                    </a:cubicBezTo>
                    <a:cubicBezTo>
                      <a:pt x="112" y="30"/>
                      <a:pt x="112" y="30"/>
                      <a:pt x="112" y="30"/>
                    </a:cubicBezTo>
                    <a:cubicBezTo>
                      <a:pt x="112" y="28"/>
                      <a:pt x="110" y="25"/>
                      <a:pt x="108" y="24"/>
                    </a:cubicBezTo>
                    <a:cubicBezTo>
                      <a:pt x="109" y="23"/>
                      <a:pt x="109" y="22"/>
                      <a:pt x="109" y="21"/>
                    </a:cubicBezTo>
                    <a:cubicBezTo>
                      <a:pt x="109" y="18"/>
                      <a:pt x="109" y="18"/>
                      <a:pt x="109" y="18"/>
                    </a:cubicBezTo>
                    <a:cubicBezTo>
                      <a:pt x="109" y="17"/>
                      <a:pt x="109" y="17"/>
                      <a:pt x="109" y="16"/>
                    </a:cubicBezTo>
                    <a:cubicBezTo>
                      <a:pt x="111" y="15"/>
                      <a:pt x="112" y="12"/>
                      <a:pt x="112" y="10"/>
                    </a:cubicBezTo>
                    <a:cubicBezTo>
                      <a:pt x="112" y="8"/>
                      <a:pt x="112" y="8"/>
                      <a:pt x="112" y="8"/>
                    </a:cubicBezTo>
                    <a:cubicBezTo>
                      <a:pt x="112" y="7"/>
                      <a:pt x="112" y="0"/>
                      <a:pt x="105" y="0"/>
                    </a:cubicBezTo>
                    <a:cubicBezTo>
                      <a:pt x="100" y="0"/>
                      <a:pt x="93" y="0"/>
                      <a:pt x="93" y="0"/>
                    </a:cubicBezTo>
                    <a:cubicBezTo>
                      <a:pt x="91" y="0"/>
                      <a:pt x="90" y="1"/>
                      <a:pt x="90" y="3"/>
                    </a:cubicBezTo>
                    <a:cubicBezTo>
                      <a:pt x="90" y="5"/>
                      <a:pt x="91" y="6"/>
                      <a:pt x="92" y="7"/>
                    </a:cubicBezTo>
                    <a:cubicBezTo>
                      <a:pt x="93" y="8"/>
                      <a:pt x="104" y="7"/>
                      <a:pt x="104" y="7"/>
                    </a:cubicBezTo>
                    <a:cubicBezTo>
                      <a:pt x="104" y="7"/>
                      <a:pt x="105" y="7"/>
                      <a:pt x="105" y="7"/>
                    </a:cubicBezTo>
                    <a:cubicBezTo>
                      <a:pt x="105" y="10"/>
                      <a:pt x="105" y="10"/>
                      <a:pt x="105" y="10"/>
                    </a:cubicBezTo>
                    <a:cubicBezTo>
                      <a:pt x="105" y="10"/>
                      <a:pt x="104" y="10"/>
                      <a:pt x="104" y="10"/>
                    </a:cubicBezTo>
                    <a:cubicBezTo>
                      <a:pt x="95" y="10"/>
                      <a:pt x="95" y="10"/>
                      <a:pt x="95" y="10"/>
                    </a:cubicBezTo>
                    <a:cubicBezTo>
                      <a:pt x="93" y="10"/>
                      <a:pt x="91" y="12"/>
                      <a:pt x="91" y="14"/>
                    </a:cubicBezTo>
                    <a:cubicBezTo>
                      <a:pt x="91" y="16"/>
                      <a:pt x="93" y="18"/>
                      <a:pt x="95" y="18"/>
                    </a:cubicBezTo>
                    <a:cubicBezTo>
                      <a:pt x="102" y="18"/>
                      <a:pt x="102" y="18"/>
                      <a:pt x="102" y="18"/>
                    </a:cubicBezTo>
                    <a:cubicBezTo>
                      <a:pt x="102" y="18"/>
                      <a:pt x="102" y="18"/>
                      <a:pt x="102" y="18"/>
                    </a:cubicBezTo>
                    <a:cubicBezTo>
                      <a:pt x="102" y="20"/>
                      <a:pt x="102" y="20"/>
                      <a:pt x="102" y="20"/>
                    </a:cubicBezTo>
                    <a:cubicBezTo>
                      <a:pt x="96" y="20"/>
                      <a:pt x="96" y="20"/>
                      <a:pt x="96" y="20"/>
                    </a:cubicBezTo>
                    <a:cubicBezTo>
                      <a:pt x="95" y="20"/>
                      <a:pt x="93" y="21"/>
                      <a:pt x="93" y="23"/>
                    </a:cubicBezTo>
                    <a:cubicBezTo>
                      <a:pt x="90" y="24"/>
                      <a:pt x="87" y="27"/>
                      <a:pt x="87" y="30"/>
                    </a:cubicBezTo>
                    <a:cubicBezTo>
                      <a:pt x="87" y="33"/>
                      <a:pt x="87" y="33"/>
                      <a:pt x="87" y="33"/>
                    </a:cubicBezTo>
                    <a:cubicBezTo>
                      <a:pt x="85" y="32"/>
                      <a:pt x="82" y="31"/>
                      <a:pt x="78" y="31"/>
                    </a:cubicBezTo>
                    <a:cubicBezTo>
                      <a:pt x="76" y="31"/>
                      <a:pt x="74" y="32"/>
                      <a:pt x="71" y="32"/>
                    </a:cubicBezTo>
                    <a:cubicBezTo>
                      <a:pt x="71" y="30"/>
                      <a:pt x="71" y="28"/>
                      <a:pt x="70" y="26"/>
                    </a:cubicBezTo>
                    <a:cubicBezTo>
                      <a:pt x="66" y="17"/>
                      <a:pt x="46" y="12"/>
                      <a:pt x="44" y="11"/>
                    </a:cubicBezTo>
                    <a:cubicBezTo>
                      <a:pt x="44" y="11"/>
                      <a:pt x="44" y="11"/>
                      <a:pt x="44" y="11"/>
                    </a:cubicBezTo>
                    <a:cubicBezTo>
                      <a:pt x="44" y="11"/>
                      <a:pt x="43" y="11"/>
                      <a:pt x="42" y="11"/>
                    </a:cubicBezTo>
                    <a:cubicBezTo>
                      <a:pt x="39" y="11"/>
                      <a:pt x="33" y="12"/>
                      <a:pt x="29" y="16"/>
                    </a:cubicBezTo>
                    <a:cubicBezTo>
                      <a:pt x="27" y="20"/>
                      <a:pt x="27" y="24"/>
                      <a:pt x="29" y="29"/>
                    </a:cubicBezTo>
                    <a:cubicBezTo>
                      <a:pt x="29" y="30"/>
                      <a:pt x="29" y="30"/>
                      <a:pt x="29" y="30"/>
                    </a:cubicBezTo>
                    <a:cubicBezTo>
                      <a:pt x="29" y="30"/>
                      <a:pt x="28" y="29"/>
                      <a:pt x="28" y="29"/>
                    </a:cubicBezTo>
                    <a:cubicBezTo>
                      <a:pt x="26" y="29"/>
                      <a:pt x="24" y="30"/>
                      <a:pt x="23" y="30"/>
                    </a:cubicBezTo>
                    <a:cubicBezTo>
                      <a:pt x="21" y="31"/>
                      <a:pt x="19" y="32"/>
                      <a:pt x="17" y="32"/>
                    </a:cubicBezTo>
                    <a:cubicBezTo>
                      <a:pt x="11" y="32"/>
                      <a:pt x="10" y="34"/>
                      <a:pt x="11" y="39"/>
                    </a:cubicBezTo>
                    <a:cubicBezTo>
                      <a:pt x="13" y="44"/>
                      <a:pt x="14" y="48"/>
                      <a:pt x="13" y="53"/>
                    </a:cubicBezTo>
                    <a:cubicBezTo>
                      <a:pt x="13" y="65"/>
                      <a:pt x="12" y="76"/>
                      <a:pt x="11" y="88"/>
                    </a:cubicBezTo>
                    <a:cubicBezTo>
                      <a:pt x="9" y="100"/>
                      <a:pt x="10" y="111"/>
                      <a:pt x="1" y="122"/>
                    </a:cubicBezTo>
                    <a:cubicBezTo>
                      <a:pt x="0" y="123"/>
                      <a:pt x="1" y="125"/>
                      <a:pt x="2" y="127"/>
                    </a:cubicBezTo>
                    <a:cubicBezTo>
                      <a:pt x="2" y="128"/>
                      <a:pt x="5" y="129"/>
                      <a:pt x="6" y="128"/>
                    </a:cubicBezTo>
                    <a:cubicBezTo>
                      <a:pt x="9" y="126"/>
                      <a:pt x="12" y="124"/>
                      <a:pt x="16" y="127"/>
                    </a:cubicBezTo>
                    <a:cubicBezTo>
                      <a:pt x="16" y="127"/>
                      <a:pt x="17" y="127"/>
                      <a:pt x="17" y="127"/>
                    </a:cubicBezTo>
                    <a:cubicBezTo>
                      <a:pt x="21" y="127"/>
                      <a:pt x="21" y="124"/>
                      <a:pt x="20" y="121"/>
                    </a:cubicBezTo>
                    <a:cubicBezTo>
                      <a:pt x="19" y="116"/>
                      <a:pt x="18" y="110"/>
                      <a:pt x="18" y="105"/>
                    </a:cubicBezTo>
                    <a:cubicBezTo>
                      <a:pt x="19" y="86"/>
                      <a:pt x="21" y="67"/>
                      <a:pt x="22" y="49"/>
                    </a:cubicBezTo>
                    <a:cubicBezTo>
                      <a:pt x="22" y="44"/>
                      <a:pt x="23" y="39"/>
                      <a:pt x="29" y="38"/>
                    </a:cubicBezTo>
                    <a:cubicBezTo>
                      <a:pt x="30" y="37"/>
                      <a:pt x="32" y="35"/>
                      <a:pt x="32" y="33"/>
                    </a:cubicBezTo>
                    <a:cubicBezTo>
                      <a:pt x="32" y="33"/>
                      <a:pt x="32" y="33"/>
                      <a:pt x="32" y="33"/>
                    </a:cubicBezTo>
                    <a:cubicBezTo>
                      <a:pt x="40" y="42"/>
                      <a:pt x="40" y="42"/>
                      <a:pt x="40" y="42"/>
                    </a:cubicBezTo>
                    <a:cubicBezTo>
                      <a:pt x="46" y="52"/>
                      <a:pt x="46" y="52"/>
                      <a:pt x="46" y="52"/>
                    </a:cubicBezTo>
                    <a:cubicBezTo>
                      <a:pt x="46" y="53"/>
                      <a:pt x="46" y="54"/>
                      <a:pt x="47" y="55"/>
                    </a:cubicBezTo>
                    <a:cubicBezTo>
                      <a:pt x="47" y="56"/>
                      <a:pt x="47" y="56"/>
                      <a:pt x="47" y="57"/>
                    </a:cubicBezTo>
                    <a:cubicBezTo>
                      <a:pt x="38" y="64"/>
                      <a:pt x="33" y="72"/>
                      <a:pt x="36" y="79"/>
                    </a:cubicBezTo>
                    <a:cubicBezTo>
                      <a:pt x="37" y="82"/>
                      <a:pt x="38" y="84"/>
                      <a:pt x="41" y="85"/>
                    </a:cubicBezTo>
                    <a:cubicBezTo>
                      <a:pt x="35" y="91"/>
                      <a:pt x="33" y="97"/>
                      <a:pt x="35" y="102"/>
                    </a:cubicBezTo>
                    <a:cubicBezTo>
                      <a:pt x="36" y="105"/>
                      <a:pt x="38" y="107"/>
                      <a:pt x="41" y="109"/>
                    </a:cubicBezTo>
                    <a:cubicBezTo>
                      <a:pt x="35" y="114"/>
                      <a:pt x="33" y="121"/>
                      <a:pt x="35" y="126"/>
                    </a:cubicBezTo>
                    <a:cubicBezTo>
                      <a:pt x="37" y="131"/>
                      <a:pt x="42" y="135"/>
                      <a:pt x="50" y="136"/>
                    </a:cubicBezTo>
                    <a:cubicBezTo>
                      <a:pt x="50" y="136"/>
                      <a:pt x="50" y="136"/>
                      <a:pt x="50" y="136"/>
                    </a:cubicBezTo>
                    <a:cubicBezTo>
                      <a:pt x="47" y="141"/>
                      <a:pt x="47" y="147"/>
                      <a:pt x="49" y="151"/>
                    </a:cubicBezTo>
                    <a:cubicBezTo>
                      <a:pt x="52" y="156"/>
                      <a:pt x="57" y="158"/>
                      <a:pt x="64" y="158"/>
                    </a:cubicBezTo>
                    <a:cubicBezTo>
                      <a:pt x="64" y="158"/>
                      <a:pt x="65" y="158"/>
                      <a:pt x="66" y="158"/>
                    </a:cubicBezTo>
                    <a:cubicBezTo>
                      <a:pt x="73" y="157"/>
                      <a:pt x="81" y="155"/>
                      <a:pt x="88" y="150"/>
                    </a:cubicBezTo>
                    <a:cubicBezTo>
                      <a:pt x="90" y="149"/>
                      <a:pt x="91" y="148"/>
                      <a:pt x="93" y="147"/>
                    </a:cubicBezTo>
                    <a:cubicBezTo>
                      <a:pt x="93" y="147"/>
                      <a:pt x="93" y="147"/>
                      <a:pt x="93" y="147"/>
                    </a:cubicBezTo>
                    <a:cubicBezTo>
                      <a:pt x="93" y="147"/>
                      <a:pt x="105" y="147"/>
                      <a:pt x="107" y="147"/>
                    </a:cubicBezTo>
                    <a:cubicBezTo>
                      <a:pt x="108" y="147"/>
                      <a:pt x="109" y="148"/>
                      <a:pt x="109" y="149"/>
                    </a:cubicBezTo>
                    <a:cubicBezTo>
                      <a:pt x="109" y="150"/>
                      <a:pt x="109" y="151"/>
                      <a:pt x="109" y="151"/>
                    </a:cubicBezTo>
                    <a:cubicBezTo>
                      <a:pt x="109" y="152"/>
                      <a:pt x="108" y="153"/>
                      <a:pt x="106" y="153"/>
                    </a:cubicBezTo>
                    <a:cubicBezTo>
                      <a:pt x="93" y="153"/>
                      <a:pt x="93" y="153"/>
                      <a:pt x="93" y="153"/>
                    </a:cubicBezTo>
                    <a:cubicBezTo>
                      <a:pt x="93" y="153"/>
                      <a:pt x="93" y="153"/>
                      <a:pt x="93" y="153"/>
                    </a:cubicBezTo>
                    <a:cubicBezTo>
                      <a:pt x="92" y="153"/>
                      <a:pt x="91" y="154"/>
                      <a:pt x="91" y="154"/>
                    </a:cubicBezTo>
                    <a:cubicBezTo>
                      <a:pt x="91" y="154"/>
                      <a:pt x="90" y="154"/>
                      <a:pt x="90" y="154"/>
                    </a:cubicBezTo>
                    <a:cubicBezTo>
                      <a:pt x="90" y="154"/>
                      <a:pt x="90" y="154"/>
                      <a:pt x="90" y="155"/>
                    </a:cubicBezTo>
                    <a:cubicBezTo>
                      <a:pt x="90" y="155"/>
                      <a:pt x="90" y="155"/>
                      <a:pt x="90" y="155"/>
                    </a:cubicBezTo>
                    <a:cubicBezTo>
                      <a:pt x="90" y="155"/>
                      <a:pt x="90" y="155"/>
                      <a:pt x="90" y="155"/>
                    </a:cubicBezTo>
                    <a:cubicBezTo>
                      <a:pt x="90" y="155"/>
                      <a:pt x="90" y="155"/>
                      <a:pt x="89" y="156"/>
                    </a:cubicBezTo>
                    <a:cubicBezTo>
                      <a:pt x="89" y="156"/>
                      <a:pt x="89" y="156"/>
                      <a:pt x="89" y="156"/>
                    </a:cubicBezTo>
                    <a:cubicBezTo>
                      <a:pt x="89" y="156"/>
                      <a:pt x="89" y="156"/>
                      <a:pt x="89" y="156"/>
                    </a:cubicBezTo>
                    <a:cubicBezTo>
                      <a:pt x="89" y="157"/>
                      <a:pt x="89" y="157"/>
                      <a:pt x="89" y="157"/>
                    </a:cubicBezTo>
                    <a:cubicBezTo>
                      <a:pt x="89" y="160"/>
                      <a:pt x="91" y="162"/>
                      <a:pt x="93" y="162"/>
                    </a:cubicBezTo>
                    <a:cubicBezTo>
                      <a:pt x="93" y="162"/>
                      <a:pt x="93" y="162"/>
                      <a:pt x="93" y="162"/>
                    </a:cubicBezTo>
                    <a:cubicBezTo>
                      <a:pt x="94" y="162"/>
                      <a:pt x="94" y="162"/>
                      <a:pt x="94" y="162"/>
                    </a:cubicBezTo>
                    <a:cubicBezTo>
                      <a:pt x="106" y="162"/>
                      <a:pt x="106" y="162"/>
                      <a:pt x="106" y="162"/>
                    </a:cubicBezTo>
                    <a:cubicBezTo>
                      <a:pt x="106" y="162"/>
                      <a:pt x="107" y="162"/>
                      <a:pt x="107" y="163"/>
                    </a:cubicBezTo>
                    <a:cubicBezTo>
                      <a:pt x="107" y="165"/>
                      <a:pt x="107" y="165"/>
                      <a:pt x="107" y="165"/>
                    </a:cubicBezTo>
                    <a:cubicBezTo>
                      <a:pt x="107" y="166"/>
                      <a:pt x="106" y="166"/>
                      <a:pt x="106" y="166"/>
                    </a:cubicBezTo>
                    <a:cubicBezTo>
                      <a:pt x="95" y="166"/>
                      <a:pt x="95" y="166"/>
                      <a:pt x="95" y="166"/>
                    </a:cubicBezTo>
                    <a:cubicBezTo>
                      <a:pt x="95" y="166"/>
                      <a:pt x="95" y="166"/>
                      <a:pt x="95" y="166"/>
                    </a:cubicBezTo>
                    <a:cubicBezTo>
                      <a:pt x="92" y="166"/>
                      <a:pt x="90" y="168"/>
                      <a:pt x="90" y="170"/>
                    </a:cubicBezTo>
                    <a:cubicBezTo>
                      <a:pt x="90" y="173"/>
                      <a:pt x="92" y="175"/>
                      <a:pt x="95" y="175"/>
                    </a:cubicBezTo>
                    <a:cubicBezTo>
                      <a:pt x="95" y="175"/>
                      <a:pt x="95" y="175"/>
                      <a:pt x="95" y="175"/>
                    </a:cubicBezTo>
                    <a:cubicBezTo>
                      <a:pt x="95" y="175"/>
                      <a:pt x="95" y="175"/>
                      <a:pt x="95" y="175"/>
                    </a:cubicBezTo>
                    <a:cubicBezTo>
                      <a:pt x="104" y="175"/>
                      <a:pt x="104" y="175"/>
                      <a:pt x="104" y="175"/>
                    </a:cubicBezTo>
                    <a:cubicBezTo>
                      <a:pt x="105" y="175"/>
                      <a:pt x="105" y="175"/>
                      <a:pt x="105" y="175"/>
                    </a:cubicBezTo>
                    <a:cubicBezTo>
                      <a:pt x="105" y="176"/>
                      <a:pt x="105" y="176"/>
                      <a:pt x="105" y="176"/>
                    </a:cubicBezTo>
                    <a:cubicBezTo>
                      <a:pt x="105" y="176"/>
                      <a:pt x="105" y="177"/>
                      <a:pt x="104" y="177"/>
                    </a:cubicBezTo>
                    <a:cubicBezTo>
                      <a:pt x="95" y="177"/>
                      <a:pt x="95" y="177"/>
                      <a:pt x="95" y="177"/>
                    </a:cubicBezTo>
                    <a:cubicBezTo>
                      <a:pt x="93" y="177"/>
                      <a:pt x="91" y="178"/>
                      <a:pt x="91" y="180"/>
                    </a:cubicBezTo>
                    <a:cubicBezTo>
                      <a:pt x="91" y="182"/>
                      <a:pt x="93" y="184"/>
                      <a:pt x="95" y="184"/>
                    </a:cubicBezTo>
                    <a:cubicBezTo>
                      <a:pt x="102" y="184"/>
                      <a:pt x="102" y="184"/>
                      <a:pt x="102" y="184"/>
                    </a:cubicBezTo>
                    <a:cubicBezTo>
                      <a:pt x="102" y="184"/>
                      <a:pt x="102" y="184"/>
                      <a:pt x="102" y="184"/>
                    </a:cubicBezTo>
                    <a:cubicBezTo>
                      <a:pt x="102" y="187"/>
                      <a:pt x="102" y="187"/>
                      <a:pt x="102" y="187"/>
                    </a:cubicBezTo>
                    <a:cubicBezTo>
                      <a:pt x="97" y="187"/>
                      <a:pt x="97" y="187"/>
                      <a:pt x="97" y="187"/>
                    </a:cubicBezTo>
                    <a:cubicBezTo>
                      <a:pt x="94" y="187"/>
                      <a:pt x="93" y="188"/>
                      <a:pt x="93" y="190"/>
                    </a:cubicBezTo>
                    <a:cubicBezTo>
                      <a:pt x="93" y="192"/>
                      <a:pt x="94" y="194"/>
                      <a:pt x="97" y="194"/>
                    </a:cubicBezTo>
                    <a:cubicBezTo>
                      <a:pt x="103" y="194"/>
                      <a:pt x="103" y="194"/>
                      <a:pt x="103" y="194"/>
                    </a:cubicBezTo>
                    <a:cubicBezTo>
                      <a:pt x="106" y="194"/>
                      <a:pt x="109" y="191"/>
                      <a:pt x="109" y="188"/>
                    </a:cubicBezTo>
                    <a:cubicBezTo>
                      <a:pt x="109" y="184"/>
                      <a:pt x="109" y="184"/>
                      <a:pt x="109" y="184"/>
                    </a:cubicBezTo>
                    <a:cubicBezTo>
                      <a:pt x="109" y="184"/>
                      <a:pt x="109" y="183"/>
                      <a:pt x="109" y="183"/>
                    </a:cubicBezTo>
                    <a:cubicBezTo>
                      <a:pt x="111" y="181"/>
                      <a:pt x="112" y="179"/>
                      <a:pt x="112" y="176"/>
                    </a:cubicBezTo>
                    <a:cubicBezTo>
                      <a:pt x="112" y="175"/>
                      <a:pt x="112" y="175"/>
                      <a:pt x="112" y="175"/>
                    </a:cubicBezTo>
                    <a:cubicBezTo>
                      <a:pt x="112" y="174"/>
                      <a:pt x="112" y="173"/>
                      <a:pt x="111" y="172"/>
                    </a:cubicBezTo>
                    <a:cubicBezTo>
                      <a:pt x="113" y="170"/>
                      <a:pt x="115" y="167"/>
                      <a:pt x="115" y="165"/>
                    </a:cubicBezTo>
                    <a:cubicBezTo>
                      <a:pt x="115" y="163"/>
                      <a:pt x="115" y="163"/>
                      <a:pt x="115" y="163"/>
                    </a:cubicBezTo>
                    <a:cubicBezTo>
                      <a:pt x="115" y="161"/>
                      <a:pt x="114" y="159"/>
                      <a:pt x="113" y="158"/>
                    </a:cubicBezTo>
                    <a:cubicBezTo>
                      <a:pt x="114" y="157"/>
                      <a:pt x="116" y="155"/>
                      <a:pt x="116" y="153"/>
                    </a:cubicBezTo>
                    <a:cubicBezTo>
                      <a:pt x="122" y="156"/>
                      <a:pt x="128" y="158"/>
                      <a:pt x="133" y="158"/>
                    </a:cubicBezTo>
                    <a:cubicBezTo>
                      <a:pt x="134" y="158"/>
                      <a:pt x="135" y="158"/>
                      <a:pt x="136" y="158"/>
                    </a:cubicBezTo>
                    <a:cubicBezTo>
                      <a:pt x="142" y="158"/>
                      <a:pt x="147" y="156"/>
                      <a:pt x="150" y="151"/>
                    </a:cubicBezTo>
                    <a:cubicBezTo>
                      <a:pt x="153" y="147"/>
                      <a:pt x="152" y="141"/>
                      <a:pt x="149" y="136"/>
                    </a:cubicBezTo>
                    <a:cubicBezTo>
                      <a:pt x="149" y="136"/>
                      <a:pt x="149" y="136"/>
                      <a:pt x="149" y="136"/>
                    </a:cubicBezTo>
                    <a:cubicBezTo>
                      <a:pt x="157" y="135"/>
                      <a:pt x="162" y="131"/>
                      <a:pt x="164" y="126"/>
                    </a:cubicBezTo>
                    <a:cubicBezTo>
                      <a:pt x="166" y="121"/>
                      <a:pt x="164" y="114"/>
                      <a:pt x="159" y="109"/>
                    </a:cubicBezTo>
                    <a:cubicBezTo>
                      <a:pt x="161" y="107"/>
                      <a:pt x="163" y="105"/>
                      <a:pt x="164" y="102"/>
                    </a:cubicBezTo>
                    <a:cubicBezTo>
                      <a:pt x="166" y="97"/>
                      <a:pt x="164" y="91"/>
                      <a:pt x="159" y="85"/>
                    </a:cubicBezTo>
                    <a:cubicBezTo>
                      <a:pt x="161" y="84"/>
                      <a:pt x="163" y="82"/>
                      <a:pt x="164" y="79"/>
                    </a:cubicBezTo>
                    <a:cubicBezTo>
                      <a:pt x="166" y="72"/>
                      <a:pt x="162" y="63"/>
                      <a:pt x="152" y="57"/>
                    </a:cubicBezTo>
                    <a:cubicBezTo>
                      <a:pt x="152" y="56"/>
                      <a:pt x="152" y="56"/>
                      <a:pt x="153" y="55"/>
                    </a:cubicBezTo>
                    <a:cubicBezTo>
                      <a:pt x="153" y="53"/>
                      <a:pt x="153" y="50"/>
                      <a:pt x="152" y="47"/>
                    </a:cubicBezTo>
                    <a:cubicBezTo>
                      <a:pt x="155" y="42"/>
                      <a:pt x="155" y="42"/>
                      <a:pt x="155" y="42"/>
                    </a:cubicBezTo>
                    <a:cubicBezTo>
                      <a:pt x="162" y="34"/>
                      <a:pt x="162" y="34"/>
                      <a:pt x="162" y="34"/>
                    </a:cubicBezTo>
                    <a:cubicBezTo>
                      <a:pt x="162" y="36"/>
                      <a:pt x="164" y="37"/>
                      <a:pt x="165" y="38"/>
                    </a:cubicBezTo>
                    <a:cubicBezTo>
                      <a:pt x="170" y="39"/>
                      <a:pt x="171" y="44"/>
                      <a:pt x="172" y="49"/>
                    </a:cubicBezTo>
                    <a:cubicBezTo>
                      <a:pt x="173" y="67"/>
                      <a:pt x="175" y="86"/>
                      <a:pt x="176" y="105"/>
                    </a:cubicBezTo>
                    <a:cubicBezTo>
                      <a:pt x="176" y="110"/>
                      <a:pt x="174" y="116"/>
                      <a:pt x="174" y="121"/>
                    </a:cubicBezTo>
                    <a:cubicBezTo>
                      <a:pt x="173" y="124"/>
                      <a:pt x="173" y="127"/>
                      <a:pt x="176" y="127"/>
                    </a:cubicBezTo>
                    <a:cubicBezTo>
                      <a:pt x="177" y="127"/>
                      <a:pt x="178" y="127"/>
                      <a:pt x="178" y="127"/>
                    </a:cubicBezTo>
                    <a:cubicBezTo>
                      <a:pt x="182" y="124"/>
                      <a:pt x="185" y="126"/>
                      <a:pt x="188" y="128"/>
                    </a:cubicBezTo>
                    <a:cubicBezTo>
                      <a:pt x="189" y="128"/>
                      <a:pt x="191" y="128"/>
                      <a:pt x="192" y="127"/>
                    </a:cubicBezTo>
                    <a:cubicBezTo>
                      <a:pt x="193" y="125"/>
                      <a:pt x="194" y="123"/>
                      <a:pt x="193" y="121"/>
                    </a:cubicBezTo>
                    <a:cubicBezTo>
                      <a:pt x="184" y="111"/>
                      <a:pt x="184" y="100"/>
                      <a:pt x="183" y="88"/>
                    </a:cubicBezTo>
                    <a:close/>
                    <a:moveTo>
                      <a:pt x="70" y="39"/>
                    </a:moveTo>
                    <a:cubicBezTo>
                      <a:pt x="73" y="38"/>
                      <a:pt x="76" y="37"/>
                      <a:pt x="78" y="37"/>
                    </a:cubicBezTo>
                    <a:cubicBezTo>
                      <a:pt x="83" y="37"/>
                      <a:pt x="87" y="39"/>
                      <a:pt x="87" y="41"/>
                    </a:cubicBezTo>
                    <a:cubicBezTo>
                      <a:pt x="88" y="42"/>
                      <a:pt x="87" y="45"/>
                      <a:pt x="85" y="47"/>
                    </a:cubicBezTo>
                    <a:cubicBezTo>
                      <a:pt x="82" y="50"/>
                      <a:pt x="77" y="53"/>
                      <a:pt x="73" y="55"/>
                    </a:cubicBezTo>
                    <a:cubicBezTo>
                      <a:pt x="69" y="56"/>
                      <a:pt x="66" y="56"/>
                      <a:pt x="63" y="57"/>
                    </a:cubicBezTo>
                    <a:cubicBezTo>
                      <a:pt x="66" y="51"/>
                      <a:pt x="69" y="45"/>
                      <a:pt x="70" y="39"/>
                    </a:cubicBezTo>
                    <a:close/>
                    <a:moveTo>
                      <a:pt x="53" y="63"/>
                    </a:moveTo>
                    <a:cubicBezTo>
                      <a:pt x="54" y="64"/>
                      <a:pt x="54" y="64"/>
                      <a:pt x="54" y="64"/>
                    </a:cubicBezTo>
                    <a:cubicBezTo>
                      <a:pt x="55" y="65"/>
                      <a:pt x="56" y="65"/>
                      <a:pt x="57" y="65"/>
                    </a:cubicBezTo>
                    <a:cubicBezTo>
                      <a:pt x="57" y="65"/>
                      <a:pt x="57" y="65"/>
                      <a:pt x="57" y="65"/>
                    </a:cubicBezTo>
                    <a:cubicBezTo>
                      <a:pt x="58" y="65"/>
                      <a:pt x="59" y="65"/>
                      <a:pt x="59" y="64"/>
                    </a:cubicBezTo>
                    <a:cubicBezTo>
                      <a:pt x="59" y="63"/>
                      <a:pt x="60" y="63"/>
                      <a:pt x="60" y="63"/>
                    </a:cubicBezTo>
                    <a:cubicBezTo>
                      <a:pt x="60" y="63"/>
                      <a:pt x="61" y="63"/>
                      <a:pt x="61" y="63"/>
                    </a:cubicBezTo>
                    <a:cubicBezTo>
                      <a:pt x="65" y="63"/>
                      <a:pt x="70" y="62"/>
                      <a:pt x="75" y="60"/>
                    </a:cubicBezTo>
                    <a:cubicBezTo>
                      <a:pt x="78" y="59"/>
                      <a:pt x="82" y="57"/>
                      <a:pt x="84" y="55"/>
                    </a:cubicBezTo>
                    <a:cubicBezTo>
                      <a:pt x="88" y="56"/>
                      <a:pt x="90" y="57"/>
                      <a:pt x="91" y="59"/>
                    </a:cubicBezTo>
                    <a:cubicBezTo>
                      <a:pt x="93" y="64"/>
                      <a:pt x="84" y="73"/>
                      <a:pt x="71" y="78"/>
                    </a:cubicBezTo>
                    <a:cubicBezTo>
                      <a:pt x="64" y="80"/>
                      <a:pt x="57" y="81"/>
                      <a:pt x="52" y="81"/>
                    </a:cubicBezTo>
                    <a:cubicBezTo>
                      <a:pt x="47" y="80"/>
                      <a:pt x="44" y="79"/>
                      <a:pt x="43" y="76"/>
                    </a:cubicBezTo>
                    <a:cubicBezTo>
                      <a:pt x="42" y="73"/>
                      <a:pt x="45" y="68"/>
                      <a:pt x="53" y="63"/>
                    </a:cubicBezTo>
                    <a:close/>
                    <a:moveTo>
                      <a:pt x="49" y="89"/>
                    </a:moveTo>
                    <a:cubicBezTo>
                      <a:pt x="50" y="89"/>
                      <a:pt x="50" y="89"/>
                      <a:pt x="51" y="89"/>
                    </a:cubicBezTo>
                    <a:cubicBezTo>
                      <a:pt x="52" y="89"/>
                      <a:pt x="54" y="89"/>
                      <a:pt x="55" y="89"/>
                    </a:cubicBezTo>
                    <a:cubicBezTo>
                      <a:pt x="61" y="89"/>
                      <a:pt x="67" y="88"/>
                      <a:pt x="73" y="86"/>
                    </a:cubicBezTo>
                    <a:cubicBezTo>
                      <a:pt x="78" y="84"/>
                      <a:pt x="83" y="82"/>
                      <a:pt x="87" y="79"/>
                    </a:cubicBezTo>
                    <a:cubicBezTo>
                      <a:pt x="88" y="80"/>
                      <a:pt x="90" y="81"/>
                      <a:pt x="90" y="83"/>
                    </a:cubicBezTo>
                    <a:cubicBezTo>
                      <a:pt x="92" y="87"/>
                      <a:pt x="84" y="96"/>
                      <a:pt x="70" y="101"/>
                    </a:cubicBezTo>
                    <a:cubicBezTo>
                      <a:pt x="64" y="104"/>
                      <a:pt x="57" y="105"/>
                      <a:pt x="51" y="104"/>
                    </a:cubicBezTo>
                    <a:cubicBezTo>
                      <a:pt x="47" y="103"/>
                      <a:pt x="44" y="102"/>
                      <a:pt x="43" y="100"/>
                    </a:cubicBezTo>
                    <a:cubicBezTo>
                      <a:pt x="42" y="97"/>
                      <a:pt x="44" y="93"/>
                      <a:pt x="49" y="89"/>
                    </a:cubicBezTo>
                    <a:close/>
                    <a:moveTo>
                      <a:pt x="51" y="128"/>
                    </a:moveTo>
                    <a:cubicBezTo>
                      <a:pt x="47" y="127"/>
                      <a:pt x="44" y="125"/>
                      <a:pt x="43" y="123"/>
                    </a:cubicBezTo>
                    <a:cubicBezTo>
                      <a:pt x="42" y="120"/>
                      <a:pt x="44" y="116"/>
                      <a:pt x="49" y="112"/>
                    </a:cubicBezTo>
                    <a:cubicBezTo>
                      <a:pt x="50" y="112"/>
                      <a:pt x="50" y="112"/>
                      <a:pt x="50" y="112"/>
                    </a:cubicBezTo>
                    <a:cubicBezTo>
                      <a:pt x="52" y="112"/>
                      <a:pt x="53" y="112"/>
                      <a:pt x="55" y="112"/>
                    </a:cubicBezTo>
                    <a:cubicBezTo>
                      <a:pt x="61" y="112"/>
                      <a:pt x="67" y="111"/>
                      <a:pt x="73" y="109"/>
                    </a:cubicBezTo>
                    <a:cubicBezTo>
                      <a:pt x="78" y="107"/>
                      <a:pt x="82" y="105"/>
                      <a:pt x="86" y="103"/>
                    </a:cubicBezTo>
                    <a:cubicBezTo>
                      <a:pt x="88" y="103"/>
                      <a:pt x="90" y="105"/>
                      <a:pt x="91" y="106"/>
                    </a:cubicBezTo>
                    <a:cubicBezTo>
                      <a:pt x="92" y="111"/>
                      <a:pt x="84" y="120"/>
                      <a:pt x="70" y="125"/>
                    </a:cubicBezTo>
                    <a:cubicBezTo>
                      <a:pt x="64" y="127"/>
                      <a:pt x="57" y="128"/>
                      <a:pt x="51" y="128"/>
                    </a:cubicBezTo>
                    <a:close/>
                    <a:moveTo>
                      <a:pt x="84" y="143"/>
                    </a:moveTo>
                    <a:cubicBezTo>
                      <a:pt x="78" y="147"/>
                      <a:pt x="71" y="149"/>
                      <a:pt x="65" y="150"/>
                    </a:cubicBezTo>
                    <a:cubicBezTo>
                      <a:pt x="61" y="150"/>
                      <a:pt x="58" y="149"/>
                      <a:pt x="56" y="147"/>
                    </a:cubicBezTo>
                    <a:cubicBezTo>
                      <a:pt x="55" y="145"/>
                      <a:pt x="56" y="140"/>
                      <a:pt x="60" y="136"/>
                    </a:cubicBezTo>
                    <a:cubicBezTo>
                      <a:pt x="64" y="135"/>
                      <a:pt x="69" y="134"/>
                      <a:pt x="73" y="132"/>
                    </a:cubicBezTo>
                    <a:cubicBezTo>
                      <a:pt x="81" y="130"/>
                      <a:pt x="87" y="126"/>
                      <a:pt x="91" y="122"/>
                    </a:cubicBezTo>
                    <a:cubicBezTo>
                      <a:pt x="91" y="126"/>
                      <a:pt x="92" y="130"/>
                      <a:pt x="95" y="134"/>
                    </a:cubicBezTo>
                    <a:cubicBezTo>
                      <a:pt x="92" y="138"/>
                      <a:pt x="88" y="141"/>
                      <a:pt x="84" y="143"/>
                    </a:cubicBezTo>
                    <a:close/>
                    <a:moveTo>
                      <a:pt x="112" y="41"/>
                    </a:moveTo>
                    <a:cubicBezTo>
                      <a:pt x="113" y="39"/>
                      <a:pt x="116" y="37"/>
                      <a:pt x="121" y="37"/>
                    </a:cubicBezTo>
                    <a:cubicBezTo>
                      <a:pt x="122" y="37"/>
                      <a:pt x="123" y="37"/>
                      <a:pt x="125" y="38"/>
                    </a:cubicBezTo>
                    <a:cubicBezTo>
                      <a:pt x="126" y="44"/>
                      <a:pt x="129" y="51"/>
                      <a:pt x="132" y="56"/>
                    </a:cubicBezTo>
                    <a:cubicBezTo>
                      <a:pt x="130" y="56"/>
                      <a:pt x="128" y="55"/>
                      <a:pt x="127" y="55"/>
                    </a:cubicBezTo>
                    <a:cubicBezTo>
                      <a:pt x="122" y="53"/>
                      <a:pt x="117" y="50"/>
                      <a:pt x="115" y="47"/>
                    </a:cubicBezTo>
                    <a:cubicBezTo>
                      <a:pt x="112" y="45"/>
                      <a:pt x="111" y="42"/>
                      <a:pt x="112" y="41"/>
                    </a:cubicBezTo>
                    <a:close/>
                    <a:moveTo>
                      <a:pt x="143" y="147"/>
                    </a:moveTo>
                    <a:cubicBezTo>
                      <a:pt x="142" y="149"/>
                      <a:pt x="138" y="150"/>
                      <a:pt x="134" y="150"/>
                    </a:cubicBezTo>
                    <a:cubicBezTo>
                      <a:pt x="128" y="149"/>
                      <a:pt x="122" y="147"/>
                      <a:pt x="116" y="143"/>
                    </a:cubicBezTo>
                    <a:cubicBezTo>
                      <a:pt x="111" y="141"/>
                      <a:pt x="108" y="138"/>
                      <a:pt x="105" y="134"/>
                    </a:cubicBezTo>
                    <a:cubicBezTo>
                      <a:pt x="107" y="130"/>
                      <a:pt x="109" y="126"/>
                      <a:pt x="108" y="122"/>
                    </a:cubicBezTo>
                    <a:cubicBezTo>
                      <a:pt x="113" y="126"/>
                      <a:pt x="119" y="130"/>
                      <a:pt x="126" y="132"/>
                    </a:cubicBezTo>
                    <a:cubicBezTo>
                      <a:pt x="131" y="134"/>
                      <a:pt x="135" y="135"/>
                      <a:pt x="139" y="136"/>
                    </a:cubicBezTo>
                    <a:cubicBezTo>
                      <a:pt x="143" y="140"/>
                      <a:pt x="144" y="145"/>
                      <a:pt x="143" y="147"/>
                    </a:cubicBezTo>
                    <a:close/>
                    <a:moveTo>
                      <a:pt x="156" y="123"/>
                    </a:moveTo>
                    <a:cubicBezTo>
                      <a:pt x="156" y="125"/>
                      <a:pt x="153" y="127"/>
                      <a:pt x="148" y="127"/>
                    </a:cubicBezTo>
                    <a:cubicBezTo>
                      <a:pt x="143" y="128"/>
                      <a:pt x="136" y="127"/>
                      <a:pt x="129" y="125"/>
                    </a:cubicBezTo>
                    <a:cubicBezTo>
                      <a:pt x="115" y="120"/>
                      <a:pt x="107" y="111"/>
                      <a:pt x="109" y="106"/>
                    </a:cubicBezTo>
                    <a:cubicBezTo>
                      <a:pt x="109" y="105"/>
                      <a:pt x="111" y="103"/>
                      <a:pt x="113" y="103"/>
                    </a:cubicBezTo>
                    <a:cubicBezTo>
                      <a:pt x="117" y="105"/>
                      <a:pt x="121" y="107"/>
                      <a:pt x="126" y="109"/>
                    </a:cubicBezTo>
                    <a:cubicBezTo>
                      <a:pt x="132" y="111"/>
                      <a:pt x="139" y="112"/>
                      <a:pt x="144" y="112"/>
                    </a:cubicBezTo>
                    <a:cubicBezTo>
                      <a:pt x="146" y="112"/>
                      <a:pt x="148" y="112"/>
                      <a:pt x="149" y="112"/>
                    </a:cubicBezTo>
                    <a:cubicBezTo>
                      <a:pt x="149" y="112"/>
                      <a:pt x="150" y="112"/>
                      <a:pt x="150" y="112"/>
                    </a:cubicBezTo>
                    <a:cubicBezTo>
                      <a:pt x="155" y="116"/>
                      <a:pt x="157" y="120"/>
                      <a:pt x="156" y="123"/>
                    </a:cubicBezTo>
                    <a:close/>
                    <a:moveTo>
                      <a:pt x="156" y="100"/>
                    </a:moveTo>
                    <a:cubicBezTo>
                      <a:pt x="156" y="102"/>
                      <a:pt x="152" y="103"/>
                      <a:pt x="148" y="104"/>
                    </a:cubicBezTo>
                    <a:cubicBezTo>
                      <a:pt x="143" y="105"/>
                      <a:pt x="136" y="104"/>
                      <a:pt x="129" y="101"/>
                    </a:cubicBezTo>
                    <a:cubicBezTo>
                      <a:pt x="115" y="96"/>
                      <a:pt x="107" y="87"/>
                      <a:pt x="109" y="83"/>
                    </a:cubicBezTo>
                    <a:cubicBezTo>
                      <a:pt x="109" y="81"/>
                      <a:pt x="111" y="80"/>
                      <a:pt x="113" y="79"/>
                    </a:cubicBezTo>
                    <a:cubicBezTo>
                      <a:pt x="116" y="82"/>
                      <a:pt x="121" y="84"/>
                      <a:pt x="126" y="86"/>
                    </a:cubicBezTo>
                    <a:cubicBezTo>
                      <a:pt x="132" y="88"/>
                      <a:pt x="138" y="89"/>
                      <a:pt x="144" y="89"/>
                    </a:cubicBezTo>
                    <a:cubicBezTo>
                      <a:pt x="146" y="89"/>
                      <a:pt x="147" y="89"/>
                      <a:pt x="149" y="89"/>
                    </a:cubicBezTo>
                    <a:cubicBezTo>
                      <a:pt x="149" y="89"/>
                      <a:pt x="150" y="89"/>
                      <a:pt x="150" y="89"/>
                    </a:cubicBezTo>
                    <a:cubicBezTo>
                      <a:pt x="155" y="93"/>
                      <a:pt x="157" y="97"/>
                      <a:pt x="156" y="100"/>
                    </a:cubicBezTo>
                    <a:close/>
                    <a:moveTo>
                      <a:pt x="156" y="76"/>
                    </a:moveTo>
                    <a:cubicBezTo>
                      <a:pt x="155" y="79"/>
                      <a:pt x="152" y="80"/>
                      <a:pt x="148" y="81"/>
                    </a:cubicBezTo>
                    <a:cubicBezTo>
                      <a:pt x="142" y="81"/>
                      <a:pt x="135" y="80"/>
                      <a:pt x="129" y="78"/>
                    </a:cubicBezTo>
                    <a:cubicBezTo>
                      <a:pt x="115" y="73"/>
                      <a:pt x="107" y="64"/>
                      <a:pt x="108" y="59"/>
                    </a:cubicBezTo>
                    <a:cubicBezTo>
                      <a:pt x="109" y="57"/>
                      <a:pt x="112" y="56"/>
                      <a:pt x="115" y="55"/>
                    </a:cubicBezTo>
                    <a:cubicBezTo>
                      <a:pt x="118" y="57"/>
                      <a:pt x="121" y="59"/>
                      <a:pt x="125" y="60"/>
                    </a:cubicBezTo>
                    <a:cubicBezTo>
                      <a:pt x="128" y="61"/>
                      <a:pt x="132" y="62"/>
                      <a:pt x="135" y="62"/>
                    </a:cubicBezTo>
                    <a:cubicBezTo>
                      <a:pt x="135" y="63"/>
                      <a:pt x="136" y="63"/>
                      <a:pt x="136" y="64"/>
                    </a:cubicBezTo>
                    <a:cubicBezTo>
                      <a:pt x="136" y="65"/>
                      <a:pt x="137" y="65"/>
                      <a:pt x="138" y="65"/>
                    </a:cubicBezTo>
                    <a:cubicBezTo>
                      <a:pt x="138" y="65"/>
                      <a:pt x="138" y="65"/>
                      <a:pt x="138" y="65"/>
                    </a:cubicBezTo>
                    <a:cubicBezTo>
                      <a:pt x="139" y="65"/>
                      <a:pt x="140" y="65"/>
                      <a:pt x="141" y="64"/>
                    </a:cubicBezTo>
                    <a:cubicBezTo>
                      <a:pt x="142" y="62"/>
                      <a:pt x="142" y="62"/>
                      <a:pt x="142" y="62"/>
                    </a:cubicBezTo>
                    <a:cubicBezTo>
                      <a:pt x="143" y="62"/>
                      <a:pt x="144" y="62"/>
                      <a:pt x="145" y="62"/>
                    </a:cubicBezTo>
                    <a:cubicBezTo>
                      <a:pt x="154" y="67"/>
                      <a:pt x="157" y="73"/>
                      <a:pt x="156" y="7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pic>
        <p:nvPicPr>
          <p:cNvPr id="807" name="Google Shape;807;p50"/>
          <p:cNvPicPr preferRelativeResize="0"/>
          <p:nvPr>
            <p:ph idx="2" type="pic"/>
          </p:nvPr>
        </p:nvPicPr>
        <p:blipFill rotWithShape="1">
          <a:blip r:embed="rId3">
            <a:alphaModFix/>
          </a:blip>
          <a:srcRect b="0" l="24530" r="24535" t="0"/>
          <a:stretch/>
        </p:blipFill>
        <p:spPr>
          <a:xfrm>
            <a:off x="5273100" y="533875"/>
            <a:ext cx="3112500" cy="4075800"/>
          </a:xfrm>
          <a:prstGeom prst="roundRect">
            <a:avLst>
              <a:gd fmla="val 8839" name="adj"/>
            </a:avLst>
          </a:prstGeom>
        </p:spPr>
      </p:pic>
      <p:sp>
        <p:nvSpPr>
          <p:cNvPr id="808" name="Google Shape;808;p50"/>
          <p:cNvSpPr txBox="1"/>
          <p:nvPr>
            <p:ph type="title"/>
          </p:nvPr>
        </p:nvSpPr>
        <p:spPr>
          <a:xfrm>
            <a:off x="1331875" y="1312854"/>
            <a:ext cx="3519600" cy="1590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 picture always reinforces </a:t>
            </a:r>
            <a:endParaRPr/>
          </a:p>
          <a:p>
            <a:pPr indent="0" lvl="0" marL="0" rtl="0" algn="r">
              <a:spcBef>
                <a:spcPts val="0"/>
              </a:spcBef>
              <a:spcAft>
                <a:spcPts val="0"/>
              </a:spcAft>
              <a:buNone/>
            </a:pPr>
            <a:r>
              <a:rPr lang="en"/>
              <a:t>the concept</a:t>
            </a:r>
            <a:endParaRPr/>
          </a:p>
        </p:txBody>
      </p:sp>
      <p:sp>
        <p:nvSpPr>
          <p:cNvPr id="809" name="Google Shape;809;p50"/>
          <p:cNvSpPr txBox="1"/>
          <p:nvPr>
            <p:ph idx="1" type="subTitle"/>
          </p:nvPr>
        </p:nvSpPr>
        <p:spPr>
          <a:xfrm>
            <a:off x="1331875" y="2903353"/>
            <a:ext cx="3519600" cy="11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grpSp>
        <p:nvGrpSpPr>
          <p:cNvPr id="810" name="Google Shape;810;p50"/>
          <p:cNvGrpSpPr/>
          <p:nvPr/>
        </p:nvGrpSpPr>
        <p:grpSpPr>
          <a:xfrm>
            <a:off x="8430781" y="544656"/>
            <a:ext cx="593845" cy="593845"/>
            <a:chOff x="8430781" y="544656"/>
            <a:chExt cx="593845" cy="593845"/>
          </a:xfrm>
        </p:grpSpPr>
        <p:sp>
          <p:nvSpPr>
            <p:cNvPr id="811" name="Google Shape;811;p50"/>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50"/>
            <p:cNvSpPr/>
            <p:nvPr/>
          </p:nvSpPr>
          <p:spPr>
            <a:xfrm>
              <a:off x="8517173" y="632129"/>
              <a:ext cx="421054" cy="250059"/>
            </a:xfrm>
            <a:custGeom>
              <a:rect b="b" l="l" r="r" t="t"/>
              <a:pathLst>
                <a:path extrusionOk="0" h="77" w="130">
                  <a:moveTo>
                    <a:pt x="50" y="41"/>
                  </a:moveTo>
                  <a:cubicBezTo>
                    <a:pt x="51" y="40"/>
                    <a:pt x="51" y="39"/>
                    <a:pt x="52" y="39"/>
                  </a:cubicBezTo>
                  <a:cubicBezTo>
                    <a:pt x="53" y="39"/>
                    <a:pt x="54" y="40"/>
                    <a:pt x="54" y="41"/>
                  </a:cubicBezTo>
                  <a:cubicBezTo>
                    <a:pt x="57" y="77"/>
                    <a:pt x="57" y="77"/>
                    <a:pt x="57" y="77"/>
                  </a:cubicBezTo>
                  <a:cubicBezTo>
                    <a:pt x="63" y="56"/>
                    <a:pt x="63" y="56"/>
                    <a:pt x="63" y="56"/>
                  </a:cubicBezTo>
                  <a:cubicBezTo>
                    <a:pt x="63" y="55"/>
                    <a:pt x="64" y="55"/>
                    <a:pt x="65" y="55"/>
                  </a:cubicBezTo>
                  <a:cubicBezTo>
                    <a:pt x="65" y="55"/>
                    <a:pt x="66" y="55"/>
                    <a:pt x="66" y="56"/>
                  </a:cubicBezTo>
                  <a:cubicBezTo>
                    <a:pt x="70" y="70"/>
                    <a:pt x="70" y="70"/>
                    <a:pt x="70" y="70"/>
                  </a:cubicBezTo>
                  <a:cubicBezTo>
                    <a:pt x="75" y="47"/>
                    <a:pt x="75" y="47"/>
                    <a:pt x="75" y="47"/>
                  </a:cubicBezTo>
                  <a:cubicBezTo>
                    <a:pt x="75" y="46"/>
                    <a:pt x="76" y="46"/>
                    <a:pt x="77" y="46"/>
                  </a:cubicBezTo>
                  <a:cubicBezTo>
                    <a:pt x="78" y="46"/>
                    <a:pt x="79" y="46"/>
                    <a:pt x="79" y="47"/>
                  </a:cubicBezTo>
                  <a:cubicBezTo>
                    <a:pt x="83" y="76"/>
                    <a:pt x="83" y="76"/>
                    <a:pt x="83" y="76"/>
                  </a:cubicBezTo>
                  <a:cubicBezTo>
                    <a:pt x="85" y="70"/>
                    <a:pt x="85" y="70"/>
                    <a:pt x="85" y="70"/>
                  </a:cubicBezTo>
                  <a:cubicBezTo>
                    <a:pt x="85" y="70"/>
                    <a:pt x="86" y="69"/>
                    <a:pt x="87" y="69"/>
                  </a:cubicBezTo>
                  <a:cubicBezTo>
                    <a:pt x="130" y="69"/>
                    <a:pt x="130" y="69"/>
                    <a:pt x="130" y="69"/>
                  </a:cubicBezTo>
                  <a:cubicBezTo>
                    <a:pt x="130" y="59"/>
                    <a:pt x="130" y="59"/>
                    <a:pt x="130" y="59"/>
                  </a:cubicBezTo>
                  <a:cubicBezTo>
                    <a:pt x="130" y="50"/>
                    <a:pt x="122" y="43"/>
                    <a:pt x="113" y="43"/>
                  </a:cubicBezTo>
                  <a:cubicBezTo>
                    <a:pt x="87" y="43"/>
                    <a:pt x="87" y="43"/>
                    <a:pt x="87" y="43"/>
                  </a:cubicBezTo>
                  <a:cubicBezTo>
                    <a:pt x="87" y="17"/>
                    <a:pt x="87" y="17"/>
                    <a:pt x="87" y="17"/>
                  </a:cubicBezTo>
                  <a:cubicBezTo>
                    <a:pt x="87" y="7"/>
                    <a:pt x="80" y="0"/>
                    <a:pt x="70" y="0"/>
                  </a:cubicBezTo>
                  <a:cubicBezTo>
                    <a:pt x="61" y="0"/>
                    <a:pt x="61" y="0"/>
                    <a:pt x="61" y="0"/>
                  </a:cubicBezTo>
                  <a:cubicBezTo>
                    <a:pt x="59" y="0"/>
                    <a:pt x="59" y="0"/>
                    <a:pt x="59" y="0"/>
                  </a:cubicBezTo>
                  <a:cubicBezTo>
                    <a:pt x="50" y="0"/>
                    <a:pt x="43" y="7"/>
                    <a:pt x="43" y="17"/>
                  </a:cubicBezTo>
                  <a:cubicBezTo>
                    <a:pt x="43" y="43"/>
                    <a:pt x="43" y="43"/>
                    <a:pt x="43" y="43"/>
                  </a:cubicBezTo>
                  <a:cubicBezTo>
                    <a:pt x="17" y="43"/>
                    <a:pt x="17" y="43"/>
                    <a:pt x="17" y="43"/>
                  </a:cubicBezTo>
                  <a:cubicBezTo>
                    <a:pt x="8" y="43"/>
                    <a:pt x="0" y="50"/>
                    <a:pt x="0" y="59"/>
                  </a:cubicBezTo>
                  <a:cubicBezTo>
                    <a:pt x="0" y="69"/>
                    <a:pt x="0" y="69"/>
                    <a:pt x="0" y="69"/>
                  </a:cubicBezTo>
                  <a:cubicBezTo>
                    <a:pt x="40" y="69"/>
                    <a:pt x="40" y="69"/>
                    <a:pt x="40" y="69"/>
                  </a:cubicBezTo>
                  <a:lnTo>
                    <a:pt x="50" y="4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50"/>
            <p:cNvSpPr/>
            <p:nvPr/>
          </p:nvSpPr>
          <p:spPr>
            <a:xfrm>
              <a:off x="8521447" y="794560"/>
              <a:ext cx="412505" cy="256471"/>
            </a:xfrm>
            <a:custGeom>
              <a:rect b="b" l="l" r="r" t="t"/>
              <a:pathLst>
                <a:path extrusionOk="0" h="79" w="128">
                  <a:moveTo>
                    <a:pt x="83" y="36"/>
                  </a:moveTo>
                  <a:cubicBezTo>
                    <a:pt x="83" y="36"/>
                    <a:pt x="82" y="37"/>
                    <a:pt x="81" y="37"/>
                  </a:cubicBezTo>
                  <a:cubicBezTo>
                    <a:pt x="80" y="37"/>
                    <a:pt x="79" y="36"/>
                    <a:pt x="79" y="35"/>
                  </a:cubicBezTo>
                  <a:cubicBezTo>
                    <a:pt x="75" y="8"/>
                    <a:pt x="75" y="8"/>
                    <a:pt x="75" y="8"/>
                  </a:cubicBezTo>
                  <a:cubicBezTo>
                    <a:pt x="70" y="29"/>
                    <a:pt x="70" y="29"/>
                    <a:pt x="70" y="29"/>
                  </a:cubicBezTo>
                  <a:cubicBezTo>
                    <a:pt x="70" y="30"/>
                    <a:pt x="69" y="30"/>
                    <a:pt x="69" y="30"/>
                  </a:cubicBezTo>
                  <a:cubicBezTo>
                    <a:pt x="69" y="30"/>
                    <a:pt x="69" y="30"/>
                    <a:pt x="69" y="30"/>
                  </a:cubicBezTo>
                  <a:cubicBezTo>
                    <a:pt x="68" y="30"/>
                    <a:pt x="67" y="30"/>
                    <a:pt x="67" y="29"/>
                  </a:cubicBezTo>
                  <a:cubicBezTo>
                    <a:pt x="63" y="14"/>
                    <a:pt x="63" y="14"/>
                    <a:pt x="63" y="14"/>
                  </a:cubicBezTo>
                  <a:cubicBezTo>
                    <a:pt x="57" y="38"/>
                    <a:pt x="57" y="38"/>
                    <a:pt x="57" y="38"/>
                  </a:cubicBezTo>
                  <a:cubicBezTo>
                    <a:pt x="57" y="39"/>
                    <a:pt x="56" y="39"/>
                    <a:pt x="55" y="39"/>
                  </a:cubicBezTo>
                  <a:cubicBezTo>
                    <a:pt x="55" y="39"/>
                    <a:pt x="55" y="39"/>
                    <a:pt x="55" y="39"/>
                  </a:cubicBezTo>
                  <a:cubicBezTo>
                    <a:pt x="54" y="39"/>
                    <a:pt x="53" y="39"/>
                    <a:pt x="53" y="38"/>
                  </a:cubicBezTo>
                  <a:cubicBezTo>
                    <a:pt x="50" y="0"/>
                    <a:pt x="50" y="0"/>
                    <a:pt x="50" y="0"/>
                  </a:cubicBezTo>
                  <a:cubicBezTo>
                    <a:pt x="42" y="22"/>
                    <a:pt x="42" y="22"/>
                    <a:pt x="42" y="22"/>
                  </a:cubicBezTo>
                  <a:cubicBezTo>
                    <a:pt x="42" y="23"/>
                    <a:pt x="41" y="23"/>
                    <a:pt x="40" y="23"/>
                  </a:cubicBezTo>
                  <a:cubicBezTo>
                    <a:pt x="0" y="23"/>
                    <a:pt x="0" y="23"/>
                    <a:pt x="0" y="23"/>
                  </a:cubicBezTo>
                  <a:cubicBezTo>
                    <a:pt x="1" y="31"/>
                    <a:pt x="8" y="37"/>
                    <a:pt x="16" y="37"/>
                  </a:cubicBezTo>
                  <a:cubicBezTo>
                    <a:pt x="42" y="37"/>
                    <a:pt x="42" y="37"/>
                    <a:pt x="42" y="37"/>
                  </a:cubicBezTo>
                  <a:cubicBezTo>
                    <a:pt x="42" y="63"/>
                    <a:pt x="42" y="63"/>
                    <a:pt x="42" y="63"/>
                  </a:cubicBezTo>
                  <a:cubicBezTo>
                    <a:pt x="42" y="72"/>
                    <a:pt x="49" y="79"/>
                    <a:pt x="58" y="79"/>
                  </a:cubicBezTo>
                  <a:cubicBezTo>
                    <a:pt x="60" y="79"/>
                    <a:pt x="60" y="79"/>
                    <a:pt x="60" y="79"/>
                  </a:cubicBezTo>
                  <a:cubicBezTo>
                    <a:pt x="69" y="79"/>
                    <a:pt x="69" y="79"/>
                    <a:pt x="69" y="79"/>
                  </a:cubicBezTo>
                  <a:cubicBezTo>
                    <a:pt x="79" y="79"/>
                    <a:pt x="86" y="72"/>
                    <a:pt x="86" y="63"/>
                  </a:cubicBezTo>
                  <a:cubicBezTo>
                    <a:pt x="86" y="37"/>
                    <a:pt x="86" y="37"/>
                    <a:pt x="86" y="37"/>
                  </a:cubicBezTo>
                  <a:cubicBezTo>
                    <a:pt x="112" y="37"/>
                    <a:pt x="112" y="37"/>
                    <a:pt x="112" y="37"/>
                  </a:cubicBezTo>
                  <a:cubicBezTo>
                    <a:pt x="120" y="37"/>
                    <a:pt x="127" y="31"/>
                    <a:pt x="128" y="23"/>
                  </a:cubicBezTo>
                  <a:cubicBezTo>
                    <a:pt x="87" y="23"/>
                    <a:pt x="87" y="23"/>
                    <a:pt x="87" y="23"/>
                  </a:cubicBezTo>
                  <a:lnTo>
                    <a:pt x="83" y="3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50"/>
            <p:cNvSpPr/>
            <p:nvPr/>
          </p:nvSpPr>
          <p:spPr>
            <a:xfrm>
              <a:off x="8491525" y="758227"/>
              <a:ext cx="472350" cy="162431"/>
            </a:xfrm>
            <a:custGeom>
              <a:rect b="b" l="l" r="r" t="t"/>
              <a:pathLst>
                <a:path extrusionOk="0" h="50" w="146">
                  <a:moveTo>
                    <a:pt x="144" y="30"/>
                  </a:moveTo>
                  <a:cubicBezTo>
                    <a:pt x="138" y="30"/>
                    <a:pt x="138" y="30"/>
                    <a:pt x="138" y="30"/>
                  </a:cubicBezTo>
                  <a:cubicBezTo>
                    <a:pt x="95" y="30"/>
                    <a:pt x="95" y="30"/>
                    <a:pt x="95" y="30"/>
                  </a:cubicBezTo>
                  <a:cubicBezTo>
                    <a:pt x="94" y="30"/>
                    <a:pt x="93" y="31"/>
                    <a:pt x="93" y="31"/>
                  </a:cubicBezTo>
                  <a:cubicBezTo>
                    <a:pt x="91" y="37"/>
                    <a:pt x="91" y="37"/>
                    <a:pt x="91" y="37"/>
                  </a:cubicBezTo>
                  <a:cubicBezTo>
                    <a:pt x="87" y="8"/>
                    <a:pt x="87" y="8"/>
                    <a:pt x="87" y="8"/>
                  </a:cubicBezTo>
                  <a:cubicBezTo>
                    <a:pt x="87" y="7"/>
                    <a:pt x="86" y="7"/>
                    <a:pt x="85" y="7"/>
                  </a:cubicBezTo>
                  <a:cubicBezTo>
                    <a:pt x="84" y="7"/>
                    <a:pt x="83" y="7"/>
                    <a:pt x="83" y="8"/>
                  </a:cubicBezTo>
                  <a:cubicBezTo>
                    <a:pt x="78" y="31"/>
                    <a:pt x="78" y="31"/>
                    <a:pt x="78" y="31"/>
                  </a:cubicBezTo>
                  <a:cubicBezTo>
                    <a:pt x="74" y="17"/>
                    <a:pt x="74" y="17"/>
                    <a:pt x="74" y="17"/>
                  </a:cubicBezTo>
                  <a:cubicBezTo>
                    <a:pt x="74" y="16"/>
                    <a:pt x="73" y="16"/>
                    <a:pt x="73" y="16"/>
                  </a:cubicBezTo>
                  <a:cubicBezTo>
                    <a:pt x="72" y="16"/>
                    <a:pt x="71" y="16"/>
                    <a:pt x="71" y="17"/>
                  </a:cubicBezTo>
                  <a:cubicBezTo>
                    <a:pt x="65" y="38"/>
                    <a:pt x="65" y="38"/>
                    <a:pt x="65" y="38"/>
                  </a:cubicBezTo>
                  <a:cubicBezTo>
                    <a:pt x="62" y="2"/>
                    <a:pt x="62" y="2"/>
                    <a:pt x="62" y="2"/>
                  </a:cubicBezTo>
                  <a:cubicBezTo>
                    <a:pt x="62" y="1"/>
                    <a:pt x="61" y="0"/>
                    <a:pt x="60" y="0"/>
                  </a:cubicBezTo>
                  <a:cubicBezTo>
                    <a:pt x="59" y="0"/>
                    <a:pt x="59" y="1"/>
                    <a:pt x="58" y="2"/>
                  </a:cubicBezTo>
                  <a:cubicBezTo>
                    <a:pt x="48" y="30"/>
                    <a:pt x="48" y="30"/>
                    <a:pt x="48" y="30"/>
                  </a:cubicBezTo>
                  <a:cubicBezTo>
                    <a:pt x="8" y="30"/>
                    <a:pt x="8" y="30"/>
                    <a:pt x="8" y="30"/>
                  </a:cubicBezTo>
                  <a:cubicBezTo>
                    <a:pt x="2" y="30"/>
                    <a:pt x="2" y="30"/>
                    <a:pt x="2" y="30"/>
                  </a:cubicBezTo>
                  <a:cubicBezTo>
                    <a:pt x="1" y="30"/>
                    <a:pt x="0" y="31"/>
                    <a:pt x="0" y="32"/>
                  </a:cubicBezTo>
                  <a:cubicBezTo>
                    <a:pt x="0" y="33"/>
                    <a:pt x="1" y="34"/>
                    <a:pt x="2" y="34"/>
                  </a:cubicBezTo>
                  <a:cubicBezTo>
                    <a:pt x="9" y="34"/>
                    <a:pt x="9" y="34"/>
                    <a:pt x="9" y="34"/>
                  </a:cubicBezTo>
                  <a:cubicBezTo>
                    <a:pt x="49" y="34"/>
                    <a:pt x="49" y="34"/>
                    <a:pt x="49" y="34"/>
                  </a:cubicBezTo>
                  <a:cubicBezTo>
                    <a:pt x="50" y="34"/>
                    <a:pt x="51" y="34"/>
                    <a:pt x="51" y="33"/>
                  </a:cubicBezTo>
                  <a:cubicBezTo>
                    <a:pt x="59" y="11"/>
                    <a:pt x="59" y="11"/>
                    <a:pt x="59" y="11"/>
                  </a:cubicBezTo>
                  <a:cubicBezTo>
                    <a:pt x="62" y="49"/>
                    <a:pt x="62" y="49"/>
                    <a:pt x="62" y="49"/>
                  </a:cubicBezTo>
                  <a:cubicBezTo>
                    <a:pt x="62" y="50"/>
                    <a:pt x="63" y="50"/>
                    <a:pt x="64" y="50"/>
                  </a:cubicBezTo>
                  <a:cubicBezTo>
                    <a:pt x="64" y="50"/>
                    <a:pt x="64" y="50"/>
                    <a:pt x="64" y="50"/>
                  </a:cubicBezTo>
                  <a:cubicBezTo>
                    <a:pt x="65" y="50"/>
                    <a:pt x="66" y="50"/>
                    <a:pt x="66" y="49"/>
                  </a:cubicBezTo>
                  <a:cubicBezTo>
                    <a:pt x="72" y="25"/>
                    <a:pt x="72" y="25"/>
                    <a:pt x="72" y="25"/>
                  </a:cubicBezTo>
                  <a:cubicBezTo>
                    <a:pt x="76" y="40"/>
                    <a:pt x="76" y="40"/>
                    <a:pt x="76" y="40"/>
                  </a:cubicBezTo>
                  <a:cubicBezTo>
                    <a:pt x="76" y="41"/>
                    <a:pt x="77" y="41"/>
                    <a:pt x="78" y="41"/>
                  </a:cubicBezTo>
                  <a:cubicBezTo>
                    <a:pt x="78" y="41"/>
                    <a:pt x="78" y="41"/>
                    <a:pt x="78" y="41"/>
                  </a:cubicBezTo>
                  <a:cubicBezTo>
                    <a:pt x="78" y="41"/>
                    <a:pt x="79" y="41"/>
                    <a:pt x="79" y="40"/>
                  </a:cubicBezTo>
                  <a:cubicBezTo>
                    <a:pt x="84" y="19"/>
                    <a:pt x="84" y="19"/>
                    <a:pt x="84" y="19"/>
                  </a:cubicBezTo>
                  <a:cubicBezTo>
                    <a:pt x="88" y="46"/>
                    <a:pt x="88" y="46"/>
                    <a:pt x="88" y="46"/>
                  </a:cubicBezTo>
                  <a:cubicBezTo>
                    <a:pt x="88" y="47"/>
                    <a:pt x="89" y="48"/>
                    <a:pt x="90" y="48"/>
                  </a:cubicBezTo>
                  <a:cubicBezTo>
                    <a:pt x="91" y="48"/>
                    <a:pt x="92" y="47"/>
                    <a:pt x="92" y="47"/>
                  </a:cubicBezTo>
                  <a:cubicBezTo>
                    <a:pt x="96" y="34"/>
                    <a:pt x="96" y="34"/>
                    <a:pt x="96" y="34"/>
                  </a:cubicBezTo>
                  <a:cubicBezTo>
                    <a:pt x="137" y="34"/>
                    <a:pt x="137" y="34"/>
                    <a:pt x="137" y="34"/>
                  </a:cubicBezTo>
                  <a:cubicBezTo>
                    <a:pt x="144" y="34"/>
                    <a:pt x="144" y="34"/>
                    <a:pt x="144" y="34"/>
                  </a:cubicBezTo>
                  <a:cubicBezTo>
                    <a:pt x="145" y="34"/>
                    <a:pt x="146" y="33"/>
                    <a:pt x="146" y="32"/>
                  </a:cubicBezTo>
                  <a:cubicBezTo>
                    <a:pt x="146" y="31"/>
                    <a:pt x="145" y="30"/>
                    <a:pt x="144"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 name="Shape 818"/>
        <p:cNvGrpSpPr/>
        <p:nvPr/>
      </p:nvGrpSpPr>
      <p:grpSpPr>
        <a:xfrm>
          <a:off x="0" y="0"/>
          <a:ext cx="0" cy="0"/>
          <a:chOff x="0" y="0"/>
          <a:chExt cx="0" cy="0"/>
        </a:xfrm>
      </p:grpSpPr>
      <p:sp>
        <p:nvSpPr>
          <p:cNvPr id="819" name="Google Shape;819;p51"/>
          <p:cNvSpPr txBox="1"/>
          <p:nvPr>
            <p:ph type="title"/>
          </p:nvPr>
        </p:nvSpPr>
        <p:spPr>
          <a:xfrm>
            <a:off x="3112500" y="1727813"/>
            <a:ext cx="5317800" cy="119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820" name="Google Shape;820;p51"/>
          <p:cNvSpPr txBox="1"/>
          <p:nvPr>
            <p:ph idx="1" type="subTitle"/>
          </p:nvPr>
        </p:nvSpPr>
        <p:spPr>
          <a:xfrm>
            <a:off x="3112500" y="2918588"/>
            <a:ext cx="53178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821" name="Google Shape;821;p51"/>
          <p:cNvGrpSpPr/>
          <p:nvPr/>
        </p:nvGrpSpPr>
        <p:grpSpPr>
          <a:xfrm>
            <a:off x="366571" y="349583"/>
            <a:ext cx="593845" cy="593845"/>
            <a:chOff x="366571" y="349583"/>
            <a:chExt cx="593845" cy="593845"/>
          </a:xfrm>
        </p:grpSpPr>
        <p:sp>
          <p:nvSpPr>
            <p:cNvPr id="822" name="Google Shape;822;p51"/>
            <p:cNvSpPr/>
            <p:nvPr/>
          </p:nvSpPr>
          <p:spPr>
            <a:xfrm>
              <a:off x="366571" y="3495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3" name="Google Shape;823;p51"/>
            <p:cNvGrpSpPr/>
            <p:nvPr/>
          </p:nvGrpSpPr>
          <p:grpSpPr>
            <a:xfrm>
              <a:off x="426299" y="447491"/>
              <a:ext cx="474408" cy="398033"/>
              <a:chOff x="8191501" y="1581150"/>
              <a:chExt cx="512762" cy="430212"/>
            </a:xfrm>
          </p:grpSpPr>
          <p:sp>
            <p:nvSpPr>
              <p:cNvPr id="824" name="Google Shape;824;p51"/>
              <p:cNvSpPr/>
              <p:nvPr/>
            </p:nvSpPr>
            <p:spPr>
              <a:xfrm>
                <a:off x="8345488" y="1581150"/>
                <a:ext cx="214312" cy="92075"/>
              </a:xfrm>
              <a:custGeom>
                <a:rect b="b" l="l" r="r" t="t"/>
                <a:pathLst>
                  <a:path extrusionOk="0" h="38" w="89">
                    <a:moveTo>
                      <a:pt x="89" y="10"/>
                    </a:moveTo>
                    <a:cubicBezTo>
                      <a:pt x="89" y="5"/>
                      <a:pt x="85" y="0"/>
                      <a:pt x="79" y="0"/>
                    </a:cubicBezTo>
                    <a:cubicBezTo>
                      <a:pt x="10" y="0"/>
                      <a:pt x="10" y="0"/>
                      <a:pt x="10" y="0"/>
                    </a:cubicBezTo>
                    <a:cubicBezTo>
                      <a:pt x="4" y="0"/>
                      <a:pt x="0" y="5"/>
                      <a:pt x="0" y="10"/>
                    </a:cubicBezTo>
                    <a:cubicBezTo>
                      <a:pt x="0" y="38"/>
                      <a:pt x="0" y="38"/>
                      <a:pt x="0" y="38"/>
                    </a:cubicBezTo>
                    <a:cubicBezTo>
                      <a:pt x="89" y="38"/>
                      <a:pt x="89" y="38"/>
                      <a:pt x="89" y="38"/>
                    </a:cubicBezTo>
                    <a:lnTo>
                      <a:pt x="89" y="10"/>
                    </a:lnTo>
                    <a:close/>
                    <a:moveTo>
                      <a:pt x="57" y="22"/>
                    </a:moveTo>
                    <a:cubicBezTo>
                      <a:pt x="57" y="24"/>
                      <a:pt x="56" y="25"/>
                      <a:pt x="54" y="25"/>
                    </a:cubicBezTo>
                    <a:cubicBezTo>
                      <a:pt x="49" y="25"/>
                      <a:pt x="49" y="25"/>
                      <a:pt x="49" y="25"/>
                    </a:cubicBezTo>
                    <a:cubicBezTo>
                      <a:pt x="49" y="30"/>
                      <a:pt x="49" y="30"/>
                      <a:pt x="49" y="30"/>
                    </a:cubicBezTo>
                    <a:cubicBezTo>
                      <a:pt x="49" y="32"/>
                      <a:pt x="47" y="33"/>
                      <a:pt x="46" y="33"/>
                    </a:cubicBezTo>
                    <a:cubicBezTo>
                      <a:pt x="44" y="33"/>
                      <a:pt x="44" y="33"/>
                      <a:pt x="44" y="33"/>
                    </a:cubicBezTo>
                    <a:cubicBezTo>
                      <a:pt x="44" y="33"/>
                      <a:pt x="44" y="33"/>
                      <a:pt x="44" y="33"/>
                    </a:cubicBezTo>
                    <a:cubicBezTo>
                      <a:pt x="42" y="33"/>
                      <a:pt x="41" y="32"/>
                      <a:pt x="41" y="30"/>
                    </a:cubicBezTo>
                    <a:cubicBezTo>
                      <a:pt x="41" y="25"/>
                      <a:pt x="41" y="25"/>
                      <a:pt x="41" y="25"/>
                    </a:cubicBezTo>
                    <a:cubicBezTo>
                      <a:pt x="36" y="25"/>
                      <a:pt x="36" y="25"/>
                      <a:pt x="36" y="25"/>
                    </a:cubicBezTo>
                    <a:cubicBezTo>
                      <a:pt x="34" y="25"/>
                      <a:pt x="32" y="24"/>
                      <a:pt x="32" y="22"/>
                    </a:cubicBezTo>
                    <a:cubicBezTo>
                      <a:pt x="32" y="20"/>
                      <a:pt x="32" y="20"/>
                      <a:pt x="32" y="20"/>
                    </a:cubicBezTo>
                    <a:cubicBezTo>
                      <a:pt x="32" y="18"/>
                      <a:pt x="34" y="17"/>
                      <a:pt x="36" y="17"/>
                    </a:cubicBezTo>
                    <a:cubicBezTo>
                      <a:pt x="41" y="17"/>
                      <a:pt x="41" y="17"/>
                      <a:pt x="41" y="17"/>
                    </a:cubicBezTo>
                    <a:cubicBezTo>
                      <a:pt x="41" y="12"/>
                      <a:pt x="41" y="12"/>
                      <a:pt x="41" y="12"/>
                    </a:cubicBezTo>
                    <a:cubicBezTo>
                      <a:pt x="41" y="10"/>
                      <a:pt x="42" y="9"/>
                      <a:pt x="44" y="9"/>
                    </a:cubicBezTo>
                    <a:cubicBezTo>
                      <a:pt x="44" y="9"/>
                      <a:pt x="44" y="9"/>
                      <a:pt x="44" y="9"/>
                    </a:cubicBezTo>
                    <a:cubicBezTo>
                      <a:pt x="46" y="9"/>
                      <a:pt x="46" y="9"/>
                      <a:pt x="46" y="9"/>
                    </a:cubicBezTo>
                    <a:cubicBezTo>
                      <a:pt x="47" y="9"/>
                      <a:pt x="49" y="10"/>
                      <a:pt x="49" y="12"/>
                    </a:cubicBezTo>
                    <a:cubicBezTo>
                      <a:pt x="49" y="17"/>
                      <a:pt x="49" y="17"/>
                      <a:pt x="49" y="17"/>
                    </a:cubicBezTo>
                    <a:cubicBezTo>
                      <a:pt x="54" y="17"/>
                      <a:pt x="54" y="17"/>
                      <a:pt x="54" y="17"/>
                    </a:cubicBezTo>
                    <a:cubicBezTo>
                      <a:pt x="56" y="17"/>
                      <a:pt x="57" y="18"/>
                      <a:pt x="57" y="20"/>
                    </a:cubicBezTo>
                    <a:lnTo>
                      <a:pt x="57" y="2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51"/>
              <p:cNvSpPr/>
              <p:nvPr/>
            </p:nvSpPr>
            <p:spPr>
              <a:xfrm>
                <a:off x="8423276" y="1603375"/>
                <a:ext cx="60325" cy="57150"/>
              </a:xfrm>
              <a:custGeom>
                <a:rect b="b" l="l" r="r" t="t"/>
                <a:pathLst>
                  <a:path extrusionOk="0" h="24" w="25">
                    <a:moveTo>
                      <a:pt x="22" y="8"/>
                    </a:moveTo>
                    <a:cubicBezTo>
                      <a:pt x="17" y="8"/>
                      <a:pt x="17" y="8"/>
                      <a:pt x="17" y="8"/>
                    </a:cubicBezTo>
                    <a:cubicBezTo>
                      <a:pt x="17" y="3"/>
                      <a:pt x="17" y="3"/>
                      <a:pt x="17" y="3"/>
                    </a:cubicBezTo>
                    <a:cubicBezTo>
                      <a:pt x="17" y="1"/>
                      <a:pt x="15" y="0"/>
                      <a:pt x="14" y="0"/>
                    </a:cubicBezTo>
                    <a:cubicBezTo>
                      <a:pt x="12" y="0"/>
                      <a:pt x="12" y="0"/>
                      <a:pt x="12" y="0"/>
                    </a:cubicBezTo>
                    <a:cubicBezTo>
                      <a:pt x="12" y="0"/>
                      <a:pt x="12" y="0"/>
                      <a:pt x="12" y="0"/>
                    </a:cubicBezTo>
                    <a:cubicBezTo>
                      <a:pt x="10" y="0"/>
                      <a:pt x="9" y="1"/>
                      <a:pt x="9" y="3"/>
                    </a:cubicBezTo>
                    <a:cubicBezTo>
                      <a:pt x="9" y="8"/>
                      <a:pt x="9" y="8"/>
                      <a:pt x="9" y="8"/>
                    </a:cubicBezTo>
                    <a:cubicBezTo>
                      <a:pt x="4" y="8"/>
                      <a:pt x="4" y="8"/>
                      <a:pt x="4" y="8"/>
                    </a:cubicBezTo>
                    <a:cubicBezTo>
                      <a:pt x="2" y="8"/>
                      <a:pt x="0" y="9"/>
                      <a:pt x="0" y="11"/>
                    </a:cubicBezTo>
                    <a:cubicBezTo>
                      <a:pt x="0" y="13"/>
                      <a:pt x="0" y="13"/>
                      <a:pt x="0" y="13"/>
                    </a:cubicBezTo>
                    <a:cubicBezTo>
                      <a:pt x="0" y="15"/>
                      <a:pt x="2" y="16"/>
                      <a:pt x="4" y="16"/>
                    </a:cubicBezTo>
                    <a:cubicBezTo>
                      <a:pt x="9" y="16"/>
                      <a:pt x="9" y="16"/>
                      <a:pt x="9" y="16"/>
                    </a:cubicBezTo>
                    <a:cubicBezTo>
                      <a:pt x="9" y="21"/>
                      <a:pt x="9" y="21"/>
                      <a:pt x="9" y="21"/>
                    </a:cubicBezTo>
                    <a:cubicBezTo>
                      <a:pt x="9" y="23"/>
                      <a:pt x="10" y="24"/>
                      <a:pt x="12" y="24"/>
                    </a:cubicBezTo>
                    <a:cubicBezTo>
                      <a:pt x="12" y="24"/>
                      <a:pt x="12" y="24"/>
                      <a:pt x="12" y="24"/>
                    </a:cubicBezTo>
                    <a:cubicBezTo>
                      <a:pt x="14" y="24"/>
                      <a:pt x="14" y="24"/>
                      <a:pt x="14" y="24"/>
                    </a:cubicBezTo>
                    <a:cubicBezTo>
                      <a:pt x="15" y="24"/>
                      <a:pt x="17" y="23"/>
                      <a:pt x="17" y="21"/>
                    </a:cubicBezTo>
                    <a:cubicBezTo>
                      <a:pt x="17" y="16"/>
                      <a:pt x="17" y="16"/>
                      <a:pt x="17" y="16"/>
                    </a:cubicBezTo>
                    <a:cubicBezTo>
                      <a:pt x="22" y="16"/>
                      <a:pt x="22" y="16"/>
                      <a:pt x="22" y="16"/>
                    </a:cubicBezTo>
                    <a:cubicBezTo>
                      <a:pt x="24" y="16"/>
                      <a:pt x="25" y="15"/>
                      <a:pt x="25" y="13"/>
                    </a:cubicBezTo>
                    <a:cubicBezTo>
                      <a:pt x="25" y="11"/>
                      <a:pt x="25" y="11"/>
                      <a:pt x="25" y="11"/>
                    </a:cubicBezTo>
                    <a:cubicBezTo>
                      <a:pt x="25" y="9"/>
                      <a:pt x="24" y="8"/>
                      <a:pt x="22" y="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51"/>
              <p:cNvSpPr/>
              <p:nvPr/>
            </p:nvSpPr>
            <p:spPr>
              <a:xfrm>
                <a:off x="8191501" y="1673225"/>
                <a:ext cx="512762" cy="338137"/>
              </a:xfrm>
              <a:custGeom>
                <a:rect b="b" l="l" r="r" t="t"/>
                <a:pathLst>
                  <a:path extrusionOk="0" h="141" w="213">
                    <a:moveTo>
                      <a:pt x="203" y="0"/>
                    </a:moveTo>
                    <a:cubicBezTo>
                      <a:pt x="153" y="0"/>
                      <a:pt x="153" y="0"/>
                      <a:pt x="153" y="0"/>
                    </a:cubicBezTo>
                    <a:cubicBezTo>
                      <a:pt x="64" y="0"/>
                      <a:pt x="64" y="0"/>
                      <a:pt x="64" y="0"/>
                    </a:cubicBezTo>
                    <a:cubicBezTo>
                      <a:pt x="10" y="0"/>
                      <a:pt x="10" y="0"/>
                      <a:pt x="10" y="0"/>
                    </a:cubicBezTo>
                    <a:cubicBezTo>
                      <a:pt x="4" y="0"/>
                      <a:pt x="0" y="4"/>
                      <a:pt x="0" y="10"/>
                    </a:cubicBezTo>
                    <a:cubicBezTo>
                      <a:pt x="0" y="131"/>
                      <a:pt x="0" y="131"/>
                      <a:pt x="0" y="131"/>
                    </a:cubicBezTo>
                    <a:cubicBezTo>
                      <a:pt x="0" y="137"/>
                      <a:pt x="4" y="141"/>
                      <a:pt x="10" y="141"/>
                    </a:cubicBezTo>
                    <a:cubicBezTo>
                      <a:pt x="203" y="141"/>
                      <a:pt x="203" y="141"/>
                      <a:pt x="203" y="141"/>
                    </a:cubicBezTo>
                    <a:cubicBezTo>
                      <a:pt x="208" y="141"/>
                      <a:pt x="213" y="137"/>
                      <a:pt x="213" y="131"/>
                    </a:cubicBezTo>
                    <a:cubicBezTo>
                      <a:pt x="213" y="10"/>
                      <a:pt x="213" y="10"/>
                      <a:pt x="213" y="10"/>
                    </a:cubicBezTo>
                    <a:cubicBezTo>
                      <a:pt x="213" y="4"/>
                      <a:pt x="208" y="0"/>
                      <a:pt x="203" y="0"/>
                    </a:cubicBezTo>
                    <a:close/>
                    <a:moveTo>
                      <a:pt x="195" y="24"/>
                    </a:moveTo>
                    <a:cubicBezTo>
                      <a:pt x="199" y="24"/>
                      <a:pt x="203" y="28"/>
                      <a:pt x="203" y="32"/>
                    </a:cubicBezTo>
                    <a:cubicBezTo>
                      <a:pt x="203" y="36"/>
                      <a:pt x="199" y="40"/>
                      <a:pt x="195" y="40"/>
                    </a:cubicBezTo>
                    <a:cubicBezTo>
                      <a:pt x="190" y="40"/>
                      <a:pt x="187" y="36"/>
                      <a:pt x="187" y="32"/>
                    </a:cubicBezTo>
                    <a:cubicBezTo>
                      <a:pt x="187" y="28"/>
                      <a:pt x="190" y="24"/>
                      <a:pt x="195" y="24"/>
                    </a:cubicBezTo>
                    <a:close/>
                    <a:moveTo>
                      <a:pt x="195" y="48"/>
                    </a:moveTo>
                    <a:cubicBezTo>
                      <a:pt x="199" y="48"/>
                      <a:pt x="203" y="52"/>
                      <a:pt x="203" y="56"/>
                    </a:cubicBezTo>
                    <a:cubicBezTo>
                      <a:pt x="203" y="60"/>
                      <a:pt x="199" y="64"/>
                      <a:pt x="195" y="64"/>
                    </a:cubicBezTo>
                    <a:cubicBezTo>
                      <a:pt x="190" y="64"/>
                      <a:pt x="187" y="60"/>
                      <a:pt x="187" y="56"/>
                    </a:cubicBezTo>
                    <a:cubicBezTo>
                      <a:pt x="187" y="52"/>
                      <a:pt x="190" y="48"/>
                      <a:pt x="195" y="48"/>
                    </a:cubicBezTo>
                    <a:close/>
                    <a:moveTo>
                      <a:pt x="171" y="24"/>
                    </a:moveTo>
                    <a:cubicBezTo>
                      <a:pt x="176" y="24"/>
                      <a:pt x="179" y="28"/>
                      <a:pt x="179" y="32"/>
                    </a:cubicBezTo>
                    <a:cubicBezTo>
                      <a:pt x="179" y="36"/>
                      <a:pt x="176" y="40"/>
                      <a:pt x="171" y="40"/>
                    </a:cubicBezTo>
                    <a:cubicBezTo>
                      <a:pt x="167" y="40"/>
                      <a:pt x="163" y="36"/>
                      <a:pt x="163" y="32"/>
                    </a:cubicBezTo>
                    <a:cubicBezTo>
                      <a:pt x="163" y="28"/>
                      <a:pt x="167" y="24"/>
                      <a:pt x="171" y="24"/>
                    </a:cubicBezTo>
                    <a:close/>
                    <a:moveTo>
                      <a:pt x="171" y="48"/>
                    </a:moveTo>
                    <a:cubicBezTo>
                      <a:pt x="176" y="48"/>
                      <a:pt x="179" y="52"/>
                      <a:pt x="179" y="56"/>
                    </a:cubicBezTo>
                    <a:cubicBezTo>
                      <a:pt x="179" y="60"/>
                      <a:pt x="176" y="64"/>
                      <a:pt x="171" y="64"/>
                    </a:cubicBezTo>
                    <a:cubicBezTo>
                      <a:pt x="167" y="64"/>
                      <a:pt x="163" y="60"/>
                      <a:pt x="163" y="56"/>
                    </a:cubicBezTo>
                    <a:cubicBezTo>
                      <a:pt x="163" y="52"/>
                      <a:pt x="167" y="48"/>
                      <a:pt x="171" y="48"/>
                    </a:cubicBezTo>
                    <a:close/>
                    <a:moveTo>
                      <a:pt x="152" y="83"/>
                    </a:moveTo>
                    <a:cubicBezTo>
                      <a:pt x="152" y="116"/>
                      <a:pt x="152" y="116"/>
                      <a:pt x="152" y="116"/>
                    </a:cubicBezTo>
                    <a:cubicBezTo>
                      <a:pt x="152" y="120"/>
                      <a:pt x="148" y="123"/>
                      <a:pt x="144" y="123"/>
                    </a:cubicBezTo>
                    <a:cubicBezTo>
                      <a:pt x="25" y="123"/>
                      <a:pt x="25" y="123"/>
                      <a:pt x="25" y="123"/>
                    </a:cubicBezTo>
                    <a:cubicBezTo>
                      <a:pt x="21" y="123"/>
                      <a:pt x="18" y="120"/>
                      <a:pt x="18" y="116"/>
                    </a:cubicBezTo>
                    <a:cubicBezTo>
                      <a:pt x="18" y="25"/>
                      <a:pt x="18" y="25"/>
                      <a:pt x="18" y="25"/>
                    </a:cubicBezTo>
                    <a:cubicBezTo>
                      <a:pt x="18" y="21"/>
                      <a:pt x="21" y="17"/>
                      <a:pt x="25" y="17"/>
                    </a:cubicBezTo>
                    <a:cubicBezTo>
                      <a:pt x="74" y="17"/>
                      <a:pt x="74" y="17"/>
                      <a:pt x="74" y="17"/>
                    </a:cubicBezTo>
                    <a:cubicBezTo>
                      <a:pt x="143" y="17"/>
                      <a:pt x="143" y="17"/>
                      <a:pt x="143" y="17"/>
                    </a:cubicBezTo>
                    <a:cubicBezTo>
                      <a:pt x="144" y="17"/>
                      <a:pt x="144" y="17"/>
                      <a:pt x="144" y="17"/>
                    </a:cubicBezTo>
                    <a:cubicBezTo>
                      <a:pt x="148" y="17"/>
                      <a:pt x="152" y="21"/>
                      <a:pt x="152" y="25"/>
                    </a:cubicBezTo>
                    <a:cubicBezTo>
                      <a:pt x="152" y="79"/>
                      <a:pt x="152" y="79"/>
                      <a:pt x="152" y="79"/>
                    </a:cubicBezTo>
                    <a:lnTo>
                      <a:pt x="152" y="83"/>
                    </a:lnTo>
                    <a:close/>
                    <a:moveTo>
                      <a:pt x="196" y="123"/>
                    </a:moveTo>
                    <a:cubicBezTo>
                      <a:pt x="169" y="123"/>
                      <a:pt x="169" y="123"/>
                      <a:pt x="169" y="123"/>
                    </a:cubicBezTo>
                    <a:cubicBezTo>
                      <a:pt x="166" y="123"/>
                      <a:pt x="163" y="121"/>
                      <a:pt x="163" y="117"/>
                    </a:cubicBezTo>
                    <a:cubicBezTo>
                      <a:pt x="163" y="114"/>
                      <a:pt x="166" y="111"/>
                      <a:pt x="169" y="111"/>
                    </a:cubicBezTo>
                    <a:cubicBezTo>
                      <a:pt x="196" y="111"/>
                      <a:pt x="196" y="111"/>
                      <a:pt x="196" y="111"/>
                    </a:cubicBezTo>
                    <a:cubicBezTo>
                      <a:pt x="199" y="111"/>
                      <a:pt x="202" y="114"/>
                      <a:pt x="202" y="117"/>
                    </a:cubicBezTo>
                    <a:cubicBezTo>
                      <a:pt x="202" y="121"/>
                      <a:pt x="199" y="123"/>
                      <a:pt x="196" y="123"/>
                    </a:cubicBezTo>
                    <a:close/>
                    <a:moveTo>
                      <a:pt x="196" y="106"/>
                    </a:moveTo>
                    <a:cubicBezTo>
                      <a:pt x="170" y="106"/>
                      <a:pt x="170" y="106"/>
                      <a:pt x="170" y="106"/>
                    </a:cubicBezTo>
                    <a:cubicBezTo>
                      <a:pt x="167" y="106"/>
                      <a:pt x="164" y="103"/>
                      <a:pt x="164" y="100"/>
                    </a:cubicBezTo>
                    <a:cubicBezTo>
                      <a:pt x="164" y="97"/>
                      <a:pt x="167" y="94"/>
                      <a:pt x="170" y="94"/>
                    </a:cubicBezTo>
                    <a:cubicBezTo>
                      <a:pt x="196" y="94"/>
                      <a:pt x="196" y="94"/>
                      <a:pt x="196" y="94"/>
                    </a:cubicBezTo>
                    <a:cubicBezTo>
                      <a:pt x="200" y="94"/>
                      <a:pt x="203" y="97"/>
                      <a:pt x="203" y="100"/>
                    </a:cubicBezTo>
                    <a:cubicBezTo>
                      <a:pt x="203" y="103"/>
                      <a:pt x="200" y="106"/>
                      <a:pt x="196" y="106"/>
                    </a:cubicBezTo>
                    <a:close/>
                    <a:moveTo>
                      <a:pt x="197" y="89"/>
                    </a:moveTo>
                    <a:cubicBezTo>
                      <a:pt x="170" y="89"/>
                      <a:pt x="170" y="89"/>
                      <a:pt x="170" y="89"/>
                    </a:cubicBezTo>
                    <a:cubicBezTo>
                      <a:pt x="167" y="89"/>
                      <a:pt x="164" y="86"/>
                      <a:pt x="164" y="83"/>
                    </a:cubicBezTo>
                    <a:cubicBezTo>
                      <a:pt x="164" y="80"/>
                      <a:pt x="167" y="77"/>
                      <a:pt x="170" y="77"/>
                    </a:cubicBezTo>
                    <a:cubicBezTo>
                      <a:pt x="197" y="77"/>
                      <a:pt x="197" y="77"/>
                      <a:pt x="197" y="77"/>
                    </a:cubicBezTo>
                    <a:cubicBezTo>
                      <a:pt x="200" y="77"/>
                      <a:pt x="203" y="80"/>
                      <a:pt x="203" y="83"/>
                    </a:cubicBezTo>
                    <a:cubicBezTo>
                      <a:pt x="203" y="86"/>
                      <a:pt x="200" y="89"/>
                      <a:pt x="197" y="8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51"/>
              <p:cNvSpPr/>
              <p:nvPr/>
            </p:nvSpPr>
            <p:spPr>
              <a:xfrm>
                <a:off x="8389938" y="1873250"/>
                <a:ext cx="6350" cy="25400"/>
              </a:xfrm>
              <a:custGeom>
                <a:rect b="b" l="l" r="r" t="t"/>
                <a:pathLst>
                  <a:path extrusionOk="0" h="16" w="4">
                    <a:moveTo>
                      <a:pt x="0" y="16"/>
                    </a:moveTo>
                    <a:lnTo>
                      <a:pt x="4" y="0"/>
                    </a:lnTo>
                    <a:lnTo>
                      <a:pt x="0" y="0"/>
                    </a:lnTo>
                    <a:lnTo>
                      <a:pt x="0" y="16"/>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51"/>
              <p:cNvSpPr/>
              <p:nvPr/>
            </p:nvSpPr>
            <p:spPr>
              <a:xfrm>
                <a:off x="8235951" y="1714500"/>
                <a:ext cx="322263" cy="149225"/>
              </a:xfrm>
              <a:custGeom>
                <a:rect b="b" l="l" r="r" t="t"/>
                <a:pathLst>
                  <a:path extrusionOk="0" h="62" w="134">
                    <a:moveTo>
                      <a:pt x="25" y="42"/>
                    </a:moveTo>
                    <a:cubicBezTo>
                      <a:pt x="26" y="41"/>
                      <a:pt x="26" y="41"/>
                      <a:pt x="27" y="41"/>
                    </a:cubicBezTo>
                    <a:cubicBezTo>
                      <a:pt x="28" y="41"/>
                      <a:pt x="29" y="42"/>
                      <a:pt x="29" y="42"/>
                    </a:cubicBezTo>
                    <a:cubicBezTo>
                      <a:pt x="32" y="62"/>
                      <a:pt x="32" y="62"/>
                      <a:pt x="32" y="62"/>
                    </a:cubicBezTo>
                    <a:cubicBezTo>
                      <a:pt x="37" y="62"/>
                      <a:pt x="37" y="62"/>
                      <a:pt x="37" y="62"/>
                    </a:cubicBezTo>
                    <a:cubicBezTo>
                      <a:pt x="42" y="42"/>
                      <a:pt x="42" y="42"/>
                      <a:pt x="42" y="42"/>
                    </a:cubicBezTo>
                    <a:cubicBezTo>
                      <a:pt x="42" y="42"/>
                      <a:pt x="43" y="41"/>
                      <a:pt x="44" y="41"/>
                    </a:cubicBezTo>
                    <a:cubicBezTo>
                      <a:pt x="45" y="41"/>
                      <a:pt x="45" y="42"/>
                      <a:pt x="45" y="42"/>
                    </a:cubicBezTo>
                    <a:cubicBezTo>
                      <a:pt x="50" y="62"/>
                      <a:pt x="50" y="62"/>
                      <a:pt x="50" y="62"/>
                    </a:cubicBezTo>
                    <a:cubicBezTo>
                      <a:pt x="51" y="62"/>
                      <a:pt x="51" y="62"/>
                      <a:pt x="51" y="62"/>
                    </a:cubicBezTo>
                    <a:cubicBezTo>
                      <a:pt x="58" y="25"/>
                      <a:pt x="58" y="25"/>
                      <a:pt x="58" y="25"/>
                    </a:cubicBezTo>
                    <a:cubicBezTo>
                      <a:pt x="58" y="25"/>
                      <a:pt x="59" y="24"/>
                      <a:pt x="60" y="24"/>
                    </a:cubicBezTo>
                    <a:cubicBezTo>
                      <a:pt x="61" y="24"/>
                      <a:pt x="61" y="25"/>
                      <a:pt x="61" y="26"/>
                    </a:cubicBezTo>
                    <a:cubicBezTo>
                      <a:pt x="63" y="62"/>
                      <a:pt x="63" y="62"/>
                      <a:pt x="63" y="62"/>
                    </a:cubicBezTo>
                    <a:cubicBezTo>
                      <a:pt x="67" y="62"/>
                      <a:pt x="67" y="62"/>
                      <a:pt x="67" y="62"/>
                    </a:cubicBezTo>
                    <a:cubicBezTo>
                      <a:pt x="71" y="47"/>
                      <a:pt x="71" y="47"/>
                      <a:pt x="71" y="47"/>
                    </a:cubicBezTo>
                    <a:cubicBezTo>
                      <a:pt x="71" y="46"/>
                      <a:pt x="71" y="46"/>
                      <a:pt x="72" y="46"/>
                    </a:cubicBezTo>
                    <a:cubicBezTo>
                      <a:pt x="73" y="46"/>
                      <a:pt x="74" y="46"/>
                      <a:pt x="74" y="47"/>
                    </a:cubicBezTo>
                    <a:cubicBezTo>
                      <a:pt x="76" y="62"/>
                      <a:pt x="76" y="62"/>
                      <a:pt x="76" y="62"/>
                    </a:cubicBezTo>
                    <a:cubicBezTo>
                      <a:pt x="78" y="62"/>
                      <a:pt x="78" y="62"/>
                      <a:pt x="78" y="62"/>
                    </a:cubicBezTo>
                    <a:cubicBezTo>
                      <a:pt x="85" y="25"/>
                      <a:pt x="85" y="25"/>
                      <a:pt x="85" y="25"/>
                    </a:cubicBezTo>
                    <a:cubicBezTo>
                      <a:pt x="85" y="25"/>
                      <a:pt x="86" y="24"/>
                      <a:pt x="86" y="24"/>
                    </a:cubicBezTo>
                    <a:cubicBezTo>
                      <a:pt x="87" y="24"/>
                      <a:pt x="88" y="25"/>
                      <a:pt x="88" y="26"/>
                    </a:cubicBezTo>
                    <a:cubicBezTo>
                      <a:pt x="90" y="62"/>
                      <a:pt x="90" y="62"/>
                      <a:pt x="90" y="62"/>
                    </a:cubicBezTo>
                    <a:cubicBezTo>
                      <a:pt x="94" y="62"/>
                      <a:pt x="94" y="62"/>
                      <a:pt x="94" y="62"/>
                    </a:cubicBezTo>
                    <a:cubicBezTo>
                      <a:pt x="96" y="52"/>
                      <a:pt x="96" y="52"/>
                      <a:pt x="96" y="52"/>
                    </a:cubicBezTo>
                    <a:cubicBezTo>
                      <a:pt x="96" y="51"/>
                      <a:pt x="96" y="50"/>
                      <a:pt x="97" y="50"/>
                    </a:cubicBezTo>
                    <a:cubicBezTo>
                      <a:pt x="98" y="50"/>
                      <a:pt x="99" y="51"/>
                      <a:pt x="99" y="52"/>
                    </a:cubicBezTo>
                    <a:cubicBezTo>
                      <a:pt x="102" y="62"/>
                      <a:pt x="102" y="62"/>
                      <a:pt x="102" y="62"/>
                    </a:cubicBezTo>
                    <a:cubicBezTo>
                      <a:pt x="104" y="62"/>
                      <a:pt x="104" y="62"/>
                      <a:pt x="104" y="62"/>
                    </a:cubicBezTo>
                    <a:cubicBezTo>
                      <a:pt x="105" y="56"/>
                      <a:pt x="105" y="56"/>
                      <a:pt x="105" y="56"/>
                    </a:cubicBezTo>
                    <a:cubicBezTo>
                      <a:pt x="106" y="55"/>
                      <a:pt x="106" y="55"/>
                      <a:pt x="107" y="55"/>
                    </a:cubicBezTo>
                    <a:cubicBezTo>
                      <a:pt x="108" y="55"/>
                      <a:pt x="108" y="55"/>
                      <a:pt x="109" y="56"/>
                    </a:cubicBezTo>
                    <a:cubicBezTo>
                      <a:pt x="112" y="62"/>
                      <a:pt x="112" y="62"/>
                      <a:pt x="112" y="62"/>
                    </a:cubicBezTo>
                    <a:cubicBezTo>
                      <a:pt x="134" y="62"/>
                      <a:pt x="134" y="62"/>
                      <a:pt x="134" y="62"/>
                    </a:cubicBezTo>
                    <a:cubicBezTo>
                      <a:pt x="134" y="8"/>
                      <a:pt x="134" y="8"/>
                      <a:pt x="134" y="8"/>
                    </a:cubicBezTo>
                    <a:cubicBezTo>
                      <a:pt x="134" y="4"/>
                      <a:pt x="130" y="0"/>
                      <a:pt x="126" y="0"/>
                    </a:cubicBezTo>
                    <a:cubicBezTo>
                      <a:pt x="125" y="0"/>
                      <a:pt x="125" y="0"/>
                      <a:pt x="125" y="0"/>
                    </a:cubicBezTo>
                    <a:cubicBezTo>
                      <a:pt x="56" y="0"/>
                      <a:pt x="56" y="0"/>
                      <a:pt x="56" y="0"/>
                    </a:cubicBezTo>
                    <a:cubicBezTo>
                      <a:pt x="7" y="0"/>
                      <a:pt x="7" y="0"/>
                      <a:pt x="7" y="0"/>
                    </a:cubicBezTo>
                    <a:cubicBezTo>
                      <a:pt x="3" y="0"/>
                      <a:pt x="0" y="4"/>
                      <a:pt x="0" y="8"/>
                    </a:cubicBezTo>
                    <a:cubicBezTo>
                      <a:pt x="0" y="62"/>
                      <a:pt x="0" y="62"/>
                      <a:pt x="0" y="62"/>
                    </a:cubicBezTo>
                    <a:cubicBezTo>
                      <a:pt x="19" y="62"/>
                      <a:pt x="19" y="62"/>
                      <a:pt x="19" y="62"/>
                    </a:cubicBezTo>
                    <a:lnTo>
                      <a:pt x="25" y="4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51"/>
              <p:cNvSpPr/>
              <p:nvPr/>
            </p:nvSpPr>
            <p:spPr>
              <a:xfrm>
                <a:off x="8355013" y="1873250"/>
                <a:ext cx="3175" cy="0"/>
              </a:xfrm>
              <a:custGeom>
                <a:rect b="b" l="l" r="r" t="t"/>
                <a:pathLst>
                  <a:path extrusionOk="0" h="120000" w="2">
                    <a:moveTo>
                      <a:pt x="0" y="0"/>
                    </a:moveTo>
                    <a:lnTo>
                      <a:pt x="2" y="0"/>
                    </a:lnTo>
                    <a:lnTo>
                      <a:pt x="0" y="0"/>
                    </a:lnTo>
                    <a:lnTo>
                      <a:pt x="0"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51"/>
              <p:cNvSpPr/>
              <p:nvPr/>
            </p:nvSpPr>
            <p:spPr>
              <a:xfrm>
                <a:off x="8312151" y="1873250"/>
                <a:ext cx="12700" cy="23813"/>
              </a:xfrm>
              <a:custGeom>
                <a:rect b="b" l="l" r="r" t="t"/>
                <a:pathLst>
                  <a:path extrusionOk="0" h="15" w="8">
                    <a:moveTo>
                      <a:pt x="3" y="15"/>
                    </a:moveTo>
                    <a:lnTo>
                      <a:pt x="8" y="0"/>
                    </a:lnTo>
                    <a:lnTo>
                      <a:pt x="0" y="0"/>
                    </a:lnTo>
                    <a:lnTo>
                      <a:pt x="3" y="15"/>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51"/>
              <p:cNvSpPr/>
              <p:nvPr/>
            </p:nvSpPr>
            <p:spPr>
              <a:xfrm>
                <a:off x="8483601" y="1873250"/>
                <a:ext cx="1500" cy="1500"/>
              </a:xfrm>
              <a:prstGeom prst="rect">
                <a:avLst/>
              </a:pr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51"/>
              <p:cNvSpPr/>
              <p:nvPr/>
            </p:nvSpPr>
            <p:spPr>
              <a:xfrm>
                <a:off x="8418513" y="1873250"/>
                <a:ext cx="1588" cy="4763"/>
              </a:xfrm>
              <a:custGeom>
                <a:rect b="b" l="l" r="r" t="t"/>
                <a:pathLst>
                  <a:path extrusionOk="0" h="3" w="1">
                    <a:moveTo>
                      <a:pt x="0" y="3"/>
                    </a:moveTo>
                    <a:lnTo>
                      <a:pt x="1" y="0"/>
                    </a:lnTo>
                    <a:lnTo>
                      <a:pt x="0" y="0"/>
                    </a:lnTo>
                    <a:lnTo>
                      <a:pt x="0" y="3"/>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51"/>
              <p:cNvSpPr/>
              <p:nvPr/>
            </p:nvSpPr>
            <p:spPr>
              <a:xfrm>
                <a:off x="8451851" y="1873250"/>
                <a:ext cx="6350" cy="20638"/>
              </a:xfrm>
              <a:custGeom>
                <a:rect b="b" l="l" r="r" t="t"/>
                <a:pathLst>
                  <a:path extrusionOk="0" h="13" w="4">
                    <a:moveTo>
                      <a:pt x="1" y="13"/>
                    </a:moveTo>
                    <a:lnTo>
                      <a:pt x="4" y="0"/>
                    </a:lnTo>
                    <a:lnTo>
                      <a:pt x="0" y="0"/>
                    </a:lnTo>
                    <a:lnTo>
                      <a:pt x="1" y="13"/>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51"/>
              <p:cNvSpPr/>
              <p:nvPr/>
            </p:nvSpPr>
            <p:spPr>
              <a:xfrm>
                <a:off x="8288338" y="1833563"/>
                <a:ext cx="14288" cy="30163"/>
              </a:xfrm>
              <a:custGeom>
                <a:rect b="b" l="l" r="r" t="t"/>
                <a:pathLst>
                  <a:path extrusionOk="0" h="19" w="9">
                    <a:moveTo>
                      <a:pt x="6" y="0"/>
                    </a:moveTo>
                    <a:lnTo>
                      <a:pt x="0" y="19"/>
                    </a:lnTo>
                    <a:lnTo>
                      <a:pt x="9" y="19"/>
                    </a:lnTo>
                    <a:lnTo>
                      <a:pt x="6"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51"/>
              <p:cNvSpPr/>
              <p:nvPr/>
            </p:nvSpPr>
            <p:spPr>
              <a:xfrm>
                <a:off x="8367713" y="1809750"/>
                <a:ext cx="11113" cy="53975"/>
              </a:xfrm>
              <a:custGeom>
                <a:rect b="b" l="l" r="r" t="t"/>
                <a:pathLst>
                  <a:path extrusionOk="0" h="34" w="7">
                    <a:moveTo>
                      <a:pt x="6" y="0"/>
                    </a:moveTo>
                    <a:lnTo>
                      <a:pt x="0" y="34"/>
                    </a:lnTo>
                    <a:lnTo>
                      <a:pt x="7" y="34"/>
                    </a:lnTo>
                    <a:lnTo>
                      <a:pt x="6"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51"/>
              <p:cNvSpPr/>
              <p:nvPr/>
            </p:nvSpPr>
            <p:spPr>
              <a:xfrm>
                <a:off x="8405813" y="1852613"/>
                <a:ext cx="3175" cy="11113"/>
              </a:xfrm>
              <a:custGeom>
                <a:rect b="b" l="l" r="r" t="t"/>
                <a:pathLst>
                  <a:path extrusionOk="0" h="7" w="2">
                    <a:moveTo>
                      <a:pt x="2" y="0"/>
                    </a:moveTo>
                    <a:lnTo>
                      <a:pt x="0" y="7"/>
                    </a:lnTo>
                    <a:lnTo>
                      <a:pt x="2" y="7"/>
                    </a:lnTo>
                    <a:lnTo>
                      <a:pt x="2"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51"/>
              <p:cNvSpPr/>
              <p:nvPr/>
            </p:nvSpPr>
            <p:spPr>
              <a:xfrm>
                <a:off x="8235951" y="1873250"/>
                <a:ext cx="322263" cy="95250"/>
              </a:xfrm>
              <a:custGeom>
                <a:rect b="b" l="l" r="r" t="t"/>
                <a:pathLst>
                  <a:path extrusionOk="0" h="40" w="134">
                    <a:moveTo>
                      <a:pt x="130" y="0"/>
                    </a:moveTo>
                    <a:cubicBezTo>
                      <a:pt x="106" y="0"/>
                      <a:pt x="106" y="0"/>
                      <a:pt x="106" y="0"/>
                    </a:cubicBezTo>
                    <a:cubicBezTo>
                      <a:pt x="104" y="8"/>
                      <a:pt x="104" y="8"/>
                      <a:pt x="104" y="8"/>
                    </a:cubicBezTo>
                    <a:cubicBezTo>
                      <a:pt x="104" y="8"/>
                      <a:pt x="104" y="9"/>
                      <a:pt x="103" y="9"/>
                    </a:cubicBezTo>
                    <a:cubicBezTo>
                      <a:pt x="103" y="9"/>
                      <a:pt x="103" y="9"/>
                      <a:pt x="103" y="9"/>
                    </a:cubicBezTo>
                    <a:cubicBezTo>
                      <a:pt x="102" y="9"/>
                      <a:pt x="101" y="8"/>
                      <a:pt x="101" y="8"/>
                    </a:cubicBezTo>
                    <a:cubicBezTo>
                      <a:pt x="99" y="0"/>
                      <a:pt x="99" y="0"/>
                      <a:pt x="99" y="0"/>
                    </a:cubicBezTo>
                    <a:cubicBezTo>
                      <a:pt x="96" y="0"/>
                      <a:pt x="96" y="0"/>
                      <a:pt x="96" y="0"/>
                    </a:cubicBezTo>
                    <a:cubicBezTo>
                      <a:pt x="92" y="23"/>
                      <a:pt x="92" y="23"/>
                      <a:pt x="92" y="23"/>
                    </a:cubicBezTo>
                    <a:cubicBezTo>
                      <a:pt x="92" y="24"/>
                      <a:pt x="91" y="24"/>
                      <a:pt x="90" y="24"/>
                    </a:cubicBezTo>
                    <a:cubicBezTo>
                      <a:pt x="89" y="24"/>
                      <a:pt x="89" y="23"/>
                      <a:pt x="89" y="23"/>
                    </a:cubicBezTo>
                    <a:cubicBezTo>
                      <a:pt x="87" y="0"/>
                      <a:pt x="87" y="0"/>
                      <a:pt x="87" y="0"/>
                    </a:cubicBezTo>
                    <a:cubicBezTo>
                      <a:pt x="80" y="0"/>
                      <a:pt x="80" y="0"/>
                      <a:pt x="80" y="0"/>
                    </a:cubicBezTo>
                    <a:cubicBezTo>
                      <a:pt x="78" y="13"/>
                      <a:pt x="78" y="13"/>
                      <a:pt x="78" y="13"/>
                    </a:cubicBezTo>
                    <a:cubicBezTo>
                      <a:pt x="78" y="14"/>
                      <a:pt x="77" y="15"/>
                      <a:pt x="76" y="15"/>
                    </a:cubicBezTo>
                    <a:cubicBezTo>
                      <a:pt x="75" y="15"/>
                      <a:pt x="74" y="14"/>
                      <a:pt x="74" y="13"/>
                    </a:cubicBezTo>
                    <a:cubicBezTo>
                      <a:pt x="73" y="0"/>
                      <a:pt x="73" y="0"/>
                      <a:pt x="73" y="0"/>
                    </a:cubicBezTo>
                    <a:cubicBezTo>
                      <a:pt x="70" y="0"/>
                      <a:pt x="70" y="0"/>
                      <a:pt x="70" y="0"/>
                    </a:cubicBezTo>
                    <a:cubicBezTo>
                      <a:pt x="65" y="25"/>
                      <a:pt x="65" y="25"/>
                      <a:pt x="65" y="25"/>
                    </a:cubicBezTo>
                    <a:cubicBezTo>
                      <a:pt x="65" y="25"/>
                      <a:pt x="64" y="26"/>
                      <a:pt x="64" y="26"/>
                    </a:cubicBezTo>
                    <a:cubicBezTo>
                      <a:pt x="63" y="26"/>
                      <a:pt x="63" y="26"/>
                      <a:pt x="63" y="26"/>
                    </a:cubicBezTo>
                    <a:cubicBezTo>
                      <a:pt x="63" y="26"/>
                      <a:pt x="62" y="25"/>
                      <a:pt x="62" y="24"/>
                    </a:cubicBezTo>
                    <a:cubicBezTo>
                      <a:pt x="60" y="0"/>
                      <a:pt x="60" y="0"/>
                      <a:pt x="60" y="0"/>
                    </a:cubicBezTo>
                    <a:cubicBezTo>
                      <a:pt x="54" y="0"/>
                      <a:pt x="54" y="0"/>
                      <a:pt x="54" y="0"/>
                    </a:cubicBezTo>
                    <a:cubicBezTo>
                      <a:pt x="52" y="10"/>
                      <a:pt x="52" y="10"/>
                      <a:pt x="52" y="10"/>
                    </a:cubicBezTo>
                    <a:cubicBezTo>
                      <a:pt x="52" y="10"/>
                      <a:pt x="51" y="11"/>
                      <a:pt x="51" y="11"/>
                    </a:cubicBezTo>
                    <a:cubicBezTo>
                      <a:pt x="51" y="11"/>
                      <a:pt x="51" y="11"/>
                      <a:pt x="51" y="11"/>
                    </a:cubicBezTo>
                    <a:cubicBezTo>
                      <a:pt x="50" y="11"/>
                      <a:pt x="49" y="10"/>
                      <a:pt x="49" y="10"/>
                    </a:cubicBezTo>
                    <a:cubicBezTo>
                      <a:pt x="47" y="0"/>
                      <a:pt x="47" y="0"/>
                      <a:pt x="47" y="0"/>
                    </a:cubicBezTo>
                    <a:cubicBezTo>
                      <a:pt x="40" y="0"/>
                      <a:pt x="40" y="0"/>
                      <a:pt x="40" y="0"/>
                    </a:cubicBezTo>
                    <a:cubicBezTo>
                      <a:pt x="35" y="19"/>
                      <a:pt x="35" y="19"/>
                      <a:pt x="35" y="19"/>
                    </a:cubicBezTo>
                    <a:cubicBezTo>
                      <a:pt x="35" y="20"/>
                      <a:pt x="34" y="20"/>
                      <a:pt x="34" y="20"/>
                    </a:cubicBezTo>
                    <a:cubicBezTo>
                      <a:pt x="33" y="20"/>
                      <a:pt x="32" y="20"/>
                      <a:pt x="32" y="19"/>
                    </a:cubicBezTo>
                    <a:cubicBezTo>
                      <a:pt x="29" y="0"/>
                      <a:pt x="29" y="0"/>
                      <a:pt x="29" y="0"/>
                    </a:cubicBezTo>
                    <a:cubicBezTo>
                      <a:pt x="0" y="0"/>
                      <a:pt x="0" y="0"/>
                      <a:pt x="0" y="0"/>
                    </a:cubicBezTo>
                    <a:cubicBezTo>
                      <a:pt x="0" y="33"/>
                      <a:pt x="0" y="33"/>
                      <a:pt x="0" y="33"/>
                    </a:cubicBezTo>
                    <a:cubicBezTo>
                      <a:pt x="0" y="37"/>
                      <a:pt x="3" y="40"/>
                      <a:pt x="7" y="40"/>
                    </a:cubicBezTo>
                    <a:cubicBezTo>
                      <a:pt x="126" y="40"/>
                      <a:pt x="126" y="40"/>
                      <a:pt x="126" y="40"/>
                    </a:cubicBezTo>
                    <a:cubicBezTo>
                      <a:pt x="130" y="40"/>
                      <a:pt x="134" y="37"/>
                      <a:pt x="134" y="33"/>
                    </a:cubicBezTo>
                    <a:cubicBezTo>
                      <a:pt x="134" y="0"/>
                      <a:pt x="134" y="0"/>
                      <a:pt x="134" y="0"/>
                    </a:cubicBezTo>
                    <a:cubicBezTo>
                      <a:pt x="130" y="0"/>
                      <a:pt x="130" y="0"/>
                      <a:pt x="130"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51"/>
              <p:cNvSpPr/>
              <p:nvPr/>
            </p:nvSpPr>
            <p:spPr>
              <a:xfrm>
                <a:off x="8467726" y="1858963"/>
                <a:ext cx="3175" cy="4763"/>
              </a:xfrm>
              <a:custGeom>
                <a:rect b="b" l="l" r="r" t="t"/>
                <a:pathLst>
                  <a:path extrusionOk="0" h="3" w="2">
                    <a:moveTo>
                      <a:pt x="2" y="0"/>
                    </a:moveTo>
                    <a:lnTo>
                      <a:pt x="0" y="3"/>
                    </a:lnTo>
                    <a:lnTo>
                      <a:pt x="2" y="3"/>
                    </a:lnTo>
                    <a:lnTo>
                      <a:pt x="2"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51"/>
              <p:cNvSpPr/>
              <p:nvPr/>
            </p:nvSpPr>
            <p:spPr>
              <a:xfrm>
                <a:off x="8429626" y="1808163"/>
                <a:ext cx="14288" cy="55563"/>
              </a:xfrm>
              <a:custGeom>
                <a:rect b="b" l="l" r="r" t="t"/>
                <a:pathLst>
                  <a:path extrusionOk="0" h="35" w="9">
                    <a:moveTo>
                      <a:pt x="6" y="0"/>
                    </a:moveTo>
                    <a:lnTo>
                      <a:pt x="0" y="35"/>
                    </a:lnTo>
                    <a:lnTo>
                      <a:pt x="9" y="35"/>
                    </a:lnTo>
                    <a:lnTo>
                      <a:pt x="6"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51"/>
              <p:cNvSpPr/>
              <p:nvPr/>
            </p:nvSpPr>
            <p:spPr>
              <a:xfrm>
                <a:off x="8493126" y="1863725"/>
                <a:ext cx="1588" cy="0"/>
              </a:xfrm>
              <a:custGeom>
                <a:rect b="b" l="l" r="r" t="t"/>
                <a:pathLst>
                  <a:path extrusionOk="0" h="120000" w="1">
                    <a:moveTo>
                      <a:pt x="1" y="0"/>
                    </a:moveTo>
                    <a:lnTo>
                      <a:pt x="0" y="0"/>
                    </a:lnTo>
                    <a:lnTo>
                      <a:pt x="1" y="0"/>
                    </a:lnTo>
                    <a:lnTo>
                      <a:pt x="1"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51"/>
              <p:cNvSpPr/>
              <p:nvPr/>
            </p:nvSpPr>
            <p:spPr>
              <a:xfrm>
                <a:off x="8334376" y="1836738"/>
                <a:ext cx="11113" cy="26988"/>
              </a:xfrm>
              <a:custGeom>
                <a:rect b="b" l="l" r="r" t="t"/>
                <a:pathLst>
                  <a:path extrusionOk="0" h="17" w="7">
                    <a:moveTo>
                      <a:pt x="4" y="0"/>
                    </a:moveTo>
                    <a:lnTo>
                      <a:pt x="0" y="17"/>
                    </a:lnTo>
                    <a:lnTo>
                      <a:pt x="7" y="17"/>
                    </a:lnTo>
                    <a:lnTo>
                      <a:pt x="4" y="0"/>
                    </a:lnTo>
                    <a:close/>
                  </a:path>
                </a:pathLst>
              </a:custGeom>
              <a:solidFill>
                <a:srgbClr val="F4F0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51"/>
              <p:cNvSpPr/>
              <p:nvPr/>
            </p:nvSpPr>
            <p:spPr>
              <a:xfrm>
                <a:off x="8235951" y="1863725"/>
                <a:ext cx="322263" cy="9525"/>
              </a:xfrm>
              <a:custGeom>
                <a:rect b="b" l="l" r="r" t="t"/>
                <a:pathLst>
                  <a:path extrusionOk="0" h="6" w="203">
                    <a:moveTo>
                      <a:pt x="203" y="0"/>
                    </a:moveTo>
                    <a:lnTo>
                      <a:pt x="0" y="0"/>
                    </a:lnTo>
                    <a:lnTo>
                      <a:pt x="0" y="6"/>
                    </a:lnTo>
                    <a:lnTo>
                      <a:pt x="0" y="6"/>
                    </a:lnTo>
                    <a:lnTo>
                      <a:pt x="203" y="6"/>
                    </a:lnTo>
                    <a:lnTo>
                      <a:pt x="203" y="0"/>
                    </a:lnTo>
                    <a:close/>
                  </a:path>
                </a:pathLst>
              </a:custGeom>
              <a:solidFill>
                <a:srgbClr val="22262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51"/>
              <p:cNvSpPr/>
              <p:nvPr/>
            </p:nvSpPr>
            <p:spPr>
              <a:xfrm>
                <a:off x="8235951" y="1863725"/>
                <a:ext cx="44450" cy="0"/>
              </a:xfrm>
              <a:custGeom>
                <a:rect b="b" l="l" r="r" t="t"/>
                <a:pathLst>
                  <a:path extrusionOk="0" h="120000" w="28">
                    <a:moveTo>
                      <a:pt x="0" y="0"/>
                    </a:moveTo>
                    <a:lnTo>
                      <a:pt x="28" y="0"/>
                    </a:lnTo>
                    <a:lnTo>
                      <a:pt x="0" y="0"/>
                    </a:lnTo>
                    <a:close/>
                  </a:path>
                </a:pathLst>
              </a:custGeom>
              <a:solidFill>
                <a:srgbClr val="22262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cxnSp>
            <p:nvCxnSpPr>
              <p:cNvPr id="844" name="Google Shape;844;p51"/>
              <p:cNvCxnSpPr/>
              <p:nvPr/>
            </p:nvCxnSpPr>
            <p:spPr>
              <a:xfrm>
                <a:off x="8235951" y="1863725"/>
                <a:ext cx="44400" cy="0"/>
              </a:xfrm>
              <a:prstGeom prst="straightConnector1">
                <a:avLst/>
              </a:prstGeom>
              <a:noFill/>
              <a:ln>
                <a:noFill/>
              </a:ln>
            </p:spPr>
          </p:cxnSp>
          <p:sp>
            <p:nvSpPr>
              <p:cNvPr id="845" name="Google Shape;845;p51"/>
              <p:cNvSpPr/>
              <p:nvPr/>
            </p:nvSpPr>
            <p:spPr>
              <a:xfrm>
                <a:off x="8504238" y="1863725"/>
                <a:ext cx="53975" cy="0"/>
              </a:xfrm>
              <a:custGeom>
                <a:rect b="b" l="l" r="r" t="t"/>
                <a:pathLst>
                  <a:path extrusionOk="0" h="120000" w="34">
                    <a:moveTo>
                      <a:pt x="0" y="0"/>
                    </a:moveTo>
                    <a:lnTo>
                      <a:pt x="34" y="0"/>
                    </a:lnTo>
                    <a:lnTo>
                      <a:pt x="0" y="0"/>
                    </a:lnTo>
                    <a:lnTo>
                      <a:pt x="0" y="0"/>
                    </a:lnTo>
                    <a:close/>
                  </a:path>
                </a:pathLst>
              </a:custGeom>
              <a:solidFill>
                <a:srgbClr val="22262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51"/>
              <p:cNvSpPr/>
              <p:nvPr/>
            </p:nvSpPr>
            <p:spPr>
              <a:xfrm>
                <a:off x="8235951" y="1771650"/>
                <a:ext cx="322263" cy="163512"/>
              </a:xfrm>
              <a:custGeom>
                <a:rect b="b" l="l" r="r" t="t"/>
                <a:pathLst>
                  <a:path extrusionOk="0" h="68" w="134">
                    <a:moveTo>
                      <a:pt x="112" y="38"/>
                    </a:moveTo>
                    <a:cubicBezTo>
                      <a:pt x="112" y="38"/>
                      <a:pt x="112" y="38"/>
                      <a:pt x="112" y="38"/>
                    </a:cubicBezTo>
                    <a:cubicBezTo>
                      <a:pt x="109" y="32"/>
                      <a:pt x="109" y="32"/>
                      <a:pt x="109" y="32"/>
                    </a:cubicBezTo>
                    <a:cubicBezTo>
                      <a:pt x="108" y="31"/>
                      <a:pt x="108" y="31"/>
                      <a:pt x="107" y="31"/>
                    </a:cubicBezTo>
                    <a:cubicBezTo>
                      <a:pt x="106" y="31"/>
                      <a:pt x="106" y="31"/>
                      <a:pt x="105" y="32"/>
                    </a:cubicBezTo>
                    <a:cubicBezTo>
                      <a:pt x="104" y="38"/>
                      <a:pt x="104" y="38"/>
                      <a:pt x="104" y="38"/>
                    </a:cubicBezTo>
                    <a:cubicBezTo>
                      <a:pt x="103" y="42"/>
                      <a:pt x="103" y="42"/>
                      <a:pt x="103" y="42"/>
                    </a:cubicBezTo>
                    <a:cubicBezTo>
                      <a:pt x="103" y="42"/>
                      <a:pt x="103" y="42"/>
                      <a:pt x="103" y="42"/>
                    </a:cubicBezTo>
                    <a:cubicBezTo>
                      <a:pt x="103" y="42"/>
                      <a:pt x="103" y="42"/>
                      <a:pt x="103" y="42"/>
                    </a:cubicBezTo>
                    <a:cubicBezTo>
                      <a:pt x="102" y="38"/>
                      <a:pt x="102" y="38"/>
                      <a:pt x="102" y="38"/>
                    </a:cubicBezTo>
                    <a:cubicBezTo>
                      <a:pt x="99" y="28"/>
                      <a:pt x="99" y="28"/>
                      <a:pt x="99" y="28"/>
                    </a:cubicBezTo>
                    <a:cubicBezTo>
                      <a:pt x="99" y="27"/>
                      <a:pt x="98" y="26"/>
                      <a:pt x="97" y="26"/>
                    </a:cubicBezTo>
                    <a:cubicBezTo>
                      <a:pt x="96" y="26"/>
                      <a:pt x="96" y="27"/>
                      <a:pt x="96" y="28"/>
                    </a:cubicBezTo>
                    <a:cubicBezTo>
                      <a:pt x="94" y="38"/>
                      <a:pt x="94" y="38"/>
                      <a:pt x="94" y="38"/>
                    </a:cubicBezTo>
                    <a:cubicBezTo>
                      <a:pt x="93" y="42"/>
                      <a:pt x="93" y="42"/>
                      <a:pt x="93" y="42"/>
                    </a:cubicBezTo>
                    <a:cubicBezTo>
                      <a:pt x="91" y="51"/>
                      <a:pt x="91" y="51"/>
                      <a:pt x="91" y="51"/>
                    </a:cubicBezTo>
                    <a:cubicBezTo>
                      <a:pt x="90" y="42"/>
                      <a:pt x="90" y="42"/>
                      <a:pt x="90" y="42"/>
                    </a:cubicBezTo>
                    <a:cubicBezTo>
                      <a:pt x="90" y="38"/>
                      <a:pt x="90" y="38"/>
                      <a:pt x="90" y="38"/>
                    </a:cubicBezTo>
                    <a:cubicBezTo>
                      <a:pt x="88" y="2"/>
                      <a:pt x="88" y="2"/>
                      <a:pt x="88" y="2"/>
                    </a:cubicBezTo>
                    <a:cubicBezTo>
                      <a:pt x="88" y="1"/>
                      <a:pt x="87" y="0"/>
                      <a:pt x="86" y="0"/>
                    </a:cubicBezTo>
                    <a:cubicBezTo>
                      <a:pt x="86" y="0"/>
                      <a:pt x="85" y="1"/>
                      <a:pt x="85" y="1"/>
                    </a:cubicBezTo>
                    <a:cubicBezTo>
                      <a:pt x="78" y="38"/>
                      <a:pt x="78" y="38"/>
                      <a:pt x="78" y="38"/>
                    </a:cubicBezTo>
                    <a:cubicBezTo>
                      <a:pt x="77" y="42"/>
                      <a:pt x="77" y="42"/>
                      <a:pt x="77" y="42"/>
                    </a:cubicBezTo>
                    <a:cubicBezTo>
                      <a:pt x="76" y="44"/>
                      <a:pt x="76" y="44"/>
                      <a:pt x="76" y="44"/>
                    </a:cubicBezTo>
                    <a:cubicBezTo>
                      <a:pt x="76" y="42"/>
                      <a:pt x="76" y="42"/>
                      <a:pt x="76" y="42"/>
                    </a:cubicBezTo>
                    <a:cubicBezTo>
                      <a:pt x="76" y="38"/>
                      <a:pt x="76" y="38"/>
                      <a:pt x="76" y="38"/>
                    </a:cubicBezTo>
                    <a:cubicBezTo>
                      <a:pt x="74" y="23"/>
                      <a:pt x="74" y="23"/>
                      <a:pt x="74" y="23"/>
                    </a:cubicBezTo>
                    <a:cubicBezTo>
                      <a:pt x="74" y="22"/>
                      <a:pt x="73" y="22"/>
                      <a:pt x="72" y="22"/>
                    </a:cubicBezTo>
                    <a:cubicBezTo>
                      <a:pt x="71" y="22"/>
                      <a:pt x="71" y="22"/>
                      <a:pt x="71" y="23"/>
                    </a:cubicBezTo>
                    <a:cubicBezTo>
                      <a:pt x="67" y="38"/>
                      <a:pt x="67" y="38"/>
                      <a:pt x="67" y="38"/>
                    </a:cubicBezTo>
                    <a:cubicBezTo>
                      <a:pt x="67" y="42"/>
                      <a:pt x="67" y="42"/>
                      <a:pt x="67" y="42"/>
                    </a:cubicBezTo>
                    <a:cubicBezTo>
                      <a:pt x="64" y="53"/>
                      <a:pt x="64" y="53"/>
                      <a:pt x="64" y="53"/>
                    </a:cubicBezTo>
                    <a:cubicBezTo>
                      <a:pt x="64" y="42"/>
                      <a:pt x="64" y="42"/>
                      <a:pt x="64" y="42"/>
                    </a:cubicBezTo>
                    <a:cubicBezTo>
                      <a:pt x="63" y="38"/>
                      <a:pt x="63" y="38"/>
                      <a:pt x="63" y="38"/>
                    </a:cubicBezTo>
                    <a:cubicBezTo>
                      <a:pt x="61" y="2"/>
                      <a:pt x="61" y="2"/>
                      <a:pt x="61" y="2"/>
                    </a:cubicBezTo>
                    <a:cubicBezTo>
                      <a:pt x="61" y="1"/>
                      <a:pt x="61" y="0"/>
                      <a:pt x="60" y="0"/>
                    </a:cubicBezTo>
                    <a:cubicBezTo>
                      <a:pt x="59" y="0"/>
                      <a:pt x="58" y="1"/>
                      <a:pt x="58" y="1"/>
                    </a:cubicBezTo>
                    <a:cubicBezTo>
                      <a:pt x="51" y="38"/>
                      <a:pt x="51" y="38"/>
                      <a:pt x="51" y="38"/>
                    </a:cubicBezTo>
                    <a:cubicBezTo>
                      <a:pt x="51" y="42"/>
                      <a:pt x="51" y="42"/>
                      <a:pt x="51" y="42"/>
                    </a:cubicBezTo>
                    <a:cubicBezTo>
                      <a:pt x="50" y="42"/>
                      <a:pt x="50" y="42"/>
                      <a:pt x="50" y="42"/>
                    </a:cubicBezTo>
                    <a:cubicBezTo>
                      <a:pt x="50" y="42"/>
                      <a:pt x="50" y="42"/>
                      <a:pt x="50" y="42"/>
                    </a:cubicBezTo>
                    <a:cubicBezTo>
                      <a:pt x="50" y="38"/>
                      <a:pt x="50" y="38"/>
                      <a:pt x="50" y="38"/>
                    </a:cubicBezTo>
                    <a:cubicBezTo>
                      <a:pt x="45" y="18"/>
                      <a:pt x="45" y="18"/>
                      <a:pt x="45" y="18"/>
                    </a:cubicBezTo>
                    <a:cubicBezTo>
                      <a:pt x="45" y="18"/>
                      <a:pt x="45" y="17"/>
                      <a:pt x="44" y="17"/>
                    </a:cubicBezTo>
                    <a:cubicBezTo>
                      <a:pt x="43" y="17"/>
                      <a:pt x="42" y="18"/>
                      <a:pt x="42" y="18"/>
                    </a:cubicBezTo>
                    <a:cubicBezTo>
                      <a:pt x="37" y="38"/>
                      <a:pt x="37" y="38"/>
                      <a:pt x="37" y="38"/>
                    </a:cubicBezTo>
                    <a:cubicBezTo>
                      <a:pt x="37" y="42"/>
                      <a:pt x="37" y="42"/>
                      <a:pt x="37" y="42"/>
                    </a:cubicBezTo>
                    <a:cubicBezTo>
                      <a:pt x="34" y="52"/>
                      <a:pt x="34" y="52"/>
                      <a:pt x="34" y="52"/>
                    </a:cubicBezTo>
                    <a:cubicBezTo>
                      <a:pt x="32" y="42"/>
                      <a:pt x="32" y="42"/>
                      <a:pt x="32" y="42"/>
                    </a:cubicBezTo>
                    <a:cubicBezTo>
                      <a:pt x="32" y="38"/>
                      <a:pt x="32" y="38"/>
                      <a:pt x="32" y="38"/>
                    </a:cubicBezTo>
                    <a:cubicBezTo>
                      <a:pt x="29" y="18"/>
                      <a:pt x="29" y="18"/>
                      <a:pt x="29" y="18"/>
                    </a:cubicBezTo>
                    <a:cubicBezTo>
                      <a:pt x="29" y="18"/>
                      <a:pt x="28" y="17"/>
                      <a:pt x="27" y="17"/>
                    </a:cubicBezTo>
                    <a:cubicBezTo>
                      <a:pt x="26" y="17"/>
                      <a:pt x="26" y="17"/>
                      <a:pt x="25" y="18"/>
                    </a:cubicBezTo>
                    <a:cubicBezTo>
                      <a:pt x="19" y="38"/>
                      <a:pt x="19" y="38"/>
                      <a:pt x="19" y="38"/>
                    </a:cubicBezTo>
                    <a:cubicBezTo>
                      <a:pt x="0" y="38"/>
                      <a:pt x="0" y="38"/>
                      <a:pt x="0" y="38"/>
                    </a:cubicBezTo>
                    <a:cubicBezTo>
                      <a:pt x="0" y="42"/>
                      <a:pt x="0" y="42"/>
                      <a:pt x="0" y="42"/>
                    </a:cubicBezTo>
                    <a:cubicBezTo>
                      <a:pt x="20" y="42"/>
                      <a:pt x="20" y="42"/>
                      <a:pt x="20" y="42"/>
                    </a:cubicBezTo>
                    <a:cubicBezTo>
                      <a:pt x="20" y="42"/>
                      <a:pt x="21" y="41"/>
                      <a:pt x="21" y="41"/>
                    </a:cubicBezTo>
                    <a:cubicBezTo>
                      <a:pt x="22" y="38"/>
                      <a:pt x="22" y="38"/>
                      <a:pt x="22" y="38"/>
                    </a:cubicBezTo>
                    <a:cubicBezTo>
                      <a:pt x="26" y="26"/>
                      <a:pt x="26" y="26"/>
                      <a:pt x="26" y="26"/>
                    </a:cubicBezTo>
                    <a:cubicBezTo>
                      <a:pt x="28" y="38"/>
                      <a:pt x="28" y="38"/>
                      <a:pt x="28" y="38"/>
                    </a:cubicBezTo>
                    <a:cubicBezTo>
                      <a:pt x="29" y="42"/>
                      <a:pt x="29" y="42"/>
                      <a:pt x="29" y="42"/>
                    </a:cubicBezTo>
                    <a:cubicBezTo>
                      <a:pt x="32" y="61"/>
                      <a:pt x="32" y="61"/>
                      <a:pt x="32" y="61"/>
                    </a:cubicBezTo>
                    <a:cubicBezTo>
                      <a:pt x="32" y="62"/>
                      <a:pt x="33" y="62"/>
                      <a:pt x="34" y="62"/>
                    </a:cubicBezTo>
                    <a:cubicBezTo>
                      <a:pt x="34" y="62"/>
                      <a:pt x="35" y="62"/>
                      <a:pt x="35" y="61"/>
                    </a:cubicBezTo>
                    <a:cubicBezTo>
                      <a:pt x="40" y="42"/>
                      <a:pt x="40" y="42"/>
                      <a:pt x="40" y="42"/>
                    </a:cubicBezTo>
                    <a:cubicBezTo>
                      <a:pt x="41" y="38"/>
                      <a:pt x="41" y="38"/>
                      <a:pt x="41" y="38"/>
                    </a:cubicBezTo>
                    <a:cubicBezTo>
                      <a:pt x="44" y="27"/>
                      <a:pt x="44" y="27"/>
                      <a:pt x="44" y="27"/>
                    </a:cubicBezTo>
                    <a:cubicBezTo>
                      <a:pt x="46" y="38"/>
                      <a:pt x="46" y="38"/>
                      <a:pt x="46" y="38"/>
                    </a:cubicBezTo>
                    <a:cubicBezTo>
                      <a:pt x="47" y="42"/>
                      <a:pt x="47" y="42"/>
                      <a:pt x="47" y="42"/>
                    </a:cubicBezTo>
                    <a:cubicBezTo>
                      <a:pt x="49" y="52"/>
                      <a:pt x="49" y="52"/>
                      <a:pt x="49" y="52"/>
                    </a:cubicBezTo>
                    <a:cubicBezTo>
                      <a:pt x="49" y="52"/>
                      <a:pt x="50" y="53"/>
                      <a:pt x="51" y="53"/>
                    </a:cubicBezTo>
                    <a:cubicBezTo>
                      <a:pt x="51" y="53"/>
                      <a:pt x="51" y="53"/>
                      <a:pt x="51" y="53"/>
                    </a:cubicBezTo>
                    <a:cubicBezTo>
                      <a:pt x="51" y="53"/>
                      <a:pt x="52" y="52"/>
                      <a:pt x="52" y="52"/>
                    </a:cubicBezTo>
                    <a:cubicBezTo>
                      <a:pt x="54" y="42"/>
                      <a:pt x="54" y="42"/>
                      <a:pt x="54" y="42"/>
                    </a:cubicBezTo>
                    <a:cubicBezTo>
                      <a:pt x="55" y="38"/>
                      <a:pt x="55" y="38"/>
                      <a:pt x="55" y="38"/>
                    </a:cubicBezTo>
                    <a:cubicBezTo>
                      <a:pt x="59" y="16"/>
                      <a:pt x="59" y="16"/>
                      <a:pt x="59" y="16"/>
                    </a:cubicBezTo>
                    <a:cubicBezTo>
                      <a:pt x="60" y="38"/>
                      <a:pt x="60" y="38"/>
                      <a:pt x="60" y="38"/>
                    </a:cubicBezTo>
                    <a:cubicBezTo>
                      <a:pt x="60" y="42"/>
                      <a:pt x="60" y="42"/>
                      <a:pt x="60" y="42"/>
                    </a:cubicBezTo>
                    <a:cubicBezTo>
                      <a:pt x="62" y="66"/>
                      <a:pt x="62" y="66"/>
                      <a:pt x="62" y="66"/>
                    </a:cubicBezTo>
                    <a:cubicBezTo>
                      <a:pt x="62" y="67"/>
                      <a:pt x="63" y="68"/>
                      <a:pt x="63" y="68"/>
                    </a:cubicBezTo>
                    <a:cubicBezTo>
                      <a:pt x="63" y="68"/>
                      <a:pt x="63" y="68"/>
                      <a:pt x="64" y="68"/>
                    </a:cubicBezTo>
                    <a:cubicBezTo>
                      <a:pt x="64" y="68"/>
                      <a:pt x="65" y="67"/>
                      <a:pt x="65" y="67"/>
                    </a:cubicBezTo>
                    <a:cubicBezTo>
                      <a:pt x="70" y="42"/>
                      <a:pt x="70" y="42"/>
                      <a:pt x="70" y="42"/>
                    </a:cubicBezTo>
                    <a:cubicBezTo>
                      <a:pt x="71" y="38"/>
                      <a:pt x="71" y="38"/>
                      <a:pt x="71" y="38"/>
                    </a:cubicBezTo>
                    <a:cubicBezTo>
                      <a:pt x="72" y="34"/>
                      <a:pt x="72" y="34"/>
                      <a:pt x="72" y="34"/>
                    </a:cubicBezTo>
                    <a:cubicBezTo>
                      <a:pt x="72" y="38"/>
                      <a:pt x="72" y="38"/>
                      <a:pt x="72" y="38"/>
                    </a:cubicBezTo>
                    <a:cubicBezTo>
                      <a:pt x="73" y="42"/>
                      <a:pt x="73" y="42"/>
                      <a:pt x="73" y="42"/>
                    </a:cubicBezTo>
                    <a:cubicBezTo>
                      <a:pt x="74" y="55"/>
                      <a:pt x="74" y="55"/>
                      <a:pt x="74" y="55"/>
                    </a:cubicBezTo>
                    <a:cubicBezTo>
                      <a:pt x="74" y="56"/>
                      <a:pt x="75" y="57"/>
                      <a:pt x="76" y="57"/>
                    </a:cubicBezTo>
                    <a:cubicBezTo>
                      <a:pt x="77" y="57"/>
                      <a:pt x="78" y="56"/>
                      <a:pt x="78" y="55"/>
                    </a:cubicBezTo>
                    <a:cubicBezTo>
                      <a:pt x="80" y="42"/>
                      <a:pt x="80" y="42"/>
                      <a:pt x="80" y="42"/>
                    </a:cubicBezTo>
                    <a:cubicBezTo>
                      <a:pt x="81" y="38"/>
                      <a:pt x="81" y="38"/>
                      <a:pt x="81" y="38"/>
                    </a:cubicBezTo>
                    <a:cubicBezTo>
                      <a:pt x="85" y="15"/>
                      <a:pt x="85" y="15"/>
                      <a:pt x="85" y="15"/>
                    </a:cubicBezTo>
                    <a:cubicBezTo>
                      <a:pt x="87" y="38"/>
                      <a:pt x="87" y="38"/>
                      <a:pt x="87" y="38"/>
                    </a:cubicBezTo>
                    <a:cubicBezTo>
                      <a:pt x="87" y="42"/>
                      <a:pt x="87" y="42"/>
                      <a:pt x="87" y="42"/>
                    </a:cubicBezTo>
                    <a:cubicBezTo>
                      <a:pt x="89" y="65"/>
                      <a:pt x="89" y="65"/>
                      <a:pt x="89" y="65"/>
                    </a:cubicBezTo>
                    <a:cubicBezTo>
                      <a:pt x="89" y="65"/>
                      <a:pt x="89" y="66"/>
                      <a:pt x="90" y="66"/>
                    </a:cubicBezTo>
                    <a:cubicBezTo>
                      <a:pt x="91" y="66"/>
                      <a:pt x="92" y="66"/>
                      <a:pt x="92" y="65"/>
                    </a:cubicBezTo>
                    <a:cubicBezTo>
                      <a:pt x="96" y="42"/>
                      <a:pt x="96" y="42"/>
                      <a:pt x="96" y="42"/>
                    </a:cubicBezTo>
                    <a:cubicBezTo>
                      <a:pt x="97" y="38"/>
                      <a:pt x="97" y="38"/>
                      <a:pt x="97" y="38"/>
                    </a:cubicBezTo>
                    <a:cubicBezTo>
                      <a:pt x="98" y="36"/>
                      <a:pt x="98" y="36"/>
                      <a:pt x="98" y="36"/>
                    </a:cubicBezTo>
                    <a:cubicBezTo>
                      <a:pt x="98" y="38"/>
                      <a:pt x="98" y="38"/>
                      <a:pt x="98" y="38"/>
                    </a:cubicBezTo>
                    <a:cubicBezTo>
                      <a:pt x="99" y="42"/>
                      <a:pt x="99" y="42"/>
                      <a:pt x="99" y="42"/>
                    </a:cubicBezTo>
                    <a:cubicBezTo>
                      <a:pt x="101" y="50"/>
                      <a:pt x="101" y="50"/>
                      <a:pt x="101" y="50"/>
                    </a:cubicBezTo>
                    <a:cubicBezTo>
                      <a:pt x="101" y="50"/>
                      <a:pt x="102" y="51"/>
                      <a:pt x="103" y="51"/>
                    </a:cubicBezTo>
                    <a:cubicBezTo>
                      <a:pt x="103" y="51"/>
                      <a:pt x="103" y="51"/>
                      <a:pt x="103" y="51"/>
                    </a:cubicBezTo>
                    <a:cubicBezTo>
                      <a:pt x="104" y="51"/>
                      <a:pt x="104" y="50"/>
                      <a:pt x="104" y="50"/>
                    </a:cubicBezTo>
                    <a:cubicBezTo>
                      <a:pt x="106" y="42"/>
                      <a:pt x="106" y="42"/>
                      <a:pt x="106" y="42"/>
                    </a:cubicBezTo>
                    <a:cubicBezTo>
                      <a:pt x="107" y="38"/>
                      <a:pt x="107" y="38"/>
                      <a:pt x="107" y="38"/>
                    </a:cubicBezTo>
                    <a:cubicBezTo>
                      <a:pt x="108" y="38"/>
                      <a:pt x="108" y="38"/>
                      <a:pt x="108" y="38"/>
                    </a:cubicBezTo>
                    <a:cubicBezTo>
                      <a:pt x="108" y="38"/>
                      <a:pt x="108" y="38"/>
                      <a:pt x="108" y="38"/>
                    </a:cubicBezTo>
                    <a:cubicBezTo>
                      <a:pt x="109" y="41"/>
                      <a:pt x="109" y="41"/>
                      <a:pt x="109" y="41"/>
                    </a:cubicBezTo>
                    <a:cubicBezTo>
                      <a:pt x="109" y="41"/>
                      <a:pt x="110" y="42"/>
                      <a:pt x="111" y="42"/>
                    </a:cubicBezTo>
                    <a:cubicBezTo>
                      <a:pt x="130" y="42"/>
                      <a:pt x="130" y="42"/>
                      <a:pt x="130" y="42"/>
                    </a:cubicBezTo>
                    <a:cubicBezTo>
                      <a:pt x="134" y="42"/>
                      <a:pt x="134" y="42"/>
                      <a:pt x="134" y="42"/>
                    </a:cubicBezTo>
                    <a:cubicBezTo>
                      <a:pt x="134" y="38"/>
                      <a:pt x="134" y="38"/>
                      <a:pt x="134" y="38"/>
                    </a:cubicBezTo>
                    <a:lnTo>
                      <a:pt x="112" y="3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51"/>
              <p:cNvSpPr/>
              <p:nvPr/>
            </p:nvSpPr>
            <p:spPr>
              <a:xfrm>
                <a:off x="8583613" y="1730375"/>
                <a:ext cx="38100" cy="396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51"/>
              <p:cNvSpPr/>
              <p:nvPr/>
            </p:nvSpPr>
            <p:spPr>
              <a:xfrm>
                <a:off x="8642351" y="1730375"/>
                <a:ext cx="38100" cy="396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51"/>
              <p:cNvSpPr/>
              <p:nvPr/>
            </p:nvSpPr>
            <p:spPr>
              <a:xfrm>
                <a:off x="8583613" y="1789113"/>
                <a:ext cx="38100" cy="381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51"/>
              <p:cNvSpPr/>
              <p:nvPr/>
            </p:nvSpPr>
            <p:spPr>
              <a:xfrm>
                <a:off x="8642351" y="1789113"/>
                <a:ext cx="38100" cy="381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51"/>
              <p:cNvSpPr/>
              <p:nvPr/>
            </p:nvSpPr>
            <p:spPr>
              <a:xfrm>
                <a:off x="8586788" y="1858963"/>
                <a:ext cx="93662" cy="28575"/>
              </a:xfrm>
              <a:custGeom>
                <a:rect b="b" l="l" r="r" t="t"/>
                <a:pathLst>
                  <a:path extrusionOk="0" h="12" w="39">
                    <a:moveTo>
                      <a:pt x="33" y="0"/>
                    </a:moveTo>
                    <a:cubicBezTo>
                      <a:pt x="6" y="0"/>
                      <a:pt x="6" y="0"/>
                      <a:pt x="6" y="0"/>
                    </a:cubicBezTo>
                    <a:cubicBezTo>
                      <a:pt x="3" y="0"/>
                      <a:pt x="0" y="3"/>
                      <a:pt x="0" y="6"/>
                    </a:cubicBezTo>
                    <a:cubicBezTo>
                      <a:pt x="0" y="9"/>
                      <a:pt x="3" y="12"/>
                      <a:pt x="6" y="12"/>
                    </a:cubicBezTo>
                    <a:cubicBezTo>
                      <a:pt x="33" y="12"/>
                      <a:pt x="33" y="12"/>
                      <a:pt x="33" y="12"/>
                    </a:cubicBezTo>
                    <a:cubicBezTo>
                      <a:pt x="36" y="12"/>
                      <a:pt x="39" y="9"/>
                      <a:pt x="39" y="6"/>
                    </a:cubicBezTo>
                    <a:cubicBezTo>
                      <a:pt x="39" y="3"/>
                      <a:pt x="36" y="0"/>
                      <a:pt x="3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51"/>
              <p:cNvSpPr/>
              <p:nvPr/>
            </p:nvSpPr>
            <p:spPr>
              <a:xfrm>
                <a:off x="8586788" y="1898650"/>
                <a:ext cx="93662" cy="28575"/>
              </a:xfrm>
              <a:custGeom>
                <a:rect b="b" l="l" r="r" t="t"/>
                <a:pathLst>
                  <a:path extrusionOk="0" h="12" w="39">
                    <a:moveTo>
                      <a:pt x="32" y="0"/>
                    </a:moveTo>
                    <a:cubicBezTo>
                      <a:pt x="6" y="0"/>
                      <a:pt x="6" y="0"/>
                      <a:pt x="6" y="0"/>
                    </a:cubicBezTo>
                    <a:cubicBezTo>
                      <a:pt x="3" y="0"/>
                      <a:pt x="0" y="3"/>
                      <a:pt x="0" y="6"/>
                    </a:cubicBezTo>
                    <a:cubicBezTo>
                      <a:pt x="0" y="9"/>
                      <a:pt x="3" y="12"/>
                      <a:pt x="6" y="12"/>
                    </a:cubicBezTo>
                    <a:cubicBezTo>
                      <a:pt x="32" y="12"/>
                      <a:pt x="32" y="12"/>
                      <a:pt x="32" y="12"/>
                    </a:cubicBezTo>
                    <a:cubicBezTo>
                      <a:pt x="36" y="12"/>
                      <a:pt x="39" y="9"/>
                      <a:pt x="39" y="6"/>
                    </a:cubicBezTo>
                    <a:cubicBezTo>
                      <a:pt x="39" y="3"/>
                      <a:pt x="36" y="0"/>
                      <a:pt x="3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51"/>
              <p:cNvSpPr/>
              <p:nvPr/>
            </p:nvSpPr>
            <p:spPr>
              <a:xfrm>
                <a:off x="8583613" y="1939925"/>
                <a:ext cx="93662" cy="28575"/>
              </a:xfrm>
              <a:custGeom>
                <a:rect b="b" l="l" r="r" t="t"/>
                <a:pathLst>
                  <a:path extrusionOk="0" h="12" w="39">
                    <a:moveTo>
                      <a:pt x="33" y="0"/>
                    </a:moveTo>
                    <a:cubicBezTo>
                      <a:pt x="6" y="0"/>
                      <a:pt x="6" y="0"/>
                      <a:pt x="6" y="0"/>
                    </a:cubicBezTo>
                    <a:cubicBezTo>
                      <a:pt x="3" y="0"/>
                      <a:pt x="0" y="3"/>
                      <a:pt x="0" y="6"/>
                    </a:cubicBezTo>
                    <a:cubicBezTo>
                      <a:pt x="0" y="10"/>
                      <a:pt x="3" y="12"/>
                      <a:pt x="6" y="12"/>
                    </a:cubicBezTo>
                    <a:cubicBezTo>
                      <a:pt x="33" y="12"/>
                      <a:pt x="33" y="12"/>
                      <a:pt x="33" y="12"/>
                    </a:cubicBezTo>
                    <a:cubicBezTo>
                      <a:pt x="36" y="12"/>
                      <a:pt x="39" y="10"/>
                      <a:pt x="39" y="6"/>
                    </a:cubicBezTo>
                    <a:cubicBezTo>
                      <a:pt x="39" y="3"/>
                      <a:pt x="36" y="0"/>
                      <a:pt x="3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4" name="Google Shape;854;p51"/>
          <p:cNvGrpSpPr/>
          <p:nvPr/>
        </p:nvGrpSpPr>
        <p:grpSpPr>
          <a:xfrm>
            <a:off x="1171696" y="2918233"/>
            <a:ext cx="593845" cy="593845"/>
            <a:chOff x="1171696" y="2918233"/>
            <a:chExt cx="593845" cy="593845"/>
          </a:xfrm>
        </p:grpSpPr>
        <p:sp>
          <p:nvSpPr>
            <p:cNvPr id="855" name="Google Shape;855;p51"/>
            <p:cNvSpPr/>
            <p:nvPr/>
          </p:nvSpPr>
          <p:spPr>
            <a:xfrm>
              <a:off x="1171696" y="29182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6" name="Google Shape;856;p51"/>
            <p:cNvGrpSpPr/>
            <p:nvPr/>
          </p:nvGrpSpPr>
          <p:grpSpPr>
            <a:xfrm>
              <a:off x="1240901" y="2990700"/>
              <a:ext cx="455453" cy="448890"/>
              <a:chOff x="1193188" y="2943688"/>
              <a:chExt cx="550863" cy="542925"/>
            </a:xfrm>
          </p:grpSpPr>
          <p:sp>
            <p:nvSpPr>
              <p:cNvPr id="857" name="Google Shape;857;p51"/>
              <p:cNvSpPr/>
              <p:nvPr/>
            </p:nvSpPr>
            <p:spPr>
              <a:xfrm>
                <a:off x="1193188" y="3327863"/>
                <a:ext cx="158750" cy="158750"/>
              </a:xfrm>
              <a:custGeom>
                <a:rect b="b" l="l" r="r" t="t"/>
                <a:pathLst>
                  <a:path extrusionOk="0" h="66" w="66">
                    <a:moveTo>
                      <a:pt x="61" y="0"/>
                    </a:moveTo>
                    <a:cubicBezTo>
                      <a:pt x="54" y="7"/>
                      <a:pt x="0" y="59"/>
                      <a:pt x="3" y="62"/>
                    </a:cubicBezTo>
                    <a:cubicBezTo>
                      <a:pt x="7" y="66"/>
                      <a:pt x="57" y="14"/>
                      <a:pt x="66" y="5"/>
                    </a:cubicBezTo>
                    <a:cubicBezTo>
                      <a:pt x="65" y="5"/>
                      <a:pt x="64" y="4"/>
                      <a:pt x="63" y="3"/>
                    </a:cubicBezTo>
                    <a:cubicBezTo>
                      <a:pt x="62" y="2"/>
                      <a:pt x="61" y="1"/>
                      <a:pt x="61"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51"/>
              <p:cNvSpPr/>
              <p:nvPr/>
            </p:nvSpPr>
            <p:spPr>
              <a:xfrm>
                <a:off x="1337651" y="3297700"/>
                <a:ext cx="46038" cy="46038"/>
              </a:xfrm>
              <a:custGeom>
                <a:rect b="b" l="l" r="r" t="t"/>
                <a:pathLst>
                  <a:path extrusionOk="0" h="19" w="19">
                    <a:moveTo>
                      <a:pt x="8" y="0"/>
                    </a:moveTo>
                    <a:cubicBezTo>
                      <a:pt x="3" y="5"/>
                      <a:pt x="3" y="5"/>
                      <a:pt x="3" y="5"/>
                    </a:cubicBezTo>
                    <a:cubicBezTo>
                      <a:pt x="1" y="7"/>
                      <a:pt x="0" y="10"/>
                      <a:pt x="1" y="13"/>
                    </a:cubicBezTo>
                    <a:cubicBezTo>
                      <a:pt x="1" y="14"/>
                      <a:pt x="2" y="15"/>
                      <a:pt x="3" y="16"/>
                    </a:cubicBezTo>
                    <a:cubicBezTo>
                      <a:pt x="4" y="17"/>
                      <a:pt x="5" y="18"/>
                      <a:pt x="6" y="18"/>
                    </a:cubicBezTo>
                    <a:cubicBezTo>
                      <a:pt x="9" y="19"/>
                      <a:pt x="12" y="19"/>
                      <a:pt x="15" y="16"/>
                    </a:cubicBezTo>
                    <a:cubicBezTo>
                      <a:pt x="19" y="12"/>
                      <a:pt x="19" y="12"/>
                      <a:pt x="19" y="12"/>
                    </a:cubicBezTo>
                    <a:cubicBezTo>
                      <a:pt x="17" y="10"/>
                      <a:pt x="15" y="9"/>
                      <a:pt x="13" y="7"/>
                    </a:cubicBezTo>
                    <a:cubicBezTo>
                      <a:pt x="11" y="5"/>
                      <a:pt x="10" y="2"/>
                      <a:pt x="8"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51"/>
              <p:cNvSpPr/>
              <p:nvPr/>
            </p:nvSpPr>
            <p:spPr>
              <a:xfrm>
                <a:off x="1636100" y="3011950"/>
                <a:ext cx="39687" cy="38100"/>
              </a:xfrm>
              <a:custGeom>
                <a:rect b="b" l="l" r="r" t="t"/>
                <a:pathLst>
                  <a:path extrusionOk="0" h="24" w="25">
                    <a:moveTo>
                      <a:pt x="15" y="0"/>
                    </a:moveTo>
                    <a:lnTo>
                      <a:pt x="0" y="13"/>
                    </a:lnTo>
                    <a:lnTo>
                      <a:pt x="10" y="22"/>
                    </a:lnTo>
                    <a:lnTo>
                      <a:pt x="12" y="24"/>
                    </a:lnTo>
                    <a:lnTo>
                      <a:pt x="25" y="10"/>
                    </a:lnTo>
                    <a:lnTo>
                      <a:pt x="21" y="4"/>
                    </a:lnTo>
                    <a:lnTo>
                      <a:pt x="15"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51"/>
              <p:cNvSpPr/>
              <p:nvPr/>
            </p:nvSpPr>
            <p:spPr>
              <a:xfrm>
                <a:off x="1347176" y="3002425"/>
                <a:ext cx="336550" cy="338137"/>
              </a:xfrm>
              <a:custGeom>
                <a:rect b="b" l="l" r="r" t="t"/>
                <a:pathLst>
                  <a:path extrusionOk="0" h="141" w="140">
                    <a:moveTo>
                      <a:pt x="118" y="36"/>
                    </a:moveTo>
                    <a:cubicBezTo>
                      <a:pt x="119" y="37"/>
                      <a:pt x="119" y="38"/>
                      <a:pt x="118" y="39"/>
                    </a:cubicBezTo>
                    <a:cubicBezTo>
                      <a:pt x="117" y="40"/>
                      <a:pt x="116" y="40"/>
                      <a:pt x="115" y="39"/>
                    </a:cubicBezTo>
                    <a:cubicBezTo>
                      <a:pt x="111" y="36"/>
                      <a:pt x="111" y="36"/>
                      <a:pt x="111" y="36"/>
                    </a:cubicBezTo>
                    <a:cubicBezTo>
                      <a:pt x="102" y="44"/>
                      <a:pt x="102" y="44"/>
                      <a:pt x="102" y="44"/>
                    </a:cubicBezTo>
                    <a:cubicBezTo>
                      <a:pt x="106" y="48"/>
                      <a:pt x="106" y="48"/>
                      <a:pt x="106" y="48"/>
                    </a:cubicBezTo>
                    <a:cubicBezTo>
                      <a:pt x="107" y="49"/>
                      <a:pt x="107" y="50"/>
                      <a:pt x="106" y="51"/>
                    </a:cubicBezTo>
                    <a:cubicBezTo>
                      <a:pt x="105" y="52"/>
                      <a:pt x="103" y="52"/>
                      <a:pt x="102" y="51"/>
                    </a:cubicBezTo>
                    <a:cubicBezTo>
                      <a:pt x="99" y="48"/>
                      <a:pt x="99" y="48"/>
                      <a:pt x="99" y="48"/>
                    </a:cubicBezTo>
                    <a:cubicBezTo>
                      <a:pt x="89" y="57"/>
                      <a:pt x="89" y="57"/>
                      <a:pt x="89" y="57"/>
                    </a:cubicBezTo>
                    <a:cubicBezTo>
                      <a:pt x="93" y="61"/>
                      <a:pt x="93" y="61"/>
                      <a:pt x="93" y="61"/>
                    </a:cubicBezTo>
                    <a:cubicBezTo>
                      <a:pt x="94" y="62"/>
                      <a:pt x="94" y="63"/>
                      <a:pt x="93" y="64"/>
                    </a:cubicBezTo>
                    <a:cubicBezTo>
                      <a:pt x="92" y="65"/>
                      <a:pt x="90" y="65"/>
                      <a:pt x="89" y="64"/>
                    </a:cubicBezTo>
                    <a:cubicBezTo>
                      <a:pt x="86" y="61"/>
                      <a:pt x="86" y="61"/>
                      <a:pt x="86" y="61"/>
                    </a:cubicBezTo>
                    <a:cubicBezTo>
                      <a:pt x="77" y="70"/>
                      <a:pt x="77" y="70"/>
                      <a:pt x="77" y="70"/>
                    </a:cubicBezTo>
                    <a:cubicBezTo>
                      <a:pt x="87" y="79"/>
                      <a:pt x="87" y="79"/>
                      <a:pt x="87" y="79"/>
                    </a:cubicBezTo>
                    <a:cubicBezTo>
                      <a:pt x="88" y="81"/>
                      <a:pt x="88" y="83"/>
                      <a:pt x="86" y="85"/>
                    </a:cubicBezTo>
                    <a:cubicBezTo>
                      <a:pt x="85" y="86"/>
                      <a:pt x="84" y="86"/>
                      <a:pt x="82" y="85"/>
                    </a:cubicBezTo>
                    <a:cubicBezTo>
                      <a:pt x="43" y="124"/>
                      <a:pt x="43" y="124"/>
                      <a:pt x="43" y="124"/>
                    </a:cubicBezTo>
                    <a:cubicBezTo>
                      <a:pt x="43" y="124"/>
                      <a:pt x="43" y="124"/>
                      <a:pt x="43" y="124"/>
                    </a:cubicBezTo>
                    <a:cubicBezTo>
                      <a:pt x="43" y="124"/>
                      <a:pt x="43" y="124"/>
                      <a:pt x="43" y="124"/>
                    </a:cubicBezTo>
                    <a:cubicBezTo>
                      <a:pt x="36" y="132"/>
                      <a:pt x="24" y="132"/>
                      <a:pt x="16" y="124"/>
                    </a:cubicBezTo>
                    <a:cubicBezTo>
                      <a:pt x="9" y="117"/>
                      <a:pt x="9" y="106"/>
                      <a:pt x="15" y="99"/>
                    </a:cubicBezTo>
                    <a:cubicBezTo>
                      <a:pt x="15" y="98"/>
                      <a:pt x="16" y="98"/>
                      <a:pt x="16" y="97"/>
                    </a:cubicBezTo>
                    <a:cubicBezTo>
                      <a:pt x="56" y="59"/>
                      <a:pt x="56" y="59"/>
                      <a:pt x="56" y="59"/>
                    </a:cubicBezTo>
                    <a:cubicBezTo>
                      <a:pt x="55" y="57"/>
                      <a:pt x="55" y="55"/>
                      <a:pt x="56" y="54"/>
                    </a:cubicBezTo>
                    <a:cubicBezTo>
                      <a:pt x="58" y="52"/>
                      <a:pt x="60" y="52"/>
                      <a:pt x="62" y="54"/>
                    </a:cubicBezTo>
                    <a:cubicBezTo>
                      <a:pt x="71" y="63"/>
                      <a:pt x="71" y="63"/>
                      <a:pt x="71" y="63"/>
                    </a:cubicBezTo>
                    <a:cubicBezTo>
                      <a:pt x="80" y="55"/>
                      <a:pt x="80" y="55"/>
                      <a:pt x="80" y="55"/>
                    </a:cubicBezTo>
                    <a:cubicBezTo>
                      <a:pt x="75" y="50"/>
                      <a:pt x="75" y="50"/>
                      <a:pt x="75" y="50"/>
                    </a:cubicBezTo>
                    <a:cubicBezTo>
                      <a:pt x="75" y="49"/>
                      <a:pt x="75" y="48"/>
                      <a:pt x="75" y="47"/>
                    </a:cubicBezTo>
                    <a:cubicBezTo>
                      <a:pt x="76" y="46"/>
                      <a:pt x="78" y="46"/>
                      <a:pt x="79" y="47"/>
                    </a:cubicBezTo>
                    <a:cubicBezTo>
                      <a:pt x="83" y="51"/>
                      <a:pt x="83" y="51"/>
                      <a:pt x="83" y="51"/>
                    </a:cubicBezTo>
                    <a:cubicBezTo>
                      <a:pt x="93" y="42"/>
                      <a:pt x="93" y="42"/>
                      <a:pt x="93" y="42"/>
                    </a:cubicBezTo>
                    <a:cubicBezTo>
                      <a:pt x="88" y="37"/>
                      <a:pt x="88" y="37"/>
                      <a:pt x="88" y="37"/>
                    </a:cubicBezTo>
                    <a:cubicBezTo>
                      <a:pt x="88" y="36"/>
                      <a:pt x="88" y="35"/>
                      <a:pt x="88" y="34"/>
                    </a:cubicBezTo>
                    <a:cubicBezTo>
                      <a:pt x="89" y="33"/>
                      <a:pt x="91" y="33"/>
                      <a:pt x="92" y="34"/>
                    </a:cubicBezTo>
                    <a:cubicBezTo>
                      <a:pt x="96" y="38"/>
                      <a:pt x="96" y="38"/>
                      <a:pt x="96" y="38"/>
                    </a:cubicBezTo>
                    <a:cubicBezTo>
                      <a:pt x="105" y="29"/>
                      <a:pt x="105" y="29"/>
                      <a:pt x="105" y="29"/>
                    </a:cubicBezTo>
                    <a:cubicBezTo>
                      <a:pt x="101" y="25"/>
                      <a:pt x="101" y="25"/>
                      <a:pt x="101" y="25"/>
                    </a:cubicBezTo>
                    <a:cubicBezTo>
                      <a:pt x="100" y="24"/>
                      <a:pt x="100" y="23"/>
                      <a:pt x="101" y="22"/>
                    </a:cubicBezTo>
                    <a:cubicBezTo>
                      <a:pt x="102" y="21"/>
                      <a:pt x="103" y="21"/>
                      <a:pt x="104" y="22"/>
                    </a:cubicBezTo>
                    <a:cubicBezTo>
                      <a:pt x="108" y="26"/>
                      <a:pt x="108" y="26"/>
                      <a:pt x="108" y="26"/>
                    </a:cubicBezTo>
                    <a:cubicBezTo>
                      <a:pt x="120" y="13"/>
                      <a:pt x="120" y="13"/>
                      <a:pt x="120" y="13"/>
                    </a:cubicBezTo>
                    <a:cubicBezTo>
                      <a:pt x="127" y="19"/>
                      <a:pt x="127" y="19"/>
                      <a:pt x="127" y="19"/>
                    </a:cubicBezTo>
                    <a:cubicBezTo>
                      <a:pt x="120" y="13"/>
                      <a:pt x="120" y="13"/>
                      <a:pt x="120" y="13"/>
                    </a:cubicBezTo>
                    <a:cubicBezTo>
                      <a:pt x="111" y="3"/>
                      <a:pt x="111" y="3"/>
                      <a:pt x="111" y="3"/>
                    </a:cubicBezTo>
                    <a:cubicBezTo>
                      <a:pt x="107" y="0"/>
                      <a:pt x="102" y="0"/>
                      <a:pt x="99" y="3"/>
                    </a:cubicBezTo>
                    <a:cubicBezTo>
                      <a:pt x="9" y="93"/>
                      <a:pt x="9" y="93"/>
                      <a:pt x="9" y="93"/>
                    </a:cubicBezTo>
                    <a:cubicBezTo>
                      <a:pt x="9" y="93"/>
                      <a:pt x="8" y="94"/>
                      <a:pt x="7" y="95"/>
                    </a:cubicBezTo>
                    <a:cubicBezTo>
                      <a:pt x="1" y="103"/>
                      <a:pt x="0" y="114"/>
                      <a:pt x="4" y="123"/>
                    </a:cubicBezTo>
                    <a:cubicBezTo>
                      <a:pt x="5" y="126"/>
                      <a:pt x="7" y="129"/>
                      <a:pt x="9" y="131"/>
                    </a:cubicBezTo>
                    <a:cubicBezTo>
                      <a:pt x="11" y="133"/>
                      <a:pt x="13" y="134"/>
                      <a:pt x="15" y="135"/>
                    </a:cubicBezTo>
                    <a:cubicBezTo>
                      <a:pt x="25" y="141"/>
                      <a:pt x="38" y="140"/>
                      <a:pt x="47" y="131"/>
                    </a:cubicBezTo>
                    <a:cubicBezTo>
                      <a:pt x="47" y="131"/>
                      <a:pt x="47" y="131"/>
                      <a:pt x="47" y="131"/>
                    </a:cubicBezTo>
                    <a:cubicBezTo>
                      <a:pt x="47" y="131"/>
                      <a:pt x="47" y="131"/>
                      <a:pt x="47" y="131"/>
                    </a:cubicBezTo>
                    <a:cubicBezTo>
                      <a:pt x="137" y="41"/>
                      <a:pt x="137" y="41"/>
                      <a:pt x="137" y="41"/>
                    </a:cubicBezTo>
                    <a:cubicBezTo>
                      <a:pt x="140" y="38"/>
                      <a:pt x="140" y="32"/>
                      <a:pt x="137" y="29"/>
                    </a:cubicBezTo>
                    <a:cubicBezTo>
                      <a:pt x="127" y="19"/>
                      <a:pt x="127" y="19"/>
                      <a:pt x="127" y="19"/>
                    </a:cubicBezTo>
                    <a:cubicBezTo>
                      <a:pt x="114" y="32"/>
                      <a:pt x="114" y="32"/>
                      <a:pt x="114" y="32"/>
                    </a:cubicBezTo>
                    <a:lnTo>
                      <a:pt x="118" y="3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51"/>
              <p:cNvSpPr/>
              <p:nvPr/>
            </p:nvSpPr>
            <p:spPr>
              <a:xfrm>
                <a:off x="1369400" y="3143713"/>
                <a:ext cx="174625" cy="174625"/>
              </a:xfrm>
              <a:custGeom>
                <a:rect b="b" l="l" r="r" t="t"/>
                <a:pathLst>
                  <a:path extrusionOk="0" h="73" w="73">
                    <a:moveTo>
                      <a:pt x="47" y="1"/>
                    </a:moveTo>
                    <a:cubicBezTo>
                      <a:pt x="47" y="0"/>
                      <a:pt x="46" y="0"/>
                      <a:pt x="46" y="0"/>
                    </a:cubicBezTo>
                    <a:cubicBezTo>
                      <a:pt x="7" y="38"/>
                      <a:pt x="7" y="38"/>
                      <a:pt x="7" y="38"/>
                    </a:cubicBezTo>
                    <a:cubicBezTo>
                      <a:pt x="7" y="39"/>
                      <a:pt x="6" y="39"/>
                      <a:pt x="6" y="40"/>
                    </a:cubicBezTo>
                    <a:cubicBezTo>
                      <a:pt x="0" y="47"/>
                      <a:pt x="0" y="58"/>
                      <a:pt x="7" y="65"/>
                    </a:cubicBezTo>
                    <a:cubicBezTo>
                      <a:pt x="15" y="73"/>
                      <a:pt x="27" y="73"/>
                      <a:pt x="34" y="65"/>
                    </a:cubicBezTo>
                    <a:cubicBezTo>
                      <a:pt x="34" y="65"/>
                      <a:pt x="34" y="65"/>
                      <a:pt x="34" y="65"/>
                    </a:cubicBezTo>
                    <a:cubicBezTo>
                      <a:pt x="34" y="65"/>
                      <a:pt x="34" y="65"/>
                      <a:pt x="34" y="65"/>
                    </a:cubicBezTo>
                    <a:cubicBezTo>
                      <a:pt x="73" y="26"/>
                      <a:pt x="73" y="26"/>
                      <a:pt x="73" y="26"/>
                    </a:cubicBezTo>
                    <a:cubicBezTo>
                      <a:pt x="73" y="26"/>
                      <a:pt x="72" y="26"/>
                      <a:pt x="72" y="26"/>
                    </a:cubicBezTo>
                    <a:lnTo>
                      <a:pt x="47" y="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51"/>
              <p:cNvSpPr/>
              <p:nvPr/>
            </p:nvSpPr>
            <p:spPr>
              <a:xfrm>
                <a:off x="1617051" y="2943688"/>
                <a:ext cx="127000" cy="127000"/>
              </a:xfrm>
              <a:custGeom>
                <a:rect b="b" l="l" r="r" t="t"/>
                <a:pathLst>
                  <a:path extrusionOk="0" h="53" w="53">
                    <a:moveTo>
                      <a:pt x="51" y="41"/>
                    </a:moveTo>
                    <a:cubicBezTo>
                      <a:pt x="32" y="22"/>
                      <a:pt x="32" y="22"/>
                      <a:pt x="32" y="22"/>
                    </a:cubicBezTo>
                    <a:cubicBezTo>
                      <a:pt x="13" y="3"/>
                      <a:pt x="13" y="3"/>
                      <a:pt x="13" y="3"/>
                    </a:cubicBezTo>
                    <a:cubicBezTo>
                      <a:pt x="10" y="0"/>
                      <a:pt x="6" y="0"/>
                      <a:pt x="4" y="3"/>
                    </a:cubicBezTo>
                    <a:cubicBezTo>
                      <a:pt x="2" y="4"/>
                      <a:pt x="2" y="4"/>
                      <a:pt x="2" y="4"/>
                    </a:cubicBezTo>
                    <a:cubicBezTo>
                      <a:pt x="0" y="6"/>
                      <a:pt x="0" y="10"/>
                      <a:pt x="3" y="13"/>
                    </a:cubicBezTo>
                    <a:cubicBezTo>
                      <a:pt x="18" y="28"/>
                      <a:pt x="18" y="28"/>
                      <a:pt x="18" y="28"/>
                    </a:cubicBezTo>
                    <a:cubicBezTo>
                      <a:pt x="22" y="32"/>
                      <a:pt x="22" y="32"/>
                      <a:pt x="22" y="32"/>
                    </a:cubicBezTo>
                    <a:cubicBezTo>
                      <a:pt x="25" y="35"/>
                      <a:pt x="25" y="35"/>
                      <a:pt x="25" y="35"/>
                    </a:cubicBezTo>
                    <a:cubicBezTo>
                      <a:pt x="40" y="51"/>
                      <a:pt x="40" y="51"/>
                      <a:pt x="40" y="51"/>
                    </a:cubicBezTo>
                    <a:cubicBezTo>
                      <a:pt x="43" y="53"/>
                      <a:pt x="47" y="53"/>
                      <a:pt x="50" y="51"/>
                    </a:cubicBezTo>
                    <a:cubicBezTo>
                      <a:pt x="51" y="50"/>
                      <a:pt x="51" y="50"/>
                      <a:pt x="51" y="50"/>
                    </a:cubicBezTo>
                    <a:cubicBezTo>
                      <a:pt x="53" y="47"/>
                      <a:pt x="53" y="43"/>
                      <a:pt x="51" y="4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51"/>
              <p:cNvSpPr/>
              <p:nvPr/>
            </p:nvSpPr>
            <p:spPr>
              <a:xfrm>
                <a:off x="1575776" y="3070688"/>
                <a:ext cx="38100" cy="39688"/>
              </a:xfrm>
              <a:custGeom>
                <a:rect b="b" l="l" r="r" t="t"/>
                <a:pathLst>
                  <a:path extrusionOk="0" h="25" w="24">
                    <a:moveTo>
                      <a:pt x="0" y="14"/>
                    </a:moveTo>
                    <a:lnTo>
                      <a:pt x="12" y="25"/>
                    </a:lnTo>
                    <a:lnTo>
                      <a:pt x="24" y="11"/>
                    </a:lnTo>
                    <a:lnTo>
                      <a:pt x="13" y="0"/>
                    </a:lnTo>
                    <a:lnTo>
                      <a:pt x="0" y="1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51"/>
              <p:cNvSpPr/>
              <p:nvPr/>
            </p:nvSpPr>
            <p:spPr>
              <a:xfrm>
                <a:off x="1544026" y="3100850"/>
                <a:ext cx="41275" cy="39688"/>
              </a:xfrm>
              <a:custGeom>
                <a:rect b="b" l="l" r="r" t="t"/>
                <a:pathLst>
                  <a:path extrusionOk="0" h="25" w="26">
                    <a:moveTo>
                      <a:pt x="0" y="15"/>
                    </a:moveTo>
                    <a:lnTo>
                      <a:pt x="11" y="25"/>
                    </a:lnTo>
                    <a:lnTo>
                      <a:pt x="26" y="10"/>
                    </a:lnTo>
                    <a:lnTo>
                      <a:pt x="15" y="0"/>
                    </a:lnTo>
                    <a:lnTo>
                      <a:pt x="0" y="1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51"/>
              <p:cNvSpPr/>
              <p:nvPr/>
            </p:nvSpPr>
            <p:spPr>
              <a:xfrm>
                <a:off x="1477351" y="3126250"/>
                <a:ext cx="80963" cy="82550"/>
              </a:xfrm>
              <a:custGeom>
                <a:rect b="b" l="l" r="r" t="t"/>
                <a:pathLst>
                  <a:path extrusionOk="0" h="34" w="34">
                    <a:moveTo>
                      <a:pt x="24" y="18"/>
                    </a:moveTo>
                    <a:cubicBezTo>
                      <a:pt x="32" y="9"/>
                      <a:pt x="32" y="9"/>
                      <a:pt x="32" y="9"/>
                    </a:cubicBezTo>
                    <a:cubicBezTo>
                      <a:pt x="25" y="2"/>
                      <a:pt x="25" y="2"/>
                      <a:pt x="25" y="2"/>
                    </a:cubicBezTo>
                    <a:cubicBezTo>
                      <a:pt x="17" y="10"/>
                      <a:pt x="17" y="10"/>
                      <a:pt x="17" y="10"/>
                    </a:cubicBezTo>
                    <a:cubicBezTo>
                      <a:pt x="8" y="2"/>
                      <a:pt x="8" y="2"/>
                      <a:pt x="8" y="2"/>
                    </a:cubicBezTo>
                    <a:cubicBezTo>
                      <a:pt x="6" y="0"/>
                      <a:pt x="4" y="0"/>
                      <a:pt x="2" y="2"/>
                    </a:cubicBezTo>
                    <a:cubicBezTo>
                      <a:pt x="1" y="3"/>
                      <a:pt x="0" y="5"/>
                      <a:pt x="1" y="7"/>
                    </a:cubicBezTo>
                    <a:cubicBezTo>
                      <a:pt x="1" y="7"/>
                      <a:pt x="2" y="7"/>
                      <a:pt x="2" y="8"/>
                    </a:cubicBezTo>
                    <a:cubicBezTo>
                      <a:pt x="27" y="33"/>
                      <a:pt x="27" y="33"/>
                      <a:pt x="27" y="33"/>
                    </a:cubicBezTo>
                    <a:cubicBezTo>
                      <a:pt x="27" y="33"/>
                      <a:pt x="28" y="33"/>
                      <a:pt x="28" y="33"/>
                    </a:cubicBezTo>
                    <a:cubicBezTo>
                      <a:pt x="30" y="34"/>
                      <a:pt x="31" y="34"/>
                      <a:pt x="33" y="33"/>
                    </a:cubicBezTo>
                    <a:cubicBezTo>
                      <a:pt x="34" y="31"/>
                      <a:pt x="34" y="28"/>
                      <a:pt x="33" y="26"/>
                    </a:cubicBezTo>
                    <a:lnTo>
                      <a:pt x="24" y="1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51"/>
              <p:cNvSpPr/>
              <p:nvPr/>
            </p:nvSpPr>
            <p:spPr>
              <a:xfrm>
                <a:off x="1607526" y="3032588"/>
                <a:ext cx="47625" cy="49213"/>
              </a:xfrm>
              <a:custGeom>
                <a:rect b="b" l="l" r="r" t="t"/>
                <a:pathLst>
                  <a:path extrusionOk="0" h="31" w="30">
                    <a:moveTo>
                      <a:pt x="28" y="9"/>
                    </a:moveTo>
                    <a:lnTo>
                      <a:pt x="18" y="0"/>
                    </a:lnTo>
                    <a:lnTo>
                      <a:pt x="0" y="20"/>
                    </a:lnTo>
                    <a:lnTo>
                      <a:pt x="10" y="31"/>
                    </a:lnTo>
                    <a:lnTo>
                      <a:pt x="30" y="11"/>
                    </a:lnTo>
                    <a:lnTo>
                      <a:pt x="30" y="11"/>
                    </a:lnTo>
                    <a:lnTo>
                      <a:pt x="28" y="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51"/>
              <p:cNvSpPr/>
              <p:nvPr/>
            </p:nvSpPr>
            <p:spPr>
              <a:xfrm>
                <a:off x="1528151" y="3111963"/>
                <a:ext cx="44450" cy="46038"/>
              </a:xfrm>
              <a:custGeom>
                <a:rect b="b" l="l" r="r" t="t"/>
                <a:pathLst>
                  <a:path extrusionOk="0" h="19" w="19">
                    <a:moveTo>
                      <a:pt x="4" y="1"/>
                    </a:moveTo>
                    <a:cubicBezTo>
                      <a:pt x="3" y="0"/>
                      <a:pt x="1" y="0"/>
                      <a:pt x="0" y="1"/>
                    </a:cubicBezTo>
                    <a:cubicBezTo>
                      <a:pt x="0" y="2"/>
                      <a:pt x="0" y="3"/>
                      <a:pt x="0" y="4"/>
                    </a:cubicBezTo>
                    <a:cubicBezTo>
                      <a:pt x="4" y="8"/>
                      <a:pt x="4" y="8"/>
                      <a:pt x="4" y="8"/>
                    </a:cubicBezTo>
                    <a:cubicBezTo>
                      <a:pt x="11" y="15"/>
                      <a:pt x="11" y="15"/>
                      <a:pt x="11" y="15"/>
                    </a:cubicBezTo>
                    <a:cubicBezTo>
                      <a:pt x="14" y="18"/>
                      <a:pt x="14" y="18"/>
                      <a:pt x="14" y="18"/>
                    </a:cubicBezTo>
                    <a:cubicBezTo>
                      <a:pt x="15" y="19"/>
                      <a:pt x="17" y="19"/>
                      <a:pt x="18" y="18"/>
                    </a:cubicBezTo>
                    <a:cubicBezTo>
                      <a:pt x="19" y="17"/>
                      <a:pt x="19" y="16"/>
                      <a:pt x="18" y="15"/>
                    </a:cubicBezTo>
                    <a:cubicBezTo>
                      <a:pt x="14" y="12"/>
                      <a:pt x="14" y="12"/>
                      <a:pt x="14" y="12"/>
                    </a:cubicBezTo>
                    <a:cubicBezTo>
                      <a:pt x="7" y="5"/>
                      <a:pt x="7" y="5"/>
                      <a:pt x="7" y="5"/>
                    </a:cubicBezTo>
                    <a:lnTo>
                      <a:pt x="4" y="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51"/>
              <p:cNvSpPr/>
              <p:nvPr/>
            </p:nvSpPr>
            <p:spPr>
              <a:xfrm>
                <a:off x="1558313" y="3081800"/>
                <a:ext cx="46038" cy="44450"/>
              </a:xfrm>
              <a:custGeom>
                <a:rect b="b" l="l" r="r" t="t"/>
                <a:pathLst>
                  <a:path extrusionOk="0" h="19" w="19">
                    <a:moveTo>
                      <a:pt x="4" y="1"/>
                    </a:moveTo>
                    <a:cubicBezTo>
                      <a:pt x="3" y="0"/>
                      <a:pt x="1" y="0"/>
                      <a:pt x="0" y="1"/>
                    </a:cubicBezTo>
                    <a:cubicBezTo>
                      <a:pt x="0" y="2"/>
                      <a:pt x="0" y="3"/>
                      <a:pt x="0" y="4"/>
                    </a:cubicBezTo>
                    <a:cubicBezTo>
                      <a:pt x="4" y="8"/>
                      <a:pt x="4" y="8"/>
                      <a:pt x="4" y="8"/>
                    </a:cubicBezTo>
                    <a:cubicBezTo>
                      <a:pt x="11" y="15"/>
                      <a:pt x="11" y="15"/>
                      <a:pt x="11" y="15"/>
                    </a:cubicBezTo>
                    <a:cubicBezTo>
                      <a:pt x="14" y="18"/>
                      <a:pt x="14" y="18"/>
                      <a:pt x="14" y="18"/>
                    </a:cubicBezTo>
                    <a:cubicBezTo>
                      <a:pt x="15" y="19"/>
                      <a:pt x="17" y="19"/>
                      <a:pt x="18" y="18"/>
                    </a:cubicBezTo>
                    <a:cubicBezTo>
                      <a:pt x="19" y="17"/>
                      <a:pt x="19" y="16"/>
                      <a:pt x="18" y="15"/>
                    </a:cubicBezTo>
                    <a:cubicBezTo>
                      <a:pt x="15" y="12"/>
                      <a:pt x="15" y="12"/>
                      <a:pt x="15" y="12"/>
                    </a:cubicBezTo>
                    <a:cubicBezTo>
                      <a:pt x="7" y="5"/>
                      <a:pt x="7" y="5"/>
                      <a:pt x="7" y="5"/>
                    </a:cubicBezTo>
                    <a:lnTo>
                      <a:pt x="4" y="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51"/>
              <p:cNvSpPr/>
              <p:nvPr/>
            </p:nvSpPr>
            <p:spPr>
              <a:xfrm>
                <a:off x="1586888" y="3051638"/>
                <a:ext cx="46038" cy="46038"/>
              </a:xfrm>
              <a:custGeom>
                <a:rect b="b" l="l" r="r" t="t"/>
                <a:pathLst>
                  <a:path extrusionOk="0" h="19" w="19">
                    <a:moveTo>
                      <a:pt x="1" y="1"/>
                    </a:moveTo>
                    <a:cubicBezTo>
                      <a:pt x="0" y="2"/>
                      <a:pt x="0" y="3"/>
                      <a:pt x="1" y="4"/>
                    </a:cubicBezTo>
                    <a:cubicBezTo>
                      <a:pt x="4" y="8"/>
                      <a:pt x="4" y="8"/>
                      <a:pt x="4" y="8"/>
                    </a:cubicBezTo>
                    <a:cubicBezTo>
                      <a:pt x="11" y="15"/>
                      <a:pt x="11" y="15"/>
                      <a:pt x="11" y="15"/>
                    </a:cubicBezTo>
                    <a:cubicBezTo>
                      <a:pt x="15" y="18"/>
                      <a:pt x="15" y="18"/>
                      <a:pt x="15" y="18"/>
                    </a:cubicBezTo>
                    <a:cubicBezTo>
                      <a:pt x="16" y="19"/>
                      <a:pt x="17" y="19"/>
                      <a:pt x="18" y="18"/>
                    </a:cubicBezTo>
                    <a:cubicBezTo>
                      <a:pt x="19" y="17"/>
                      <a:pt x="19" y="16"/>
                      <a:pt x="18" y="15"/>
                    </a:cubicBezTo>
                    <a:cubicBezTo>
                      <a:pt x="15" y="12"/>
                      <a:pt x="15" y="12"/>
                      <a:pt x="15" y="12"/>
                    </a:cubicBezTo>
                    <a:cubicBezTo>
                      <a:pt x="8" y="5"/>
                      <a:pt x="8" y="5"/>
                      <a:pt x="8" y="5"/>
                    </a:cubicBezTo>
                    <a:cubicBezTo>
                      <a:pt x="4" y="1"/>
                      <a:pt x="4" y="1"/>
                      <a:pt x="4" y="1"/>
                    </a:cubicBezTo>
                    <a:cubicBezTo>
                      <a:pt x="3" y="0"/>
                      <a:pt x="2" y="0"/>
                      <a:pt x="1" y="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70" name="Google Shape;870;p51"/>
          <p:cNvGrpSpPr/>
          <p:nvPr/>
        </p:nvGrpSpPr>
        <p:grpSpPr>
          <a:xfrm>
            <a:off x="2730871" y="3635482"/>
            <a:ext cx="593845" cy="593845"/>
            <a:chOff x="2730871" y="3635482"/>
            <a:chExt cx="593845" cy="593845"/>
          </a:xfrm>
        </p:grpSpPr>
        <p:sp>
          <p:nvSpPr>
            <p:cNvPr id="871" name="Google Shape;871;p51"/>
            <p:cNvSpPr/>
            <p:nvPr/>
          </p:nvSpPr>
          <p:spPr>
            <a:xfrm>
              <a:off x="2730871" y="36354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72" name="Google Shape;872;p51"/>
            <p:cNvGrpSpPr/>
            <p:nvPr/>
          </p:nvGrpSpPr>
          <p:grpSpPr>
            <a:xfrm>
              <a:off x="2901536" y="3691547"/>
              <a:ext cx="252529" cy="481708"/>
              <a:chOff x="7112001" y="374650"/>
              <a:chExt cx="171450" cy="327025"/>
            </a:xfrm>
          </p:grpSpPr>
          <p:sp>
            <p:nvSpPr>
              <p:cNvPr id="873" name="Google Shape;873;p51"/>
              <p:cNvSpPr/>
              <p:nvPr/>
            </p:nvSpPr>
            <p:spPr>
              <a:xfrm>
                <a:off x="7112001" y="411163"/>
                <a:ext cx="171450" cy="290513"/>
              </a:xfrm>
              <a:custGeom>
                <a:rect b="b" l="l" r="r" t="t"/>
                <a:pathLst>
                  <a:path extrusionOk="0" h="121" w="71">
                    <a:moveTo>
                      <a:pt x="70" y="34"/>
                    </a:moveTo>
                    <a:cubicBezTo>
                      <a:pt x="70" y="34"/>
                      <a:pt x="70" y="34"/>
                      <a:pt x="70" y="34"/>
                    </a:cubicBezTo>
                    <a:cubicBezTo>
                      <a:pt x="70" y="34"/>
                      <a:pt x="70" y="34"/>
                      <a:pt x="70" y="34"/>
                    </a:cubicBezTo>
                    <a:cubicBezTo>
                      <a:pt x="70" y="34"/>
                      <a:pt x="70" y="34"/>
                      <a:pt x="70" y="34"/>
                    </a:cubicBezTo>
                    <a:cubicBezTo>
                      <a:pt x="51" y="0"/>
                      <a:pt x="51" y="0"/>
                      <a:pt x="51" y="0"/>
                    </a:cubicBezTo>
                    <a:cubicBezTo>
                      <a:pt x="51" y="0"/>
                      <a:pt x="50" y="0"/>
                      <a:pt x="50" y="0"/>
                    </a:cubicBezTo>
                    <a:cubicBezTo>
                      <a:pt x="22" y="0"/>
                      <a:pt x="22" y="0"/>
                      <a:pt x="22" y="0"/>
                    </a:cubicBezTo>
                    <a:cubicBezTo>
                      <a:pt x="21" y="0"/>
                      <a:pt x="21" y="0"/>
                      <a:pt x="20" y="0"/>
                    </a:cubicBezTo>
                    <a:cubicBezTo>
                      <a:pt x="1" y="34"/>
                      <a:pt x="1" y="34"/>
                      <a:pt x="1" y="34"/>
                    </a:cubicBezTo>
                    <a:cubicBezTo>
                      <a:pt x="1" y="35"/>
                      <a:pt x="0" y="37"/>
                      <a:pt x="0" y="38"/>
                    </a:cubicBezTo>
                    <a:cubicBezTo>
                      <a:pt x="0" y="111"/>
                      <a:pt x="0" y="111"/>
                      <a:pt x="0" y="111"/>
                    </a:cubicBezTo>
                    <a:cubicBezTo>
                      <a:pt x="0" y="117"/>
                      <a:pt x="5" y="121"/>
                      <a:pt x="10" y="121"/>
                    </a:cubicBezTo>
                    <a:cubicBezTo>
                      <a:pt x="61" y="121"/>
                      <a:pt x="61" y="121"/>
                      <a:pt x="61" y="121"/>
                    </a:cubicBezTo>
                    <a:cubicBezTo>
                      <a:pt x="66" y="121"/>
                      <a:pt x="71" y="117"/>
                      <a:pt x="71" y="111"/>
                    </a:cubicBezTo>
                    <a:cubicBezTo>
                      <a:pt x="71" y="38"/>
                      <a:pt x="71" y="38"/>
                      <a:pt x="71" y="38"/>
                    </a:cubicBezTo>
                    <a:cubicBezTo>
                      <a:pt x="71" y="37"/>
                      <a:pt x="71" y="35"/>
                      <a:pt x="70" y="34"/>
                    </a:cubicBezTo>
                    <a:close/>
                    <a:moveTo>
                      <a:pt x="60" y="86"/>
                    </a:moveTo>
                    <a:cubicBezTo>
                      <a:pt x="60" y="92"/>
                      <a:pt x="56" y="96"/>
                      <a:pt x="50" y="96"/>
                    </a:cubicBezTo>
                    <a:cubicBezTo>
                      <a:pt x="21" y="96"/>
                      <a:pt x="21" y="96"/>
                      <a:pt x="21" y="96"/>
                    </a:cubicBezTo>
                    <a:cubicBezTo>
                      <a:pt x="15" y="96"/>
                      <a:pt x="11" y="92"/>
                      <a:pt x="11" y="86"/>
                    </a:cubicBezTo>
                    <a:cubicBezTo>
                      <a:pt x="11" y="65"/>
                      <a:pt x="11" y="65"/>
                      <a:pt x="11" y="65"/>
                    </a:cubicBezTo>
                    <a:cubicBezTo>
                      <a:pt x="11" y="59"/>
                      <a:pt x="15" y="54"/>
                      <a:pt x="21" y="54"/>
                    </a:cubicBezTo>
                    <a:cubicBezTo>
                      <a:pt x="50" y="54"/>
                      <a:pt x="50" y="54"/>
                      <a:pt x="50" y="54"/>
                    </a:cubicBezTo>
                    <a:cubicBezTo>
                      <a:pt x="56" y="54"/>
                      <a:pt x="60" y="59"/>
                      <a:pt x="60" y="65"/>
                    </a:cubicBezTo>
                    <a:lnTo>
                      <a:pt x="60" y="8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51"/>
              <p:cNvSpPr/>
              <p:nvPr/>
            </p:nvSpPr>
            <p:spPr>
              <a:xfrm>
                <a:off x="7146926" y="374650"/>
                <a:ext cx="103188" cy="36513"/>
              </a:xfrm>
              <a:custGeom>
                <a:rect b="b" l="l" r="r" t="t"/>
                <a:pathLst>
                  <a:path extrusionOk="0" h="15" w="43">
                    <a:moveTo>
                      <a:pt x="36" y="15"/>
                    </a:moveTo>
                    <a:cubicBezTo>
                      <a:pt x="36" y="15"/>
                      <a:pt x="37" y="15"/>
                      <a:pt x="37" y="15"/>
                    </a:cubicBezTo>
                    <a:cubicBezTo>
                      <a:pt x="41" y="14"/>
                      <a:pt x="43" y="11"/>
                      <a:pt x="43" y="7"/>
                    </a:cubicBezTo>
                    <a:cubicBezTo>
                      <a:pt x="43" y="3"/>
                      <a:pt x="40" y="0"/>
                      <a:pt x="36" y="0"/>
                    </a:cubicBezTo>
                    <a:cubicBezTo>
                      <a:pt x="8" y="0"/>
                      <a:pt x="8" y="0"/>
                      <a:pt x="8" y="0"/>
                    </a:cubicBezTo>
                    <a:cubicBezTo>
                      <a:pt x="3" y="0"/>
                      <a:pt x="0" y="3"/>
                      <a:pt x="0" y="7"/>
                    </a:cubicBezTo>
                    <a:cubicBezTo>
                      <a:pt x="0" y="11"/>
                      <a:pt x="3" y="14"/>
                      <a:pt x="6" y="15"/>
                    </a:cubicBezTo>
                    <a:cubicBezTo>
                      <a:pt x="7" y="15"/>
                      <a:pt x="7" y="15"/>
                      <a:pt x="8" y="15"/>
                    </a:cubicBezTo>
                    <a:lnTo>
                      <a:pt x="36"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51"/>
              <p:cNvSpPr/>
              <p:nvPr/>
            </p:nvSpPr>
            <p:spPr>
              <a:xfrm>
                <a:off x="7138988" y="541338"/>
                <a:ext cx="117475" cy="100013"/>
              </a:xfrm>
              <a:custGeom>
                <a:rect b="b" l="l" r="r" t="t"/>
                <a:pathLst>
                  <a:path extrusionOk="0" h="42" w="49">
                    <a:moveTo>
                      <a:pt x="39" y="0"/>
                    </a:moveTo>
                    <a:cubicBezTo>
                      <a:pt x="10" y="0"/>
                      <a:pt x="10" y="0"/>
                      <a:pt x="10" y="0"/>
                    </a:cubicBezTo>
                    <a:cubicBezTo>
                      <a:pt x="4" y="0"/>
                      <a:pt x="0" y="5"/>
                      <a:pt x="0" y="11"/>
                    </a:cubicBezTo>
                    <a:cubicBezTo>
                      <a:pt x="0" y="32"/>
                      <a:pt x="0" y="32"/>
                      <a:pt x="0" y="32"/>
                    </a:cubicBezTo>
                    <a:cubicBezTo>
                      <a:pt x="0" y="38"/>
                      <a:pt x="4" y="42"/>
                      <a:pt x="10" y="42"/>
                    </a:cubicBezTo>
                    <a:cubicBezTo>
                      <a:pt x="39" y="42"/>
                      <a:pt x="39" y="42"/>
                      <a:pt x="39" y="42"/>
                    </a:cubicBezTo>
                    <a:cubicBezTo>
                      <a:pt x="45" y="42"/>
                      <a:pt x="49" y="38"/>
                      <a:pt x="49" y="32"/>
                    </a:cubicBezTo>
                    <a:cubicBezTo>
                      <a:pt x="49" y="11"/>
                      <a:pt x="49" y="11"/>
                      <a:pt x="49" y="11"/>
                    </a:cubicBezTo>
                    <a:cubicBezTo>
                      <a:pt x="49" y="5"/>
                      <a:pt x="45" y="0"/>
                      <a:pt x="39" y="0"/>
                    </a:cubicBezTo>
                    <a:close/>
                    <a:moveTo>
                      <a:pt x="36" y="22"/>
                    </a:moveTo>
                    <a:cubicBezTo>
                      <a:pt x="36" y="24"/>
                      <a:pt x="34" y="25"/>
                      <a:pt x="33" y="25"/>
                    </a:cubicBezTo>
                    <a:cubicBezTo>
                      <a:pt x="28" y="25"/>
                      <a:pt x="28" y="25"/>
                      <a:pt x="28" y="25"/>
                    </a:cubicBezTo>
                    <a:cubicBezTo>
                      <a:pt x="28" y="30"/>
                      <a:pt x="28" y="30"/>
                      <a:pt x="28" y="30"/>
                    </a:cubicBezTo>
                    <a:cubicBezTo>
                      <a:pt x="28" y="31"/>
                      <a:pt x="27" y="32"/>
                      <a:pt x="26" y="32"/>
                    </a:cubicBezTo>
                    <a:cubicBezTo>
                      <a:pt x="24" y="32"/>
                      <a:pt x="24" y="32"/>
                      <a:pt x="24" y="32"/>
                    </a:cubicBezTo>
                    <a:cubicBezTo>
                      <a:pt x="24" y="32"/>
                      <a:pt x="24" y="32"/>
                      <a:pt x="24" y="32"/>
                    </a:cubicBezTo>
                    <a:cubicBezTo>
                      <a:pt x="22" y="32"/>
                      <a:pt x="21" y="31"/>
                      <a:pt x="21" y="30"/>
                    </a:cubicBezTo>
                    <a:cubicBezTo>
                      <a:pt x="21" y="25"/>
                      <a:pt x="21" y="25"/>
                      <a:pt x="21" y="25"/>
                    </a:cubicBezTo>
                    <a:cubicBezTo>
                      <a:pt x="16" y="25"/>
                      <a:pt x="16" y="25"/>
                      <a:pt x="16" y="25"/>
                    </a:cubicBezTo>
                    <a:cubicBezTo>
                      <a:pt x="15" y="25"/>
                      <a:pt x="14" y="24"/>
                      <a:pt x="14" y="22"/>
                    </a:cubicBezTo>
                    <a:cubicBezTo>
                      <a:pt x="14" y="20"/>
                      <a:pt x="14" y="20"/>
                      <a:pt x="14" y="20"/>
                    </a:cubicBezTo>
                    <a:cubicBezTo>
                      <a:pt x="14" y="19"/>
                      <a:pt x="15" y="18"/>
                      <a:pt x="16" y="18"/>
                    </a:cubicBezTo>
                    <a:cubicBezTo>
                      <a:pt x="21" y="18"/>
                      <a:pt x="21" y="18"/>
                      <a:pt x="21" y="18"/>
                    </a:cubicBezTo>
                    <a:cubicBezTo>
                      <a:pt x="21" y="13"/>
                      <a:pt x="21" y="13"/>
                      <a:pt x="21" y="13"/>
                    </a:cubicBezTo>
                    <a:cubicBezTo>
                      <a:pt x="21" y="12"/>
                      <a:pt x="22" y="10"/>
                      <a:pt x="24" y="10"/>
                    </a:cubicBezTo>
                    <a:cubicBezTo>
                      <a:pt x="24" y="10"/>
                      <a:pt x="24" y="10"/>
                      <a:pt x="24" y="10"/>
                    </a:cubicBezTo>
                    <a:cubicBezTo>
                      <a:pt x="26" y="10"/>
                      <a:pt x="26" y="10"/>
                      <a:pt x="26" y="10"/>
                    </a:cubicBezTo>
                    <a:cubicBezTo>
                      <a:pt x="27" y="10"/>
                      <a:pt x="28" y="12"/>
                      <a:pt x="28" y="13"/>
                    </a:cubicBezTo>
                    <a:cubicBezTo>
                      <a:pt x="28" y="18"/>
                      <a:pt x="28" y="18"/>
                      <a:pt x="28" y="18"/>
                    </a:cubicBezTo>
                    <a:cubicBezTo>
                      <a:pt x="33" y="18"/>
                      <a:pt x="33" y="18"/>
                      <a:pt x="33" y="18"/>
                    </a:cubicBezTo>
                    <a:cubicBezTo>
                      <a:pt x="34" y="18"/>
                      <a:pt x="36" y="19"/>
                      <a:pt x="36" y="20"/>
                    </a:cubicBezTo>
                    <a:lnTo>
                      <a:pt x="36" y="2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51"/>
              <p:cNvSpPr/>
              <p:nvPr/>
            </p:nvSpPr>
            <p:spPr>
              <a:xfrm>
                <a:off x="7172326" y="565150"/>
                <a:ext cx="53975" cy="52388"/>
              </a:xfrm>
              <a:custGeom>
                <a:rect b="b" l="l" r="r" t="t"/>
                <a:pathLst>
                  <a:path extrusionOk="0" h="22" w="22">
                    <a:moveTo>
                      <a:pt x="19" y="8"/>
                    </a:moveTo>
                    <a:cubicBezTo>
                      <a:pt x="14" y="8"/>
                      <a:pt x="14" y="8"/>
                      <a:pt x="14" y="8"/>
                    </a:cubicBezTo>
                    <a:cubicBezTo>
                      <a:pt x="14" y="3"/>
                      <a:pt x="14" y="3"/>
                      <a:pt x="14" y="3"/>
                    </a:cubicBezTo>
                    <a:cubicBezTo>
                      <a:pt x="14" y="2"/>
                      <a:pt x="13" y="0"/>
                      <a:pt x="12" y="0"/>
                    </a:cubicBezTo>
                    <a:cubicBezTo>
                      <a:pt x="10" y="0"/>
                      <a:pt x="10" y="0"/>
                      <a:pt x="10" y="0"/>
                    </a:cubicBezTo>
                    <a:cubicBezTo>
                      <a:pt x="10" y="0"/>
                      <a:pt x="10" y="0"/>
                      <a:pt x="10" y="0"/>
                    </a:cubicBezTo>
                    <a:cubicBezTo>
                      <a:pt x="8" y="0"/>
                      <a:pt x="7" y="2"/>
                      <a:pt x="7" y="3"/>
                    </a:cubicBezTo>
                    <a:cubicBezTo>
                      <a:pt x="7" y="8"/>
                      <a:pt x="7" y="8"/>
                      <a:pt x="7" y="8"/>
                    </a:cubicBezTo>
                    <a:cubicBezTo>
                      <a:pt x="2" y="8"/>
                      <a:pt x="2" y="8"/>
                      <a:pt x="2" y="8"/>
                    </a:cubicBezTo>
                    <a:cubicBezTo>
                      <a:pt x="1" y="8"/>
                      <a:pt x="0" y="9"/>
                      <a:pt x="0" y="10"/>
                    </a:cubicBezTo>
                    <a:cubicBezTo>
                      <a:pt x="0" y="12"/>
                      <a:pt x="0" y="12"/>
                      <a:pt x="0" y="12"/>
                    </a:cubicBezTo>
                    <a:cubicBezTo>
                      <a:pt x="0" y="14"/>
                      <a:pt x="1" y="15"/>
                      <a:pt x="2" y="15"/>
                    </a:cubicBezTo>
                    <a:cubicBezTo>
                      <a:pt x="7" y="15"/>
                      <a:pt x="7" y="15"/>
                      <a:pt x="7" y="15"/>
                    </a:cubicBezTo>
                    <a:cubicBezTo>
                      <a:pt x="7" y="20"/>
                      <a:pt x="7" y="20"/>
                      <a:pt x="7" y="20"/>
                    </a:cubicBezTo>
                    <a:cubicBezTo>
                      <a:pt x="7" y="21"/>
                      <a:pt x="8" y="22"/>
                      <a:pt x="10" y="22"/>
                    </a:cubicBezTo>
                    <a:cubicBezTo>
                      <a:pt x="10" y="22"/>
                      <a:pt x="10" y="22"/>
                      <a:pt x="10" y="22"/>
                    </a:cubicBezTo>
                    <a:cubicBezTo>
                      <a:pt x="12" y="22"/>
                      <a:pt x="12" y="22"/>
                      <a:pt x="12" y="22"/>
                    </a:cubicBezTo>
                    <a:cubicBezTo>
                      <a:pt x="13" y="22"/>
                      <a:pt x="14" y="21"/>
                      <a:pt x="14" y="20"/>
                    </a:cubicBezTo>
                    <a:cubicBezTo>
                      <a:pt x="14" y="15"/>
                      <a:pt x="14" y="15"/>
                      <a:pt x="14" y="15"/>
                    </a:cubicBezTo>
                    <a:cubicBezTo>
                      <a:pt x="19" y="15"/>
                      <a:pt x="19" y="15"/>
                      <a:pt x="19" y="15"/>
                    </a:cubicBezTo>
                    <a:cubicBezTo>
                      <a:pt x="20" y="15"/>
                      <a:pt x="22" y="14"/>
                      <a:pt x="22" y="12"/>
                    </a:cubicBezTo>
                    <a:cubicBezTo>
                      <a:pt x="22" y="10"/>
                      <a:pt x="22" y="10"/>
                      <a:pt x="22" y="10"/>
                    </a:cubicBezTo>
                    <a:cubicBezTo>
                      <a:pt x="22" y="9"/>
                      <a:pt x="20" y="8"/>
                      <a:pt x="19" y="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sp>
        <p:nvSpPr>
          <p:cNvPr id="881" name="Google Shape;881;p52"/>
          <p:cNvSpPr txBox="1"/>
          <p:nvPr>
            <p:ph idx="1" type="subTitle"/>
          </p:nvPr>
        </p:nvSpPr>
        <p:spPr>
          <a:xfrm>
            <a:off x="933100" y="1300395"/>
            <a:ext cx="4696800" cy="59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Jupiter’s rotation period</a:t>
            </a:r>
            <a:endParaRPr/>
          </a:p>
        </p:txBody>
      </p:sp>
      <p:sp>
        <p:nvSpPr>
          <p:cNvPr id="882" name="Google Shape;882;p52"/>
          <p:cNvSpPr txBox="1"/>
          <p:nvPr>
            <p:ph type="title"/>
          </p:nvPr>
        </p:nvSpPr>
        <p:spPr>
          <a:xfrm>
            <a:off x="933100" y="611474"/>
            <a:ext cx="4696800" cy="768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9h 55m 23s</a:t>
            </a:r>
            <a:endParaRPr/>
          </a:p>
        </p:txBody>
      </p:sp>
      <p:sp>
        <p:nvSpPr>
          <p:cNvPr id="883" name="Google Shape;883;p52"/>
          <p:cNvSpPr txBox="1"/>
          <p:nvPr>
            <p:ph idx="2" type="title"/>
          </p:nvPr>
        </p:nvSpPr>
        <p:spPr>
          <a:xfrm>
            <a:off x="933100" y="1963730"/>
            <a:ext cx="4696800" cy="768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333,000</a:t>
            </a:r>
            <a:endParaRPr/>
          </a:p>
        </p:txBody>
      </p:sp>
      <p:sp>
        <p:nvSpPr>
          <p:cNvPr id="884" name="Google Shape;884;p52"/>
          <p:cNvSpPr txBox="1"/>
          <p:nvPr>
            <p:ph idx="3" type="subTitle"/>
          </p:nvPr>
        </p:nvSpPr>
        <p:spPr>
          <a:xfrm>
            <a:off x="933100" y="2652651"/>
            <a:ext cx="4696800" cy="59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 Sun’s mass compared to Earth’s</a:t>
            </a:r>
            <a:endParaRPr/>
          </a:p>
        </p:txBody>
      </p:sp>
      <p:sp>
        <p:nvSpPr>
          <p:cNvPr id="885" name="Google Shape;885;p52"/>
          <p:cNvSpPr txBox="1"/>
          <p:nvPr>
            <p:ph idx="4" type="title"/>
          </p:nvPr>
        </p:nvSpPr>
        <p:spPr>
          <a:xfrm>
            <a:off x="933100" y="3315986"/>
            <a:ext cx="4696800" cy="768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386,000 km</a:t>
            </a:r>
            <a:endParaRPr/>
          </a:p>
        </p:txBody>
      </p:sp>
      <p:sp>
        <p:nvSpPr>
          <p:cNvPr id="886" name="Google Shape;886;p52"/>
          <p:cNvSpPr txBox="1"/>
          <p:nvPr>
            <p:ph idx="5" type="subTitle"/>
          </p:nvPr>
        </p:nvSpPr>
        <p:spPr>
          <a:xfrm>
            <a:off x="933100" y="4004906"/>
            <a:ext cx="4696800" cy="59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Distance between Earth and the Moon</a:t>
            </a:r>
            <a:endParaRPr/>
          </a:p>
        </p:txBody>
      </p:sp>
      <p:grpSp>
        <p:nvGrpSpPr>
          <p:cNvPr id="887" name="Google Shape;887;p52"/>
          <p:cNvGrpSpPr/>
          <p:nvPr/>
        </p:nvGrpSpPr>
        <p:grpSpPr>
          <a:xfrm>
            <a:off x="7555171" y="384683"/>
            <a:ext cx="593845" cy="593845"/>
            <a:chOff x="7555171" y="384683"/>
            <a:chExt cx="593845" cy="593845"/>
          </a:xfrm>
        </p:grpSpPr>
        <p:sp>
          <p:nvSpPr>
            <p:cNvPr id="888" name="Google Shape;888;p52"/>
            <p:cNvSpPr/>
            <p:nvPr/>
          </p:nvSpPr>
          <p:spPr>
            <a:xfrm>
              <a:off x="7555171" y="3846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9" name="Google Shape;889;p52"/>
            <p:cNvGrpSpPr/>
            <p:nvPr/>
          </p:nvGrpSpPr>
          <p:grpSpPr>
            <a:xfrm>
              <a:off x="7599849" y="527129"/>
              <a:ext cx="504509" cy="308941"/>
              <a:chOff x="8037513" y="373063"/>
              <a:chExt cx="565150" cy="346075"/>
            </a:xfrm>
          </p:grpSpPr>
          <p:sp>
            <p:nvSpPr>
              <p:cNvPr id="890" name="Google Shape;890;p52"/>
              <p:cNvSpPr/>
              <p:nvPr/>
            </p:nvSpPr>
            <p:spPr>
              <a:xfrm>
                <a:off x="8201026" y="439738"/>
                <a:ext cx="223838" cy="223838"/>
              </a:xfrm>
              <a:custGeom>
                <a:rect b="b" l="l" r="r" t="t"/>
                <a:pathLst>
                  <a:path extrusionOk="0" h="93" w="93">
                    <a:moveTo>
                      <a:pt x="47" y="0"/>
                    </a:moveTo>
                    <a:cubicBezTo>
                      <a:pt x="21" y="0"/>
                      <a:pt x="0" y="21"/>
                      <a:pt x="0" y="47"/>
                    </a:cubicBezTo>
                    <a:cubicBezTo>
                      <a:pt x="0" y="72"/>
                      <a:pt x="21" y="93"/>
                      <a:pt x="47" y="93"/>
                    </a:cubicBezTo>
                    <a:cubicBezTo>
                      <a:pt x="73" y="93"/>
                      <a:pt x="93" y="72"/>
                      <a:pt x="93" y="47"/>
                    </a:cubicBezTo>
                    <a:cubicBezTo>
                      <a:pt x="93" y="21"/>
                      <a:pt x="73" y="0"/>
                      <a:pt x="47" y="0"/>
                    </a:cubicBezTo>
                    <a:close/>
                    <a:moveTo>
                      <a:pt x="47" y="69"/>
                    </a:moveTo>
                    <a:cubicBezTo>
                      <a:pt x="35" y="69"/>
                      <a:pt x="25" y="59"/>
                      <a:pt x="25" y="47"/>
                    </a:cubicBezTo>
                    <a:cubicBezTo>
                      <a:pt x="25" y="42"/>
                      <a:pt x="26" y="38"/>
                      <a:pt x="29" y="34"/>
                    </a:cubicBezTo>
                    <a:cubicBezTo>
                      <a:pt x="28" y="33"/>
                      <a:pt x="27" y="31"/>
                      <a:pt x="27" y="29"/>
                    </a:cubicBezTo>
                    <a:cubicBezTo>
                      <a:pt x="27" y="22"/>
                      <a:pt x="33" y="17"/>
                      <a:pt x="39" y="17"/>
                    </a:cubicBezTo>
                    <a:cubicBezTo>
                      <a:pt x="44" y="17"/>
                      <a:pt x="48" y="20"/>
                      <a:pt x="50" y="25"/>
                    </a:cubicBezTo>
                    <a:cubicBezTo>
                      <a:pt x="61" y="26"/>
                      <a:pt x="69" y="36"/>
                      <a:pt x="69" y="47"/>
                    </a:cubicBezTo>
                    <a:cubicBezTo>
                      <a:pt x="69" y="59"/>
                      <a:pt x="59" y="69"/>
                      <a:pt x="47" y="69"/>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52"/>
              <p:cNvSpPr/>
              <p:nvPr/>
            </p:nvSpPr>
            <p:spPr>
              <a:xfrm>
                <a:off x="8037513" y="373063"/>
                <a:ext cx="565150" cy="346075"/>
              </a:xfrm>
              <a:custGeom>
                <a:rect b="b" l="l" r="r" t="t"/>
                <a:pathLst>
                  <a:path extrusionOk="0" h="144" w="235">
                    <a:moveTo>
                      <a:pt x="127" y="0"/>
                    </a:moveTo>
                    <a:cubicBezTo>
                      <a:pt x="113" y="0"/>
                      <a:pt x="101" y="1"/>
                      <a:pt x="92" y="4"/>
                    </a:cubicBezTo>
                    <a:cubicBezTo>
                      <a:pt x="47" y="15"/>
                      <a:pt x="0" y="63"/>
                      <a:pt x="0" y="74"/>
                    </a:cubicBezTo>
                    <a:cubicBezTo>
                      <a:pt x="0" y="85"/>
                      <a:pt x="60" y="144"/>
                      <a:pt x="108" y="144"/>
                    </a:cubicBezTo>
                    <a:cubicBezTo>
                      <a:pt x="122" y="144"/>
                      <a:pt x="133" y="143"/>
                      <a:pt x="143" y="140"/>
                    </a:cubicBezTo>
                    <a:cubicBezTo>
                      <a:pt x="188" y="129"/>
                      <a:pt x="235" y="84"/>
                      <a:pt x="235" y="70"/>
                    </a:cubicBezTo>
                    <a:cubicBezTo>
                      <a:pt x="235" y="56"/>
                      <a:pt x="175" y="0"/>
                      <a:pt x="127" y="0"/>
                    </a:cubicBezTo>
                    <a:close/>
                    <a:moveTo>
                      <a:pt x="115" y="121"/>
                    </a:moveTo>
                    <a:cubicBezTo>
                      <a:pt x="89" y="121"/>
                      <a:pt x="68" y="100"/>
                      <a:pt x="68" y="75"/>
                    </a:cubicBezTo>
                    <a:cubicBezTo>
                      <a:pt x="68" y="49"/>
                      <a:pt x="89" y="28"/>
                      <a:pt x="115" y="28"/>
                    </a:cubicBezTo>
                    <a:cubicBezTo>
                      <a:pt x="141" y="28"/>
                      <a:pt x="161" y="49"/>
                      <a:pt x="161" y="75"/>
                    </a:cubicBezTo>
                    <a:cubicBezTo>
                      <a:pt x="161" y="100"/>
                      <a:pt x="141" y="121"/>
                      <a:pt x="115" y="12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52"/>
              <p:cNvSpPr/>
              <p:nvPr/>
            </p:nvSpPr>
            <p:spPr>
              <a:xfrm>
                <a:off x="8261351" y="500063"/>
                <a:ext cx="106363" cy="106363"/>
              </a:xfrm>
              <a:custGeom>
                <a:rect b="b" l="l" r="r" t="t"/>
                <a:pathLst>
                  <a:path extrusionOk="0" h="44" w="44">
                    <a:moveTo>
                      <a:pt x="25" y="0"/>
                    </a:moveTo>
                    <a:cubicBezTo>
                      <a:pt x="26" y="1"/>
                      <a:pt x="26" y="2"/>
                      <a:pt x="26" y="4"/>
                    </a:cubicBezTo>
                    <a:cubicBezTo>
                      <a:pt x="26" y="10"/>
                      <a:pt x="21" y="16"/>
                      <a:pt x="14" y="16"/>
                    </a:cubicBezTo>
                    <a:cubicBezTo>
                      <a:pt x="9" y="16"/>
                      <a:pt x="5" y="13"/>
                      <a:pt x="4" y="9"/>
                    </a:cubicBezTo>
                    <a:cubicBezTo>
                      <a:pt x="1" y="13"/>
                      <a:pt x="0" y="17"/>
                      <a:pt x="0" y="22"/>
                    </a:cubicBezTo>
                    <a:cubicBezTo>
                      <a:pt x="0" y="34"/>
                      <a:pt x="10" y="44"/>
                      <a:pt x="22" y="44"/>
                    </a:cubicBezTo>
                    <a:cubicBezTo>
                      <a:pt x="34" y="44"/>
                      <a:pt x="44" y="34"/>
                      <a:pt x="44" y="22"/>
                    </a:cubicBezTo>
                    <a:cubicBezTo>
                      <a:pt x="44" y="11"/>
                      <a:pt x="36" y="1"/>
                      <a:pt x="25"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52"/>
              <p:cNvSpPr/>
              <p:nvPr/>
            </p:nvSpPr>
            <p:spPr>
              <a:xfrm>
                <a:off x="8266113" y="481013"/>
                <a:ext cx="58737" cy="57150"/>
              </a:xfrm>
              <a:custGeom>
                <a:rect b="b" l="l" r="r" t="t"/>
                <a:pathLst>
                  <a:path extrusionOk="0" h="24" w="24">
                    <a:moveTo>
                      <a:pt x="12" y="24"/>
                    </a:moveTo>
                    <a:cubicBezTo>
                      <a:pt x="19" y="24"/>
                      <a:pt x="24" y="18"/>
                      <a:pt x="24" y="12"/>
                    </a:cubicBezTo>
                    <a:cubicBezTo>
                      <a:pt x="24" y="10"/>
                      <a:pt x="24" y="9"/>
                      <a:pt x="23" y="8"/>
                    </a:cubicBezTo>
                    <a:cubicBezTo>
                      <a:pt x="21" y="3"/>
                      <a:pt x="17" y="0"/>
                      <a:pt x="12" y="0"/>
                    </a:cubicBezTo>
                    <a:cubicBezTo>
                      <a:pt x="6" y="0"/>
                      <a:pt x="0" y="5"/>
                      <a:pt x="0" y="12"/>
                    </a:cubicBezTo>
                    <a:cubicBezTo>
                      <a:pt x="0" y="14"/>
                      <a:pt x="1" y="16"/>
                      <a:pt x="2" y="17"/>
                    </a:cubicBezTo>
                    <a:cubicBezTo>
                      <a:pt x="3" y="21"/>
                      <a:pt x="7" y="24"/>
                      <a:pt x="12" y="2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4" name="Google Shape;894;p52"/>
          <p:cNvGrpSpPr/>
          <p:nvPr/>
        </p:nvGrpSpPr>
        <p:grpSpPr>
          <a:xfrm>
            <a:off x="6525871" y="2217808"/>
            <a:ext cx="593845" cy="593845"/>
            <a:chOff x="6525871" y="2217808"/>
            <a:chExt cx="593845" cy="593845"/>
          </a:xfrm>
        </p:grpSpPr>
        <p:sp>
          <p:nvSpPr>
            <p:cNvPr id="895" name="Google Shape;895;p52"/>
            <p:cNvSpPr/>
            <p:nvPr/>
          </p:nvSpPr>
          <p:spPr>
            <a:xfrm>
              <a:off x="6525871" y="2217808"/>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96" name="Google Shape;896;p52"/>
            <p:cNvGrpSpPr/>
            <p:nvPr/>
          </p:nvGrpSpPr>
          <p:grpSpPr>
            <a:xfrm>
              <a:off x="6676751" y="2307154"/>
              <a:ext cx="292096" cy="415144"/>
              <a:chOff x="7100888" y="1201738"/>
              <a:chExt cx="403225" cy="573087"/>
            </a:xfrm>
          </p:grpSpPr>
          <p:sp>
            <p:nvSpPr>
              <p:cNvPr id="897" name="Google Shape;897;p52"/>
              <p:cNvSpPr/>
              <p:nvPr/>
            </p:nvSpPr>
            <p:spPr>
              <a:xfrm>
                <a:off x="7100888" y="1201738"/>
                <a:ext cx="403225" cy="573087"/>
              </a:xfrm>
              <a:custGeom>
                <a:rect b="b" l="l" r="r" t="t"/>
                <a:pathLst>
                  <a:path extrusionOk="0" h="238" w="168">
                    <a:moveTo>
                      <a:pt x="84" y="0"/>
                    </a:moveTo>
                    <a:cubicBezTo>
                      <a:pt x="38" y="0"/>
                      <a:pt x="0" y="38"/>
                      <a:pt x="0" y="84"/>
                    </a:cubicBezTo>
                    <a:cubicBezTo>
                      <a:pt x="0" y="130"/>
                      <a:pt x="58" y="238"/>
                      <a:pt x="84" y="238"/>
                    </a:cubicBezTo>
                    <a:cubicBezTo>
                      <a:pt x="110" y="238"/>
                      <a:pt x="168" y="130"/>
                      <a:pt x="168" y="84"/>
                    </a:cubicBezTo>
                    <a:cubicBezTo>
                      <a:pt x="168" y="38"/>
                      <a:pt x="130" y="0"/>
                      <a:pt x="84" y="0"/>
                    </a:cubicBezTo>
                    <a:close/>
                    <a:moveTo>
                      <a:pt x="84" y="143"/>
                    </a:moveTo>
                    <a:cubicBezTo>
                      <a:pt x="53" y="143"/>
                      <a:pt x="27" y="117"/>
                      <a:pt x="27" y="86"/>
                    </a:cubicBezTo>
                    <a:cubicBezTo>
                      <a:pt x="27" y="54"/>
                      <a:pt x="53" y="29"/>
                      <a:pt x="84" y="29"/>
                    </a:cubicBezTo>
                    <a:cubicBezTo>
                      <a:pt x="116" y="29"/>
                      <a:pt x="141" y="54"/>
                      <a:pt x="141" y="86"/>
                    </a:cubicBezTo>
                    <a:cubicBezTo>
                      <a:pt x="141" y="117"/>
                      <a:pt x="116" y="143"/>
                      <a:pt x="84" y="1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52"/>
              <p:cNvSpPr/>
              <p:nvPr/>
            </p:nvSpPr>
            <p:spPr>
              <a:xfrm>
                <a:off x="7165976" y="1271588"/>
                <a:ext cx="273050" cy="274637"/>
              </a:xfrm>
              <a:custGeom>
                <a:rect b="b" l="l" r="r" t="t"/>
                <a:pathLst>
                  <a:path extrusionOk="0" h="114" w="114">
                    <a:moveTo>
                      <a:pt x="57" y="0"/>
                    </a:moveTo>
                    <a:cubicBezTo>
                      <a:pt x="26" y="0"/>
                      <a:pt x="0" y="25"/>
                      <a:pt x="0" y="57"/>
                    </a:cubicBezTo>
                    <a:cubicBezTo>
                      <a:pt x="0" y="88"/>
                      <a:pt x="26" y="114"/>
                      <a:pt x="57" y="114"/>
                    </a:cubicBezTo>
                    <a:cubicBezTo>
                      <a:pt x="89" y="114"/>
                      <a:pt x="114" y="88"/>
                      <a:pt x="114" y="57"/>
                    </a:cubicBezTo>
                    <a:cubicBezTo>
                      <a:pt x="114" y="25"/>
                      <a:pt x="89" y="0"/>
                      <a:pt x="57" y="0"/>
                    </a:cubicBezTo>
                    <a:close/>
                    <a:moveTo>
                      <a:pt x="86" y="59"/>
                    </a:moveTo>
                    <a:cubicBezTo>
                      <a:pt x="86" y="63"/>
                      <a:pt x="82" y="66"/>
                      <a:pt x="78" y="66"/>
                    </a:cubicBezTo>
                    <a:cubicBezTo>
                      <a:pt x="67" y="66"/>
                      <a:pt x="67" y="66"/>
                      <a:pt x="67" y="66"/>
                    </a:cubicBezTo>
                    <a:cubicBezTo>
                      <a:pt x="67" y="78"/>
                      <a:pt x="67" y="78"/>
                      <a:pt x="67" y="78"/>
                    </a:cubicBezTo>
                    <a:cubicBezTo>
                      <a:pt x="67" y="82"/>
                      <a:pt x="64" y="85"/>
                      <a:pt x="60" y="85"/>
                    </a:cubicBezTo>
                    <a:cubicBezTo>
                      <a:pt x="55" y="85"/>
                      <a:pt x="55" y="85"/>
                      <a:pt x="55" y="85"/>
                    </a:cubicBezTo>
                    <a:cubicBezTo>
                      <a:pt x="55" y="85"/>
                      <a:pt x="55" y="85"/>
                      <a:pt x="55" y="85"/>
                    </a:cubicBezTo>
                    <a:cubicBezTo>
                      <a:pt x="51" y="85"/>
                      <a:pt x="47" y="82"/>
                      <a:pt x="47" y="78"/>
                    </a:cubicBezTo>
                    <a:cubicBezTo>
                      <a:pt x="47" y="66"/>
                      <a:pt x="47" y="66"/>
                      <a:pt x="47" y="66"/>
                    </a:cubicBezTo>
                    <a:cubicBezTo>
                      <a:pt x="36" y="66"/>
                      <a:pt x="36" y="66"/>
                      <a:pt x="36" y="66"/>
                    </a:cubicBezTo>
                    <a:cubicBezTo>
                      <a:pt x="32" y="66"/>
                      <a:pt x="29" y="63"/>
                      <a:pt x="29" y="59"/>
                    </a:cubicBezTo>
                    <a:cubicBezTo>
                      <a:pt x="29" y="54"/>
                      <a:pt x="29" y="54"/>
                      <a:pt x="29" y="54"/>
                    </a:cubicBezTo>
                    <a:cubicBezTo>
                      <a:pt x="29" y="50"/>
                      <a:pt x="32" y="47"/>
                      <a:pt x="36" y="47"/>
                    </a:cubicBezTo>
                    <a:cubicBezTo>
                      <a:pt x="47" y="47"/>
                      <a:pt x="47" y="47"/>
                      <a:pt x="47" y="47"/>
                    </a:cubicBezTo>
                    <a:cubicBezTo>
                      <a:pt x="47" y="35"/>
                      <a:pt x="47" y="35"/>
                      <a:pt x="47" y="35"/>
                    </a:cubicBezTo>
                    <a:cubicBezTo>
                      <a:pt x="47" y="31"/>
                      <a:pt x="51" y="28"/>
                      <a:pt x="55" y="28"/>
                    </a:cubicBezTo>
                    <a:cubicBezTo>
                      <a:pt x="55" y="28"/>
                      <a:pt x="55" y="28"/>
                      <a:pt x="55" y="28"/>
                    </a:cubicBezTo>
                    <a:cubicBezTo>
                      <a:pt x="60" y="28"/>
                      <a:pt x="60" y="28"/>
                      <a:pt x="60" y="28"/>
                    </a:cubicBezTo>
                    <a:cubicBezTo>
                      <a:pt x="64" y="28"/>
                      <a:pt x="67" y="31"/>
                      <a:pt x="67" y="35"/>
                    </a:cubicBezTo>
                    <a:cubicBezTo>
                      <a:pt x="67" y="47"/>
                      <a:pt x="67" y="47"/>
                      <a:pt x="67" y="47"/>
                    </a:cubicBezTo>
                    <a:cubicBezTo>
                      <a:pt x="78" y="47"/>
                      <a:pt x="78" y="47"/>
                      <a:pt x="78" y="47"/>
                    </a:cubicBezTo>
                    <a:cubicBezTo>
                      <a:pt x="82" y="47"/>
                      <a:pt x="86" y="50"/>
                      <a:pt x="86" y="54"/>
                    </a:cubicBezTo>
                    <a:lnTo>
                      <a:pt x="86" y="5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52"/>
              <p:cNvSpPr/>
              <p:nvPr/>
            </p:nvSpPr>
            <p:spPr>
              <a:xfrm>
                <a:off x="7235826" y="1338263"/>
                <a:ext cx="136525" cy="138113"/>
              </a:xfrm>
              <a:custGeom>
                <a:rect b="b" l="l" r="r" t="t"/>
                <a:pathLst>
                  <a:path extrusionOk="0" h="57" w="57">
                    <a:moveTo>
                      <a:pt x="49" y="19"/>
                    </a:moveTo>
                    <a:cubicBezTo>
                      <a:pt x="38" y="19"/>
                      <a:pt x="38" y="19"/>
                      <a:pt x="38" y="19"/>
                    </a:cubicBezTo>
                    <a:cubicBezTo>
                      <a:pt x="38" y="7"/>
                      <a:pt x="38" y="7"/>
                      <a:pt x="38" y="7"/>
                    </a:cubicBezTo>
                    <a:cubicBezTo>
                      <a:pt x="38" y="3"/>
                      <a:pt x="35" y="0"/>
                      <a:pt x="31" y="0"/>
                    </a:cubicBezTo>
                    <a:cubicBezTo>
                      <a:pt x="26" y="0"/>
                      <a:pt x="26" y="0"/>
                      <a:pt x="26" y="0"/>
                    </a:cubicBezTo>
                    <a:cubicBezTo>
                      <a:pt x="26" y="0"/>
                      <a:pt x="26" y="0"/>
                      <a:pt x="26" y="0"/>
                    </a:cubicBezTo>
                    <a:cubicBezTo>
                      <a:pt x="22" y="0"/>
                      <a:pt x="18" y="3"/>
                      <a:pt x="18" y="7"/>
                    </a:cubicBezTo>
                    <a:cubicBezTo>
                      <a:pt x="18" y="19"/>
                      <a:pt x="18" y="19"/>
                      <a:pt x="18" y="19"/>
                    </a:cubicBezTo>
                    <a:cubicBezTo>
                      <a:pt x="7" y="19"/>
                      <a:pt x="7" y="19"/>
                      <a:pt x="7" y="19"/>
                    </a:cubicBezTo>
                    <a:cubicBezTo>
                      <a:pt x="3" y="19"/>
                      <a:pt x="0" y="22"/>
                      <a:pt x="0" y="26"/>
                    </a:cubicBezTo>
                    <a:cubicBezTo>
                      <a:pt x="0" y="31"/>
                      <a:pt x="0" y="31"/>
                      <a:pt x="0" y="31"/>
                    </a:cubicBezTo>
                    <a:cubicBezTo>
                      <a:pt x="0" y="35"/>
                      <a:pt x="3" y="38"/>
                      <a:pt x="7" y="38"/>
                    </a:cubicBezTo>
                    <a:cubicBezTo>
                      <a:pt x="18" y="38"/>
                      <a:pt x="18" y="38"/>
                      <a:pt x="18" y="38"/>
                    </a:cubicBezTo>
                    <a:cubicBezTo>
                      <a:pt x="18" y="50"/>
                      <a:pt x="18" y="50"/>
                      <a:pt x="18" y="50"/>
                    </a:cubicBezTo>
                    <a:cubicBezTo>
                      <a:pt x="18" y="54"/>
                      <a:pt x="22" y="57"/>
                      <a:pt x="26" y="57"/>
                    </a:cubicBezTo>
                    <a:cubicBezTo>
                      <a:pt x="26" y="57"/>
                      <a:pt x="26" y="57"/>
                      <a:pt x="26" y="57"/>
                    </a:cubicBezTo>
                    <a:cubicBezTo>
                      <a:pt x="31" y="57"/>
                      <a:pt x="31" y="57"/>
                      <a:pt x="31" y="57"/>
                    </a:cubicBezTo>
                    <a:cubicBezTo>
                      <a:pt x="35" y="57"/>
                      <a:pt x="38" y="54"/>
                      <a:pt x="38" y="50"/>
                    </a:cubicBezTo>
                    <a:cubicBezTo>
                      <a:pt x="38" y="38"/>
                      <a:pt x="38" y="38"/>
                      <a:pt x="38" y="38"/>
                    </a:cubicBezTo>
                    <a:cubicBezTo>
                      <a:pt x="49" y="38"/>
                      <a:pt x="49" y="38"/>
                      <a:pt x="49" y="38"/>
                    </a:cubicBezTo>
                    <a:cubicBezTo>
                      <a:pt x="53" y="38"/>
                      <a:pt x="57" y="35"/>
                      <a:pt x="57" y="31"/>
                    </a:cubicBezTo>
                    <a:cubicBezTo>
                      <a:pt x="57" y="26"/>
                      <a:pt x="57" y="26"/>
                      <a:pt x="57" y="26"/>
                    </a:cubicBezTo>
                    <a:cubicBezTo>
                      <a:pt x="57" y="22"/>
                      <a:pt x="53" y="19"/>
                      <a:pt x="49"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0" name="Google Shape;900;p52"/>
          <p:cNvGrpSpPr/>
          <p:nvPr/>
        </p:nvGrpSpPr>
        <p:grpSpPr>
          <a:xfrm>
            <a:off x="8269346" y="4007383"/>
            <a:ext cx="593845" cy="593845"/>
            <a:chOff x="8269346" y="4007383"/>
            <a:chExt cx="593845" cy="593845"/>
          </a:xfrm>
        </p:grpSpPr>
        <p:sp>
          <p:nvSpPr>
            <p:cNvPr id="901" name="Google Shape;901;p52"/>
            <p:cNvSpPr/>
            <p:nvPr/>
          </p:nvSpPr>
          <p:spPr>
            <a:xfrm>
              <a:off x="8269346" y="400738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2" name="Google Shape;902;p52"/>
            <p:cNvGrpSpPr/>
            <p:nvPr/>
          </p:nvGrpSpPr>
          <p:grpSpPr>
            <a:xfrm>
              <a:off x="8375776" y="4075688"/>
              <a:ext cx="381000" cy="457200"/>
              <a:chOff x="8874126" y="2655888"/>
              <a:chExt cx="381000" cy="457200"/>
            </a:xfrm>
          </p:grpSpPr>
          <p:sp>
            <p:nvSpPr>
              <p:cNvPr id="903" name="Google Shape;903;p52"/>
              <p:cNvSpPr/>
              <p:nvPr/>
            </p:nvSpPr>
            <p:spPr>
              <a:xfrm>
                <a:off x="8910638" y="2733675"/>
                <a:ext cx="309563" cy="379413"/>
              </a:xfrm>
              <a:custGeom>
                <a:rect b="b" l="l" r="r" t="t"/>
                <a:pathLst>
                  <a:path extrusionOk="0" h="158" w="129">
                    <a:moveTo>
                      <a:pt x="100" y="0"/>
                    </a:moveTo>
                    <a:cubicBezTo>
                      <a:pt x="86" y="0"/>
                      <a:pt x="86" y="0"/>
                      <a:pt x="86" y="0"/>
                    </a:cubicBezTo>
                    <a:cubicBezTo>
                      <a:pt x="72" y="0"/>
                      <a:pt x="72" y="0"/>
                      <a:pt x="72" y="0"/>
                    </a:cubicBezTo>
                    <a:cubicBezTo>
                      <a:pt x="57" y="0"/>
                      <a:pt x="57" y="0"/>
                      <a:pt x="57" y="0"/>
                    </a:cubicBezTo>
                    <a:cubicBezTo>
                      <a:pt x="43" y="0"/>
                      <a:pt x="43" y="0"/>
                      <a:pt x="43" y="0"/>
                    </a:cubicBezTo>
                    <a:cubicBezTo>
                      <a:pt x="28" y="0"/>
                      <a:pt x="28" y="0"/>
                      <a:pt x="28" y="0"/>
                    </a:cubicBezTo>
                    <a:cubicBezTo>
                      <a:pt x="14" y="0"/>
                      <a:pt x="14" y="0"/>
                      <a:pt x="14" y="0"/>
                    </a:cubicBezTo>
                    <a:cubicBezTo>
                      <a:pt x="0" y="0"/>
                      <a:pt x="0" y="0"/>
                      <a:pt x="0" y="0"/>
                    </a:cubicBezTo>
                    <a:cubicBezTo>
                      <a:pt x="0" y="0"/>
                      <a:pt x="0" y="0"/>
                      <a:pt x="0" y="0"/>
                    </a:cubicBezTo>
                    <a:cubicBezTo>
                      <a:pt x="0" y="145"/>
                      <a:pt x="0" y="145"/>
                      <a:pt x="0" y="145"/>
                    </a:cubicBezTo>
                    <a:cubicBezTo>
                      <a:pt x="0" y="152"/>
                      <a:pt x="5" y="158"/>
                      <a:pt x="12" y="158"/>
                    </a:cubicBezTo>
                    <a:cubicBezTo>
                      <a:pt x="116" y="158"/>
                      <a:pt x="116" y="158"/>
                      <a:pt x="116" y="158"/>
                    </a:cubicBezTo>
                    <a:cubicBezTo>
                      <a:pt x="123" y="158"/>
                      <a:pt x="129" y="152"/>
                      <a:pt x="129" y="145"/>
                    </a:cubicBezTo>
                    <a:cubicBezTo>
                      <a:pt x="129" y="0"/>
                      <a:pt x="129" y="0"/>
                      <a:pt x="129" y="0"/>
                    </a:cubicBezTo>
                    <a:cubicBezTo>
                      <a:pt x="115" y="0"/>
                      <a:pt x="115" y="0"/>
                      <a:pt x="115" y="0"/>
                    </a:cubicBezTo>
                    <a:lnTo>
                      <a:pt x="100" y="0"/>
                    </a:lnTo>
                    <a:close/>
                    <a:moveTo>
                      <a:pt x="114" y="93"/>
                    </a:moveTo>
                    <a:cubicBezTo>
                      <a:pt x="114" y="100"/>
                      <a:pt x="108" y="106"/>
                      <a:pt x="101" y="106"/>
                    </a:cubicBezTo>
                    <a:cubicBezTo>
                      <a:pt x="27" y="106"/>
                      <a:pt x="27" y="106"/>
                      <a:pt x="27" y="106"/>
                    </a:cubicBezTo>
                    <a:cubicBezTo>
                      <a:pt x="20" y="106"/>
                      <a:pt x="14" y="100"/>
                      <a:pt x="14" y="93"/>
                    </a:cubicBezTo>
                    <a:cubicBezTo>
                      <a:pt x="14" y="54"/>
                      <a:pt x="14" y="54"/>
                      <a:pt x="14" y="54"/>
                    </a:cubicBezTo>
                    <a:cubicBezTo>
                      <a:pt x="14" y="47"/>
                      <a:pt x="20" y="41"/>
                      <a:pt x="27" y="41"/>
                    </a:cubicBezTo>
                    <a:cubicBezTo>
                      <a:pt x="101" y="41"/>
                      <a:pt x="101" y="41"/>
                      <a:pt x="101" y="41"/>
                    </a:cubicBezTo>
                    <a:cubicBezTo>
                      <a:pt x="108" y="41"/>
                      <a:pt x="114" y="47"/>
                      <a:pt x="114" y="54"/>
                    </a:cubicBezTo>
                    <a:lnTo>
                      <a:pt x="114" y="9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52"/>
              <p:cNvSpPr/>
              <p:nvPr/>
            </p:nvSpPr>
            <p:spPr>
              <a:xfrm>
                <a:off x="8904288" y="2655888"/>
                <a:ext cx="319200" cy="77700"/>
              </a:xfrm>
              <a:prstGeom prst="rect">
                <a:avLst/>
              </a:prstGeom>
              <a:solidFill>
                <a:srgbClr val="70969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52"/>
              <p:cNvSpPr/>
              <p:nvPr/>
            </p:nvSpPr>
            <p:spPr>
              <a:xfrm>
                <a:off x="8943976" y="2832100"/>
                <a:ext cx="241300" cy="155575"/>
              </a:xfrm>
              <a:custGeom>
                <a:rect b="b" l="l" r="r" t="t"/>
                <a:pathLst>
                  <a:path extrusionOk="0" h="65" w="100">
                    <a:moveTo>
                      <a:pt x="87" y="0"/>
                    </a:moveTo>
                    <a:cubicBezTo>
                      <a:pt x="13" y="0"/>
                      <a:pt x="13" y="0"/>
                      <a:pt x="13" y="0"/>
                    </a:cubicBezTo>
                    <a:cubicBezTo>
                      <a:pt x="6" y="0"/>
                      <a:pt x="0" y="6"/>
                      <a:pt x="0" y="13"/>
                    </a:cubicBezTo>
                    <a:cubicBezTo>
                      <a:pt x="0" y="52"/>
                      <a:pt x="0" y="52"/>
                      <a:pt x="0" y="52"/>
                    </a:cubicBezTo>
                    <a:cubicBezTo>
                      <a:pt x="0" y="59"/>
                      <a:pt x="6" y="65"/>
                      <a:pt x="13" y="65"/>
                    </a:cubicBezTo>
                    <a:cubicBezTo>
                      <a:pt x="87" y="65"/>
                      <a:pt x="87" y="65"/>
                      <a:pt x="87" y="65"/>
                    </a:cubicBezTo>
                    <a:cubicBezTo>
                      <a:pt x="94" y="65"/>
                      <a:pt x="100" y="59"/>
                      <a:pt x="100" y="52"/>
                    </a:cubicBezTo>
                    <a:cubicBezTo>
                      <a:pt x="100" y="13"/>
                      <a:pt x="100" y="13"/>
                      <a:pt x="100" y="13"/>
                    </a:cubicBezTo>
                    <a:cubicBezTo>
                      <a:pt x="100" y="6"/>
                      <a:pt x="94" y="0"/>
                      <a:pt x="87" y="0"/>
                    </a:cubicBezTo>
                    <a:close/>
                    <a:moveTo>
                      <a:pt x="75" y="34"/>
                    </a:moveTo>
                    <a:cubicBezTo>
                      <a:pt x="75" y="38"/>
                      <a:pt x="72" y="40"/>
                      <a:pt x="69" y="40"/>
                    </a:cubicBezTo>
                    <a:cubicBezTo>
                      <a:pt x="60" y="40"/>
                      <a:pt x="60" y="40"/>
                      <a:pt x="60" y="40"/>
                    </a:cubicBezTo>
                    <a:cubicBezTo>
                      <a:pt x="60" y="50"/>
                      <a:pt x="60" y="50"/>
                      <a:pt x="60" y="50"/>
                    </a:cubicBezTo>
                    <a:cubicBezTo>
                      <a:pt x="60" y="53"/>
                      <a:pt x="57" y="56"/>
                      <a:pt x="54" y="56"/>
                    </a:cubicBezTo>
                    <a:cubicBezTo>
                      <a:pt x="50" y="56"/>
                      <a:pt x="50" y="56"/>
                      <a:pt x="50" y="56"/>
                    </a:cubicBezTo>
                    <a:cubicBezTo>
                      <a:pt x="46" y="56"/>
                      <a:pt x="44" y="53"/>
                      <a:pt x="44" y="50"/>
                    </a:cubicBezTo>
                    <a:cubicBezTo>
                      <a:pt x="44" y="40"/>
                      <a:pt x="44" y="40"/>
                      <a:pt x="44" y="40"/>
                    </a:cubicBezTo>
                    <a:cubicBezTo>
                      <a:pt x="34" y="40"/>
                      <a:pt x="34" y="40"/>
                      <a:pt x="34" y="40"/>
                    </a:cubicBezTo>
                    <a:cubicBezTo>
                      <a:pt x="31" y="40"/>
                      <a:pt x="28" y="38"/>
                      <a:pt x="28" y="34"/>
                    </a:cubicBezTo>
                    <a:cubicBezTo>
                      <a:pt x="28" y="30"/>
                      <a:pt x="28" y="30"/>
                      <a:pt x="28" y="30"/>
                    </a:cubicBezTo>
                    <a:cubicBezTo>
                      <a:pt x="28" y="27"/>
                      <a:pt x="31" y="24"/>
                      <a:pt x="34" y="24"/>
                    </a:cubicBezTo>
                    <a:cubicBezTo>
                      <a:pt x="44" y="24"/>
                      <a:pt x="44" y="24"/>
                      <a:pt x="44" y="24"/>
                    </a:cubicBezTo>
                    <a:cubicBezTo>
                      <a:pt x="44" y="15"/>
                      <a:pt x="44" y="15"/>
                      <a:pt x="44" y="15"/>
                    </a:cubicBezTo>
                    <a:cubicBezTo>
                      <a:pt x="44" y="12"/>
                      <a:pt x="46" y="9"/>
                      <a:pt x="50" y="9"/>
                    </a:cubicBezTo>
                    <a:cubicBezTo>
                      <a:pt x="54" y="9"/>
                      <a:pt x="54" y="9"/>
                      <a:pt x="54" y="9"/>
                    </a:cubicBezTo>
                    <a:cubicBezTo>
                      <a:pt x="57" y="9"/>
                      <a:pt x="60" y="12"/>
                      <a:pt x="60" y="15"/>
                    </a:cubicBezTo>
                    <a:cubicBezTo>
                      <a:pt x="60" y="24"/>
                      <a:pt x="60" y="24"/>
                      <a:pt x="60" y="24"/>
                    </a:cubicBezTo>
                    <a:cubicBezTo>
                      <a:pt x="69" y="24"/>
                      <a:pt x="69" y="24"/>
                      <a:pt x="69" y="24"/>
                    </a:cubicBezTo>
                    <a:cubicBezTo>
                      <a:pt x="72" y="24"/>
                      <a:pt x="75" y="27"/>
                      <a:pt x="75" y="30"/>
                    </a:cubicBezTo>
                    <a:lnTo>
                      <a:pt x="75" y="3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52"/>
              <p:cNvSpPr/>
              <p:nvPr/>
            </p:nvSpPr>
            <p:spPr>
              <a:xfrm>
                <a:off x="8910638" y="2655888"/>
                <a:ext cx="33300" cy="77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52"/>
              <p:cNvSpPr/>
              <p:nvPr/>
            </p:nvSpPr>
            <p:spPr>
              <a:xfrm>
                <a:off x="8977313" y="2655888"/>
                <a:ext cx="36600" cy="77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52"/>
              <p:cNvSpPr/>
              <p:nvPr/>
            </p:nvSpPr>
            <p:spPr>
              <a:xfrm>
                <a:off x="9047163" y="2655888"/>
                <a:ext cx="36600" cy="77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52"/>
              <p:cNvSpPr/>
              <p:nvPr/>
            </p:nvSpPr>
            <p:spPr>
              <a:xfrm>
                <a:off x="9117013" y="2655888"/>
                <a:ext cx="34800" cy="77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52"/>
              <p:cNvSpPr/>
              <p:nvPr/>
            </p:nvSpPr>
            <p:spPr>
              <a:xfrm>
                <a:off x="9186863" y="2655888"/>
                <a:ext cx="33300" cy="777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52"/>
              <p:cNvSpPr/>
              <p:nvPr/>
            </p:nvSpPr>
            <p:spPr>
              <a:xfrm>
                <a:off x="8874126" y="2655888"/>
                <a:ext cx="36513" cy="77788"/>
              </a:xfrm>
              <a:custGeom>
                <a:rect b="b" l="l" r="r" t="t"/>
                <a:pathLst>
                  <a:path extrusionOk="0" h="32" w="15">
                    <a:moveTo>
                      <a:pt x="15" y="0"/>
                    </a:moveTo>
                    <a:cubicBezTo>
                      <a:pt x="12" y="0"/>
                      <a:pt x="12" y="0"/>
                      <a:pt x="12" y="0"/>
                    </a:cubicBezTo>
                    <a:cubicBezTo>
                      <a:pt x="6" y="0"/>
                      <a:pt x="1" y="3"/>
                      <a:pt x="0" y="8"/>
                    </a:cubicBezTo>
                    <a:cubicBezTo>
                      <a:pt x="0" y="23"/>
                      <a:pt x="0" y="23"/>
                      <a:pt x="0" y="23"/>
                    </a:cubicBezTo>
                    <a:cubicBezTo>
                      <a:pt x="1" y="28"/>
                      <a:pt x="6" y="32"/>
                      <a:pt x="12" y="32"/>
                    </a:cubicBezTo>
                    <a:cubicBezTo>
                      <a:pt x="15" y="32"/>
                      <a:pt x="15" y="32"/>
                      <a:pt x="15" y="32"/>
                    </a:cubicBezTo>
                    <a:cubicBezTo>
                      <a:pt x="15" y="32"/>
                      <a:pt x="15" y="32"/>
                      <a:pt x="15" y="32"/>
                    </a:cubicBezTo>
                    <a:lnTo>
                      <a:pt x="1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52"/>
              <p:cNvSpPr/>
              <p:nvPr/>
            </p:nvSpPr>
            <p:spPr>
              <a:xfrm>
                <a:off x="8943976" y="2655888"/>
                <a:ext cx="33300" cy="77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52"/>
              <p:cNvSpPr/>
              <p:nvPr/>
            </p:nvSpPr>
            <p:spPr>
              <a:xfrm>
                <a:off x="9013826" y="2655888"/>
                <a:ext cx="33300" cy="77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52"/>
              <p:cNvSpPr/>
              <p:nvPr/>
            </p:nvSpPr>
            <p:spPr>
              <a:xfrm>
                <a:off x="9083676" y="2655888"/>
                <a:ext cx="33300" cy="77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52"/>
              <p:cNvSpPr/>
              <p:nvPr/>
            </p:nvSpPr>
            <p:spPr>
              <a:xfrm>
                <a:off x="9151938" y="2655888"/>
                <a:ext cx="34800" cy="77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52"/>
              <p:cNvSpPr/>
              <p:nvPr/>
            </p:nvSpPr>
            <p:spPr>
              <a:xfrm>
                <a:off x="9220201" y="2655888"/>
                <a:ext cx="34925" cy="77788"/>
              </a:xfrm>
              <a:custGeom>
                <a:rect b="b" l="l" r="r" t="t"/>
                <a:pathLst>
                  <a:path extrusionOk="0" h="32" w="14">
                    <a:moveTo>
                      <a:pt x="2" y="0"/>
                    </a:moveTo>
                    <a:cubicBezTo>
                      <a:pt x="0" y="0"/>
                      <a:pt x="0" y="0"/>
                      <a:pt x="0" y="0"/>
                    </a:cubicBezTo>
                    <a:cubicBezTo>
                      <a:pt x="0" y="32"/>
                      <a:pt x="0" y="32"/>
                      <a:pt x="0" y="32"/>
                    </a:cubicBezTo>
                    <a:cubicBezTo>
                      <a:pt x="2" y="32"/>
                      <a:pt x="2" y="32"/>
                      <a:pt x="2" y="32"/>
                    </a:cubicBezTo>
                    <a:cubicBezTo>
                      <a:pt x="9" y="32"/>
                      <a:pt x="14" y="28"/>
                      <a:pt x="14" y="22"/>
                    </a:cubicBezTo>
                    <a:cubicBezTo>
                      <a:pt x="14" y="10"/>
                      <a:pt x="14" y="10"/>
                      <a:pt x="14" y="10"/>
                    </a:cubicBezTo>
                    <a:cubicBezTo>
                      <a:pt x="14" y="4"/>
                      <a:pt x="9" y="0"/>
                      <a:pt x="2"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52"/>
              <p:cNvSpPr/>
              <p:nvPr/>
            </p:nvSpPr>
            <p:spPr>
              <a:xfrm>
                <a:off x="9012238" y="2852738"/>
                <a:ext cx="112712" cy="114300"/>
              </a:xfrm>
              <a:custGeom>
                <a:rect b="b" l="l" r="r" t="t"/>
                <a:pathLst>
                  <a:path extrusionOk="0" h="47" w="47">
                    <a:moveTo>
                      <a:pt x="41" y="15"/>
                    </a:moveTo>
                    <a:cubicBezTo>
                      <a:pt x="32" y="15"/>
                      <a:pt x="32" y="15"/>
                      <a:pt x="32" y="15"/>
                    </a:cubicBezTo>
                    <a:cubicBezTo>
                      <a:pt x="32" y="6"/>
                      <a:pt x="32" y="6"/>
                      <a:pt x="32" y="6"/>
                    </a:cubicBezTo>
                    <a:cubicBezTo>
                      <a:pt x="32" y="3"/>
                      <a:pt x="29" y="0"/>
                      <a:pt x="26" y="0"/>
                    </a:cubicBezTo>
                    <a:cubicBezTo>
                      <a:pt x="22" y="0"/>
                      <a:pt x="22" y="0"/>
                      <a:pt x="22" y="0"/>
                    </a:cubicBezTo>
                    <a:cubicBezTo>
                      <a:pt x="18" y="0"/>
                      <a:pt x="16" y="3"/>
                      <a:pt x="16" y="6"/>
                    </a:cubicBezTo>
                    <a:cubicBezTo>
                      <a:pt x="16" y="15"/>
                      <a:pt x="16" y="15"/>
                      <a:pt x="16" y="15"/>
                    </a:cubicBezTo>
                    <a:cubicBezTo>
                      <a:pt x="6" y="15"/>
                      <a:pt x="6" y="15"/>
                      <a:pt x="6" y="15"/>
                    </a:cubicBezTo>
                    <a:cubicBezTo>
                      <a:pt x="3" y="15"/>
                      <a:pt x="0" y="18"/>
                      <a:pt x="0" y="21"/>
                    </a:cubicBezTo>
                    <a:cubicBezTo>
                      <a:pt x="0" y="25"/>
                      <a:pt x="0" y="25"/>
                      <a:pt x="0" y="25"/>
                    </a:cubicBezTo>
                    <a:cubicBezTo>
                      <a:pt x="0" y="29"/>
                      <a:pt x="3" y="31"/>
                      <a:pt x="6" y="31"/>
                    </a:cubicBezTo>
                    <a:cubicBezTo>
                      <a:pt x="16" y="31"/>
                      <a:pt x="16" y="31"/>
                      <a:pt x="16" y="31"/>
                    </a:cubicBezTo>
                    <a:cubicBezTo>
                      <a:pt x="16" y="41"/>
                      <a:pt x="16" y="41"/>
                      <a:pt x="16" y="41"/>
                    </a:cubicBezTo>
                    <a:cubicBezTo>
                      <a:pt x="16" y="44"/>
                      <a:pt x="18" y="47"/>
                      <a:pt x="22" y="47"/>
                    </a:cubicBezTo>
                    <a:cubicBezTo>
                      <a:pt x="26" y="47"/>
                      <a:pt x="26" y="47"/>
                      <a:pt x="26" y="47"/>
                    </a:cubicBezTo>
                    <a:cubicBezTo>
                      <a:pt x="29" y="47"/>
                      <a:pt x="32" y="44"/>
                      <a:pt x="32" y="41"/>
                    </a:cubicBezTo>
                    <a:cubicBezTo>
                      <a:pt x="32" y="31"/>
                      <a:pt x="32" y="31"/>
                      <a:pt x="32" y="31"/>
                    </a:cubicBezTo>
                    <a:cubicBezTo>
                      <a:pt x="41" y="31"/>
                      <a:pt x="41" y="31"/>
                      <a:pt x="41" y="31"/>
                    </a:cubicBezTo>
                    <a:cubicBezTo>
                      <a:pt x="44" y="31"/>
                      <a:pt x="47" y="29"/>
                      <a:pt x="47" y="25"/>
                    </a:cubicBezTo>
                    <a:cubicBezTo>
                      <a:pt x="47" y="21"/>
                      <a:pt x="47" y="21"/>
                      <a:pt x="47" y="21"/>
                    </a:cubicBezTo>
                    <a:cubicBezTo>
                      <a:pt x="47" y="18"/>
                      <a:pt x="44" y="15"/>
                      <a:pt x="41" y="1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 name="Shape 921"/>
        <p:cNvGrpSpPr/>
        <p:nvPr/>
      </p:nvGrpSpPr>
      <p:grpSpPr>
        <a:xfrm>
          <a:off x="0" y="0"/>
          <a:ext cx="0" cy="0"/>
          <a:chOff x="0" y="0"/>
          <a:chExt cx="0" cy="0"/>
        </a:xfrm>
      </p:grpSpPr>
      <p:sp>
        <p:nvSpPr>
          <p:cNvPr id="922" name="Google Shape;922;p53"/>
          <p:cNvSpPr txBox="1"/>
          <p:nvPr>
            <p:ph type="title"/>
          </p:nvPr>
        </p:nvSpPr>
        <p:spPr>
          <a:xfrm>
            <a:off x="3494600" y="2115425"/>
            <a:ext cx="4496700" cy="151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a:t>
            </a:r>
            <a:endParaRPr/>
          </a:p>
          <a:p>
            <a:pPr indent="0" lvl="0" marL="0" rtl="0" algn="l">
              <a:spcBef>
                <a:spcPts val="0"/>
              </a:spcBef>
              <a:spcAft>
                <a:spcPts val="0"/>
              </a:spcAft>
              <a:buNone/>
            </a:pPr>
            <a:r>
              <a:rPr lang="en"/>
              <a:t>the section</a:t>
            </a:r>
            <a:endParaRPr/>
          </a:p>
        </p:txBody>
      </p:sp>
      <p:sp>
        <p:nvSpPr>
          <p:cNvPr id="923" name="Google Shape;923;p53"/>
          <p:cNvSpPr txBox="1"/>
          <p:nvPr>
            <p:ph idx="2" type="title"/>
          </p:nvPr>
        </p:nvSpPr>
        <p:spPr>
          <a:xfrm>
            <a:off x="3494600" y="887475"/>
            <a:ext cx="16521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924" name="Google Shape;924;p53"/>
          <p:cNvSpPr txBox="1"/>
          <p:nvPr>
            <p:ph idx="1" type="subTitle"/>
          </p:nvPr>
        </p:nvSpPr>
        <p:spPr>
          <a:xfrm>
            <a:off x="3494600" y="3777575"/>
            <a:ext cx="44967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925" name="Google Shape;925;p53"/>
          <p:cNvGrpSpPr/>
          <p:nvPr/>
        </p:nvGrpSpPr>
        <p:grpSpPr>
          <a:xfrm>
            <a:off x="1259321" y="358383"/>
            <a:ext cx="593845" cy="593845"/>
            <a:chOff x="1259321" y="358383"/>
            <a:chExt cx="593845" cy="593845"/>
          </a:xfrm>
        </p:grpSpPr>
        <p:sp>
          <p:nvSpPr>
            <p:cNvPr id="926" name="Google Shape;926;p53"/>
            <p:cNvSpPr/>
            <p:nvPr/>
          </p:nvSpPr>
          <p:spPr>
            <a:xfrm>
              <a:off x="1259321" y="3583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7" name="Google Shape;927;p53"/>
            <p:cNvGrpSpPr/>
            <p:nvPr/>
          </p:nvGrpSpPr>
          <p:grpSpPr>
            <a:xfrm>
              <a:off x="1320834" y="417671"/>
              <a:ext cx="472326" cy="475259"/>
              <a:chOff x="8732049" y="3836988"/>
              <a:chExt cx="511175" cy="514350"/>
            </a:xfrm>
          </p:grpSpPr>
          <p:sp>
            <p:nvSpPr>
              <p:cNvPr id="928" name="Google Shape;928;p53"/>
              <p:cNvSpPr/>
              <p:nvPr/>
            </p:nvSpPr>
            <p:spPr>
              <a:xfrm>
                <a:off x="8732049" y="3836988"/>
                <a:ext cx="511175" cy="514350"/>
              </a:xfrm>
              <a:custGeom>
                <a:rect b="b" l="l" r="r" t="t"/>
                <a:pathLst>
                  <a:path extrusionOk="0" h="214" w="213">
                    <a:moveTo>
                      <a:pt x="192" y="81"/>
                    </a:moveTo>
                    <a:cubicBezTo>
                      <a:pt x="168" y="81"/>
                      <a:pt x="168" y="81"/>
                      <a:pt x="168" y="81"/>
                    </a:cubicBezTo>
                    <a:cubicBezTo>
                      <a:pt x="185" y="65"/>
                      <a:pt x="185" y="65"/>
                      <a:pt x="185" y="65"/>
                    </a:cubicBezTo>
                    <a:cubicBezTo>
                      <a:pt x="193" y="57"/>
                      <a:pt x="193" y="43"/>
                      <a:pt x="185" y="35"/>
                    </a:cubicBezTo>
                    <a:cubicBezTo>
                      <a:pt x="179" y="29"/>
                      <a:pt x="179" y="29"/>
                      <a:pt x="179" y="29"/>
                    </a:cubicBezTo>
                    <a:cubicBezTo>
                      <a:pt x="171" y="20"/>
                      <a:pt x="157" y="20"/>
                      <a:pt x="149" y="29"/>
                    </a:cubicBezTo>
                    <a:cubicBezTo>
                      <a:pt x="132" y="45"/>
                      <a:pt x="132" y="45"/>
                      <a:pt x="132" y="45"/>
                    </a:cubicBezTo>
                    <a:cubicBezTo>
                      <a:pt x="132" y="22"/>
                      <a:pt x="132" y="22"/>
                      <a:pt x="132" y="22"/>
                    </a:cubicBezTo>
                    <a:cubicBezTo>
                      <a:pt x="132" y="10"/>
                      <a:pt x="123" y="0"/>
                      <a:pt x="111" y="0"/>
                    </a:cubicBezTo>
                    <a:cubicBezTo>
                      <a:pt x="102" y="0"/>
                      <a:pt x="102" y="0"/>
                      <a:pt x="102" y="0"/>
                    </a:cubicBezTo>
                    <a:cubicBezTo>
                      <a:pt x="91" y="0"/>
                      <a:pt x="81" y="10"/>
                      <a:pt x="81" y="22"/>
                    </a:cubicBezTo>
                    <a:cubicBezTo>
                      <a:pt x="81" y="45"/>
                      <a:pt x="81" y="45"/>
                      <a:pt x="81" y="45"/>
                    </a:cubicBezTo>
                    <a:cubicBezTo>
                      <a:pt x="64" y="29"/>
                      <a:pt x="64" y="29"/>
                      <a:pt x="64" y="29"/>
                    </a:cubicBezTo>
                    <a:cubicBezTo>
                      <a:pt x="56" y="20"/>
                      <a:pt x="42" y="20"/>
                      <a:pt x="34" y="29"/>
                    </a:cubicBezTo>
                    <a:cubicBezTo>
                      <a:pt x="28" y="35"/>
                      <a:pt x="28" y="35"/>
                      <a:pt x="28" y="35"/>
                    </a:cubicBezTo>
                    <a:cubicBezTo>
                      <a:pt x="20" y="43"/>
                      <a:pt x="20" y="57"/>
                      <a:pt x="28" y="65"/>
                    </a:cubicBezTo>
                    <a:cubicBezTo>
                      <a:pt x="45" y="81"/>
                      <a:pt x="45" y="81"/>
                      <a:pt x="45" y="81"/>
                    </a:cubicBezTo>
                    <a:cubicBezTo>
                      <a:pt x="21" y="81"/>
                      <a:pt x="21" y="81"/>
                      <a:pt x="21" y="81"/>
                    </a:cubicBezTo>
                    <a:cubicBezTo>
                      <a:pt x="10" y="81"/>
                      <a:pt x="0" y="91"/>
                      <a:pt x="0" y="103"/>
                    </a:cubicBezTo>
                    <a:cubicBezTo>
                      <a:pt x="0" y="111"/>
                      <a:pt x="0" y="111"/>
                      <a:pt x="0" y="111"/>
                    </a:cubicBezTo>
                    <a:cubicBezTo>
                      <a:pt x="0" y="123"/>
                      <a:pt x="10" y="133"/>
                      <a:pt x="21" y="133"/>
                    </a:cubicBezTo>
                    <a:cubicBezTo>
                      <a:pt x="45" y="133"/>
                      <a:pt x="45" y="133"/>
                      <a:pt x="45" y="133"/>
                    </a:cubicBezTo>
                    <a:cubicBezTo>
                      <a:pt x="28" y="149"/>
                      <a:pt x="28" y="149"/>
                      <a:pt x="28" y="149"/>
                    </a:cubicBezTo>
                    <a:cubicBezTo>
                      <a:pt x="20" y="158"/>
                      <a:pt x="20" y="171"/>
                      <a:pt x="28" y="180"/>
                    </a:cubicBezTo>
                    <a:cubicBezTo>
                      <a:pt x="34" y="186"/>
                      <a:pt x="34" y="186"/>
                      <a:pt x="34" y="186"/>
                    </a:cubicBezTo>
                    <a:cubicBezTo>
                      <a:pt x="42" y="194"/>
                      <a:pt x="56" y="194"/>
                      <a:pt x="64" y="186"/>
                    </a:cubicBezTo>
                    <a:cubicBezTo>
                      <a:pt x="81" y="169"/>
                      <a:pt x="81" y="169"/>
                      <a:pt x="81" y="169"/>
                    </a:cubicBezTo>
                    <a:cubicBezTo>
                      <a:pt x="81" y="192"/>
                      <a:pt x="81" y="192"/>
                      <a:pt x="81" y="192"/>
                    </a:cubicBezTo>
                    <a:cubicBezTo>
                      <a:pt x="81" y="204"/>
                      <a:pt x="91" y="214"/>
                      <a:pt x="102" y="214"/>
                    </a:cubicBezTo>
                    <a:cubicBezTo>
                      <a:pt x="111" y="214"/>
                      <a:pt x="111" y="214"/>
                      <a:pt x="111" y="214"/>
                    </a:cubicBezTo>
                    <a:cubicBezTo>
                      <a:pt x="123" y="214"/>
                      <a:pt x="132" y="204"/>
                      <a:pt x="132" y="192"/>
                    </a:cubicBezTo>
                    <a:cubicBezTo>
                      <a:pt x="132" y="169"/>
                      <a:pt x="132" y="169"/>
                      <a:pt x="132" y="169"/>
                    </a:cubicBezTo>
                    <a:cubicBezTo>
                      <a:pt x="149" y="186"/>
                      <a:pt x="149" y="186"/>
                      <a:pt x="149" y="186"/>
                    </a:cubicBezTo>
                    <a:cubicBezTo>
                      <a:pt x="157" y="194"/>
                      <a:pt x="171" y="194"/>
                      <a:pt x="179" y="186"/>
                    </a:cubicBezTo>
                    <a:cubicBezTo>
                      <a:pt x="185" y="180"/>
                      <a:pt x="185" y="180"/>
                      <a:pt x="185" y="180"/>
                    </a:cubicBezTo>
                    <a:cubicBezTo>
                      <a:pt x="193" y="171"/>
                      <a:pt x="193" y="158"/>
                      <a:pt x="185" y="149"/>
                    </a:cubicBezTo>
                    <a:cubicBezTo>
                      <a:pt x="168" y="133"/>
                      <a:pt x="168" y="133"/>
                      <a:pt x="168" y="133"/>
                    </a:cubicBezTo>
                    <a:cubicBezTo>
                      <a:pt x="192" y="133"/>
                      <a:pt x="192" y="133"/>
                      <a:pt x="192" y="133"/>
                    </a:cubicBezTo>
                    <a:cubicBezTo>
                      <a:pt x="204" y="133"/>
                      <a:pt x="213" y="123"/>
                      <a:pt x="213" y="111"/>
                    </a:cubicBezTo>
                    <a:cubicBezTo>
                      <a:pt x="213" y="103"/>
                      <a:pt x="213" y="103"/>
                      <a:pt x="213" y="103"/>
                    </a:cubicBezTo>
                    <a:cubicBezTo>
                      <a:pt x="213" y="91"/>
                      <a:pt x="204" y="81"/>
                      <a:pt x="192" y="81"/>
                    </a:cubicBezTo>
                    <a:close/>
                    <a:moveTo>
                      <a:pt x="147" y="91"/>
                    </a:moveTo>
                    <a:cubicBezTo>
                      <a:pt x="147" y="91"/>
                      <a:pt x="142" y="95"/>
                      <a:pt x="135" y="92"/>
                    </a:cubicBezTo>
                    <a:cubicBezTo>
                      <a:pt x="135" y="92"/>
                      <a:pt x="131" y="95"/>
                      <a:pt x="125" y="92"/>
                    </a:cubicBezTo>
                    <a:cubicBezTo>
                      <a:pt x="125" y="92"/>
                      <a:pt x="120" y="96"/>
                      <a:pt x="115" y="93"/>
                    </a:cubicBezTo>
                    <a:cubicBezTo>
                      <a:pt x="115" y="93"/>
                      <a:pt x="113" y="95"/>
                      <a:pt x="110" y="94"/>
                    </a:cubicBezTo>
                    <a:cubicBezTo>
                      <a:pt x="110" y="112"/>
                      <a:pt x="110" y="112"/>
                      <a:pt x="110" y="112"/>
                    </a:cubicBezTo>
                    <a:cubicBezTo>
                      <a:pt x="110" y="112"/>
                      <a:pt x="110" y="112"/>
                      <a:pt x="111" y="112"/>
                    </a:cubicBezTo>
                    <a:cubicBezTo>
                      <a:pt x="112" y="112"/>
                      <a:pt x="116" y="111"/>
                      <a:pt x="121" y="109"/>
                    </a:cubicBezTo>
                    <a:cubicBezTo>
                      <a:pt x="126" y="108"/>
                      <a:pt x="132" y="105"/>
                      <a:pt x="133" y="104"/>
                    </a:cubicBezTo>
                    <a:cubicBezTo>
                      <a:pt x="133" y="104"/>
                      <a:pt x="133" y="104"/>
                      <a:pt x="133" y="104"/>
                    </a:cubicBezTo>
                    <a:cubicBezTo>
                      <a:pt x="132" y="104"/>
                      <a:pt x="131" y="104"/>
                      <a:pt x="130" y="103"/>
                    </a:cubicBezTo>
                    <a:cubicBezTo>
                      <a:pt x="128" y="103"/>
                      <a:pt x="126" y="103"/>
                      <a:pt x="123" y="103"/>
                    </a:cubicBezTo>
                    <a:cubicBezTo>
                      <a:pt x="118" y="102"/>
                      <a:pt x="117" y="103"/>
                      <a:pt x="116" y="103"/>
                    </a:cubicBezTo>
                    <a:cubicBezTo>
                      <a:pt x="115" y="103"/>
                      <a:pt x="112" y="102"/>
                      <a:pt x="113" y="100"/>
                    </a:cubicBezTo>
                    <a:cubicBezTo>
                      <a:pt x="113" y="98"/>
                      <a:pt x="114" y="97"/>
                      <a:pt x="116" y="97"/>
                    </a:cubicBezTo>
                    <a:cubicBezTo>
                      <a:pt x="117" y="97"/>
                      <a:pt x="117" y="97"/>
                      <a:pt x="120" y="97"/>
                    </a:cubicBezTo>
                    <a:cubicBezTo>
                      <a:pt x="125" y="97"/>
                      <a:pt x="140" y="96"/>
                      <a:pt x="142" y="104"/>
                    </a:cubicBezTo>
                    <a:cubicBezTo>
                      <a:pt x="142" y="104"/>
                      <a:pt x="142" y="105"/>
                      <a:pt x="142" y="105"/>
                    </a:cubicBezTo>
                    <a:cubicBezTo>
                      <a:pt x="141" y="112"/>
                      <a:pt x="127" y="115"/>
                      <a:pt x="116" y="117"/>
                    </a:cubicBezTo>
                    <a:cubicBezTo>
                      <a:pt x="120" y="119"/>
                      <a:pt x="122" y="122"/>
                      <a:pt x="123" y="126"/>
                    </a:cubicBezTo>
                    <a:cubicBezTo>
                      <a:pt x="123" y="131"/>
                      <a:pt x="119" y="135"/>
                      <a:pt x="111" y="139"/>
                    </a:cubicBezTo>
                    <a:cubicBezTo>
                      <a:pt x="118" y="144"/>
                      <a:pt x="122" y="148"/>
                      <a:pt x="121" y="153"/>
                    </a:cubicBezTo>
                    <a:cubicBezTo>
                      <a:pt x="121" y="157"/>
                      <a:pt x="117" y="162"/>
                      <a:pt x="110" y="165"/>
                    </a:cubicBezTo>
                    <a:cubicBezTo>
                      <a:pt x="110" y="165"/>
                      <a:pt x="110" y="165"/>
                      <a:pt x="110" y="165"/>
                    </a:cubicBezTo>
                    <a:cubicBezTo>
                      <a:pt x="110" y="165"/>
                      <a:pt x="115" y="158"/>
                      <a:pt x="115" y="154"/>
                    </a:cubicBezTo>
                    <a:cubicBezTo>
                      <a:pt x="116" y="152"/>
                      <a:pt x="114" y="148"/>
                      <a:pt x="110" y="145"/>
                    </a:cubicBezTo>
                    <a:cubicBezTo>
                      <a:pt x="110" y="159"/>
                      <a:pt x="110" y="159"/>
                      <a:pt x="110" y="159"/>
                    </a:cubicBezTo>
                    <a:cubicBezTo>
                      <a:pt x="110" y="161"/>
                      <a:pt x="109" y="163"/>
                      <a:pt x="107" y="163"/>
                    </a:cubicBezTo>
                    <a:cubicBezTo>
                      <a:pt x="105" y="163"/>
                      <a:pt x="103" y="161"/>
                      <a:pt x="103" y="159"/>
                    </a:cubicBezTo>
                    <a:cubicBezTo>
                      <a:pt x="103" y="159"/>
                      <a:pt x="103" y="159"/>
                      <a:pt x="103" y="159"/>
                    </a:cubicBezTo>
                    <a:cubicBezTo>
                      <a:pt x="103" y="144"/>
                      <a:pt x="103" y="144"/>
                      <a:pt x="103" y="144"/>
                    </a:cubicBezTo>
                    <a:cubicBezTo>
                      <a:pt x="103" y="145"/>
                      <a:pt x="103" y="145"/>
                      <a:pt x="102" y="145"/>
                    </a:cubicBezTo>
                    <a:cubicBezTo>
                      <a:pt x="98" y="149"/>
                      <a:pt x="97" y="152"/>
                      <a:pt x="97" y="154"/>
                    </a:cubicBezTo>
                    <a:cubicBezTo>
                      <a:pt x="98" y="158"/>
                      <a:pt x="102" y="165"/>
                      <a:pt x="102" y="165"/>
                    </a:cubicBezTo>
                    <a:cubicBezTo>
                      <a:pt x="102" y="165"/>
                      <a:pt x="102" y="165"/>
                      <a:pt x="102" y="165"/>
                    </a:cubicBezTo>
                    <a:cubicBezTo>
                      <a:pt x="102" y="165"/>
                      <a:pt x="102" y="165"/>
                      <a:pt x="102" y="165"/>
                    </a:cubicBezTo>
                    <a:cubicBezTo>
                      <a:pt x="95" y="162"/>
                      <a:pt x="92" y="157"/>
                      <a:pt x="91" y="153"/>
                    </a:cubicBezTo>
                    <a:cubicBezTo>
                      <a:pt x="91" y="148"/>
                      <a:pt x="95" y="144"/>
                      <a:pt x="101" y="139"/>
                    </a:cubicBezTo>
                    <a:cubicBezTo>
                      <a:pt x="93" y="135"/>
                      <a:pt x="90" y="131"/>
                      <a:pt x="90" y="126"/>
                    </a:cubicBezTo>
                    <a:cubicBezTo>
                      <a:pt x="91" y="122"/>
                      <a:pt x="93" y="119"/>
                      <a:pt x="96" y="117"/>
                    </a:cubicBezTo>
                    <a:cubicBezTo>
                      <a:pt x="86" y="115"/>
                      <a:pt x="71" y="112"/>
                      <a:pt x="71" y="105"/>
                    </a:cubicBezTo>
                    <a:cubicBezTo>
                      <a:pt x="71" y="105"/>
                      <a:pt x="71" y="104"/>
                      <a:pt x="71" y="104"/>
                    </a:cubicBezTo>
                    <a:cubicBezTo>
                      <a:pt x="73" y="96"/>
                      <a:pt x="88" y="97"/>
                      <a:pt x="93" y="97"/>
                    </a:cubicBezTo>
                    <a:cubicBezTo>
                      <a:pt x="96" y="97"/>
                      <a:pt x="95" y="97"/>
                      <a:pt x="97" y="97"/>
                    </a:cubicBezTo>
                    <a:cubicBezTo>
                      <a:pt x="98" y="97"/>
                      <a:pt x="100" y="98"/>
                      <a:pt x="100" y="100"/>
                    </a:cubicBezTo>
                    <a:cubicBezTo>
                      <a:pt x="100" y="103"/>
                      <a:pt x="97" y="103"/>
                      <a:pt x="96" y="103"/>
                    </a:cubicBezTo>
                    <a:cubicBezTo>
                      <a:pt x="95" y="103"/>
                      <a:pt x="95" y="102"/>
                      <a:pt x="90" y="103"/>
                    </a:cubicBezTo>
                    <a:cubicBezTo>
                      <a:pt x="87" y="103"/>
                      <a:pt x="84" y="103"/>
                      <a:pt x="82" y="103"/>
                    </a:cubicBezTo>
                    <a:cubicBezTo>
                      <a:pt x="81" y="104"/>
                      <a:pt x="81" y="104"/>
                      <a:pt x="80" y="104"/>
                    </a:cubicBezTo>
                    <a:cubicBezTo>
                      <a:pt x="80" y="104"/>
                      <a:pt x="80" y="104"/>
                      <a:pt x="80" y="104"/>
                    </a:cubicBezTo>
                    <a:cubicBezTo>
                      <a:pt x="81" y="105"/>
                      <a:pt x="86" y="108"/>
                      <a:pt x="92" y="109"/>
                    </a:cubicBezTo>
                    <a:cubicBezTo>
                      <a:pt x="97" y="111"/>
                      <a:pt x="100" y="111"/>
                      <a:pt x="103" y="112"/>
                    </a:cubicBezTo>
                    <a:cubicBezTo>
                      <a:pt x="103" y="112"/>
                      <a:pt x="103" y="112"/>
                      <a:pt x="103" y="112"/>
                    </a:cubicBezTo>
                    <a:cubicBezTo>
                      <a:pt x="103" y="94"/>
                      <a:pt x="103" y="94"/>
                      <a:pt x="103" y="94"/>
                    </a:cubicBezTo>
                    <a:cubicBezTo>
                      <a:pt x="100" y="95"/>
                      <a:pt x="98" y="93"/>
                      <a:pt x="98" y="93"/>
                    </a:cubicBezTo>
                    <a:cubicBezTo>
                      <a:pt x="93" y="96"/>
                      <a:pt x="88" y="92"/>
                      <a:pt x="88" y="92"/>
                    </a:cubicBezTo>
                    <a:cubicBezTo>
                      <a:pt x="82" y="95"/>
                      <a:pt x="78" y="92"/>
                      <a:pt x="78" y="92"/>
                    </a:cubicBezTo>
                    <a:cubicBezTo>
                      <a:pt x="71" y="95"/>
                      <a:pt x="66" y="91"/>
                      <a:pt x="66" y="91"/>
                    </a:cubicBezTo>
                    <a:cubicBezTo>
                      <a:pt x="58" y="92"/>
                      <a:pt x="55" y="85"/>
                      <a:pt x="55" y="85"/>
                    </a:cubicBezTo>
                    <a:cubicBezTo>
                      <a:pt x="71" y="86"/>
                      <a:pt x="84" y="71"/>
                      <a:pt x="87" y="68"/>
                    </a:cubicBezTo>
                    <a:cubicBezTo>
                      <a:pt x="90" y="66"/>
                      <a:pt x="92" y="66"/>
                      <a:pt x="96" y="72"/>
                    </a:cubicBezTo>
                    <a:cubicBezTo>
                      <a:pt x="98" y="76"/>
                      <a:pt x="101" y="76"/>
                      <a:pt x="103" y="76"/>
                    </a:cubicBezTo>
                    <a:cubicBezTo>
                      <a:pt x="103" y="76"/>
                      <a:pt x="103" y="76"/>
                      <a:pt x="103" y="76"/>
                    </a:cubicBezTo>
                    <a:cubicBezTo>
                      <a:pt x="101" y="75"/>
                      <a:pt x="99" y="72"/>
                      <a:pt x="99" y="69"/>
                    </a:cubicBezTo>
                    <a:cubicBezTo>
                      <a:pt x="99" y="65"/>
                      <a:pt x="102" y="61"/>
                      <a:pt x="107" y="61"/>
                    </a:cubicBezTo>
                    <a:cubicBezTo>
                      <a:pt x="111" y="61"/>
                      <a:pt x="115" y="65"/>
                      <a:pt x="115" y="69"/>
                    </a:cubicBezTo>
                    <a:cubicBezTo>
                      <a:pt x="115" y="72"/>
                      <a:pt x="113" y="75"/>
                      <a:pt x="110" y="76"/>
                    </a:cubicBezTo>
                    <a:cubicBezTo>
                      <a:pt x="110" y="76"/>
                      <a:pt x="110" y="76"/>
                      <a:pt x="110" y="76"/>
                    </a:cubicBezTo>
                    <a:cubicBezTo>
                      <a:pt x="112" y="76"/>
                      <a:pt x="116" y="76"/>
                      <a:pt x="118" y="72"/>
                    </a:cubicBezTo>
                    <a:cubicBezTo>
                      <a:pt x="121" y="66"/>
                      <a:pt x="123" y="66"/>
                      <a:pt x="126" y="68"/>
                    </a:cubicBezTo>
                    <a:cubicBezTo>
                      <a:pt x="130" y="71"/>
                      <a:pt x="143" y="86"/>
                      <a:pt x="159" y="85"/>
                    </a:cubicBezTo>
                    <a:cubicBezTo>
                      <a:pt x="159" y="85"/>
                      <a:pt x="155" y="92"/>
                      <a:pt x="147" y="9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53"/>
              <p:cNvSpPr/>
              <p:nvPr/>
            </p:nvSpPr>
            <p:spPr>
              <a:xfrm>
                <a:off x="8963026" y="4124325"/>
                <a:ext cx="14288" cy="34925"/>
              </a:xfrm>
              <a:custGeom>
                <a:rect b="b" l="l" r="r" t="t"/>
                <a:pathLst>
                  <a:path extrusionOk="0" h="14" w="6">
                    <a:moveTo>
                      <a:pt x="0" y="7"/>
                    </a:moveTo>
                    <a:cubicBezTo>
                      <a:pt x="0" y="8"/>
                      <a:pt x="1" y="10"/>
                      <a:pt x="3" y="12"/>
                    </a:cubicBezTo>
                    <a:cubicBezTo>
                      <a:pt x="4" y="13"/>
                      <a:pt x="5" y="13"/>
                      <a:pt x="6" y="14"/>
                    </a:cubicBezTo>
                    <a:cubicBezTo>
                      <a:pt x="6" y="0"/>
                      <a:pt x="6" y="0"/>
                      <a:pt x="6" y="0"/>
                    </a:cubicBezTo>
                    <a:cubicBezTo>
                      <a:pt x="0" y="3"/>
                      <a:pt x="0" y="5"/>
                      <a:pt x="0" y="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53"/>
              <p:cNvSpPr/>
              <p:nvPr/>
            </p:nvSpPr>
            <p:spPr>
              <a:xfrm>
                <a:off x="8994776" y="4124325"/>
                <a:ext cx="14288" cy="34925"/>
              </a:xfrm>
              <a:custGeom>
                <a:rect b="b" l="l" r="r" t="t"/>
                <a:pathLst>
                  <a:path extrusionOk="0" h="14" w="6">
                    <a:moveTo>
                      <a:pt x="0" y="14"/>
                    </a:moveTo>
                    <a:cubicBezTo>
                      <a:pt x="1" y="13"/>
                      <a:pt x="2" y="12"/>
                      <a:pt x="3" y="12"/>
                    </a:cubicBezTo>
                    <a:cubicBezTo>
                      <a:pt x="5" y="10"/>
                      <a:pt x="6" y="9"/>
                      <a:pt x="6" y="7"/>
                    </a:cubicBezTo>
                    <a:cubicBezTo>
                      <a:pt x="6" y="6"/>
                      <a:pt x="6" y="3"/>
                      <a:pt x="0" y="0"/>
                    </a:cubicBezTo>
                    <a:lnTo>
                      <a:pt x="0" y="1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53"/>
              <p:cNvSpPr/>
              <p:nvPr/>
            </p:nvSpPr>
            <p:spPr>
              <a:xfrm>
                <a:off x="8863013" y="3983038"/>
                <a:ext cx="249238" cy="250825"/>
              </a:xfrm>
              <a:custGeom>
                <a:rect b="b" l="l" r="r" t="t"/>
                <a:pathLst>
                  <a:path extrusionOk="0" h="104" w="104">
                    <a:moveTo>
                      <a:pt x="71" y="7"/>
                    </a:moveTo>
                    <a:cubicBezTo>
                      <a:pt x="68" y="5"/>
                      <a:pt x="66" y="5"/>
                      <a:pt x="63" y="11"/>
                    </a:cubicBezTo>
                    <a:cubicBezTo>
                      <a:pt x="61" y="15"/>
                      <a:pt x="57" y="15"/>
                      <a:pt x="55" y="15"/>
                    </a:cubicBezTo>
                    <a:cubicBezTo>
                      <a:pt x="55" y="15"/>
                      <a:pt x="55" y="15"/>
                      <a:pt x="55" y="15"/>
                    </a:cubicBezTo>
                    <a:cubicBezTo>
                      <a:pt x="58" y="14"/>
                      <a:pt x="60" y="11"/>
                      <a:pt x="60" y="8"/>
                    </a:cubicBezTo>
                    <a:cubicBezTo>
                      <a:pt x="60" y="4"/>
                      <a:pt x="56" y="0"/>
                      <a:pt x="52" y="0"/>
                    </a:cubicBezTo>
                    <a:cubicBezTo>
                      <a:pt x="47" y="0"/>
                      <a:pt x="44" y="4"/>
                      <a:pt x="44" y="8"/>
                    </a:cubicBezTo>
                    <a:cubicBezTo>
                      <a:pt x="44" y="11"/>
                      <a:pt x="46" y="14"/>
                      <a:pt x="48" y="15"/>
                    </a:cubicBezTo>
                    <a:cubicBezTo>
                      <a:pt x="48" y="15"/>
                      <a:pt x="48" y="15"/>
                      <a:pt x="48" y="15"/>
                    </a:cubicBezTo>
                    <a:cubicBezTo>
                      <a:pt x="46" y="15"/>
                      <a:pt x="43" y="15"/>
                      <a:pt x="41" y="11"/>
                    </a:cubicBezTo>
                    <a:cubicBezTo>
                      <a:pt x="37" y="5"/>
                      <a:pt x="35" y="5"/>
                      <a:pt x="32" y="7"/>
                    </a:cubicBezTo>
                    <a:cubicBezTo>
                      <a:pt x="29" y="10"/>
                      <a:pt x="16" y="25"/>
                      <a:pt x="0" y="24"/>
                    </a:cubicBezTo>
                    <a:cubicBezTo>
                      <a:pt x="0" y="24"/>
                      <a:pt x="3" y="31"/>
                      <a:pt x="11" y="30"/>
                    </a:cubicBezTo>
                    <a:cubicBezTo>
                      <a:pt x="11" y="30"/>
                      <a:pt x="16" y="34"/>
                      <a:pt x="23" y="31"/>
                    </a:cubicBezTo>
                    <a:cubicBezTo>
                      <a:pt x="23" y="31"/>
                      <a:pt x="27" y="34"/>
                      <a:pt x="33" y="31"/>
                    </a:cubicBezTo>
                    <a:cubicBezTo>
                      <a:pt x="33" y="31"/>
                      <a:pt x="38" y="35"/>
                      <a:pt x="43" y="32"/>
                    </a:cubicBezTo>
                    <a:cubicBezTo>
                      <a:pt x="43" y="32"/>
                      <a:pt x="45" y="34"/>
                      <a:pt x="48" y="33"/>
                    </a:cubicBezTo>
                    <a:cubicBezTo>
                      <a:pt x="48" y="51"/>
                      <a:pt x="48" y="51"/>
                      <a:pt x="48" y="51"/>
                    </a:cubicBezTo>
                    <a:cubicBezTo>
                      <a:pt x="48" y="51"/>
                      <a:pt x="48" y="51"/>
                      <a:pt x="48" y="51"/>
                    </a:cubicBezTo>
                    <a:cubicBezTo>
                      <a:pt x="45" y="50"/>
                      <a:pt x="42" y="50"/>
                      <a:pt x="37" y="48"/>
                    </a:cubicBezTo>
                    <a:cubicBezTo>
                      <a:pt x="31" y="47"/>
                      <a:pt x="26" y="44"/>
                      <a:pt x="25" y="43"/>
                    </a:cubicBezTo>
                    <a:cubicBezTo>
                      <a:pt x="25" y="43"/>
                      <a:pt x="25" y="43"/>
                      <a:pt x="25" y="43"/>
                    </a:cubicBezTo>
                    <a:cubicBezTo>
                      <a:pt x="26" y="43"/>
                      <a:pt x="26" y="43"/>
                      <a:pt x="27" y="42"/>
                    </a:cubicBezTo>
                    <a:cubicBezTo>
                      <a:pt x="29" y="42"/>
                      <a:pt x="32" y="42"/>
                      <a:pt x="35" y="42"/>
                    </a:cubicBezTo>
                    <a:cubicBezTo>
                      <a:pt x="40" y="41"/>
                      <a:pt x="40" y="42"/>
                      <a:pt x="41" y="42"/>
                    </a:cubicBezTo>
                    <a:cubicBezTo>
                      <a:pt x="42" y="42"/>
                      <a:pt x="45" y="42"/>
                      <a:pt x="45" y="39"/>
                    </a:cubicBezTo>
                    <a:cubicBezTo>
                      <a:pt x="45" y="37"/>
                      <a:pt x="43" y="36"/>
                      <a:pt x="42" y="36"/>
                    </a:cubicBezTo>
                    <a:cubicBezTo>
                      <a:pt x="40" y="36"/>
                      <a:pt x="41" y="36"/>
                      <a:pt x="38" y="36"/>
                    </a:cubicBezTo>
                    <a:cubicBezTo>
                      <a:pt x="33" y="36"/>
                      <a:pt x="18" y="35"/>
                      <a:pt x="16" y="43"/>
                    </a:cubicBezTo>
                    <a:cubicBezTo>
                      <a:pt x="16" y="43"/>
                      <a:pt x="16" y="44"/>
                      <a:pt x="16" y="44"/>
                    </a:cubicBezTo>
                    <a:cubicBezTo>
                      <a:pt x="16" y="51"/>
                      <a:pt x="31" y="54"/>
                      <a:pt x="41" y="56"/>
                    </a:cubicBezTo>
                    <a:cubicBezTo>
                      <a:pt x="38" y="58"/>
                      <a:pt x="36" y="61"/>
                      <a:pt x="35" y="65"/>
                    </a:cubicBezTo>
                    <a:cubicBezTo>
                      <a:pt x="35" y="70"/>
                      <a:pt x="38" y="74"/>
                      <a:pt x="46" y="78"/>
                    </a:cubicBezTo>
                    <a:cubicBezTo>
                      <a:pt x="40" y="83"/>
                      <a:pt x="36" y="87"/>
                      <a:pt x="36" y="92"/>
                    </a:cubicBezTo>
                    <a:cubicBezTo>
                      <a:pt x="37" y="96"/>
                      <a:pt x="40" y="101"/>
                      <a:pt x="47" y="104"/>
                    </a:cubicBezTo>
                    <a:cubicBezTo>
                      <a:pt x="47" y="104"/>
                      <a:pt x="47" y="104"/>
                      <a:pt x="47" y="104"/>
                    </a:cubicBezTo>
                    <a:cubicBezTo>
                      <a:pt x="47" y="104"/>
                      <a:pt x="47" y="104"/>
                      <a:pt x="47" y="104"/>
                    </a:cubicBezTo>
                    <a:cubicBezTo>
                      <a:pt x="47" y="104"/>
                      <a:pt x="43" y="97"/>
                      <a:pt x="42" y="93"/>
                    </a:cubicBezTo>
                    <a:cubicBezTo>
                      <a:pt x="42" y="91"/>
                      <a:pt x="43" y="88"/>
                      <a:pt x="47" y="84"/>
                    </a:cubicBezTo>
                    <a:cubicBezTo>
                      <a:pt x="48" y="84"/>
                      <a:pt x="48" y="84"/>
                      <a:pt x="48" y="83"/>
                    </a:cubicBezTo>
                    <a:cubicBezTo>
                      <a:pt x="48" y="98"/>
                      <a:pt x="48" y="98"/>
                      <a:pt x="48" y="98"/>
                    </a:cubicBezTo>
                    <a:cubicBezTo>
                      <a:pt x="48" y="98"/>
                      <a:pt x="48" y="98"/>
                      <a:pt x="48" y="98"/>
                    </a:cubicBezTo>
                    <a:cubicBezTo>
                      <a:pt x="48" y="100"/>
                      <a:pt x="50" y="102"/>
                      <a:pt x="52" y="102"/>
                    </a:cubicBezTo>
                    <a:cubicBezTo>
                      <a:pt x="54" y="102"/>
                      <a:pt x="55" y="100"/>
                      <a:pt x="55" y="98"/>
                    </a:cubicBezTo>
                    <a:cubicBezTo>
                      <a:pt x="55" y="84"/>
                      <a:pt x="55" y="84"/>
                      <a:pt x="55" y="84"/>
                    </a:cubicBezTo>
                    <a:cubicBezTo>
                      <a:pt x="59" y="87"/>
                      <a:pt x="61" y="91"/>
                      <a:pt x="60" y="93"/>
                    </a:cubicBezTo>
                    <a:cubicBezTo>
                      <a:pt x="60" y="97"/>
                      <a:pt x="55" y="104"/>
                      <a:pt x="55" y="104"/>
                    </a:cubicBezTo>
                    <a:cubicBezTo>
                      <a:pt x="55" y="104"/>
                      <a:pt x="55" y="104"/>
                      <a:pt x="55" y="104"/>
                    </a:cubicBezTo>
                    <a:cubicBezTo>
                      <a:pt x="62" y="101"/>
                      <a:pt x="66" y="96"/>
                      <a:pt x="66" y="92"/>
                    </a:cubicBezTo>
                    <a:cubicBezTo>
                      <a:pt x="67" y="87"/>
                      <a:pt x="63" y="83"/>
                      <a:pt x="56" y="78"/>
                    </a:cubicBezTo>
                    <a:cubicBezTo>
                      <a:pt x="64" y="74"/>
                      <a:pt x="68" y="70"/>
                      <a:pt x="68" y="65"/>
                    </a:cubicBezTo>
                    <a:cubicBezTo>
                      <a:pt x="67" y="61"/>
                      <a:pt x="65" y="58"/>
                      <a:pt x="61" y="56"/>
                    </a:cubicBezTo>
                    <a:cubicBezTo>
                      <a:pt x="72" y="54"/>
                      <a:pt x="86" y="51"/>
                      <a:pt x="87" y="44"/>
                    </a:cubicBezTo>
                    <a:cubicBezTo>
                      <a:pt x="87" y="44"/>
                      <a:pt x="87" y="43"/>
                      <a:pt x="87" y="43"/>
                    </a:cubicBezTo>
                    <a:cubicBezTo>
                      <a:pt x="85" y="35"/>
                      <a:pt x="70" y="36"/>
                      <a:pt x="65" y="36"/>
                    </a:cubicBezTo>
                    <a:cubicBezTo>
                      <a:pt x="62" y="36"/>
                      <a:pt x="62" y="36"/>
                      <a:pt x="61" y="36"/>
                    </a:cubicBezTo>
                    <a:cubicBezTo>
                      <a:pt x="59" y="36"/>
                      <a:pt x="58" y="37"/>
                      <a:pt x="58" y="39"/>
                    </a:cubicBezTo>
                    <a:cubicBezTo>
                      <a:pt x="57" y="41"/>
                      <a:pt x="60" y="42"/>
                      <a:pt x="61" y="42"/>
                    </a:cubicBezTo>
                    <a:cubicBezTo>
                      <a:pt x="62" y="42"/>
                      <a:pt x="63" y="41"/>
                      <a:pt x="68" y="42"/>
                    </a:cubicBezTo>
                    <a:cubicBezTo>
                      <a:pt x="71" y="42"/>
                      <a:pt x="73" y="42"/>
                      <a:pt x="75" y="42"/>
                    </a:cubicBezTo>
                    <a:cubicBezTo>
                      <a:pt x="76" y="43"/>
                      <a:pt x="77" y="43"/>
                      <a:pt x="78" y="43"/>
                    </a:cubicBezTo>
                    <a:cubicBezTo>
                      <a:pt x="78" y="43"/>
                      <a:pt x="78" y="43"/>
                      <a:pt x="78" y="43"/>
                    </a:cubicBezTo>
                    <a:cubicBezTo>
                      <a:pt x="77" y="44"/>
                      <a:pt x="71" y="47"/>
                      <a:pt x="66" y="48"/>
                    </a:cubicBezTo>
                    <a:cubicBezTo>
                      <a:pt x="61" y="50"/>
                      <a:pt x="57" y="51"/>
                      <a:pt x="56" y="51"/>
                    </a:cubicBezTo>
                    <a:cubicBezTo>
                      <a:pt x="55" y="51"/>
                      <a:pt x="55" y="51"/>
                      <a:pt x="55" y="51"/>
                    </a:cubicBezTo>
                    <a:cubicBezTo>
                      <a:pt x="55" y="33"/>
                      <a:pt x="55" y="33"/>
                      <a:pt x="55" y="33"/>
                    </a:cubicBezTo>
                    <a:cubicBezTo>
                      <a:pt x="58" y="34"/>
                      <a:pt x="60" y="32"/>
                      <a:pt x="60" y="32"/>
                    </a:cubicBezTo>
                    <a:cubicBezTo>
                      <a:pt x="65" y="35"/>
                      <a:pt x="70" y="31"/>
                      <a:pt x="70" y="31"/>
                    </a:cubicBezTo>
                    <a:cubicBezTo>
                      <a:pt x="76" y="34"/>
                      <a:pt x="80" y="31"/>
                      <a:pt x="80" y="31"/>
                    </a:cubicBezTo>
                    <a:cubicBezTo>
                      <a:pt x="87" y="34"/>
                      <a:pt x="92" y="30"/>
                      <a:pt x="92" y="30"/>
                    </a:cubicBezTo>
                    <a:cubicBezTo>
                      <a:pt x="100" y="31"/>
                      <a:pt x="104" y="24"/>
                      <a:pt x="104" y="24"/>
                    </a:cubicBezTo>
                    <a:cubicBezTo>
                      <a:pt x="88" y="25"/>
                      <a:pt x="75" y="10"/>
                      <a:pt x="71" y="7"/>
                    </a:cubicBezTo>
                    <a:close/>
                    <a:moveTo>
                      <a:pt x="48" y="73"/>
                    </a:moveTo>
                    <a:cubicBezTo>
                      <a:pt x="47" y="72"/>
                      <a:pt x="46" y="72"/>
                      <a:pt x="45" y="71"/>
                    </a:cubicBezTo>
                    <a:cubicBezTo>
                      <a:pt x="43" y="69"/>
                      <a:pt x="42" y="67"/>
                      <a:pt x="42" y="66"/>
                    </a:cubicBezTo>
                    <a:cubicBezTo>
                      <a:pt x="42" y="64"/>
                      <a:pt x="42" y="62"/>
                      <a:pt x="48" y="59"/>
                    </a:cubicBezTo>
                    <a:lnTo>
                      <a:pt x="48" y="73"/>
                    </a:lnTo>
                    <a:close/>
                    <a:moveTo>
                      <a:pt x="61" y="66"/>
                    </a:moveTo>
                    <a:cubicBezTo>
                      <a:pt x="61" y="68"/>
                      <a:pt x="60" y="69"/>
                      <a:pt x="58" y="71"/>
                    </a:cubicBezTo>
                    <a:cubicBezTo>
                      <a:pt x="57" y="71"/>
                      <a:pt x="56" y="72"/>
                      <a:pt x="55" y="73"/>
                    </a:cubicBezTo>
                    <a:cubicBezTo>
                      <a:pt x="55" y="59"/>
                      <a:pt x="55" y="59"/>
                      <a:pt x="55" y="59"/>
                    </a:cubicBezTo>
                    <a:cubicBezTo>
                      <a:pt x="61" y="62"/>
                      <a:pt x="61" y="65"/>
                      <a:pt x="61" y="6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32" name="Google Shape;932;p53"/>
          <p:cNvGrpSpPr/>
          <p:nvPr/>
        </p:nvGrpSpPr>
        <p:grpSpPr>
          <a:xfrm>
            <a:off x="548496" y="3032983"/>
            <a:ext cx="593845" cy="593845"/>
            <a:chOff x="548496" y="3032983"/>
            <a:chExt cx="593845" cy="593845"/>
          </a:xfrm>
        </p:grpSpPr>
        <p:sp>
          <p:nvSpPr>
            <p:cNvPr id="933" name="Google Shape;933;p53"/>
            <p:cNvSpPr/>
            <p:nvPr/>
          </p:nvSpPr>
          <p:spPr>
            <a:xfrm>
              <a:off x="548496" y="303298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4" name="Google Shape;934;p53"/>
            <p:cNvGrpSpPr/>
            <p:nvPr/>
          </p:nvGrpSpPr>
          <p:grpSpPr>
            <a:xfrm>
              <a:off x="648742" y="3094525"/>
              <a:ext cx="393364" cy="470750"/>
              <a:chOff x="648742" y="3094525"/>
              <a:chExt cx="393364" cy="470750"/>
            </a:xfrm>
          </p:grpSpPr>
          <p:sp>
            <p:nvSpPr>
              <p:cNvPr id="935" name="Google Shape;935;p53"/>
              <p:cNvSpPr/>
              <p:nvPr/>
            </p:nvSpPr>
            <p:spPr>
              <a:xfrm>
                <a:off x="648742" y="3146114"/>
                <a:ext cx="393364" cy="419161"/>
              </a:xfrm>
              <a:custGeom>
                <a:rect b="b" l="l" r="r" t="t"/>
                <a:pathLst>
                  <a:path extrusionOk="0" h="129" w="121">
                    <a:moveTo>
                      <a:pt x="110" y="0"/>
                    </a:moveTo>
                    <a:cubicBezTo>
                      <a:pt x="78" y="0"/>
                      <a:pt x="78" y="0"/>
                      <a:pt x="78" y="0"/>
                    </a:cubicBezTo>
                    <a:cubicBezTo>
                      <a:pt x="78" y="16"/>
                      <a:pt x="78" y="16"/>
                      <a:pt x="78" y="16"/>
                    </a:cubicBezTo>
                    <a:cubicBezTo>
                      <a:pt x="78" y="18"/>
                      <a:pt x="77" y="20"/>
                      <a:pt x="75" y="20"/>
                    </a:cubicBezTo>
                    <a:cubicBezTo>
                      <a:pt x="45" y="20"/>
                      <a:pt x="45" y="20"/>
                      <a:pt x="45" y="20"/>
                    </a:cubicBezTo>
                    <a:cubicBezTo>
                      <a:pt x="43" y="20"/>
                      <a:pt x="42" y="18"/>
                      <a:pt x="42" y="16"/>
                    </a:cubicBezTo>
                    <a:cubicBezTo>
                      <a:pt x="42" y="0"/>
                      <a:pt x="42" y="0"/>
                      <a:pt x="42" y="0"/>
                    </a:cubicBezTo>
                    <a:cubicBezTo>
                      <a:pt x="11" y="0"/>
                      <a:pt x="11" y="0"/>
                      <a:pt x="11" y="0"/>
                    </a:cubicBezTo>
                    <a:cubicBezTo>
                      <a:pt x="5" y="0"/>
                      <a:pt x="0" y="4"/>
                      <a:pt x="0" y="10"/>
                    </a:cubicBezTo>
                    <a:cubicBezTo>
                      <a:pt x="0" y="118"/>
                      <a:pt x="0" y="118"/>
                      <a:pt x="0" y="118"/>
                    </a:cubicBezTo>
                    <a:cubicBezTo>
                      <a:pt x="0" y="124"/>
                      <a:pt x="5" y="129"/>
                      <a:pt x="11" y="129"/>
                    </a:cubicBezTo>
                    <a:cubicBezTo>
                      <a:pt x="51" y="129"/>
                      <a:pt x="51" y="129"/>
                      <a:pt x="51" y="129"/>
                    </a:cubicBezTo>
                    <a:cubicBezTo>
                      <a:pt x="51" y="104"/>
                      <a:pt x="51" y="104"/>
                      <a:pt x="51" y="104"/>
                    </a:cubicBezTo>
                    <a:cubicBezTo>
                      <a:pt x="51" y="103"/>
                      <a:pt x="52" y="102"/>
                      <a:pt x="53" y="102"/>
                    </a:cubicBezTo>
                    <a:cubicBezTo>
                      <a:pt x="68" y="102"/>
                      <a:pt x="68" y="102"/>
                      <a:pt x="68" y="102"/>
                    </a:cubicBezTo>
                    <a:cubicBezTo>
                      <a:pt x="69" y="102"/>
                      <a:pt x="70" y="103"/>
                      <a:pt x="70" y="104"/>
                    </a:cubicBezTo>
                    <a:cubicBezTo>
                      <a:pt x="70" y="129"/>
                      <a:pt x="70" y="129"/>
                      <a:pt x="70" y="129"/>
                    </a:cubicBezTo>
                    <a:cubicBezTo>
                      <a:pt x="110" y="129"/>
                      <a:pt x="110" y="129"/>
                      <a:pt x="110" y="129"/>
                    </a:cubicBezTo>
                    <a:cubicBezTo>
                      <a:pt x="116" y="129"/>
                      <a:pt x="121" y="124"/>
                      <a:pt x="121" y="118"/>
                    </a:cubicBezTo>
                    <a:cubicBezTo>
                      <a:pt x="121" y="10"/>
                      <a:pt x="121" y="10"/>
                      <a:pt x="121" y="10"/>
                    </a:cubicBezTo>
                    <a:cubicBezTo>
                      <a:pt x="121" y="4"/>
                      <a:pt x="116" y="0"/>
                      <a:pt x="110" y="0"/>
                    </a:cubicBezTo>
                    <a:close/>
                    <a:moveTo>
                      <a:pt x="41" y="93"/>
                    </a:moveTo>
                    <a:cubicBezTo>
                      <a:pt x="41" y="94"/>
                      <a:pt x="40" y="95"/>
                      <a:pt x="39" y="95"/>
                    </a:cubicBezTo>
                    <a:cubicBezTo>
                      <a:pt x="24" y="95"/>
                      <a:pt x="24" y="95"/>
                      <a:pt x="24" y="95"/>
                    </a:cubicBezTo>
                    <a:cubicBezTo>
                      <a:pt x="23" y="95"/>
                      <a:pt x="22" y="94"/>
                      <a:pt x="22" y="93"/>
                    </a:cubicBezTo>
                    <a:cubicBezTo>
                      <a:pt x="22" y="78"/>
                      <a:pt x="22" y="78"/>
                      <a:pt x="22" y="78"/>
                    </a:cubicBezTo>
                    <a:cubicBezTo>
                      <a:pt x="22" y="77"/>
                      <a:pt x="23" y="76"/>
                      <a:pt x="24" y="76"/>
                    </a:cubicBezTo>
                    <a:cubicBezTo>
                      <a:pt x="39" y="76"/>
                      <a:pt x="39" y="76"/>
                      <a:pt x="39" y="76"/>
                    </a:cubicBezTo>
                    <a:cubicBezTo>
                      <a:pt x="40" y="76"/>
                      <a:pt x="41" y="77"/>
                      <a:pt x="41" y="78"/>
                    </a:cubicBezTo>
                    <a:lnTo>
                      <a:pt x="41" y="93"/>
                    </a:lnTo>
                    <a:close/>
                    <a:moveTo>
                      <a:pt x="41" y="68"/>
                    </a:moveTo>
                    <a:cubicBezTo>
                      <a:pt x="41" y="69"/>
                      <a:pt x="40" y="70"/>
                      <a:pt x="39" y="70"/>
                    </a:cubicBezTo>
                    <a:cubicBezTo>
                      <a:pt x="24" y="70"/>
                      <a:pt x="24" y="70"/>
                      <a:pt x="24" y="70"/>
                    </a:cubicBezTo>
                    <a:cubicBezTo>
                      <a:pt x="23" y="70"/>
                      <a:pt x="22" y="69"/>
                      <a:pt x="22" y="68"/>
                    </a:cubicBezTo>
                    <a:cubicBezTo>
                      <a:pt x="22" y="53"/>
                      <a:pt x="22" y="53"/>
                      <a:pt x="22" y="53"/>
                    </a:cubicBezTo>
                    <a:cubicBezTo>
                      <a:pt x="22" y="52"/>
                      <a:pt x="23" y="51"/>
                      <a:pt x="24" y="51"/>
                    </a:cubicBezTo>
                    <a:cubicBezTo>
                      <a:pt x="39" y="51"/>
                      <a:pt x="39" y="51"/>
                      <a:pt x="39" y="51"/>
                    </a:cubicBezTo>
                    <a:cubicBezTo>
                      <a:pt x="40" y="51"/>
                      <a:pt x="41" y="52"/>
                      <a:pt x="41" y="53"/>
                    </a:cubicBezTo>
                    <a:lnTo>
                      <a:pt x="41" y="68"/>
                    </a:lnTo>
                    <a:close/>
                    <a:moveTo>
                      <a:pt x="41" y="42"/>
                    </a:moveTo>
                    <a:cubicBezTo>
                      <a:pt x="41" y="43"/>
                      <a:pt x="40" y="44"/>
                      <a:pt x="39" y="44"/>
                    </a:cubicBezTo>
                    <a:cubicBezTo>
                      <a:pt x="24" y="44"/>
                      <a:pt x="24" y="44"/>
                      <a:pt x="24" y="44"/>
                    </a:cubicBezTo>
                    <a:cubicBezTo>
                      <a:pt x="23" y="44"/>
                      <a:pt x="22" y="43"/>
                      <a:pt x="22" y="42"/>
                    </a:cubicBezTo>
                    <a:cubicBezTo>
                      <a:pt x="22" y="27"/>
                      <a:pt x="22" y="27"/>
                      <a:pt x="22" y="27"/>
                    </a:cubicBezTo>
                    <a:cubicBezTo>
                      <a:pt x="22" y="26"/>
                      <a:pt x="23" y="25"/>
                      <a:pt x="24" y="25"/>
                    </a:cubicBezTo>
                    <a:cubicBezTo>
                      <a:pt x="39" y="25"/>
                      <a:pt x="39" y="25"/>
                      <a:pt x="39" y="25"/>
                    </a:cubicBezTo>
                    <a:cubicBezTo>
                      <a:pt x="40" y="25"/>
                      <a:pt x="41" y="26"/>
                      <a:pt x="41" y="27"/>
                    </a:cubicBezTo>
                    <a:lnTo>
                      <a:pt x="41" y="42"/>
                    </a:lnTo>
                    <a:close/>
                    <a:moveTo>
                      <a:pt x="70" y="93"/>
                    </a:moveTo>
                    <a:cubicBezTo>
                      <a:pt x="70" y="94"/>
                      <a:pt x="69" y="95"/>
                      <a:pt x="68" y="95"/>
                    </a:cubicBezTo>
                    <a:cubicBezTo>
                      <a:pt x="53" y="95"/>
                      <a:pt x="53" y="95"/>
                      <a:pt x="53" y="95"/>
                    </a:cubicBezTo>
                    <a:cubicBezTo>
                      <a:pt x="52" y="95"/>
                      <a:pt x="51" y="94"/>
                      <a:pt x="51" y="93"/>
                    </a:cubicBezTo>
                    <a:cubicBezTo>
                      <a:pt x="51" y="78"/>
                      <a:pt x="51" y="78"/>
                      <a:pt x="51" y="78"/>
                    </a:cubicBezTo>
                    <a:cubicBezTo>
                      <a:pt x="51" y="77"/>
                      <a:pt x="52" y="76"/>
                      <a:pt x="53" y="76"/>
                    </a:cubicBezTo>
                    <a:cubicBezTo>
                      <a:pt x="68" y="76"/>
                      <a:pt x="68" y="76"/>
                      <a:pt x="68" y="76"/>
                    </a:cubicBezTo>
                    <a:cubicBezTo>
                      <a:pt x="69" y="76"/>
                      <a:pt x="70" y="77"/>
                      <a:pt x="70" y="78"/>
                    </a:cubicBezTo>
                    <a:lnTo>
                      <a:pt x="70" y="93"/>
                    </a:lnTo>
                    <a:close/>
                    <a:moveTo>
                      <a:pt x="70" y="68"/>
                    </a:moveTo>
                    <a:cubicBezTo>
                      <a:pt x="70" y="69"/>
                      <a:pt x="69" y="70"/>
                      <a:pt x="68" y="70"/>
                    </a:cubicBezTo>
                    <a:cubicBezTo>
                      <a:pt x="53" y="70"/>
                      <a:pt x="53" y="70"/>
                      <a:pt x="53" y="70"/>
                    </a:cubicBezTo>
                    <a:cubicBezTo>
                      <a:pt x="52" y="70"/>
                      <a:pt x="51" y="69"/>
                      <a:pt x="51" y="68"/>
                    </a:cubicBezTo>
                    <a:cubicBezTo>
                      <a:pt x="51" y="53"/>
                      <a:pt x="51" y="53"/>
                      <a:pt x="51" y="53"/>
                    </a:cubicBezTo>
                    <a:cubicBezTo>
                      <a:pt x="51" y="52"/>
                      <a:pt x="52" y="51"/>
                      <a:pt x="53" y="51"/>
                    </a:cubicBezTo>
                    <a:cubicBezTo>
                      <a:pt x="68" y="51"/>
                      <a:pt x="68" y="51"/>
                      <a:pt x="68" y="51"/>
                    </a:cubicBezTo>
                    <a:cubicBezTo>
                      <a:pt x="69" y="51"/>
                      <a:pt x="70" y="52"/>
                      <a:pt x="70" y="53"/>
                    </a:cubicBezTo>
                    <a:lnTo>
                      <a:pt x="70" y="68"/>
                    </a:lnTo>
                    <a:close/>
                    <a:moveTo>
                      <a:pt x="70" y="42"/>
                    </a:moveTo>
                    <a:cubicBezTo>
                      <a:pt x="70" y="43"/>
                      <a:pt x="69" y="44"/>
                      <a:pt x="68" y="44"/>
                    </a:cubicBezTo>
                    <a:cubicBezTo>
                      <a:pt x="53" y="44"/>
                      <a:pt x="53" y="44"/>
                      <a:pt x="53" y="44"/>
                    </a:cubicBezTo>
                    <a:cubicBezTo>
                      <a:pt x="52" y="44"/>
                      <a:pt x="51" y="43"/>
                      <a:pt x="51" y="42"/>
                    </a:cubicBezTo>
                    <a:cubicBezTo>
                      <a:pt x="51" y="27"/>
                      <a:pt x="51" y="27"/>
                      <a:pt x="51" y="27"/>
                    </a:cubicBezTo>
                    <a:cubicBezTo>
                      <a:pt x="51" y="26"/>
                      <a:pt x="52" y="25"/>
                      <a:pt x="53" y="25"/>
                    </a:cubicBezTo>
                    <a:cubicBezTo>
                      <a:pt x="68" y="25"/>
                      <a:pt x="68" y="25"/>
                      <a:pt x="68" y="25"/>
                    </a:cubicBezTo>
                    <a:cubicBezTo>
                      <a:pt x="69" y="25"/>
                      <a:pt x="70" y="26"/>
                      <a:pt x="70" y="27"/>
                    </a:cubicBezTo>
                    <a:lnTo>
                      <a:pt x="70" y="42"/>
                    </a:lnTo>
                    <a:close/>
                    <a:moveTo>
                      <a:pt x="99" y="93"/>
                    </a:moveTo>
                    <a:cubicBezTo>
                      <a:pt x="99" y="94"/>
                      <a:pt x="98" y="95"/>
                      <a:pt x="97" y="95"/>
                    </a:cubicBezTo>
                    <a:cubicBezTo>
                      <a:pt x="82" y="95"/>
                      <a:pt x="82" y="95"/>
                      <a:pt x="82" y="95"/>
                    </a:cubicBezTo>
                    <a:cubicBezTo>
                      <a:pt x="81" y="95"/>
                      <a:pt x="80" y="94"/>
                      <a:pt x="80" y="93"/>
                    </a:cubicBezTo>
                    <a:cubicBezTo>
                      <a:pt x="80" y="78"/>
                      <a:pt x="80" y="78"/>
                      <a:pt x="80" y="78"/>
                    </a:cubicBezTo>
                    <a:cubicBezTo>
                      <a:pt x="80" y="77"/>
                      <a:pt x="81" y="76"/>
                      <a:pt x="82" y="76"/>
                    </a:cubicBezTo>
                    <a:cubicBezTo>
                      <a:pt x="97" y="76"/>
                      <a:pt x="97" y="76"/>
                      <a:pt x="97" y="76"/>
                    </a:cubicBezTo>
                    <a:cubicBezTo>
                      <a:pt x="98" y="76"/>
                      <a:pt x="99" y="77"/>
                      <a:pt x="99" y="78"/>
                    </a:cubicBezTo>
                    <a:lnTo>
                      <a:pt x="99" y="93"/>
                    </a:lnTo>
                    <a:close/>
                    <a:moveTo>
                      <a:pt x="99" y="68"/>
                    </a:moveTo>
                    <a:cubicBezTo>
                      <a:pt x="99" y="69"/>
                      <a:pt x="98" y="70"/>
                      <a:pt x="97" y="70"/>
                    </a:cubicBezTo>
                    <a:cubicBezTo>
                      <a:pt x="82" y="70"/>
                      <a:pt x="82" y="70"/>
                      <a:pt x="82" y="70"/>
                    </a:cubicBezTo>
                    <a:cubicBezTo>
                      <a:pt x="81" y="70"/>
                      <a:pt x="80" y="69"/>
                      <a:pt x="80" y="68"/>
                    </a:cubicBezTo>
                    <a:cubicBezTo>
                      <a:pt x="80" y="53"/>
                      <a:pt x="80" y="53"/>
                      <a:pt x="80" y="53"/>
                    </a:cubicBezTo>
                    <a:cubicBezTo>
                      <a:pt x="80" y="52"/>
                      <a:pt x="81" y="51"/>
                      <a:pt x="82" y="51"/>
                    </a:cubicBezTo>
                    <a:cubicBezTo>
                      <a:pt x="97" y="51"/>
                      <a:pt x="97" y="51"/>
                      <a:pt x="97" y="51"/>
                    </a:cubicBezTo>
                    <a:cubicBezTo>
                      <a:pt x="98" y="51"/>
                      <a:pt x="99" y="52"/>
                      <a:pt x="99" y="53"/>
                    </a:cubicBezTo>
                    <a:lnTo>
                      <a:pt x="99" y="68"/>
                    </a:lnTo>
                    <a:close/>
                    <a:moveTo>
                      <a:pt x="99" y="42"/>
                    </a:moveTo>
                    <a:cubicBezTo>
                      <a:pt x="99" y="43"/>
                      <a:pt x="98" y="44"/>
                      <a:pt x="97" y="44"/>
                    </a:cubicBezTo>
                    <a:cubicBezTo>
                      <a:pt x="82" y="44"/>
                      <a:pt x="82" y="44"/>
                      <a:pt x="82" y="44"/>
                    </a:cubicBezTo>
                    <a:cubicBezTo>
                      <a:pt x="81" y="44"/>
                      <a:pt x="80" y="43"/>
                      <a:pt x="80" y="42"/>
                    </a:cubicBezTo>
                    <a:cubicBezTo>
                      <a:pt x="80" y="27"/>
                      <a:pt x="80" y="27"/>
                      <a:pt x="80" y="27"/>
                    </a:cubicBezTo>
                    <a:cubicBezTo>
                      <a:pt x="80" y="26"/>
                      <a:pt x="81" y="25"/>
                      <a:pt x="82" y="25"/>
                    </a:cubicBezTo>
                    <a:cubicBezTo>
                      <a:pt x="97" y="25"/>
                      <a:pt x="97" y="25"/>
                      <a:pt x="97" y="25"/>
                    </a:cubicBezTo>
                    <a:cubicBezTo>
                      <a:pt x="98" y="25"/>
                      <a:pt x="99" y="26"/>
                      <a:pt x="99" y="27"/>
                    </a:cubicBezTo>
                    <a:lnTo>
                      <a:pt x="99" y="4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53"/>
              <p:cNvSpPr/>
              <p:nvPr/>
            </p:nvSpPr>
            <p:spPr>
              <a:xfrm>
                <a:off x="721826" y="3227797"/>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53"/>
              <p:cNvSpPr/>
              <p:nvPr/>
            </p:nvSpPr>
            <p:spPr>
              <a:xfrm>
                <a:off x="814255" y="3227797"/>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53"/>
              <p:cNvSpPr/>
              <p:nvPr/>
            </p:nvSpPr>
            <p:spPr>
              <a:xfrm>
                <a:off x="908835" y="3227797"/>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53"/>
              <p:cNvSpPr/>
              <p:nvPr/>
            </p:nvSpPr>
            <p:spPr>
              <a:xfrm>
                <a:off x="721826" y="3311629"/>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53"/>
              <p:cNvSpPr/>
              <p:nvPr/>
            </p:nvSpPr>
            <p:spPr>
              <a:xfrm>
                <a:off x="814255" y="3311629"/>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53"/>
              <p:cNvSpPr/>
              <p:nvPr/>
            </p:nvSpPr>
            <p:spPr>
              <a:xfrm>
                <a:off x="908835" y="3311629"/>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53"/>
              <p:cNvSpPr/>
              <p:nvPr/>
            </p:nvSpPr>
            <p:spPr>
              <a:xfrm>
                <a:off x="721826" y="3393311"/>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53"/>
              <p:cNvSpPr/>
              <p:nvPr/>
            </p:nvSpPr>
            <p:spPr>
              <a:xfrm>
                <a:off x="814255" y="3393311"/>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53"/>
              <p:cNvSpPr/>
              <p:nvPr/>
            </p:nvSpPr>
            <p:spPr>
              <a:xfrm>
                <a:off x="908835" y="3393311"/>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53"/>
              <p:cNvSpPr/>
              <p:nvPr/>
            </p:nvSpPr>
            <p:spPr>
              <a:xfrm>
                <a:off x="814255" y="3477144"/>
                <a:ext cx="62336" cy="88131"/>
              </a:xfrm>
              <a:custGeom>
                <a:rect b="b" l="l" r="r" t="t"/>
                <a:pathLst>
                  <a:path extrusionOk="0" h="27" w="19">
                    <a:moveTo>
                      <a:pt x="17" y="0"/>
                    </a:moveTo>
                    <a:cubicBezTo>
                      <a:pt x="2" y="0"/>
                      <a:pt x="2" y="0"/>
                      <a:pt x="2" y="0"/>
                    </a:cubicBezTo>
                    <a:cubicBezTo>
                      <a:pt x="1" y="0"/>
                      <a:pt x="0" y="1"/>
                      <a:pt x="0" y="2"/>
                    </a:cubicBezTo>
                    <a:cubicBezTo>
                      <a:pt x="0" y="27"/>
                      <a:pt x="0" y="27"/>
                      <a:pt x="0" y="27"/>
                    </a:cubicBezTo>
                    <a:cubicBezTo>
                      <a:pt x="0" y="27"/>
                      <a:pt x="0" y="27"/>
                      <a:pt x="0" y="27"/>
                    </a:cubicBezTo>
                    <a:cubicBezTo>
                      <a:pt x="19" y="27"/>
                      <a:pt x="19" y="27"/>
                      <a:pt x="19" y="27"/>
                    </a:cubicBezTo>
                    <a:cubicBezTo>
                      <a:pt x="19" y="27"/>
                      <a:pt x="19" y="27"/>
                      <a:pt x="19" y="27"/>
                    </a:cubicBezTo>
                    <a:cubicBezTo>
                      <a:pt x="19" y="2"/>
                      <a:pt x="19" y="2"/>
                      <a:pt x="19" y="2"/>
                    </a:cubicBezTo>
                    <a:cubicBezTo>
                      <a:pt x="19" y="1"/>
                      <a:pt x="18" y="0"/>
                      <a:pt x="1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53"/>
              <p:cNvSpPr/>
              <p:nvPr/>
            </p:nvSpPr>
            <p:spPr>
              <a:xfrm>
                <a:off x="786312" y="3094525"/>
                <a:ext cx="116075" cy="116075"/>
              </a:xfrm>
              <a:custGeom>
                <a:rect b="b" l="l" r="r" t="t"/>
                <a:pathLst>
                  <a:path extrusionOk="0" h="36" w="36">
                    <a:moveTo>
                      <a:pt x="3" y="36"/>
                    </a:moveTo>
                    <a:cubicBezTo>
                      <a:pt x="33" y="36"/>
                      <a:pt x="33" y="36"/>
                      <a:pt x="33" y="36"/>
                    </a:cubicBezTo>
                    <a:cubicBezTo>
                      <a:pt x="35" y="36"/>
                      <a:pt x="36" y="34"/>
                      <a:pt x="36" y="32"/>
                    </a:cubicBezTo>
                    <a:cubicBezTo>
                      <a:pt x="36" y="16"/>
                      <a:pt x="36" y="16"/>
                      <a:pt x="36" y="16"/>
                    </a:cubicBezTo>
                    <a:cubicBezTo>
                      <a:pt x="36" y="3"/>
                      <a:pt x="36" y="3"/>
                      <a:pt x="36" y="3"/>
                    </a:cubicBezTo>
                    <a:cubicBezTo>
                      <a:pt x="36" y="2"/>
                      <a:pt x="35" y="0"/>
                      <a:pt x="33" y="0"/>
                    </a:cubicBezTo>
                    <a:cubicBezTo>
                      <a:pt x="3" y="0"/>
                      <a:pt x="3" y="0"/>
                      <a:pt x="3" y="0"/>
                    </a:cubicBezTo>
                    <a:cubicBezTo>
                      <a:pt x="1" y="0"/>
                      <a:pt x="0" y="2"/>
                      <a:pt x="0" y="3"/>
                    </a:cubicBezTo>
                    <a:cubicBezTo>
                      <a:pt x="0" y="16"/>
                      <a:pt x="0" y="16"/>
                      <a:pt x="0" y="16"/>
                    </a:cubicBezTo>
                    <a:cubicBezTo>
                      <a:pt x="0" y="32"/>
                      <a:pt x="0" y="32"/>
                      <a:pt x="0" y="32"/>
                    </a:cubicBezTo>
                    <a:cubicBezTo>
                      <a:pt x="0" y="34"/>
                      <a:pt x="1" y="36"/>
                      <a:pt x="3" y="36"/>
                    </a:cubicBezTo>
                    <a:close/>
                    <a:moveTo>
                      <a:pt x="10" y="7"/>
                    </a:moveTo>
                    <a:cubicBezTo>
                      <a:pt x="14" y="7"/>
                      <a:pt x="14" y="7"/>
                      <a:pt x="14" y="7"/>
                    </a:cubicBezTo>
                    <a:cubicBezTo>
                      <a:pt x="15" y="7"/>
                      <a:pt x="15" y="7"/>
                      <a:pt x="15" y="8"/>
                    </a:cubicBezTo>
                    <a:cubicBezTo>
                      <a:pt x="15" y="15"/>
                      <a:pt x="15" y="15"/>
                      <a:pt x="15" y="15"/>
                    </a:cubicBezTo>
                    <a:cubicBezTo>
                      <a:pt x="21" y="15"/>
                      <a:pt x="21" y="15"/>
                      <a:pt x="21" y="15"/>
                    </a:cubicBezTo>
                    <a:cubicBezTo>
                      <a:pt x="21" y="8"/>
                      <a:pt x="21" y="8"/>
                      <a:pt x="21" y="8"/>
                    </a:cubicBezTo>
                    <a:cubicBezTo>
                      <a:pt x="21" y="7"/>
                      <a:pt x="21" y="7"/>
                      <a:pt x="22" y="7"/>
                    </a:cubicBezTo>
                    <a:cubicBezTo>
                      <a:pt x="26" y="7"/>
                      <a:pt x="26" y="7"/>
                      <a:pt x="26" y="7"/>
                    </a:cubicBezTo>
                    <a:cubicBezTo>
                      <a:pt x="27" y="7"/>
                      <a:pt x="27" y="7"/>
                      <a:pt x="27" y="8"/>
                    </a:cubicBezTo>
                    <a:cubicBezTo>
                      <a:pt x="27" y="28"/>
                      <a:pt x="27" y="28"/>
                      <a:pt x="27" y="28"/>
                    </a:cubicBezTo>
                    <a:cubicBezTo>
                      <a:pt x="27" y="29"/>
                      <a:pt x="27" y="29"/>
                      <a:pt x="26" y="29"/>
                    </a:cubicBezTo>
                    <a:cubicBezTo>
                      <a:pt x="22" y="29"/>
                      <a:pt x="22" y="29"/>
                      <a:pt x="22" y="29"/>
                    </a:cubicBezTo>
                    <a:cubicBezTo>
                      <a:pt x="21" y="29"/>
                      <a:pt x="21" y="29"/>
                      <a:pt x="21" y="28"/>
                    </a:cubicBezTo>
                    <a:cubicBezTo>
                      <a:pt x="21" y="21"/>
                      <a:pt x="21" y="21"/>
                      <a:pt x="21" y="21"/>
                    </a:cubicBezTo>
                    <a:cubicBezTo>
                      <a:pt x="15" y="21"/>
                      <a:pt x="15" y="21"/>
                      <a:pt x="15" y="21"/>
                    </a:cubicBezTo>
                    <a:cubicBezTo>
                      <a:pt x="15" y="28"/>
                      <a:pt x="15" y="28"/>
                      <a:pt x="15" y="28"/>
                    </a:cubicBezTo>
                    <a:cubicBezTo>
                      <a:pt x="15" y="29"/>
                      <a:pt x="15" y="29"/>
                      <a:pt x="14" y="29"/>
                    </a:cubicBezTo>
                    <a:cubicBezTo>
                      <a:pt x="10" y="29"/>
                      <a:pt x="10" y="29"/>
                      <a:pt x="10" y="29"/>
                    </a:cubicBezTo>
                    <a:cubicBezTo>
                      <a:pt x="9" y="29"/>
                      <a:pt x="9" y="29"/>
                      <a:pt x="9" y="28"/>
                    </a:cubicBezTo>
                    <a:cubicBezTo>
                      <a:pt x="9" y="8"/>
                      <a:pt x="9" y="8"/>
                      <a:pt x="9" y="8"/>
                    </a:cubicBezTo>
                    <a:cubicBezTo>
                      <a:pt x="9" y="7"/>
                      <a:pt x="9" y="7"/>
                      <a:pt x="10" y="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53"/>
              <p:cNvSpPr/>
              <p:nvPr/>
            </p:nvSpPr>
            <p:spPr>
              <a:xfrm>
                <a:off x="814255" y="3116020"/>
                <a:ext cx="60187" cy="73084"/>
              </a:xfrm>
              <a:custGeom>
                <a:rect b="b" l="l" r="r" t="t"/>
                <a:pathLst>
                  <a:path extrusionOk="0" h="22" w="18">
                    <a:moveTo>
                      <a:pt x="0" y="21"/>
                    </a:moveTo>
                    <a:cubicBezTo>
                      <a:pt x="0" y="22"/>
                      <a:pt x="0" y="22"/>
                      <a:pt x="1" y="22"/>
                    </a:cubicBezTo>
                    <a:cubicBezTo>
                      <a:pt x="5" y="22"/>
                      <a:pt x="5" y="22"/>
                      <a:pt x="5" y="22"/>
                    </a:cubicBezTo>
                    <a:cubicBezTo>
                      <a:pt x="6" y="22"/>
                      <a:pt x="6" y="22"/>
                      <a:pt x="6" y="21"/>
                    </a:cubicBezTo>
                    <a:cubicBezTo>
                      <a:pt x="6" y="14"/>
                      <a:pt x="6" y="14"/>
                      <a:pt x="6" y="14"/>
                    </a:cubicBezTo>
                    <a:cubicBezTo>
                      <a:pt x="12" y="14"/>
                      <a:pt x="12" y="14"/>
                      <a:pt x="12" y="14"/>
                    </a:cubicBezTo>
                    <a:cubicBezTo>
                      <a:pt x="12" y="21"/>
                      <a:pt x="12" y="21"/>
                      <a:pt x="12" y="21"/>
                    </a:cubicBezTo>
                    <a:cubicBezTo>
                      <a:pt x="12" y="22"/>
                      <a:pt x="12" y="22"/>
                      <a:pt x="13" y="22"/>
                    </a:cubicBezTo>
                    <a:cubicBezTo>
                      <a:pt x="17" y="22"/>
                      <a:pt x="17" y="22"/>
                      <a:pt x="17" y="22"/>
                    </a:cubicBezTo>
                    <a:cubicBezTo>
                      <a:pt x="18" y="22"/>
                      <a:pt x="18" y="22"/>
                      <a:pt x="18" y="21"/>
                    </a:cubicBezTo>
                    <a:cubicBezTo>
                      <a:pt x="18" y="1"/>
                      <a:pt x="18" y="1"/>
                      <a:pt x="18" y="1"/>
                    </a:cubicBezTo>
                    <a:cubicBezTo>
                      <a:pt x="18" y="0"/>
                      <a:pt x="18" y="0"/>
                      <a:pt x="17" y="0"/>
                    </a:cubicBezTo>
                    <a:cubicBezTo>
                      <a:pt x="13" y="0"/>
                      <a:pt x="13" y="0"/>
                      <a:pt x="13" y="0"/>
                    </a:cubicBezTo>
                    <a:cubicBezTo>
                      <a:pt x="12" y="0"/>
                      <a:pt x="12" y="0"/>
                      <a:pt x="12" y="1"/>
                    </a:cubicBezTo>
                    <a:cubicBezTo>
                      <a:pt x="12" y="8"/>
                      <a:pt x="12" y="8"/>
                      <a:pt x="12" y="8"/>
                    </a:cubicBezTo>
                    <a:cubicBezTo>
                      <a:pt x="6" y="8"/>
                      <a:pt x="6" y="8"/>
                      <a:pt x="6" y="8"/>
                    </a:cubicBezTo>
                    <a:cubicBezTo>
                      <a:pt x="6" y="1"/>
                      <a:pt x="6" y="1"/>
                      <a:pt x="6" y="1"/>
                    </a:cubicBezTo>
                    <a:cubicBezTo>
                      <a:pt x="6" y="0"/>
                      <a:pt x="6" y="0"/>
                      <a:pt x="5" y="0"/>
                    </a:cubicBezTo>
                    <a:cubicBezTo>
                      <a:pt x="1" y="0"/>
                      <a:pt x="1" y="0"/>
                      <a:pt x="1" y="0"/>
                    </a:cubicBezTo>
                    <a:cubicBezTo>
                      <a:pt x="0" y="0"/>
                      <a:pt x="0" y="0"/>
                      <a:pt x="0" y="1"/>
                    </a:cubicBezTo>
                    <a:lnTo>
                      <a:pt x="0" y="2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48" name="Google Shape;948;p53"/>
          <p:cNvGrpSpPr/>
          <p:nvPr/>
        </p:nvGrpSpPr>
        <p:grpSpPr>
          <a:xfrm>
            <a:off x="2686971" y="4399133"/>
            <a:ext cx="593845" cy="593845"/>
            <a:chOff x="2686971" y="4399133"/>
            <a:chExt cx="593845" cy="593845"/>
          </a:xfrm>
        </p:grpSpPr>
        <p:sp>
          <p:nvSpPr>
            <p:cNvPr id="949" name="Google Shape;949;p53"/>
            <p:cNvSpPr/>
            <p:nvPr/>
          </p:nvSpPr>
          <p:spPr>
            <a:xfrm>
              <a:off x="2686971" y="439913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53"/>
            <p:cNvSpPr/>
            <p:nvPr/>
          </p:nvSpPr>
          <p:spPr>
            <a:xfrm>
              <a:off x="2766188" y="4479788"/>
              <a:ext cx="435425" cy="432525"/>
            </a:xfrm>
            <a:custGeom>
              <a:rect b="b" l="l" r="r" t="t"/>
              <a:pathLst>
                <a:path extrusionOk="0" h="197" w="199">
                  <a:moveTo>
                    <a:pt x="174" y="0"/>
                  </a:moveTo>
                  <a:cubicBezTo>
                    <a:pt x="100" y="0"/>
                    <a:pt x="100" y="0"/>
                    <a:pt x="100" y="0"/>
                  </a:cubicBezTo>
                  <a:cubicBezTo>
                    <a:pt x="25" y="0"/>
                    <a:pt x="25" y="0"/>
                    <a:pt x="25" y="0"/>
                  </a:cubicBezTo>
                  <a:cubicBezTo>
                    <a:pt x="11" y="0"/>
                    <a:pt x="0" y="11"/>
                    <a:pt x="0" y="25"/>
                  </a:cubicBezTo>
                  <a:cubicBezTo>
                    <a:pt x="0" y="173"/>
                    <a:pt x="0" y="173"/>
                    <a:pt x="0" y="173"/>
                  </a:cubicBezTo>
                  <a:cubicBezTo>
                    <a:pt x="0" y="186"/>
                    <a:pt x="11" y="197"/>
                    <a:pt x="25" y="197"/>
                  </a:cubicBezTo>
                  <a:cubicBezTo>
                    <a:pt x="100" y="197"/>
                    <a:pt x="100" y="197"/>
                    <a:pt x="100" y="197"/>
                  </a:cubicBezTo>
                  <a:cubicBezTo>
                    <a:pt x="149" y="197"/>
                    <a:pt x="149" y="197"/>
                    <a:pt x="149" y="197"/>
                  </a:cubicBezTo>
                  <a:cubicBezTo>
                    <a:pt x="149" y="171"/>
                    <a:pt x="149" y="171"/>
                    <a:pt x="149" y="171"/>
                  </a:cubicBezTo>
                  <a:cubicBezTo>
                    <a:pt x="149" y="158"/>
                    <a:pt x="160" y="147"/>
                    <a:pt x="173" y="147"/>
                  </a:cubicBezTo>
                  <a:cubicBezTo>
                    <a:pt x="199" y="146"/>
                    <a:pt x="199" y="146"/>
                    <a:pt x="199" y="146"/>
                  </a:cubicBezTo>
                  <a:cubicBezTo>
                    <a:pt x="199" y="25"/>
                    <a:pt x="199" y="25"/>
                    <a:pt x="199" y="25"/>
                  </a:cubicBezTo>
                  <a:cubicBezTo>
                    <a:pt x="199" y="11"/>
                    <a:pt x="188" y="0"/>
                    <a:pt x="174" y="0"/>
                  </a:cubicBezTo>
                  <a:close/>
                  <a:moveTo>
                    <a:pt x="150" y="103"/>
                  </a:moveTo>
                  <a:cubicBezTo>
                    <a:pt x="150" y="110"/>
                    <a:pt x="145" y="116"/>
                    <a:pt x="138" y="116"/>
                  </a:cubicBezTo>
                  <a:cubicBezTo>
                    <a:pt x="117" y="116"/>
                    <a:pt x="117" y="116"/>
                    <a:pt x="117" y="116"/>
                  </a:cubicBezTo>
                  <a:cubicBezTo>
                    <a:pt x="117" y="136"/>
                    <a:pt x="117" y="136"/>
                    <a:pt x="117" y="136"/>
                  </a:cubicBezTo>
                  <a:cubicBezTo>
                    <a:pt x="117" y="144"/>
                    <a:pt x="111" y="149"/>
                    <a:pt x="104" y="149"/>
                  </a:cubicBezTo>
                  <a:cubicBezTo>
                    <a:pt x="96" y="149"/>
                    <a:pt x="96" y="149"/>
                    <a:pt x="96" y="149"/>
                  </a:cubicBezTo>
                  <a:cubicBezTo>
                    <a:pt x="95" y="149"/>
                    <a:pt x="95" y="149"/>
                    <a:pt x="95" y="149"/>
                  </a:cubicBezTo>
                  <a:cubicBezTo>
                    <a:pt x="88" y="149"/>
                    <a:pt x="82" y="144"/>
                    <a:pt x="82" y="136"/>
                  </a:cubicBezTo>
                  <a:cubicBezTo>
                    <a:pt x="82" y="116"/>
                    <a:pt x="82" y="116"/>
                    <a:pt x="82" y="116"/>
                  </a:cubicBezTo>
                  <a:cubicBezTo>
                    <a:pt x="62" y="116"/>
                    <a:pt x="62" y="116"/>
                    <a:pt x="62" y="116"/>
                  </a:cubicBezTo>
                  <a:cubicBezTo>
                    <a:pt x="55" y="116"/>
                    <a:pt x="49" y="110"/>
                    <a:pt x="49" y="103"/>
                  </a:cubicBezTo>
                  <a:cubicBezTo>
                    <a:pt x="49" y="94"/>
                    <a:pt x="49" y="94"/>
                    <a:pt x="49" y="94"/>
                  </a:cubicBezTo>
                  <a:cubicBezTo>
                    <a:pt x="49" y="87"/>
                    <a:pt x="55" y="81"/>
                    <a:pt x="62" y="81"/>
                  </a:cubicBezTo>
                  <a:cubicBezTo>
                    <a:pt x="82" y="81"/>
                    <a:pt x="82" y="81"/>
                    <a:pt x="82" y="81"/>
                  </a:cubicBezTo>
                  <a:cubicBezTo>
                    <a:pt x="82" y="61"/>
                    <a:pt x="82" y="61"/>
                    <a:pt x="82" y="61"/>
                  </a:cubicBezTo>
                  <a:cubicBezTo>
                    <a:pt x="82" y="53"/>
                    <a:pt x="88" y="48"/>
                    <a:pt x="95" y="48"/>
                  </a:cubicBezTo>
                  <a:cubicBezTo>
                    <a:pt x="96" y="48"/>
                    <a:pt x="96" y="48"/>
                    <a:pt x="96" y="48"/>
                  </a:cubicBezTo>
                  <a:cubicBezTo>
                    <a:pt x="104" y="48"/>
                    <a:pt x="104" y="48"/>
                    <a:pt x="104" y="48"/>
                  </a:cubicBezTo>
                  <a:cubicBezTo>
                    <a:pt x="111" y="48"/>
                    <a:pt x="117" y="53"/>
                    <a:pt x="117" y="61"/>
                  </a:cubicBezTo>
                  <a:cubicBezTo>
                    <a:pt x="117" y="81"/>
                    <a:pt x="117" y="81"/>
                    <a:pt x="117" y="81"/>
                  </a:cubicBezTo>
                  <a:cubicBezTo>
                    <a:pt x="138" y="81"/>
                    <a:pt x="138" y="81"/>
                    <a:pt x="138" y="81"/>
                  </a:cubicBezTo>
                  <a:cubicBezTo>
                    <a:pt x="145" y="81"/>
                    <a:pt x="150" y="87"/>
                    <a:pt x="150" y="94"/>
                  </a:cubicBezTo>
                  <a:lnTo>
                    <a:pt x="150" y="10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53"/>
            <p:cNvSpPr/>
            <p:nvPr/>
          </p:nvSpPr>
          <p:spPr>
            <a:xfrm>
              <a:off x="3091671" y="4799480"/>
              <a:ext cx="109941" cy="112833"/>
            </a:xfrm>
            <a:custGeom>
              <a:rect b="b" l="l" r="r" t="t"/>
              <a:pathLst>
                <a:path extrusionOk="0" h="51" w="50">
                  <a:moveTo>
                    <a:pt x="0" y="25"/>
                  </a:moveTo>
                  <a:cubicBezTo>
                    <a:pt x="0" y="51"/>
                    <a:pt x="0" y="51"/>
                    <a:pt x="0" y="51"/>
                  </a:cubicBezTo>
                  <a:cubicBezTo>
                    <a:pt x="50" y="0"/>
                    <a:pt x="50" y="0"/>
                    <a:pt x="50" y="0"/>
                  </a:cubicBezTo>
                  <a:cubicBezTo>
                    <a:pt x="25" y="0"/>
                    <a:pt x="25" y="0"/>
                    <a:pt x="25" y="0"/>
                  </a:cubicBezTo>
                  <a:cubicBezTo>
                    <a:pt x="11" y="0"/>
                    <a:pt x="0" y="11"/>
                    <a:pt x="0" y="2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53"/>
            <p:cNvSpPr/>
            <p:nvPr/>
          </p:nvSpPr>
          <p:spPr>
            <a:xfrm>
              <a:off x="2873236" y="4585387"/>
              <a:ext cx="221329" cy="221326"/>
            </a:xfrm>
            <a:custGeom>
              <a:rect b="b" l="l" r="r" t="t"/>
              <a:pathLst>
                <a:path extrusionOk="0" h="101" w="101">
                  <a:moveTo>
                    <a:pt x="89" y="33"/>
                  </a:moveTo>
                  <a:cubicBezTo>
                    <a:pt x="68" y="33"/>
                    <a:pt x="68" y="33"/>
                    <a:pt x="68" y="33"/>
                  </a:cubicBezTo>
                  <a:cubicBezTo>
                    <a:pt x="68" y="13"/>
                    <a:pt x="68" y="13"/>
                    <a:pt x="68" y="13"/>
                  </a:cubicBezTo>
                  <a:cubicBezTo>
                    <a:pt x="68" y="5"/>
                    <a:pt x="62" y="0"/>
                    <a:pt x="55" y="0"/>
                  </a:cubicBezTo>
                  <a:cubicBezTo>
                    <a:pt x="47" y="0"/>
                    <a:pt x="47" y="0"/>
                    <a:pt x="47" y="0"/>
                  </a:cubicBezTo>
                  <a:cubicBezTo>
                    <a:pt x="46" y="0"/>
                    <a:pt x="46" y="0"/>
                    <a:pt x="46" y="0"/>
                  </a:cubicBezTo>
                  <a:cubicBezTo>
                    <a:pt x="39" y="0"/>
                    <a:pt x="33" y="5"/>
                    <a:pt x="33" y="13"/>
                  </a:cubicBezTo>
                  <a:cubicBezTo>
                    <a:pt x="33" y="33"/>
                    <a:pt x="33" y="33"/>
                    <a:pt x="33" y="33"/>
                  </a:cubicBezTo>
                  <a:cubicBezTo>
                    <a:pt x="13" y="33"/>
                    <a:pt x="13" y="33"/>
                    <a:pt x="13" y="33"/>
                  </a:cubicBezTo>
                  <a:cubicBezTo>
                    <a:pt x="6" y="33"/>
                    <a:pt x="0" y="39"/>
                    <a:pt x="0" y="46"/>
                  </a:cubicBezTo>
                  <a:cubicBezTo>
                    <a:pt x="0" y="55"/>
                    <a:pt x="0" y="55"/>
                    <a:pt x="0" y="55"/>
                  </a:cubicBezTo>
                  <a:cubicBezTo>
                    <a:pt x="0" y="62"/>
                    <a:pt x="6" y="68"/>
                    <a:pt x="13" y="68"/>
                  </a:cubicBezTo>
                  <a:cubicBezTo>
                    <a:pt x="33" y="68"/>
                    <a:pt x="33" y="68"/>
                    <a:pt x="33" y="68"/>
                  </a:cubicBezTo>
                  <a:cubicBezTo>
                    <a:pt x="33" y="88"/>
                    <a:pt x="33" y="88"/>
                    <a:pt x="33" y="88"/>
                  </a:cubicBezTo>
                  <a:cubicBezTo>
                    <a:pt x="33" y="96"/>
                    <a:pt x="39" y="101"/>
                    <a:pt x="46" y="101"/>
                  </a:cubicBezTo>
                  <a:cubicBezTo>
                    <a:pt x="47" y="101"/>
                    <a:pt x="47" y="101"/>
                    <a:pt x="47" y="101"/>
                  </a:cubicBezTo>
                  <a:cubicBezTo>
                    <a:pt x="55" y="101"/>
                    <a:pt x="55" y="101"/>
                    <a:pt x="55" y="101"/>
                  </a:cubicBezTo>
                  <a:cubicBezTo>
                    <a:pt x="62" y="101"/>
                    <a:pt x="68" y="96"/>
                    <a:pt x="68" y="88"/>
                  </a:cubicBezTo>
                  <a:cubicBezTo>
                    <a:pt x="68" y="68"/>
                    <a:pt x="68" y="68"/>
                    <a:pt x="68" y="68"/>
                  </a:cubicBezTo>
                  <a:cubicBezTo>
                    <a:pt x="89" y="68"/>
                    <a:pt x="89" y="68"/>
                    <a:pt x="89" y="68"/>
                  </a:cubicBezTo>
                  <a:cubicBezTo>
                    <a:pt x="96" y="68"/>
                    <a:pt x="101" y="62"/>
                    <a:pt x="101" y="55"/>
                  </a:cubicBezTo>
                  <a:cubicBezTo>
                    <a:pt x="101" y="46"/>
                    <a:pt x="101" y="46"/>
                    <a:pt x="101" y="46"/>
                  </a:cubicBezTo>
                  <a:cubicBezTo>
                    <a:pt x="101" y="39"/>
                    <a:pt x="96" y="33"/>
                    <a:pt x="89" y="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958" name="Google Shape;958;p54"/>
          <p:cNvSpPr txBox="1"/>
          <p:nvPr>
            <p:ph idx="4294967295" type="subTitle"/>
          </p:nvPr>
        </p:nvSpPr>
        <p:spPr>
          <a:xfrm>
            <a:off x="720025" y="3629175"/>
            <a:ext cx="23916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959" name="Google Shape;959;p54"/>
          <p:cNvSpPr txBox="1"/>
          <p:nvPr>
            <p:ph idx="4294967295" type="subTitle"/>
          </p:nvPr>
        </p:nvSpPr>
        <p:spPr>
          <a:xfrm>
            <a:off x="720025" y="3132150"/>
            <a:ext cx="23916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Mercury</a:t>
            </a:r>
            <a:endParaRPr b="1" sz="2000">
              <a:latin typeface="Poppins"/>
              <a:ea typeface="Poppins"/>
              <a:cs typeface="Poppins"/>
              <a:sym typeface="Poppins"/>
            </a:endParaRPr>
          </a:p>
        </p:txBody>
      </p:sp>
      <p:sp>
        <p:nvSpPr>
          <p:cNvPr id="960" name="Google Shape;960;p54"/>
          <p:cNvSpPr txBox="1"/>
          <p:nvPr>
            <p:ph idx="4294967295" type="subTitle"/>
          </p:nvPr>
        </p:nvSpPr>
        <p:spPr>
          <a:xfrm>
            <a:off x="3376163" y="3629175"/>
            <a:ext cx="23916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61" name="Google Shape;961;p54"/>
          <p:cNvSpPr txBox="1"/>
          <p:nvPr>
            <p:ph idx="4294967295" type="subTitle"/>
          </p:nvPr>
        </p:nvSpPr>
        <p:spPr>
          <a:xfrm>
            <a:off x="3376163" y="3132150"/>
            <a:ext cx="23916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Venus</a:t>
            </a:r>
            <a:endParaRPr b="1" sz="2000">
              <a:latin typeface="Poppins"/>
              <a:ea typeface="Poppins"/>
              <a:cs typeface="Poppins"/>
              <a:sym typeface="Poppins"/>
            </a:endParaRPr>
          </a:p>
        </p:txBody>
      </p:sp>
      <p:sp>
        <p:nvSpPr>
          <p:cNvPr id="962" name="Google Shape;962;p54"/>
          <p:cNvSpPr txBox="1"/>
          <p:nvPr>
            <p:ph idx="4294967295" type="subTitle"/>
          </p:nvPr>
        </p:nvSpPr>
        <p:spPr>
          <a:xfrm>
            <a:off x="6032300" y="3629175"/>
            <a:ext cx="23916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963" name="Google Shape;963;p54"/>
          <p:cNvSpPr txBox="1"/>
          <p:nvPr>
            <p:ph idx="4294967295" type="subTitle"/>
          </p:nvPr>
        </p:nvSpPr>
        <p:spPr>
          <a:xfrm>
            <a:off x="6032300" y="3132150"/>
            <a:ext cx="23916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2000">
                <a:latin typeface="Poppins"/>
                <a:ea typeface="Poppins"/>
                <a:cs typeface="Poppins"/>
                <a:sym typeface="Poppins"/>
              </a:rPr>
              <a:t>Mars</a:t>
            </a:r>
            <a:endParaRPr b="1" sz="2000">
              <a:latin typeface="Poppins"/>
              <a:ea typeface="Poppins"/>
              <a:cs typeface="Poppins"/>
              <a:sym typeface="Poppins"/>
            </a:endParaRPr>
          </a:p>
        </p:txBody>
      </p:sp>
      <p:sp>
        <p:nvSpPr>
          <p:cNvPr id="964" name="Google Shape;964;p54"/>
          <p:cNvSpPr txBox="1"/>
          <p:nvPr>
            <p:ph idx="4294967295" type="title"/>
          </p:nvPr>
        </p:nvSpPr>
        <p:spPr>
          <a:xfrm>
            <a:off x="4063650" y="1751250"/>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50%</a:t>
            </a:r>
            <a:endParaRPr>
              <a:solidFill>
                <a:schemeClr val="dk2"/>
              </a:solidFill>
            </a:endParaRPr>
          </a:p>
        </p:txBody>
      </p:sp>
      <p:sp>
        <p:nvSpPr>
          <p:cNvPr id="965" name="Google Shape;965;p54"/>
          <p:cNvSpPr txBox="1"/>
          <p:nvPr>
            <p:ph idx="4294967295" type="title"/>
          </p:nvPr>
        </p:nvSpPr>
        <p:spPr>
          <a:xfrm>
            <a:off x="6719825" y="1751250"/>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75%</a:t>
            </a:r>
            <a:endParaRPr>
              <a:solidFill>
                <a:schemeClr val="dk2"/>
              </a:solidFill>
            </a:endParaRPr>
          </a:p>
        </p:txBody>
      </p:sp>
      <p:sp>
        <p:nvSpPr>
          <p:cNvPr id="966" name="Google Shape;966;p54"/>
          <p:cNvSpPr txBox="1"/>
          <p:nvPr>
            <p:ph idx="4294967295" type="title"/>
          </p:nvPr>
        </p:nvSpPr>
        <p:spPr>
          <a:xfrm>
            <a:off x="1407463" y="1751250"/>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25%</a:t>
            </a:r>
            <a:endParaRPr>
              <a:solidFill>
                <a:schemeClr val="dk2"/>
              </a:solidFill>
            </a:endParaRPr>
          </a:p>
        </p:txBody>
      </p:sp>
      <p:grpSp>
        <p:nvGrpSpPr>
          <p:cNvPr id="967" name="Google Shape;967;p54"/>
          <p:cNvGrpSpPr/>
          <p:nvPr/>
        </p:nvGrpSpPr>
        <p:grpSpPr>
          <a:xfrm>
            <a:off x="944575" y="2510163"/>
            <a:ext cx="425597" cy="422275"/>
            <a:chOff x="2822563" y="2206925"/>
            <a:chExt cx="425597" cy="422275"/>
          </a:xfrm>
        </p:grpSpPr>
        <p:sp>
          <p:nvSpPr>
            <p:cNvPr id="968" name="Google Shape;968;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0" name="Google Shape;970;p54"/>
          <p:cNvGrpSpPr/>
          <p:nvPr/>
        </p:nvGrpSpPr>
        <p:grpSpPr>
          <a:xfrm>
            <a:off x="1450213" y="2510163"/>
            <a:ext cx="425597" cy="422275"/>
            <a:chOff x="2822563" y="2206925"/>
            <a:chExt cx="425597" cy="422275"/>
          </a:xfrm>
        </p:grpSpPr>
        <p:sp>
          <p:nvSpPr>
            <p:cNvPr id="971" name="Google Shape;971;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3" name="Google Shape;973;p54"/>
          <p:cNvGrpSpPr/>
          <p:nvPr/>
        </p:nvGrpSpPr>
        <p:grpSpPr>
          <a:xfrm>
            <a:off x="1955850" y="2510163"/>
            <a:ext cx="425597" cy="422275"/>
            <a:chOff x="2822563" y="2206925"/>
            <a:chExt cx="425597" cy="422275"/>
          </a:xfrm>
        </p:grpSpPr>
        <p:sp>
          <p:nvSpPr>
            <p:cNvPr id="974" name="Google Shape;974;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6" name="Google Shape;976;p54"/>
          <p:cNvGrpSpPr/>
          <p:nvPr/>
        </p:nvGrpSpPr>
        <p:grpSpPr>
          <a:xfrm>
            <a:off x="2461475" y="2510163"/>
            <a:ext cx="425597" cy="422275"/>
            <a:chOff x="2822563" y="2206925"/>
            <a:chExt cx="425597" cy="422275"/>
          </a:xfrm>
        </p:grpSpPr>
        <p:sp>
          <p:nvSpPr>
            <p:cNvPr id="977" name="Google Shape;977;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9" name="Google Shape;979;p54"/>
          <p:cNvGrpSpPr/>
          <p:nvPr/>
        </p:nvGrpSpPr>
        <p:grpSpPr>
          <a:xfrm>
            <a:off x="3600725" y="2510150"/>
            <a:ext cx="425597" cy="422275"/>
            <a:chOff x="2822563" y="2206925"/>
            <a:chExt cx="425597" cy="422275"/>
          </a:xfrm>
        </p:grpSpPr>
        <p:sp>
          <p:nvSpPr>
            <p:cNvPr id="980" name="Google Shape;980;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2" name="Google Shape;982;p54"/>
          <p:cNvGrpSpPr/>
          <p:nvPr/>
        </p:nvGrpSpPr>
        <p:grpSpPr>
          <a:xfrm>
            <a:off x="4106363" y="2510150"/>
            <a:ext cx="425597" cy="422275"/>
            <a:chOff x="2822563" y="2206925"/>
            <a:chExt cx="425597" cy="422275"/>
          </a:xfrm>
        </p:grpSpPr>
        <p:sp>
          <p:nvSpPr>
            <p:cNvPr id="983" name="Google Shape;983;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5" name="Google Shape;985;p54"/>
          <p:cNvGrpSpPr/>
          <p:nvPr/>
        </p:nvGrpSpPr>
        <p:grpSpPr>
          <a:xfrm>
            <a:off x="4612000" y="2510150"/>
            <a:ext cx="425597" cy="422275"/>
            <a:chOff x="2822563" y="2206925"/>
            <a:chExt cx="425597" cy="422275"/>
          </a:xfrm>
        </p:grpSpPr>
        <p:sp>
          <p:nvSpPr>
            <p:cNvPr id="986" name="Google Shape;986;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8" name="Google Shape;988;p54"/>
          <p:cNvGrpSpPr/>
          <p:nvPr/>
        </p:nvGrpSpPr>
        <p:grpSpPr>
          <a:xfrm>
            <a:off x="5117625" y="2510150"/>
            <a:ext cx="425597" cy="422275"/>
            <a:chOff x="2822563" y="2206925"/>
            <a:chExt cx="425597" cy="422275"/>
          </a:xfrm>
        </p:grpSpPr>
        <p:sp>
          <p:nvSpPr>
            <p:cNvPr id="989" name="Google Shape;989;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1" name="Google Shape;991;p54"/>
          <p:cNvGrpSpPr/>
          <p:nvPr/>
        </p:nvGrpSpPr>
        <p:grpSpPr>
          <a:xfrm>
            <a:off x="6256875" y="2510150"/>
            <a:ext cx="425597" cy="422275"/>
            <a:chOff x="2822563" y="2206925"/>
            <a:chExt cx="425597" cy="422275"/>
          </a:xfrm>
        </p:grpSpPr>
        <p:sp>
          <p:nvSpPr>
            <p:cNvPr id="992" name="Google Shape;992;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4" name="Google Shape;994;p54"/>
          <p:cNvGrpSpPr/>
          <p:nvPr/>
        </p:nvGrpSpPr>
        <p:grpSpPr>
          <a:xfrm>
            <a:off x="6762513" y="2510150"/>
            <a:ext cx="425597" cy="422275"/>
            <a:chOff x="2822563" y="2206925"/>
            <a:chExt cx="425597" cy="422275"/>
          </a:xfrm>
        </p:grpSpPr>
        <p:sp>
          <p:nvSpPr>
            <p:cNvPr id="995" name="Google Shape;995;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7" name="Google Shape;997;p54"/>
          <p:cNvGrpSpPr/>
          <p:nvPr/>
        </p:nvGrpSpPr>
        <p:grpSpPr>
          <a:xfrm>
            <a:off x="7268150" y="2510150"/>
            <a:ext cx="425597" cy="422275"/>
            <a:chOff x="2822563" y="2206925"/>
            <a:chExt cx="425597" cy="422275"/>
          </a:xfrm>
        </p:grpSpPr>
        <p:sp>
          <p:nvSpPr>
            <p:cNvPr id="998" name="Google Shape;998;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0" name="Google Shape;1000;p54"/>
          <p:cNvGrpSpPr/>
          <p:nvPr/>
        </p:nvGrpSpPr>
        <p:grpSpPr>
          <a:xfrm>
            <a:off x="7773775" y="2510150"/>
            <a:ext cx="425597" cy="422275"/>
            <a:chOff x="2822563" y="2206925"/>
            <a:chExt cx="425597" cy="422275"/>
          </a:xfrm>
        </p:grpSpPr>
        <p:sp>
          <p:nvSpPr>
            <p:cNvPr id="1001" name="Google Shape;1001;p54"/>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54"/>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6" name="Shape 1006"/>
        <p:cNvGrpSpPr/>
        <p:nvPr/>
      </p:nvGrpSpPr>
      <p:grpSpPr>
        <a:xfrm>
          <a:off x="0" y="0"/>
          <a:ext cx="0" cy="0"/>
          <a:chOff x="0" y="0"/>
          <a:chExt cx="0" cy="0"/>
        </a:xfrm>
      </p:grpSpPr>
      <p:grpSp>
        <p:nvGrpSpPr>
          <p:cNvPr id="1007" name="Google Shape;1007;p55"/>
          <p:cNvGrpSpPr/>
          <p:nvPr/>
        </p:nvGrpSpPr>
        <p:grpSpPr>
          <a:xfrm>
            <a:off x="4489115" y="1221845"/>
            <a:ext cx="3749153" cy="2726197"/>
            <a:chOff x="331763" y="414153"/>
            <a:chExt cx="6903246" cy="5019697"/>
          </a:xfrm>
        </p:grpSpPr>
        <p:sp>
          <p:nvSpPr>
            <p:cNvPr id="1008" name="Google Shape;1008;p55"/>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55"/>
          <p:cNvSpPr txBox="1"/>
          <p:nvPr>
            <p:ph type="title"/>
          </p:nvPr>
        </p:nvSpPr>
        <p:spPr>
          <a:xfrm>
            <a:off x="945775" y="1403113"/>
            <a:ext cx="3112500" cy="1235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Computer mockup</a:t>
            </a:r>
            <a:endParaRPr/>
          </a:p>
        </p:txBody>
      </p:sp>
      <p:sp>
        <p:nvSpPr>
          <p:cNvPr id="1013" name="Google Shape;1013;p55"/>
          <p:cNvSpPr txBox="1"/>
          <p:nvPr>
            <p:ph idx="1" type="subTitle"/>
          </p:nvPr>
        </p:nvSpPr>
        <p:spPr>
          <a:xfrm>
            <a:off x="945775" y="2638488"/>
            <a:ext cx="3112500" cy="110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1014" name="Google Shape;1014;p55"/>
          <p:cNvPicPr preferRelativeResize="0"/>
          <p:nvPr/>
        </p:nvPicPr>
        <p:blipFill>
          <a:blip r:embed="rId3">
            <a:alphaModFix/>
          </a:blip>
          <a:stretch>
            <a:fillRect/>
          </a:stretch>
        </p:blipFill>
        <p:spPr>
          <a:xfrm>
            <a:off x="4667425" y="1445725"/>
            <a:ext cx="3392549" cy="1908301"/>
          </a:xfrm>
          <a:prstGeom prst="rect">
            <a:avLst/>
          </a:prstGeom>
          <a:noFill/>
          <a:ln cap="flat" cmpd="sng" w="19050">
            <a:solidFill>
              <a:schemeClr val="accent1"/>
            </a:solidFill>
            <a:prstDash val="solid"/>
            <a:round/>
            <a:headEnd len="sm" w="sm" type="none"/>
            <a:tailEnd len="sm" w="sm" type="none"/>
          </a:ln>
        </p:spPr>
      </p:pic>
      <p:grpSp>
        <p:nvGrpSpPr>
          <p:cNvPr id="1015" name="Google Shape;1015;p55"/>
          <p:cNvGrpSpPr/>
          <p:nvPr/>
        </p:nvGrpSpPr>
        <p:grpSpPr>
          <a:xfrm>
            <a:off x="8430781" y="544656"/>
            <a:ext cx="593845" cy="593845"/>
            <a:chOff x="8430781" y="544656"/>
            <a:chExt cx="593845" cy="593845"/>
          </a:xfrm>
        </p:grpSpPr>
        <p:sp>
          <p:nvSpPr>
            <p:cNvPr id="1016" name="Google Shape;1016;p55"/>
            <p:cNvSpPr/>
            <p:nvPr/>
          </p:nvSpPr>
          <p:spPr>
            <a:xfrm>
              <a:off x="84307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55"/>
            <p:cNvSpPr/>
            <p:nvPr/>
          </p:nvSpPr>
          <p:spPr>
            <a:xfrm>
              <a:off x="8550175" y="626712"/>
              <a:ext cx="355050" cy="429725"/>
            </a:xfrm>
            <a:custGeom>
              <a:rect b="b" l="l" r="r" t="t"/>
              <a:pathLst>
                <a:path extrusionOk="0" h="354" w="292">
                  <a:moveTo>
                    <a:pt x="258" y="44"/>
                  </a:moveTo>
                  <a:cubicBezTo>
                    <a:pt x="221" y="0"/>
                    <a:pt x="157" y="35"/>
                    <a:pt x="148" y="40"/>
                  </a:cubicBezTo>
                  <a:cubicBezTo>
                    <a:pt x="119" y="20"/>
                    <a:pt x="78" y="2"/>
                    <a:pt x="45" y="27"/>
                  </a:cubicBezTo>
                  <a:cubicBezTo>
                    <a:pt x="22" y="45"/>
                    <a:pt x="8" y="68"/>
                    <a:pt x="5" y="96"/>
                  </a:cubicBezTo>
                  <a:cubicBezTo>
                    <a:pt x="0" y="138"/>
                    <a:pt x="21" y="178"/>
                    <a:pt x="32" y="191"/>
                  </a:cubicBezTo>
                  <a:cubicBezTo>
                    <a:pt x="37" y="198"/>
                    <a:pt x="39" y="230"/>
                    <a:pt x="40" y="254"/>
                  </a:cubicBezTo>
                  <a:cubicBezTo>
                    <a:pt x="43" y="304"/>
                    <a:pt x="46" y="347"/>
                    <a:pt x="72" y="353"/>
                  </a:cubicBezTo>
                  <a:cubicBezTo>
                    <a:pt x="78" y="354"/>
                    <a:pt x="84" y="353"/>
                    <a:pt x="90" y="350"/>
                  </a:cubicBezTo>
                  <a:cubicBezTo>
                    <a:pt x="103" y="340"/>
                    <a:pt x="108" y="317"/>
                    <a:pt x="113" y="291"/>
                  </a:cubicBezTo>
                  <a:cubicBezTo>
                    <a:pt x="119" y="256"/>
                    <a:pt x="125" y="230"/>
                    <a:pt x="141" y="231"/>
                  </a:cubicBezTo>
                  <a:cubicBezTo>
                    <a:pt x="145" y="231"/>
                    <a:pt x="147" y="233"/>
                    <a:pt x="148" y="234"/>
                  </a:cubicBezTo>
                  <a:cubicBezTo>
                    <a:pt x="156" y="244"/>
                    <a:pt x="153" y="272"/>
                    <a:pt x="150" y="292"/>
                  </a:cubicBezTo>
                  <a:cubicBezTo>
                    <a:pt x="147" y="322"/>
                    <a:pt x="144" y="348"/>
                    <a:pt x="163" y="353"/>
                  </a:cubicBezTo>
                  <a:cubicBezTo>
                    <a:pt x="165" y="354"/>
                    <a:pt x="167" y="354"/>
                    <a:pt x="170" y="354"/>
                  </a:cubicBezTo>
                  <a:cubicBezTo>
                    <a:pt x="174" y="354"/>
                    <a:pt x="178" y="353"/>
                    <a:pt x="183" y="350"/>
                  </a:cubicBezTo>
                  <a:cubicBezTo>
                    <a:pt x="213" y="332"/>
                    <a:pt x="237" y="254"/>
                    <a:pt x="246" y="212"/>
                  </a:cubicBezTo>
                  <a:cubicBezTo>
                    <a:pt x="270" y="193"/>
                    <a:pt x="286" y="166"/>
                    <a:pt x="289" y="137"/>
                  </a:cubicBezTo>
                  <a:cubicBezTo>
                    <a:pt x="292" y="114"/>
                    <a:pt x="289" y="80"/>
                    <a:pt x="258" y="44"/>
                  </a:cubicBezTo>
                  <a:close/>
                  <a:moveTo>
                    <a:pt x="268" y="134"/>
                  </a:moveTo>
                  <a:cubicBezTo>
                    <a:pt x="268" y="134"/>
                    <a:pt x="268" y="134"/>
                    <a:pt x="268" y="134"/>
                  </a:cubicBez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56"/>
          <p:cNvSpPr txBox="1"/>
          <p:nvPr>
            <p:ph type="title"/>
          </p:nvPr>
        </p:nvSpPr>
        <p:spPr>
          <a:xfrm>
            <a:off x="4263575" y="1382250"/>
            <a:ext cx="3112500" cy="106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1023" name="Google Shape;1023;p56"/>
          <p:cNvSpPr txBox="1"/>
          <p:nvPr>
            <p:ph idx="1" type="subTitle"/>
          </p:nvPr>
        </p:nvSpPr>
        <p:spPr>
          <a:xfrm>
            <a:off x="4263750" y="2443050"/>
            <a:ext cx="3112500" cy="119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024" name="Google Shape;1024;p56"/>
          <p:cNvSpPr/>
          <p:nvPr/>
        </p:nvSpPr>
        <p:spPr>
          <a:xfrm>
            <a:off x="2109104"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 name="Google Shape;1025;p56"/>
          <p:cNvGrpSpPr/>
          <p:nvPr/>
        </p:nvGrpSpPr>
        <p:grpSpPr>
          <a:xfrm>
            <a:off x="2023926" y="709411"/>
            <a:ext cx="1834973" cy="3724678"/>
            <a:chOff x="5186401" y="494525"/>
            <a:chExt cx="1834973" cy="3724678"/>
          </a:xfrm>
        </p:grpSpPr>
        <p:sp>
          <p:nvSpPr>
            <p:cNvPr id="1026" name="Google Shape;1026;p56"/>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6"/>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56"/>
          <p:cNvGrpSpPr/>
          <p:nvPr/>
        </p:nvGrpSpPr>
        <p:grpSpPr>
          <a:xfrm>
            <a:off x="119381" y="544656"/>
            <a:ext cx="593845" cy="593845"/>
            <a:chOff x="119381" y="544656"/>
            <a:chExt cx="593845" cy="593845"/>
          </a:xfrm>
        </p:grpSpPr>
        <p:sp>
          <p:nvSpPr>
            <p:cNvPr id="1029" name="Google Shape;1029;p56"/>
            <p:cNvSpPr/>
            <p:nvPr/>
          </p:nvSpPr>
          <p:spPr>
            <a:xfrm>
              <a:off x="119381" y="5446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0" name="Google Shape;1030;p56"/>
            <p:cNvGrpSpPr/>
            <p:nvPr/>
          </p:nvGrpSpPr>
          <p:grpSpPr>
            <a:xfrm>
              <a:off x="264908" y="626434"/>
              <a:ext cx="302782" cy="430274"/>
              <a:chOff x="7100888" y="1201738"/>
              <a:chExt cx="403225" cy="573087"/>
            </a:xfrm>
          </p:grpSpPr>
          <p:sp>
            <p:nvSpPr>
              <p:cNvPr id="1031" name="Google Shape;1031;p56"/>
              <p:cNvSpPr/>
              <p:nvPr/>
            </p:nvSpPr>
            <p:spPr>
              <a:xfrm>
                <a:off x="7100888" y="1201738"/>
                <a:ext cx="403225" cy="573087"/>
              </a:xfrm>
              <a:custGeom>
                <a:rect b="b" l="l" r="r" t="t"/>
                <a:pathLst>
                  <a:path extrusionOk="0" h="238" w="168">
                    <a:moveTo>
                      <a:pt x="84" y="0"/>
                    </a:moveTo>
                    <a:cubicBezTo>
                      <a:pt x="38" y="0"/>
                      <a:pt x="0" y="38"/>
                      <a:pt x="0" y="84"/>
                    </a:cubicBezTo>
                    <a:cubicBezTo>
                      <a:pt x="0" y="130"/>
                      <a:pt x="58" y="238"/>
                      <a:pt x="84" y="238"/>
                    </a:cubicBezTo>
                    <a:cubicBezTo>
                      <a:pt x="110" y="238"/>
                      <a:pt x="168" y="130"/>
                      <a:pt x="168" y="84"/>
                    </a:cubicBezTo>
                    <a:cubicBezTo>
                      <a:pt x="168" y="38"/>
                      <a:pt x="130" y="0"/>
                      <a:pt x="84" y="0"/>
                    </a:cubicBezTo>
                    <a:close/>
                    <a:moveTo>
                      <a:pt x="84" y="143"/>
                    </a:moveTo>
                    <a:cubicBezTo>
                      <a:pt x="53" y="143"/>
                      <a:pt x="27" y="117"/>
                      <a:pt x="27" y="86"/>
                    </a:cubicBezTo>
                    <a:cubicBezTo>
                      <a:pt x="27" y="54"/>
                      <a:pt x="53" y="29"/>
                      <a:pt x="84" y="29"/>
                    </a:cubicBezTo>
                    <a:cubicBezTo>
                      <a:pt x="116" y="29"/>
                      <a:pt x="141" y="54"/>
                      <a:pt x="141" y="86"/>
                    </a:cubicBezTo>
                    <a:cubicBezTo>
                      <a:pt x="141" y="117"/>
                      <a:pt x="116" y="143"/>
                      <a:pt x="84" y="1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56"/>
              <p:cNvSpPr/>
              <p:nvPr/>
            </p:nvSpPr>
            <p:spPr>
              <a:xfrm>
                <a:off x="7165976" y="1271588"/>
                <a:ext cx="273050" cy="274637"/>
              </a:xfrm>
              <a:custGeom>
                <a:rect b="b" l="l" r="r" t="t"/>
                <a:pathLst>
                  <a:path extrusionOk="0" h="114" w="114">
                    <a:moveTo>
                      <a:pt x="57" y="0"/>
                    </a:moveTo>
                    <a:cubicBezTo>
                      <a:pt x="26" y="0"/>
                      <a:pt x="0" y="25"/>
                      <a:pt x="0" y="57"/>
                    </a:cubicBezTo>
                    <a:cubicBezTo>
                      <a:pt x="0" y="88"/>
                      <a:pt x="26" y="114"/>
                      <a:pt x="57" y="114"/>
                    </a:cubicBezTo>
                    <a:cubicBezTo>
                      <a:pt x="89" y="114"/>
                      <a:pt x="114" y="88"/>
                      <a:pt x="114" y="57"/>
                    </a:cubicBezTo>
                    <a:cubicBezTo>
                      <a:pt x="114" y="25"/>
                      <a:pt x="89" y="0"/>
                      <a:pt x="57" y="0"/>
                    </a:cubicBezTo>
                    <a:close/>
                    <a:moveTo>
                      <a:pt x="86" y="59"/>
                    </a:moveTo>
                    <a:cubicBezTo>
                      <a:pt x="86" y="63"/>
                      <a:pt x="82" y="66"/>
                      <a:pt x="78" y="66"/>
                    </a:cubicBezTo>
                    <a:cubicBezTo>
                      <a:pt x="67" y="66"/>
                      <a:pt x="67" y="66"/>
                      <a:pt x="67" y="66"/>
                    </a:cubicBezTo>
                    <a:cubicBezTo>
                      <a:pt x="67" y="78"/>
                      <a:pt x="67" y="78"/>
                      <a:pt x="67" y="78"/>
                    </a:cubicBezTo>
                    <a:cubicBezTo>
                      <a:pt x="67" y="82"/>
                      <a:pt x="64" y="85"/>
                      <a:pt x="60" y="85"/>
                    </a:cubicBezTo>
                    <a:cubicBezTo>
                      <a:pt x="55" y="85"/>
                      <a:pt x="55" y="85"/>
                      <a:pt x="55" y="85"/>
                    </a:cubicBezTo>
                    <a:cubicBezTo>
                      <a:pt x="55" y="85"/>
                      <a:pt x="55" y="85"/>
                      <a:pt x="55" y="85"/>
                    </a:cubicBezTo>
                    <a:cubicBezTo>
                      <a:pt x="51" y="85"/>
                      <a:pt x="47" y="82"/>
                      <a:pt x="47" y="78"/>
                    </a:cubicBezTo>
                    <a:cubicBezTo>
                      <a:pt x="47" y="66"/>
                      <a:pt x="47" y="66"/>
                      <a:pt x="47" y="66"/>
                    </a:cubicBezTo>
                    <a:cubicBezTo>
                      <a:pt x="36" y="66"/>
                      <a:pt x="36" y="66"/>
                      <a:pt x="36" y="66"/>
                    </a:cubicBezTo>
                    <a:cubicBezTo>
                      <a:pt x="32" y="66"/>
                      <a:pt x="29" y="63"/>
                      <a:pt x="29" y="59"/>
                    </a:cubicBezTo>
                    <a:cubicBezTo>
                      <a:pt x="29" y="54"/>
                      <a:pt x="29" y="54"/>
                      <a:pt x="29" y="54"/>
                    </a:cubicBezTo>
                    <a:cubicBezTo>
                      <a:pt x="29" y="50"/>
                      <a:pt x="32" y="47"/>
                      <a:pt x="36" y="47"/>
                    </a:cubicBezTo>
                    <a:cubicBezTo>
                      <a:pt x="47" y="47"/>
                      <a:pt x="47" y="47"/>
                      <a:pt x="47" y="47"/>
                    </a:cubicBezTo>
                    <a:cubicBezTo>
                      <a:pt x="47" y="35"/>
                      <a:pt x="47" y="35"/>
                      <a:pt x="47" y="35"/>
                    </a:cubicBezTo>
                    <a:cubicBezTo>
                      <a:pt x="47" y="31"/>
                      <a:pt x="51" y="28"/>
                      <a:pt x="55" y="28"/>
                    </a:cubicBezTo>
                    <a:cubicBezTo>
                      <a:pt x="55" y="28"/>
                      <a:pt x="55" y="28"/>
                      <a:pt x="55" y="28"/>
                    </a:cubicBezTo>
                    <a:cubicBezTo>
                      <a:pt x="60" y="28"/>
                      <a:pt x="60" y="28"/>
                      <a:pt x="60" y="28"/>
                    </a:cubicBezTo>
                    <a:cubicBezTo>
                      <a:pt x="64" y="28"/>
                      <a:pt x="67" y="31"/>
                      <a:pt x="67" y="35"/>
                    </a:cubicBezTo>
                    <a:cubicBezTo>
                      <a:pt x="67" y="47"/>
                      <a:pt x="67" y="47"/>
                      <a:pt x="67" y="47"/>
                    </a:cubicBezTo>
                    <a:cubicBezTo>
                      <a:pt x="78" y="47"/>
                      <a:pt x="78" y="47"/>
                      <a:pt x="78" y="47"/>
                    </a:cubicBezTo>
                    <a:cubicBezTo>
                      <a:pt x="82" y="47"/>
                      <a:pt x="86" y="50"/>
                      <a:pt x="86" y="54"/>
                    </a:cubicBezTo>
                    <a:lnTo>
                      <a:pt x="86" y="5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56"/>
              <p:cNvSpPr/>
              <p:nvPr/>
            </p:nvSpPr>
            <p:spPr>
              <a:xfrm>
                <a:off x="7235826" y="1338263"/>
                <a:ext cx="136525" cy="138113"/>
              </a:xfrm>
              <a:custGeom>
                <a:rect b="b" l="l" r="r" t="t"/>
                <a:pathLst>
                  <a:path extrusionOk="0" h="57" w="57">
                    <a:moveTo>
                      <a:pt x="49" y="19"/>
                    </a:moveTo>
                    <a:cubicBezTo>
                      <a:pt x="38" y="19"/>
                      <a:pt x="38" y="19"/>
                      <a:pt x="38" y="19"/>
                    </a:cubicBezTo>
                    <a:cubicBezTo>
                      <a:pt x="38" y="7"/>
                      <a:pt x="38" y="7"/>
                      <a:pt x="38" y="7"/>
                    </a:cubicBezTo>
                    <a:cubicBezTo>
                      <a:pt x="38" y="3"/>
                      <a:pt x="35" y="0"/>
                      <a:pt x="31" y="0"/>
                    </a:cubicBezTo>
                    <a:cubicBezTo>
                      <a:pt x="26" y="0"/>
                      <a:pt x="26" y="0"/>
                      <a:pt x="26" y="0"/>
                    </a:cubicBezTo>
                    <a:cubicBezTo>
                      <a:pt x="26" y="0"/>
                      <a:pt x="26" y="0"/>
                      <a:pt x="26" y="0"/>
                    </a:cubicBezTo>
                    <a:cubicBezTo>
                      <a:pt x="22" y="0"/>
                      <a:pt x="18" y="3"/>
                      <a:pt x="18" y="7"/>
                    </a:cubicBezTo>
                    <a:cubicBezTo>
                      <a:pt x="18" y="19"/>
                      <a:pt x="18" y="19"/>
                      <a:pt x="18" y="19"/>
                    </a:cubicBezTo>
                    <a:cubicBezTo>
                      <a:pt x="7" y="19"/>
                      <a:pt x="7" y="19"/>
                      <a:pt x="7" y="19"/>
                    </a:cubicBezTo>
                    <a:cubicBezTo>
                      <a:pt x="3" y="19"/>
                      <a:pt x="0" y="22"/>
                      <a:pt x="0" y="26"/>
                    </a:cubicBezTo>
                    <a:cubicBezTo>
                      <a:pt x="0" y="31"/>
                      <a:pt x="0" y="31"/>
                      <a:pt x="0" y="31"/>
                    </a:cubicBezTo>
                    <a:cubicBezTo>
                      <a:pt x="0" y="35"/>
                      <a:pt x="3" y="38"/>
                      <a:pt x="7" y="38"/>
                    </a:cubicBezTo>
                    <a:cubicBezTo>
                      <a:pt x="18" y="38"/>
                      <a:pt x="18" y="38"/>
                      <a:pt x="18" y="38"/>
                    </a:cubicBezTo>
                    <a:cubicBezTo>
                      <a:pt x="18" y="50"/>
                      <a:pt x="18" y="50"/>
                      <a:pt x="18" y="50"/>
                    </a:cubicBezTo>
                    <a:cubicBezTo>
                      <a:pt x="18" y="54"/>
                      <a:pt x="22" y="57"/>
                      <a:pt x="26" y="57"/>
                    </a:cubicBezTo>
                    <a:cubicBezTo>
                      <a:pt x="26" y="57"/>
                      <a:pt x="26" y="57"/>
                      <a:pt x="26" y="57"/>
                    </a:cubicBezTo>
                    <a:cubicBezTo>
                      <a:pt x="31" y="57"/>
                      <a:pt x="31" y="57"/>
                      <a:pt x="31" y="57"/>
                    </a:cubicBezTo>
                    <a:cubicBezTo>
                      <a:pt x="35" y="57"/>
                      <a:pt x="38" y="54"/>
                      <a:pt x="38" y="50"/>
                    </a:cubicBezTo>
                    <a:cubicBezTo>
                      <a:pt x="38" y="38"/>
                      <a:pt x="38" y="38"/>
                      <a:pt x="38" y="38"/>
                    </a:cubicBezTo>
                    <a:cubicBezTo>
                      <a:pt x="49" y="38"/>
                      <a:pt x="49" y="38"/>
                      <a:pt x="49" y="38"/>
                    </a:cubicBezTo>
                    <a:cubicBezTo>
                      <a:pt x="53" y="38"/>
                      <a:pt x="57" y="35"/>
                      <a:pt x="57" y="31"/>
                    </a:cubicBezTo>
                    <a:cubicBezTo>
                      <a:pt x="57" y="26"/>
                      <a:pt x="57" y="26"/>
                      <a:pt x="57" y="26"/>
                    </a:cubicBezTo>
                    <a:cubicBezTo>
                      <a:pt x="57" y="22"/>
                      <a:pt x="53" y="19"/>
                      <a:pt x="49"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pic>
        <p:nvPicPr>
          <p:cNvPr id="1034" name="Google Shape;1034;p56"/>
          <p:cNvPicPr preferRelativeResize="0"/>
          <p:nvPr/>
        </p:nvPicPr>
        <p:blipFill rotWithShape="1">
          <a:blip r:embed="rId3">
            <a:alphaModFix/>
          </a:blip>
          <a:srcRect b="0" l="58757" r="8222" t="0"/>
          <a:stretch/>
        </p:blipFill>
        <p:spPr>
          <a:xfrm>
            <a:off x="2109100" y="1138496"/>
            <a:ext cx="1664626" cy="2835653"/>
          </a:xfrm>
          <a:prstGeom prst="rect">
            <a:avLst/>
          </a:prstGeom>
          <a:noFill/>
          <a:ln cap="flat" cmpd="sng" w="19050">
            <a:solidFill>
              <a:schemeClr val="accent1"/>
            </a:solidFill>
            <a:prstDash val="solid"/>
            <a:round/>
            <a:headEnd len="sm" w="sm" type="none"/>
            <a:tailEnd len="sm" w="sm" type="none"/>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8" name="Shape 1038"/>
        <p:cNvGrpSpPr/>
        <p:nvPr/>
      </p:nvGrpSpPr>
      <p:grpSpPr>
        <a:xfrm>
          <a:off x="0" y="0"/>
          <a:ext cx="0" cy="0"/>
          <a:chOff x="0" y="0"/>
          <a:chExt cx="0" cy="0"/>
        </a:xfrm>
      </p:grpSpPr>
      <p:sp>
        <p:nvSpPr>
          <p:cNvPr id="1039" name="Google Shape;1039;p57"/>
          <p:cNvSpPr txBox="1"/>
          <p:nvPr/>
        </p:nvSpPr>
        <p:spPr>
          <a:xfrm flipH="1">
            <a:off x="6129572" y="1193325"/>
            <a:ext cx="22944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040" name="Google Shape;1040;p57"/>
          <p:cNvSpPr txBox="1"/>
          <p:nvPr/>
        </p:nvSpPr>
        <p:spPr>
          <a:xfrm flipH="1">
            <a:off x="6129572" y="3611010"/>
            <a:ext cx="22944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041" name="Google Shape;1041;p57"/>
          <p:cNvSpPr txBox="1"/>
          <p:nvPr/>
        </p:nvSpPr>
        <p:spPr>
          <a:xfrm flipH="1">
            <a:off x="6129598" y="2402167"/>
            <a:ext cx="22944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042" name="Google Shape;1042;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1043" name="Google Shape;1043;p57"/>
          <p:cNvSpPr txBox="1"/>
          <p:nvPr/>
        </p:nvSpPr>
        <p:spPr>
          <a:xfrm flipH="1">
            <a:off x="6129584" y="1633739"/>
            <a:ext cx="22944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1044" name="Google Shape;1044;p57"/>
          <p:cNvSpPr txBox="1"/>
          <p:nvPr/>
        </p:nvSpPr>
        <p:spPr>
          <a:xfrm flipH="1">
            <a:off x="6129585" y="4051424"/>
            <a:ext cx="22944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Despite being red, Mars is a very cold place</a:t>
            </a:r>
            <a:endParaRPr>
              <a:solidFill>
                <a:schemeClr val="dk1"/>
              </a:solidFill>
              <a:latin typeface="Lexend"/>
              <a:ea typeface="Lexend"/>
              <a:cs typeface="Lexend"/>
              <a:sym typeface="Lexend"/>
            </a:endParaRPr>
          </a:p>
        </p:txBody>
      </p:sp>
      <p:sp>
        <p:nvSpPr>
          <p:cNvPr id="1045" name="Google Shape;1045;p57"/>
          <p:cNvSpPr txBox="1"/>
          <p:nvPr/>
        </p:nvSpPr>
        <p:spPr>
          <a:xfrm flipH="1">
            <a:off x="6129600" y="2842582"/>
            <a:ext cx="22944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Mercury is the closest planet to the Sun</a:t>
            </a:r>
            <a:endParaRPr>
              <a:solidFill>
                <a:schemeClr val="dk1"/>
              </a:solidFill>
              <a:latin typeface="Lexend"/>
              <a:ea typeface="Lexend"/>
              <a:cs typeface="Lexend"/>
              <a:sym typeface="Lexend"/>
            </a:endParaRPr>
          </a:p>
        </p:txBody>
      </p:sp>
      <p:grpSp>
        <p:nvGrpSpPr>
          <p:cNvPr id="1046" name="Google Shape;1046;p57"/>
          <p:cNvGrpSpPr/>
          <p:nvPr/>
        </p:nvGrpSpPr>
        <p:grpSpPr>
          <a:xfrm>
            <a:off x="713216" y="1572818"/>
            <a:ext cx="4919741" cy="2620545"/>
            <a:chOff x="233350" y="949250"/>
            <a:chExt cx="7137300" cy="3802300"/>
          </a:xfrm>
        </p:grpSpPr>
        <p:sp>
          <p:nvSpPr>
            <p:cNvPr id="1047" name="Google Shape;1047;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7"/>
          <p:cNvGrpSpPr/>
          <p:nvPr/>
        </p:nvGrpSpPr>
        <p:grpSpPr>
          <a:xfrm>
            <a:off x="1870475" y="3270000"/>
            <a:ext cx="260425" cy="427053"/>
            <a:chOff x="2913051" y="2851450"/>
            <a:chExt cx="260425" cy="427053"/>
          </a:xfrm>
        </p:grpSpPr>
        <p:sp>
          <p:nvSpPr>
            <p:cNvPr id="1099" name="Google Shape;1099;p57"/>
            <p:cNvSpPr/>
            <p:nvPr/>
          </p:nvSpPr>
          <p:spPr>
            <a:xfrm>
              <a:off x="2913051" y="3173713"/>
              <a:ext cx="260425" cy="104791"/>
            </a:xfrm>
            <a:custGeom>
              <a:rect b="b" l="l" r="r" t="t"/>
              <a:pathLst>
                <a:path extrusionOk="0" h="28" w="69">
                  <a:moveTo>
                    <a:pt x="34" y="22"/>
                  </a:moveTo>
                  <a:cubicBezTo>
                    <a:pt x="31" y="22"/>
                    <a:pt x="28" y="20"/>
                    <a:pt x="26" y="18"/>
                  </a:cubicBezTo>
                  <a:cubicBezTo>
                    <a:pt x="26" y="18"/>
                    <a:pt x="21" y="10"/>
                    <a:pt x="15" y="0"/>
                  </a:cubicBezTo>
                  <a:cubicBezTo>
                    <a:pt x="6" y="5"/>
                    <a:pt x="0" y="14"/>
                    <a:pt x="0" y="25"/>
                  </a:cubicBezTo>
                  <a:cubicBezTo>
                    <a:pt x="0" y="26"/>
                    <a:pt x="1" y="28"/>
                    <a:pt x="3" y="28"/>
                  </a:cubicBezTo>
                  <a:cubicBezTo>
                    <a:pt x="65" y="28"/>
                    <a:pt x="65" y="28"/>
                    <a:pt x="65" y="28"/>
                  </a:cubicBezTo>
                  <a:cubicBezTo>
                    <a:pt x="67" y="28"/>
                    <a:pt x="69" y="26"/>
                    <a:pt x="69" y="25"/>
                  </a:cubicBezTo>
                  <a:cubicBezTo>
                    <a:pt x="69" y="17"/>
                    <a:pt x="66" y="11"/>
                    <a:pt x="61" y="5"/>
                  </a:cubicBezTo>
                  <a:cubicBezTo>
                    <a:pt x="59" y="3"/>
                    <a:pt x="57" y="1"/>
                    <a:pt x="54" y="0"/>
                  </a:cubicBezTo>
                  <a:cubicBezTo>
                    <a:pt x="48" y="10"/>
                    <a:pt x="42" y="18"/>
                    <a:pt x="42" y="18"/>
                  </a:cubicBezTo>
                  <a:cubicBezTo>
                    <a:pt x="41" y="20"/>
                    <a:pt x="38" y="22"/>
                    <a:pt x="34" y="2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57"/>
            <p:cNvSpPr/>
            <p:nvPr/>
          </p:nvSpPr>
          <p:spPr>
            <a:xfrm>
              <a:off x="2913051" y="2851450"/>
              <a:ext cx="260425" cy="382405"/>
            </a:xfrm>
            <a:custGeom>
              <a:rect b="b" l="l" r="r" t="t"/>
              <a:pathLst>
                <a:path extrusionOk="0" h="101" w="69">
                  <a:moveTo>
                    <a:pt x="69" y="35"/>
                  </a:moveTo>
                  <a:cubicBezTo>
                    <a:pt x="69" y="16"/>
                    <a:pt x="53" y="0"/>
                    <a:pt x="34" y="0"/>
                  </a:cubicBezTo>
                  <a:cubicBezTo>
                    <a:pt x="15" y="0"/>
                    <a:pt x="0" y="16"/>
                    <a:pt x="0" y="35"/>
                  </a:cubicBezTo>
                  <a:cubicBezTo>
                    <a:pt x="0" y="43"/>
                    <a:pt x="5" y="56"/>
                    <a:pt x="16" y="74"/>
                  </a:cubicBezTo>
                  <a:cubicBezTo>
                    <a:pt x="24" y="88"/>
                    <a:pt x="32" y="99"/>
                    <a:pt x="32" y="99"/>
                  </a:cubicBezTo>
                  <a:cubicBezTo>
                    <a:pt x="32" y="100"/>
                    <a:pt x="33" y="101"/>
                    <a:pt x="34" y="101"/>
                  </a:cubicBezTo>
                  <a:cubicBezTo>
                    <a:pt x="35" y="101"/>
                    <a:pt x="36" y="100"/>
                    <a:pt x="37" y="99"/>
                  </a:cubicBezTo>
                  <a:cubicBezTo>
                    <a:pt x="37" y="99"/>
                    <a:pt x="45" y="88"/>
                    <a:pt x="53" y="74"/>
                  </a:cubicBezTo>
                  <a:cubicBezTo>
                    <a:pt x="63" y="56"/>
                    <a:pt x="69" y="43"/>
                    <a:pt x="69" y="35"/>
                  </a:cubicBezTo>
                  <a:close/>
                  <a:moveTo>
                    <a:pt x="34" y="57"/>
                  </a:moveTo>
                  <a:cubicBezTo>
                    <a:pt x="34" y="57"/>
                    <a:pt x="34" y="57"/>
                    <a:pt x="34" y="57"/>
                  </a:cubicBezTo>
                  <a:cubicBezTo>
                    <a:pt x="29" y="57"/>
                    <a:pt x="24" y="55"/>
                    <a:pt x="20" y="51"/>
                  </a:cubicBezTo>
                  <a:cubicBezTo>
                    <a:pt x="13" y="43"/>
                    <a:pt x="13" y="31"/>
                    <a:pt x="20" y="23"/>
                  </a:cubicBezTo>
                  <a:cubicBezTo>
                    <a:pt x="28" y="15"/>
                    <a:pt x="41" y="15"/>
                    <a:pt x="48" y="23"/>
                  </a:cubicBezTo>
                  <a:cubicBezTo>
                    <a:pt x="56" y="31"/>
                    <a:pt x="56" y="43"/>
                    <a:pt x="48" y="51"/>
                  </a:cubicBezTo>
                  <a:cubicBezTo>
                    <a:pt x="45" y="55"/>
                    <a:pt x="40" y="57"/>
                    <a:pt x="34" y="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57"/>
            <p:cNvSpPr/>
            <p:nvPr/>
          </p:nvSpPr>
          <p:spPr>
            <a:xfrm>
              <a:off x="2989251" y="2941938"/>
              <a:ext cx="107958" cy="98441"/>
            </a:xfrm>
            <a:custGeom>
              <a:rect b="b" l="l" r="r" t="t"/>
              <a:pathLst>
                <a:path extrusionOk="0" h="26" w="29">
                  <a:moveTo>
                    <a:pt x="14" y="0"/>
                  </a:moveTo>
                  <a:cubicBezTo>
                    <a:pt x="11" y="0"/>
                    <a:pt x="8" y="1"/>
                    <a:pt x="5" y="4"/>
                  </a:cubicBezTo>
                  <a:cubicBezTo>
                    <a:pt x="0" y="9"/>
                    <a:pt x="0" y="17"/>
                    <a:pt x="5" y="22"/>
                  </a:cubicBezTo>
                  <a:cubicBezTo>
                    <a:pt x="8" y="25"/>
                    <a:pt x="11" y="26"/>
                    <a:pt x="14" y="26"/>
                  </a:cubicBezTo>
                  <a:cubicBezTo>
                    <a:pt x="14" y="26"/>
                    <a:pt x="14" y="26"/>
                    <a:pt x="14" y="26"/>
                  </a:cubicBezTo>
                  <a:cubicBezTo>
                    <a:pt x="18" y="26"/>
                    <a:pt x="21" y="25"/>
                    <a:pt x="24" y="22"/>
                  </a:cubicBezTo>
                  <a:cubicBezTo>
                    <a:pt x="29" y="17"/>
                    <a:pt x="29" y="9"/>
                    <a:pt x="24" y="4"/>
                  </a:cubicBezTo>
                  <a:cubicBezTo>
                    <a:pt x="21" y="1"/>
                    <a:pt x="18" y="0"/>
                    <a:pt x="14" y="0"/>
                  </a:cubicBezTo>
                  <a:close/>
                  <a:moveTo>
                    <a:pt x="20" y="16"/>
                  </a:moveTo>
                  <a:cubicBezTo>
                    <a:pt x="18" y="16"/>
                    <a:pt x="18" y="16"/>
                    <a:pt x="18" y="16"/>
                  </a:cubicBezTo>
                  <a:cubicBezTo>
                    <a:pt x="18" y="19"/>
                    <a:pt x="18" y="19"/>
                    <a:pt x="18" y="19"/>
                  </a:cubicBezTo>
                  <a:cubicBezTo>
                    <a:pt x="18" y="21"/>
                    <a:pt x="16" y="22"/>
                    <a:pt x="14" y="22"/>
                  </a:cubicBezTo>
                  <a:cubicBezTo>
                    <a:pt x="13" y="22"/>
                    <a:pt x="11" y="21"/>
                    <a:pt x="11" y="19"/>
                  </a:cubicBezTo>
                  <a:cubicBezTo>
                    <a:pt x="11" y="16"/>
                    <a:pt x="11" y="16"/>
                    <a:pt x="11" y="16"/>
                  </a:cubicBezTo>
                  <a:cubicBezTo>
                    <a:pt x="8" y="16"/>
                    <a:pt x="8" y="16"/>
                    <a:pt x="8" y="16"/>
                  </a:cubicBezTo>
                  <a:cubicBezTo>
                    <a:pt x="7" y="16"/>
                    <a:pt x="5" y="15"/>
                    <a:pt x="5" y="13"/>
                  </a:cubicBezTo>
                  <a:cubicBezTo>
                    <a:pt x="5" y="11"/>
                    <a:pt x="7" y="10"/>
                    <a:pt x="8" y="10"/>
                  </a:cubicBezTo>
                  <a:cubicBezTo>
                    <a:pt x="11" y="10"/>
                    <a:pt x="11" y="10"/>
                    <a:pt x="11" y="10"/>
                  </a:cubicBezTo>
                  <a:cubicBezTo>
                    <a:pt x="11" y="7"/>
                    <a:pt x="11" y="7"/>
                    <a:pt x="11" y="7"/>
                  </a:cubicBezTo>
                  <a:cubicBezTo>
                    <a:pt x="11" y="5"/>
                    <a:pt x="13" y="4"/>
                    <a:pt x="14" y="4"/>
                  </a:cubicBezTo>
                  <a:cubicBezTo>
                    <a:pt x="16" y="4"/>
                    <a:pt x="18" y="5"/>
                    <a:pt x="18" y="7"/>
                  </a:cubicBezTo>
                  <a:cubicBezTo>
                    <a:pt x="18" y="10"/>
                    <a:pt x="18" y="10"/>
                    <a:pt x="18" y="10"/>
                  </a:cubicBezTo>
                  <a:cubicBezTo>
                    <a:pt x="20" y="10"/>
                    <a:pt x="20" y="10"/>
                    <a:pt x="20" y="10"/>
                  </a:cubicBezTo>
                  <a:cubicBezTo>
                    <a:pt x="22" y="10"/>
                    <a:pt x="24" y="11"/>
                    <a:pt x="24" y="13"/>
                  </a:cubicBezTo>
                  <a:cubicBezTo>
                    <a:pt x="24" y="15"/>
                    <a:pt x="22" y="16"/>
                    <a:pt x="20" y="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2" name="Google Shape;1102;p57"/>
          <p:cNvGrpSpPr/>
          <p:nvPr/>
        </p:nvGrpSpPr>
        <p:grpSpPr>
          <a:xfrm>
            <a:off x="3160575" y="2669575"/>
            <a:ext cx="260425" cy="427053"/>
            <a:chOff x="2913051" y="2851450"/>
            <a:chExt cx="260425" cy="427053"/>
          </a:xfrm>
        </p:grpSpPr>
        <p:sp>
          <p:nvSpPr>
            <p:cNvPr id="1103" name="Google Shape;1103;p57"/>
            <p:cNvSpPr/>
            <p:nvPr/>
          </p:nvSpPr>
          <p:spPr>
            <a:xfrm>
              <a:off x="2913051" y="3173713"/>
              <a:ext cx="260425" cy="104791"/>
            </a:xfrm>
            <a:custGeom>
              <a:rect b="b" l="l" r="r" t="t"/>
              <a:pathLst>
                <a:path extrusionOk="0" h="28" w="69">
                  <a:moveTo>
                    <a:pt x="34" y="22"/>
                  </a:moveTo>
                  <a:cubicBezTo>
                    <a:pt x="31" y="22"/>
                    <a:pt x="28" y="20"/>
                    <a:pt x="26" y="18"/>
                  </a:cubicBezTo>
                  <a:cubicBezTo>
                    <a:pt x="26" y="18"/>
                    <a:pt x="21" y="10"/>
                    <a:pt x="15" y="0"/>
                  </a:cubicBezTo>
                  <a:cubicBezTo>
                    <a:pt x="6" y="5"/>
                    <a:pt x="0" y="14"/>
                    <a:pt x="0" y="25"/>
                  </a:cubicBezTo>
                  <a:cubicBezTo>
                    <a:pt x="0" y="26"/>
                    <a:pt x="1" y="28"/>
                    <a:pt x="3" y="28"/>
                  </a:cubicBezTo>
                  <a:cubicBezTo>
                    <a:pt x="65" y="28"/>
                    <a:pt x="65" y="28"/>
                    <a:pt x="65" y="28"/>
                  </a:cubicBezTo>
                  <a:cubicBezTo>
                    <a:pt x="67" y="28"/>
                    <a:pt x="69" y="26"/>
                    <a:pt x="69" y="25"/>
                  </a:cubicBezTo>
                  <a:cubicBezTo>
                    <a:pt x="69" y="17"/>
                    <a:pt x="66" y="11"/>
                    <a:pt x="61" y="5"/>
                  </a:cubicBezTo>
                  <a:cubicBezTo>
                    <a:pt x="59" y="3"/>
                    <a:pt x="57" y="1"/>
                    <a:pt x="54" y="0"/>
                  </a:cubicBezTo>
                  <a:cubicBezTo>
                    <a:pt x="48" y="10"/>
                    <a:pt x="42" y="18"/>
                    <a:pt x="42" y="18"/>
                  </a:cubicBezTo>
                  <a:cubicBezTo>
                    <a:pt x="41" y="20"/>
                    <a:pt x="38" y="22"/>
                    <a:pt x="34" y="2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57"/>
            <p:cNvSpPr/>
            <p:nvPr/>
          </p:nvSpPr>
          <p:spPr>
            <a:xfrm>
              <a:off x="2913051" y="2851450"/>
              <a:ext cx="260425" cy="382405"/>
            </a:xfrm>
            <a:custGeom>
              <a:rect b="b" l="l" r="r" t="t"/>
              <a:pathLst>
                <a:path extrusionOk="0" h="101" w="69">
                  <a:moveTo>
                    <a:pt x="69" y="35"/>
                  </a:moveTo>
                  <a:cubicBezTo>
                    <a:pt x="69" y="16"/>
                    <a:pt x="53" y="0"/>
                    <a:pt x="34" y="0"/>
                  </a:cubicBezTo>
                  <a:cubicBezTo>
                    <a:pt x="15" y="0"/>
                    <a:pt x="0" y="16"/>
                    <a:pt x="0" y="35"/>
                  </a:cubicBezTo>
                  <a:cubicBezTo>
                    <a:pt x="0" y="43"/>
                    <a:pt x="5" y="56"/>
                    <a:pt x="16" y="74"/>
                  </a:cubicBezTo>
                  <a:cubicBezTo>
                    <a:pt x="24" y="88"/>
                    <a:pt x="32" y="99"/>
                    <a:pt x="32" y="99"/>
                  </a:cubicBezTo>
                  <a:cubicBezTo>
                    <a:pt x="32" y="100"/>
                    <a:pt x="33" y="101"/>
                    <a:pt x="34" y="101"/>
                  </a:cubicBezTo>
                  <a:cubicBezTo>
                    <a:pt x="35" y="101"/>
                    <a:pt x="36" y="100"/>
                    <a:pt x="37" y="99"/>
                  </a:cubicBezTo>
                  <a:cubicBezTo>
                    <a:pt x="37" y="99"/>
                    <a:pt x="45" y="88"/>
                    <a:pt x="53" y="74"/>
                  </a:cubicBezTo>
                  <a:cubicBezTo>
                    <a:pt x="63" y="56"/>
                    <a:pt x="69" y="43"/>
                    <a:pt x="69" y="35"/>
                  </a:cubicBezTo>
                  <a:close/>
                  <a:moveTo>
                    <a:pt x="34" y="57"/>
                  </a:moveTo>
                  <a:cubicBezTo>
                    <a:pt x="34" y="57"/>
                    <a:pt x="34" y="57"/>
                    <a:pt x="34" y="57"/>
                  </a:cubicBezTo>
                  <a:cubicBezTo>
                    <a:pt x="29" y="57"/>
                    <a:pt x="24" y="55"/>
                    <a:pt x="20" y="51"/>
                  </a:cubicBezTo>
                  <a:cubicBezTo>
                    <a:pt x="13" y="43"/>
                    <a:pt x="13" y="31"/>
                    <a:pt x="20" y="23"/>
                  </a:cubicBezTo>
                  <a:cubicBezTo>
                    <a:pt x="28" y="15"/>
                    <a:pt x="41" y="15"/>
                    <a:pt x="48" y="23"/>
                  </a:cubicBezTo>
                  <a:cubicBezTo>
                    <a:pt x="56" y="31"/>
                    <a:pt x="56" y="43"/>
                    <a:pt x="48" y="51"/>
                  </a:cubicBezTo>
                  <a:cubicBezTo>
                    <a:pt x="45" y="55"/>
                    <a:pt x="40" y="57"/>
                    <a:pt x="34" y="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57"/>
            <p:cNvSpPr/>
            <p:nvPr/>
          </p:nvSpPr>
          <p:spPr>
            <a:xfrm>
              <a:off x="2989251" y="2941938"/>
              <a:ext cx="107958" cy="98441"/>
            </a:xfrm>
            <a:custGeom>
              <a:rect b="b" l="l" r="r" t="t"/>
              <a:pathLst>
                <a:path extrusionOk="0" h="26" w="29">
                  <a:moveTo>
                    <a:pt x="14" y="0"/>
                  </a:moveTo>
                  <a:cubicBezTo>
                    <a:pt x="11" y="0"/>
                    <a:pt x="8" y="1"/>
                    <a:pt x="5" y="4"/>
                  </a:cubicBezTo>
                  <a:cubicBezTo>
                    <a:pt x="0" y="9"/>
                    <a:pt x="0" y="17"/>
                    <a:pt x="5" y="22"/>
                  </a:cubicBezTo>
                  <a:cubicBezTo>
                    <a:pt x="8" y="25"/>
                    <a:pt x="11" y="26"/>
                    <a:pt x="14" y="26"/>
                  </a:cubicBezTo>
                  <a:cubicBezTo>
                    <a:pt x="14" y="26"/>
                    <a:pt x="14" y="26"/>
                    <a:pt x="14" y="26"/>
                  </a:cubicBezTo>
                  <a:cubicBezTo>
                    <a:pt x="18" y="26"/>
                    <a:pt x="21" y="25"/>
                    <a:pt x="24" y="22"/>
                  </a:cubicBezTo>
                  <a:cubicBezTo>
                    <a:pt x="29" y="17"/>
                    <a:pt x="29" y="9"/>
                    <a:pt x="24" y="4"/>
                  </a:cubicBezTo>
                  <a:cubicBezTo>
                    <a:pt x="21" y="1"/>
                    <a:pt x="18" y="0"/>
                    <a:pt x="14" y="0"/>
                  </a:cubicBezTo>
                  <a:close/>
                  <a:moveTo>
                    <a:pt x="20" y="16"/>
                  </a:moveTo>
                  <a:cubicBezTo>
                    <a:pt x="18" y="16"/>
                    <a:pt x="18" y="16"/>
                    <a:pt x="18" y="16"/>
                  </a:cubicBezTo>
                  <a:cubicBezTo>
                    <a:pt x="18" y="19"/>
                    <a:pt x="18" y="19"/>
                    <a:pt x="18" y="19"/>
                  </a:cubicBezTo>
                  <a:cubicBezTo>
                    <a:pt x="18" y="21"/>
                    <a:pt x="16" y="22"/>
                    <a:pt x="14" y="22"/>
                  </a:cubicBezTo>
                  <a:cubicBezTo>
                    <a:pt x="13" y="22"/>
                    <a:pt x="11" y="21"/>
                    <a:pt x="11" y="19"/>
                  </a:cubicBezTo>
                  <a:cubicBezTo>
                    <a:pt x="11" y="16"/>
                    <a:pt x="11" y="16"/>
                    <a:pt x="11" y="16"/>
                  </a:cubicBezTo>
                  <a:cubicBezTo>
                    <a:pt x="8" y="16"/>
                    <a:pt x="8" y="16"/>
                    <a:pt x="8" y="16"/>
                  </a:cubicBezTo>
                  <a:cubicBezTo>
                    <a:pt x="7" y="16"/>
                    <a:pt x="5" y="15"/>
                    <a:pt x="5" y="13"/>
                  </a:cubicBezTo>
                  <a:cubicBezTo>
                    <a:pt x="5" y="11"/>
                    <a:pt x="7" y="10"/>
                    <a:pt x="8" y="10"/>
                  </a:cubicBezTo>
                  <a:cubicBezTo>
                    <a:pt x="11" y="10"/>
                    <a:pt x="11" y="10"/>
                    <a:pt x="11" y="10"/>
                  </a:cubicBezTo>
                  <a:cubicBezTo>
                    <a:pt x="11" y="7"/>
                    <a:pt x="11" y="7"/>
                    <a:pt x="11" y="7"/>
                  </a:cubicBezTo>
                  <a:cubicBezTo>
                    <a:pt x="11" y="5"/>
                    <a:pt x="13" y="4"/>
                    <a:pt x="14" y="4"/>
                  </a:cubicBezTo>
                  <a:cubicBezTo>
                    <a:pt x="16" y="4"/>
                    <a:pt x="18" y="5"/>
                    <a:pt x="18" y="7"/>
                  </a:cubicBezTo>
                  <a:cubicBezTo>
                    <a:pt x="18" y="10"/>
                    <a:pt x="18" y="10"/>
                    <a:pt x="18" y="10"/>
                  </a:cubicBezTo>
                  <a:cubicBezTo>
                    <a:pt x="20" y="10"/>
                    <a:pt x="20" y="10"/>
                    <a:pt x="20" y="10"/>
                  </a:cubicBezTo>
                  <a:cubicBezTo>
                    <a:pt x="22" y="10"/>
                    <a:pt x="24" y="11"/>
                    <a:pt x="24" y="13"/>
                  </a:cubicBezTo>
                  <a:cubicBezTo>
                    <a:pt x="24" y="15"/>
                    <a:pt x="22" y="16"/>
                    <a:pt x="20" y="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6" name="Google Shape;1106;p57"/>
          <p:cNvGrpSpPr/>
          <p:nvPr/>
        </p:nvGrpSpPr>
        <p:grpSpPr>
          <a:xfrm>
            <a:off x="4022100" y="1778500"/>
            <a:ext cx="260425" cy="427053"/>
            <a:chOff x="2913051" y="2851450"/>
            <a:chExt cx="260425" cy="427053"/>
          </a:xfrm>
        </p:grpSpPr>
        <p:sp>
          <p:nvSpPr>
            <p:cNvPr id="1107" name="Google Shape;1107;p57"/>
            <p:cNvSpPr/>
            <p:nvPr/>
          </p:nvSpPr>
          <p:spPr>
            <a:xfrm>
              <a:off x="2913051" y="3173713"/>
              <a:ext cx="260425" cy="104791"/>
            </a:xfrm>
            <a:custGeom>
              <a:rect b="b" l="l" r="r" t="t"/>
              <a:pathLst>
                <a:path extrusionOk="0" h="28" w="69">
                  <a:moveTo>
                    <a:pt x="34" y="22"/>
                  </a:moveTo>
                  <a:cubicBezTo>
                    <a:pt x="31" y="22"/>
                    <a:pt x="28" y="20"/>
                    <a:pt x="26" y="18"/>
                  </a:cubicBezTo>
                  <a:cubicBezTo>
                    <a:pt x="26" y="18"/>
                    <a:pt x="21" y="10"/>
                    <a:pt x="15" y="0"/>
                  </a:cubicBezTo>
                  <a:cubicBezTo>
                    <a:pt x="6" y="5"/>
                    <a:pt x="0" y="14"/>
                    <a:pt x="0" y="25"/>
                  </a:cubicBezTo>
                  <a:cubicBezTo>
                    <a:pt x="0" y="26"/>
                    <a:pt x="1" y="28"/>
                    <a:pt x="3" y="28"/>
                  </a:cubicBezTo>
                  <a:cubicBezTo>
                    <a:pt x="65" y="28"/>
                    <a:pt x="65" y="28"/>
                    <a:pt x="65" y="28"/>
                  </a:cubicBezTo>
                  <a:cubicBezTo>
                    <a:pt x="67" y="28"/>
                    <a:pt x="69" y="26"/>
                    <a:pt x="69" y="25"/>
                  </a:cubicBezTo>
                  <a:cubicBezTo>
                    <a:pt x="69" y="17"/>
                    <a:pt x="66" y="11"/>
                    <a:pt x="61" y="5"/>
                  </a:cubicBezTo>
                  <a:cubicBezTo>
                    <a:pt x="59" y="3"/>
                    <a:pt x="57" y="1"/>
                    <a:pt x="54" y="0"/>
                  </a:cubicBezTo>
                  <a:cubicBezTo>
                    <a:pt x="48" y="10"/>
                    <a:pt x="42" y="18"/>
                    <a:pt x="42" y="18"/>
                  </a:cubicBezTo>
                  <a:cubicBezTo>
                    <a:pt x="41" y="20"/>
                    <a:pt x="38" y="22"/>
                    <a:pt x="34" y="2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57"/>
            <p:cNvSpPr/>
            <p:nvPr/>
          </p:nvSpPr>
          <p:spPr>
            <a:xfrm>
              <a:off x="2913051" y="2851450"/>
              <a:ext cx="260425" cy="382405"/>
            </a:xfrm>
            <a:custGeom>
              <a:rect b="b" l="l" r="r" t="t"/>
              <a:pathLst>
                <a:path extrusionOk="0" h="101" w="69">
                  <a:moveTo>
                    <a:pt x="69" y="35"/>
                  </a:moveTo>
                  <a:cubicBezTo>
                    <a:pt x="69" y="16"/>
                    <a:pt x="53" y="0"/>
                    <a:pt x="34" y="0"/>
                  </a:cubicBezTo>
                  <a:cubicBezTo>
                    <a:pt x="15" y="0"/>
                    <a:pt x="0" y="16"/>
                    <a:pt x="0" y="35"/>
                  </a:cubicBezTo>
                  <a:cubicBezTo>
                    <a:pt x="0" y="43"/>
                    <a:pt x="5" y="56"/>
                    <a:pt x="16" y="74"/>
                  </a:cubicBezTo>
                  <a:cubicBezTo>
                    <a:pt x="24" y="88"/>
                    <a:pt x="32" y="99"/>
                    <a:pt x="32" y="99"/>
                  </a:cubicBezTo>
                  <a:cubicBezTo>
                    <a:pt x="32" y="100"/>
                    <a:pt x="33" y="101"/>
                    <a:pt x="34" y="101"/>
                  </a:cubicBezTo>
                  <a:cubicBezTo>
                    <a:pt x="35" y="101"/>
                    <a:pt x="36" y="100"/>
                    <a:pt x="37" y="99"/>
                  </a:cubicBezTo>
                  <a:cubicBezTo>
                    <a:pt x="37" y="99"/>
                    <a:pt x="45" y="88"/>
                    <a:pt x="53" y="74"/>
                  </a:cubicBezTo>
                  <a:cubicBezTo>
                    <a:pt x="63" y="56"/>
                    <a:pt x="69" y="43"/>
                    <a:pt x="69" y="35"/>
                  </a:cubicBezTo>
                  <a:close/>
                  <a:moveTo>
                    <a:pt x="34" y="57"/>
                  </a:moveTo>
                  <a:cubicBezTo>
                    <a:pt x="34" y="57"/>
                    <a:pt x="34" y="57"/>
                    <a:pt x="34" y="57"/>
                  </a:cubicBezTo>
                  <a:cubicBezTo>
                    <a:pt x="29" y="57"/>
                    <a:pt x="24" y="55"/>
                    <a:pt x="20" y="51"/>
                  </a:cubicBezTo>
                  <a:cubicBezTo>
                    <a:pt x="13" y="43"/>
                    <a:pt x="13" y="31"/>
                    <a:pt x="20" y="23"/>
                  </a:cubicBezTo>
                  <a:cubicBezTo>
                    <a:pt x="28" y="15"/>
                    <a:pt x="41" y="15"/>
                    <a:pt x="48" y="23"/>
                  </a:cubicBezTo>
                  <a:cubicBezTo>
                    <a:pt x="56" y="31"/>
                    <a:pt x="56" y="43"/>
                    <a:pt x="48" y="51"/>
                  </a:cubicBezTo>
                  <a:cubicBezTo>
                    <a:pt x="45" y="55"/>
                    <a:pt x="40" y="57"/>
                    <a:pt x="34" y="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57"/>
            <p:cNvSpPr/>
            <p:nvPr/>
          </p:nvSpPr>
          <p:spPr>
            <a:xfrm>
              <a:off x="2989251" y="2941938"/>
              <a:ext cx="107958" cy="98441"/>
            </a:xfrm>
            <a:custGeom>
              <a:rect b="b" l="l" r="r" t="t"/>
              <a:pathLst>
                <a:path extrusionOk="0" h="26" w="29">
                  <a:moveTo>
                    <a:pt x="14" y="0"/>
                  </a:moveTo>
                  <a:cubicBezTo>
                    <a:pt x="11" y="0"/>
                    <a:pt x="8" y="1"/>
                    <a:pt x="5" y="4"/>
                  </a:cubicBezTo>
                  <a:cubicBezTo>
                    <a:pt x="0" y="9"/>
                    <a:pt x="0" y="17"/>
                    <a:pt x="5" y="22"/>
                  </a:cubicBezTo>
                  <a:cubicBezTo>
                    <a:pt x="8" y="25"/>
                    <a:pt x="11" y="26"/>
                    <a:pt x="14" y="26"/>
                  </a:cubicBezTo>
                  <a:cubicBezTo>
                    <a:pt x="14" y="26"/>
                    <a:pt x="14" y="26"/>
                    <a:pt x="14" y="26"/>
                  </a:cubicBezTo>
                  <a:cubicBezTo>
                    <a:pt x="18" y="26"/>
                    <a:pt x="21" y="25"/>
                    <a:pt x="24" y="22"/>
                  </a:cubicBezTo>
                  <a:cubicBezTo>
                    <a:pt x="29" y="17"/>
                    <a:pt x="29" y="9"/>
                    <a:pt x="24" y="4"/>
                  </a:cubicBezTo>
                  <a:cubicBezTo>
                    <a:pt x="21" y="1"/>
                    <a:pt x="18" y="0"/>
                    <a:pt x="14" y="0"/>
                  </a:cubicBezTo>
                  <a:close/>
                  <a:moveTo>
                    <a:pt x="20" y="16"/>
                  </a:moveTo>
                  <a:cubicBezTo>
                    <a:pt x="18" y="16"/>
                    <a:pt x="18" y="16"/>
                    <a:pt x="18" y="16"/>
                  </a:cubicBezTo>
                  <a:cubicBezTo>
                    <a:pt x="18" y="19"/>
                    <a:pt x="18" y="19"/>
                    <a:pt x="18" y="19"/>
                  </a:cubicBezTo>
                  <a:cubicBezTo>
                    <a:pt x="18" y="21"/>
                    <a:pt x="16" y="22"/>
                    <a:pt x="14" y="22"/>
                  </a:cubicBezTo>
                  <a:cubicBezTo>
                    <a:pt x="13" y="22"/>
                    <a:pt x="11" y="21"/>
                    <a:pt x="11" y="19"/>
                  </a:cubicBezTo>
                  <a:cubicBezTo>
                    <a:pt x="11" y="16"/>
                    <a:pt x="11" y="16"/>
                    <a:pt x="11" y="16"/>
                  </a:cubicBezTo>
                  <a:cubicBezTo>
                    <a:pt x="8" y="16"/>
                    <a:pt x="8" y="16"/>
                    <a:pt x="8" y="16"/>
                  </a:cubicBezTo>
                  <a:cubicBezTo>
                    <a:pt x="7" y="16"/>
                    <a:pt x="5" y="15"/>
                    <a:pt x="5" y="13"/>
                  </a:cubicBezTo>
                  <a:cubicBezTo>
                    <a:pt x="5" y="11"/>
                    <a:pt x="7" y="10"/>
                    <a:pt x="8" y="10"/>
                  </a:cubicBezTo>
                  <a:cubicBezTo>
                    <a:pt x="11" y="10"/>
                    <a:pt x="11" y="10"/>
                    <a:pt x="11" y="10"/>
                  </a:cubicBezTo>
                  <a:cubicBezTo>
                    <a:pt x="11" y="7"/>
                    <a:pt x="11" y="7"/>
                    <a:pt x="11" y="7"/>
                  </a:cubicBezTo>
                  <a:cubicBezTo>
                    <a:pt x="11" y="5"/>
                    <a:pt x="13" y="4"/>
                    <a:pt x="14" y="4"/>
                  </a:cubicBezTo>
                  <a:cubicBezTo>
                    <a:pt x="16" y="4"/>
                    <a:pt x="18" y="5"/>
                    <a:pt x="18" y="7"/>
                  </a:cubicBezTo>
                  <a:cubicBezTo>
                    <a:pt x="18" y="10"/>
                    <a:pt x="18" y="10"/>
                    <a:pt x="18" y="10"/>
                  </a:cubicBezTo>
                  <a:cubicBezTo>
                    <a:pt x="20" y="10"/>
                    <a:pt x="20" y="10"/>
                    <a:pt x="20" y="10"/>
                  </a:cubicBezTo>
                  <a:cubicBezTo>
                    <a:pt x="22" y="10"/>
                    <a:pt x="24" y="11"/>
                    <a:pt x="24" y="13"/>
                  </a:cubicBezTo>
                  <a:cubicBezTo>
                    <a:pt x="24" y="15"/>
                    <a:pt x="22" y="16"/>
                    <a:pt x="20" y="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110" name="Google Shape;1110;p57"/>
          <p:cNvCxnSpPr>
            <a:endCxn id="1039" idx="3"/>
          </p:cNvCxnSpPr>
          <p:nvPr/>
        </p:nvCxnSpPr>
        <p:spPr>
          <a:xfrm flipH="1" rot="10800000">
            <a:off x="4184072" y="1418325"/>
            <a:ext cx="1945500" cy="777300"/>
          </a:xfrm>
          <a:prstGeom prst="bentConnector3">
            <a:avLst>
              <a:gd fmla="val 85007" name="adj1"/>
            </a:avLst>
          </a:prstGeom>
          <a:noFill/>
          <a:ln cap="flat" cmpd="sng" w="19050">
            <a:solidFill>
              <a:schemeClr val="dk2"/>
            </a:solidFill>
            <a:prstDash val="solid"/>
            <a:round/>
            <a:headEnd len="med" w="med" type="none"/>
            <a:tailEnd len="med" w="med" type="none"/>
          </a:ln>
        </p:spPr>
      </p:cxnSp>
      <p:cxnSp>
        <p:nvCxnSpPr>
          <p:cNvPr id="1111" name="Google Shape;1111;p57"/>
          <p:cNvCxnSpPr/>
          <p:nvPr/>
        </p:nvCxnSpPr>
        <p:spPr>
          <a:xfrm flipH="1">
            <a:off x="3316798" y="2627167"/>
            <a:ext cx="2812800" cy="459900"/>
          </a:xfrm>
          <a:prstGeom prst="bentConnector3">
            <a:avLst>
              <a:gd fmla="val 10683" name="adj1"/>
            </a:avLst>
          </a:prstGeom>
          <a:noFill/>
          <a:ln cap="flat" cmpd="sng" w="19050">
            <a:solidFill>
              <a:schemeClr val="dk2"/>
            </a:solidFill>
            <a:prstDash val="solid"/>
            <a:round/>
            <a:headEnd len="med" w="med" type="none"/>
            <a:tailEnd len="med" w="med" type="none"/>
          </a:ln>
        </p:spPr>
      </p:cxnSp>
      <p:cxnSp>
        <p:nvCxnSpPr>
          <p:cNvPr id="1112" name="Google Shape;1112;p57"/>
          <p:cNvCxnSpPr>
            <a:stCxn id="1040" idx="3"/>
          </p:cNvCxnSpPr>
          <p:nvPr/>
        </p:nvCxnSpPr>
        <p:spPr>
          <a:xfrm rot="10800000">
            <a:off x="2021072" y="3687210"/>
            <a:ext cx="4108500" cy="148800"/>
          </a:xfrm>
          <a:prstGeom prst="bentConnector3">
            <a:avLst>
              <a:gd fmla="val 7313"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6" name="Shape 1116"/>
        <p:cNvGrpSpPr/>
        <p:nvPr/>
      </p:nvGrpSpPr>
      <p:grpSpPr>
        <a:xfrm>
          <a:off x="0" y="0"/>
          <a:ext cx="0" cy="0"/>
          <a:chOff x="0" y="0"/>
          <a:chExt cx="0" cy="0"/>
        </a:xfrm>
      </p:grpSpPr>
      <p:sp>
        <p:nvSpPr>
          <p:cNvPr id="1117" name="Google Shape;111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1118" name="Google Shape;1118;p58"/>
          <p:cNvSpPr txBox="1"/>
          <p:nvPr/>
        </p:nvSpPr>
        <p:spPr>
          <a:xfrm flipH="1">
            <a:off x="877298" y="2158427"/>
            <a:ext cx="2353800" cy="4611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119" name="Google Shape;1119;p58"/>
          <p:cNvSpPr txBox="1"/>
          <p:nvPr/>
        </p:nvSpPr>
        <p:spPr>
          <a:xfrm flipH="1">
            <a:off x="877300" y="1525850"/>
            <a:ext cx="23538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1120" name="Google Shape;1120;p58"/>
          <p:cNvSpPr txBox="1"/>
          <p:nvPr/>
        </p:nvSpPr>
        <p:spPr>
          <a:xfrm flipH="1">
            <a:off x="2559800" y="3451225"/>
            <a:ext cx="23514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Mercury</a:t>
            </a:r>
            <a:endParaRPr b="1" sz="2000">
              <a:solidFill>
                <a:schemeClr val="dk1"/>
              </a:solidFill>
              <a:latin typeface="Poppins"/>
              <a:ea typeface="Poppins"/>
              <a:cs typeface="Poppins"/>
              <a:sym typeface="Poppins"/>
            </a:endParaRPr>
          </a:p>
        </p:txBody>
      </p:sp>
      <p:sp>
        <p:nvSpPr>
          <p:cNvPr id="1121" name="Google Shape;1121;p58"/>
          <p:cNvSpPr txBox="1"/>
          <p:nvPr/>
        </p:nvSpPr>
        <p:spPr>
          <a:xfrm flipH="1">
            <a:off x="2557251" y="3989775"/>
            <a:ext cx="23514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exend"/>
                <a:ea typeface="Lexend"/>
                <a:cs typeface="Lexend"/>
                <a:sym typeface="Lexend"/>
              </a:rPr>
              <a:t>Mercury is the closest planet to the Sun</a:t>
            </a:r>
            <a:endParaRPr>
              <a:solidFill>
                <a:schemeClr val="dk1"/>
              </a:solidFill>
              <a:latin typeface="Lexend"/>
              <a:ea typeface="Lexend"/>
              <a:cs typeface="Lexend"/>
              <a:sym typeface="Lexend"/>
            </a:endParaRPr>
          </a:p>
        </p:txBody>
      </p:sp>
      <p:sp>
        <p:nvSpPr>
          <p:cNvPr id="1122" name="Google Shape;1122;p58"/>
          <p:cNvSpPr txBox="1"/>
          <p:nvPr/>
        </p:nvSpPr>
        <p:spPr>
          <a:xfrm flipH="1">
            <a:off x="4237348" y="2158427"/>
            <a:ext cx="2353800" cy="4611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123" name="Google Shape;1123;p58"/>
          <p:cNvSpPr txBox="1"/>
          <p:nvPr/>
        </p:nvSpPr>
        <p:spPr>
          <a:xfrm flipH="1">
            <a:off x="4237350" y="1525850"/>
            <a:ext cx="23538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exend"/>
                <a:ea typeface="Lexend"/>
                <a:cs typeface="Lexend"/>
                <a:sym typeface="Lexend"/>
              </a:rPr>
              <a:t>Despite being red, Mars is a very cold place</a:t>
            </a:r>
            <a:endParaRPr>
              <a:solidFill>
                <a:schemeClr val="dk1"/>
              </a:solidFill>
              <a:latin typeface="Lexend"/>
              <a:ea typeface="Lexend"/>
              <a:cs typeface="Lexend"/>
              <a:sym typeface="Lexend"/>
            </a:endParaRPr>
          </a:p>
        </p:txBody>
      </p:sp>
      <p:sp>
        <p:nvSpPr>
          <p:cNvPr id="1124" name="Google Shape;1124;p58"/>
          <p:cNvSpPr txBox="1"/>
          <p:nvPr/>
        </p:nvSpPr>
        <p:spPr>
          <a:xfrm flipH="1">
            <a:off x="5918572" y="3451225"/>
            <a:ext cx="23514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Jupiter</a:t>
            </a:r>
            <a:endParaRPr b="1" sz="2000">
              <a:solidFill>
                <a:schemeClr val="dk1"/>
              </a:solidFill>
              <a:latin typeface="Poppins"/>
              <a:ea typeface="Poppins"/>
              <a:cs typeface="Poppins"/>
              <a:sym typeface="Poppins"/>
            </a:endParaRPr>
          </a:p>
        </p:txBody>
      </p:sp>
      <p:sp>
        <p:nvSpPr>
          <p:cNvPr id="1125" name="Google Shape;1125;p58"/>
          <p:cNvSpPr txBox="1"/>
          <p:nvPr/>
        </p:nvSpPr>
        <p:spPr>
          <a:xfrm flipH="1">
            <a:off x="5918574" y="3989775"/>
            <a:ext cx="23514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exend"/>
                <a:ea typeface="Lexend"/>
                <a:cs typeface="Lexend"/>
                <a:sym typeface="Lexend"/>
              </a:rPr>
              <a:t>Jupiter is the biggest planet of them all</a:t>
            </a:r>
            <a:endParaRPr>
              <a:solidFill>
                <a:schemeClr val="dk1"/>
              </a:solidFill>
              <a:latin typeface="Lexend"/>
              <a:ea typeface="Lexend"/>
              <a:cs typeface="Lexend"/>
              <a:sym typeface="Lexend"/>
            </a:endParaRPr>
          </a:p>
        </p:txBody>
      </p:sp>
      <p:sp>
        <p:nvSpPr>
          <p:cNvPr id="1126" name="Google Shape;1126;p58"/>
          <p:cNvSpPr txBox="1"/>
          <p:nvPr/>
        </p:nvSpPr>
        <p:spPr>
          <a:xfrm>
            <a:off x="1686850" y="2761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01</a:t>
            </a:r>
            <a:endParaRPr b="1" sz="3000">
              <a:solidFill>
                <a:srgbClr val="901518"/>
              </a:solidFill>
              <a:latin typeface="Poppins"/>
              <a:ea typeface="Poppins"/>
              <a:cs typeface="Poppins"/>
              <a:sym typeface="Poppins"/>
            </a:endParaRPr>
          </a:p>
        </p:txBody>
      </p:sp>
      <p:sp>
        <p:nvSpPr>
          <p:cNvPr id="1127" name="Google Shape;1127;p58"/>
          <p:cNvSpPr txBox="1"/>
          <p:nvPr/>
        </p:nvSpPr>
        <p:spPr>
          <a:xfrm>
            <a:off x="6723100" y="2761091"/>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04</a:t>
            </a:r>
            <a:endParaRPr b="1" sz="3000">
              <a:solidFill>
                <a:srgbClr val="901518"/>
              </a:solidFill>
              <a:latin typeface="Poppins"/>
              <a:ea typeface="Poppins"/>
              <a:cs typeface="Poppins"/>
              <a:sym typeface="Poppins"/>
            </a:endParaRPr>
          </a:p>
        </p:txBody>
      </p:sp>
      <p:sp>
        <p:nvSpPr>
          <p:cNvPr id="1128" name="Google Shape;1128;p58"/>
          <p:cNvSpPr txBox="1"/>
          <p:nvPr/>
        </p:nvSpPr>
        <p:spPr>
          <a:xfrm>
            <a:off x="3365596" y="2761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02</a:t>
            </a:r>
            <a:endParaRPr b="1" sz="3000">
              <a:solidFill>
                <a:srgbClr val="901518"/>
              </a:solidFill>
              <a:latin typeface="Poppins"/>
              <a:ea typeface="Poppins"/>
              <a:cs typeface="Poppins"/>
              <a:sym typeface="Poppins"/>
            </a:endParaRPr>
          </a:p>
        </p:txBody>
      </p:sp>
      <p:sp>
        <p:nvSpPr>
          <p:cNvPr id="1129" name="Google Shape;1129;p58"/>
          <p:cNvSpPr txBox="1"/>
          <p:nvPr/>
        </p:nvSpPr>
        <p:spPr>
          <a:xfrm>
            <a:off x="5044349" y="2761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03</a:t>
            </a:r>
            <a:endParaRPr b="1" sz="3000">
              <a:solidFill>
                <a:srgbClr val="901518"/>
              </a:solidFill>
              <a:latin typeface="Poppins"/>
              <a:ea typeface="Poppins"/>
              <a:cs typeface="Poppins"/>
              <a:sym typeface="Poppins"/>
            </a:endParaRPr>
          </a:p>
        </p:txBody>
      </p:sp>
      <p:cxnSp>
        <p:nvCxnSpPr>
          <p:cNvPr id="1130" name="Google Shape;1130;p58"/>
          <p:cNvCxnSpPr>
            <a:stCxn id="1126" idx="3"/>
            <a:endCxn id="1128" idx="1"/>
          </p:cNvCxnSpPr>
          <p:nvPr/>
        </p:nvCxnSpPr>
        <p:spPr>
          <a:xfrm>
            <a:off x="2421550" y="2984895"/>
            <a:ext cx="944100" cy="0"/>
          </a:xfrm>
          <a:prstGeom prst="straightConnector1">
            <a:avLst/>
          </a:prstGeom>
          <a:noFill/>
          <a:ln cap="flat" cmpd="sng" w="19050">
            <a:solidFill>
              <a:schemeClr val="dk2"/>
            </a:solidFill>
            <a:prstDash val="solid"/>
            <a:round/>
            <a:headEnd len="med" w="med" type="none"/>
            <a:tailEnd len="med" w="med" type="none"/>
          </a:ln>
        </p:spPr>
      </p:cxnSp>
      <p:cxnSp>
        <p:nvCxnSpPr>
          <p:cNvPr id="1131" name="Google Shape;1131;p58"/>
          <p:cNvCxnSpPr>
            <a:stCxn id="1128" idx="3"/>
            <a:endCxn id="1129" idx="1"/>
          </p:cNvCxnSpPr>
          <p:nvPr/>
        </p:nvCxnSpPr>
        <p:spPr>
          <a:xfrm>
            <a:off x="4100296" y="2984895"/>
            <a:ext cx="944100" cy="0"/>
          </a:xfrm>
          <a:prstGeom prst="straightConnector1">
            <a:avLst/>
          </a:prstGeom>
          <a:noFill/>
          <a:ln cap="flat" cmpd="sng" w="19050">
            <a:solidFill>
              <a:schemeClr val="dk2"/>
            </a:solidFill>
            <a:prstDash val="solid"/>
            <a:round/>
            <a:headEnd len="med" w="med" type="none"/>
            <a:tailEnd len="med" w="med" type="none"/>
          </a:ln>
        </p:spPr>
      </p:cxnSp>
      <p:cxnSp>
        <p:nvCxnSpPr>
          <p:cNvPr id="1132" name="Google Shape;1132;p58"/>
          <p:cNvCxnSpPr>
            <a:stCxn id="1129" idx="3"/>
            <a:endCxn id="1127" idx="1"/>
          </p:cNvCxnSpPr>
          <p:nvPr/>
        </p:nvCxnSpPr>
        <p:spPr>
          <a:xfrm>
            <a:off x="5779049" y="2984895"/>
            <a:ext cx="944100" cy="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6" name="Shape 1136"/>
        <p:cNvGrpSpPr/>
        <p:nvPr/>
      </p:nvGrpSpPr>
      <p:grpSpPr>
        <a:xfrm>
          <a:off x="0" y="0"/>
          <a:ext cx="0" cy="0"/>
          <a:chOff x="0" y="0"/>
          <a:chExt cx="0" cy="0"/>
        </a:xfrm>
      </p:grpSpPr>
      <p:sp>
        <p:nvSpPr>
          <p:cNvPr id="1137" name="Google Shape;1137;p59"/>
          <p:cNvSpPr txBox="1"/>
          <p:nvPr/>
        </p:nvSpPr>
        <p:spPr>
          <a:xfrm>
            <a:off x="719999" y="2296875"/>
            <a:ext cx="2020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rgbClr val="333333"/>
                </a:solidFill>
                <a:latin typeface="Poppins"/>
                <a:ea typeface="Poppins"/>
                <a:cs typeface="Poppins"/>
                <a:sym typeface="Poppins"/>
              </a:rPr>
              <a:t>Mars</a:t>
            </a:r>
            <a:endParaRPr b="1" sz="2000">
              <a:solidFill>
                <a:srgbClr val="333333"/>
              </a:solidFill>
              <a:latin typeface="Poppins"/>
              <a:ea typeface="Poppins"/>
              <a:cs typeface="Poppins"/>
              <a:sym typeface="Poppins"/>
            </a:endParaRPr>
          </a:p>
        </p:txBody>
      </p:sp>
      <p:sp>
        <p:nvSpPr>
          <p:cNvPr id="1138" name="Google Shape;113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1139" name="Google Shape;1139;p59"/>
          <p:cNvSpPr txBox="1"/>
          <p:nvPr/>
        </p:nvSpPr>
        <p:spPr>
          <a:xfrm>
            <a:off x="3429900" y="1385475"/>
            <a:ext cx="2284200" cy="5727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333333"/>
                </a:solidFill>
                <a:latin typeface="Poppins"/>
                <a:ea typeface="Poppins"/>
                <a:cs typeface="Poppins"/>
                <a:sym typeface="Poppins"/>
              </a:rPr>
              <a:t>Solar System</a:t>
            </a:r>
            <a:endParaRPr b="1" sz="2200">
              <a:solidFill>
                <a:srgbClr val="333333"/>
              </a:solidFill>
              <a:latin typeface="Poppins"/>
              <a:ea typeface="Poppins"/>
              <a:cs typeface="Poppins"/>
              <a:sym typeface="Poppins"/>
            </a:endParaRPr>
          </a:p>
        </p:txBody>
      </p:sp>
      <p:cxnSp>
        <p:nvCxnSpPr>
          <p:cNvPr id="1140" name="Google Shape;1140;p59"/>
          <p:cNvCxnSpPr/>
          <p:nvPr/>
        </p:nvCxnSpPr>
        <p:spPr>
          <a:xfrm>
            <a:off x="4575050" y="2570175"/>
            <a:ext cx="12399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141" name="Google Shape;1141;p59"/>
          <p:cNvCxnSpPr>
            <a:stCxn id="1139" idx="2"/>
          </p:cNvCxnSpPr>
          <p:nvPr/>
        </p:nvCxnSpPr>
        <p:spPr>
          <a:xfrm flipH="1" rot="-5400000">
            <a:off x="4219800" y="2310375"/>
            <a:ext cx="1938300" cy="1233900"/>
          </a:xfrm>
          <a:prstGeom prst="bentConnector3">
            <a:avLst>
              <a:gd fmla="val 99996" name="adj1"/>
            </a:avLst>
          </a:prstGeom>
          <a:noFill/>
          <a:ln cap="flat" cmpd="sng" w="19050">
            <a:solidFill>
              <a:schemeClr val="dk2"/>
            </a:solidFill>
            <a:prstDash val="solid"/>
            <a:round/>
            <a:headEnd len="med" w="med" type="none"/>
            <a:tailEnd len="med" w="med" type="none"/>
          </a:ln>
        </p:spPr>
      </p:cxnSp>
      <p:sp>
        <p:nvSpPr>
          <p:cNvPr id="1142" name="Google Shape;1142;p59"/>
          <p:cNvSpPr txBox="1"/>
          <p:nvPr/>
        </p:nvSpPr>
        <p:spPr>
          <a:xfrm>
            <a:off x="719999" y="3587630"/>
            <a:ext cx="2020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000">
                <a:solidFill>
                  <a:srgbClr val="333333"/>
                </a:solidFill>
                <a:latin typeface="Poppins"/>
                <a:ea typeface="Poppins"/>
                <a:cs typeface="Poppins"/>
                <a:sym typeface="Poppins"/>
              </a:rPr>
              <a:t>Mercury</a:t>
            </a:r>
            <a:endParaRPr b="1" sz="2000">
              <a:solidFill>
                <a:srgbClr val="333333"/>
              </a:solidFill>
              <a:latin typeface="Poppins"/>
              <a:ea typeface="Poppins"/>
              <a:cs typeface="Poppins"/>
              <a:sym typeface="Poppins"/>
            </a:endParaRPr>
          </a:p>
        </p:txBody>
      </p:sp>
      <p:sp>
        <p:nvSpPr>
          <p:cNvPr id="1143" name="Google Shape;1143;p59"/>
          <p:cNvSpPr txBox="1"/>
          <p:nvPr/>
        </p:nvSpPr>
        <p:spPr>
          <a:xfrm>
            <a:off x="6403199" y="2296875"/>
            <a:ext cx="2020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rgbClr val="333333"/>
                </a:solidFill>
                <a:latin typeface="Poppins"/>
                <a:ea typeface="Poppins"/>
                <a:cs typeface="Poppins"/>
                <a:sym typeface="Poppins"/>
              </a:rPr>
              <a:t>Venus</a:t>
            </a:r>
            <a:endParaRPr b="1" sz="2000">
              <a:solidFill>
                <a:srgbClr val="333333"/>
              </a:solidFill>
              <a:latin typeface="Poppins"/>
              <a:ea typeface="Poppins"/>
              <a:cs typeface="Poppins"/>
              <a:sym typeface="Poppins"/>
            </a:endParaRPr>
          </a:p>
        </p:txBody>
      </p:sp>
      <p:sp>
        <p:nvSpPr>
          <p:cNvPr id="1144" name="Google Shape;1144;p59"/>
          <p:cNvSpPr txBox="1"/>
          <p:nvPr/>
        </p:nvSpPr>
        <p:spPr>
          <a:xfrm>
            <a:off x="6403199" y="3587630"/>
            <a:ext cx="2020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000">
                <a:solidFill>
                  <a:srgbClr val="333333"/>
                </a:solidFill>
                <a:latin typeface="Poppins"/>
                <a:ea typeface="Poppins"/>
                <a:cs typeface="Poppins"/>
                <a:sym typeface="Poppins"/>
              </a:rPr>
              <a:t>Jupiter</a:t>
            </a:r>
            <a:endParaRPr b="1" sz="2000">
              <a:solidFill>
                <a:srgbClr val="333333"/>
              </a:solidFill>
              <a:latin typeface="Poppins"/>
              <a:ea typeface="Poppins"/>
              <a:cs typeface="Poppins"/>
              <a:sym typeface="Poppins"/>
            </a:endParaRPr>
          </a:p>
        </p:txBody>
      </p:sp>
      <p:cxnSp>
        <p:nvCxnSpPr>
          <p:cNvPr id="1145" name="Google Shape;1145;p59"/>
          <p:cNvCxnSpPr/>
          <p:nvPr/>
        </p:nvCxnSpPr>
        <p:spPr>
          <a:xfrm flipH="1">
            <a:off x="3362750" y="2570175"/>
            <a:ext cx="12123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146" name="Google Shape;1146;p59"/>
          <p:cNvCxnSpPr>
            <a:stCxn id="1139" idx="2"/>
          </p:cNvCxnSpPr>
          <p:nvPr/>
        </p:nvCxnSpPr>
        <p:spPr>
          <a:xfrm rot="5400000">
            <a:off x="3002850" y="2327325"/>
            <a:ext cx="1938300" cy="1200000"/>
          </a:xfrm>
          <a:prstGeom prst="bentConnector3">
            <a:avLst>
              <a:gd fmla="val 99996" name="adj1"/>
            </a:avLst>
          </a:prstGeom>
          <a:noFill/>
          <a:ln cap="flat" cmpd="sng" w="19050">
            <a:solidFill>
              <a:schemeClr val="dk2"/>
            </a:solidFill>
            <a:prstDash val="solid"/>
            <a:round/>
            <a:headEnd len="med" w="med" type="none"/>
            <a:tailEnd len="med" w="med" type="none"/>
          </a:ln>
        </p:spPr>
      </p:cxnSp>
      <p:sp>
        <p:nvSpPr>
          <p:cNvPr id="1147" name="Google Shape;1147;p59"/>
          <p:cNvSpPr txBox="1"/>
          <p:nvPr/>
        </p:nvSpPr>
        <p:spPr>
          <a:xfrm>
            <a:off x="719999" y="2855768"/>
            <a:ext cx="20208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33333"/>
                </a:solidFill>
                <a:latin typeface="Lexend"/>
                <a:ea typeface="Lexend"/>
                <a:cs typeface="Lexend"/>
                <a:sym typeface="Lexend"/>
              </a:rPr>
              <a:t>Mars is a red planet</a:t>
            </a:r>
            <a:endParaRPr>
              <a:solidFill>
                <a:srgbClr val="333333"/>
              </a:solidFill>
              <a:latin typeface="Lexend"/>
              <a:ea typeface="Lexend"/>
              <a:cs typeface="Lexend"/>
              <a:sym typeface="Lexend"/>
            </a:endParaRPr>
          </a:p>
        </p:txBody>
      </p:sp>
      <p:sp>
        <p:nvSpPr>
          <p:cNvPr id="1148" name="Google Shape;1148;p59"/>
          <p:cNvSpPr txBox="1"/>
          <p:nvPr/>
        </p:nvSpPr>
        <p:spPr>
          <a:xfrm>
            <a:off x="719999" y="4146523"/>
            <a:ext cx="20208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33333"/>
                </a:solidFill>
                <a:latin typeface="Lexend"/>
                <a:ea typeface="Lexend"/>
                <a:cs typeface="Lexend"/>
                <a:sym typeface="Lexend"/>
              </a:rPr>
              <a:t>Mercury is very small</a:t>
            </a:r>
            <a:endParaRPr>
              <a:solidFill>
                <a:srgbClr val="333333"/>
              </a:solidFill>
              <a:latin typeface="Lexend"/>
              <a:ea typeface="Lexend"/>
              <a:cs typeface="Lexend"/>
              <a:sym typeface="Lexend"/>
            </a:endParaRPr>
          </a:p>
        </p:txBody>
      </p:sp>
      <p:sp>
        <p:nvSpPr>
          <p:cNvPr id="1149" name="Google Shape;1149;p59"/>
          <p:cNvSpPr txBox="1"/>
          <p:nvPr/>
        </p:nvSpPr>
        <p:spPr>
          <a:xfrm>
            <a:off x="6403199" y="2855768"/>
            <a:ext cx="20208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33333"/>
                </a:solidFill>
                <a:latin typeface="Lexend"/>
                <a:ea typeface="Lexend"/>
                <a:cs typeface="Lexend"/>
                <a:sym typeface="Lexend"/>
              </a:rPr>
              <a:t>Venus is a hot planet</a:t>
            </a:r>
            <a:endParaRPr>
              <a:solidFill>
                <a:srgbClr val="333333"/>
              </a:solidFill>
              <a:latin typeface="Lexend"/>
              <a:ea typeface="Lexend"/>
              <a:cs typeface="Lexend"/>
              <a:sym typeface="Lexend"/>
            </a:endParaRPr>
          </a:p>
        </p:txBody>
      </p:sp>
      <p:sp>
        <p:nvSpPr>
          <p:cNvPr id="1150" name="Google Shape;1150;p59"/>
          <p:cNvSpPr txBox="1"/>
          <p:nvPr/>
        </p:nvSpPr>
        <p:spPr>
          <a:xfrm>
            <a:off x="6403199" y="4146523"/>
            <a:ext cx="20208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33333"/>
                </a:solidFill>
                <a:latin typeface="Lexend"/>
                <a:ea typeface="Lexend"/>
                <a:cs typeface="Lexend"/>
                <a:sym typeface="Lexend"/>
              </a:rPr>
              <a:t>Jupiter is a gas giant</a:t>
            </a:r>
            <a:endParaRPr>
              <a:solidFill>
                <a:srgbClr val="333333"/>
              </a:solidFill>
              <a:latin typeface="Lexend"/>
              <a:ea typeface="Lexend"/>
              <a:cs typeface="Lexend"/>
              <a:sym typeface="Lexend"/>
            </a:endParaRPr>
          </a:p>
        </p:txBody>
      </p:sp>
      <p:sp>
        <p:nvSpPr>
          <p:cNvPr id="1151" name="Google Shape;1151;p59"/>
          <p:cNvSpPr/>
          <p:nvPr/>
        </p:nvSpPr>
        <p:spPr>
          <a:xfrm>
            <a:off x="2897256" y="35701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59"/>
          <p:cNvSpPr/>
          <p:nvPr/>
        </p:nvSpPr>
        <p:spPr>
          <a:xfrm>
            <a:off x="5689606" y="227940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59"/>
          <p:cNvSpPr/>
          <p:nvPr/>
        </p:nvSpPr>
        <p:spPr>
          <a:xfrm>
            <a:off x="5689606" y="35701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59"/>
          <p:cNvSpPr/>
          <p:nvPr/>
        </p:nvSpPr>
        <p:spPr>
          <a:xfrm>
            <a:off x="2897256" y="2273556"/>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5" name="Google Shape;1155;p59"/>
          <p:cNvGrpSpPr/>
          <p:nvPr/>
        </p:nvGrpSpPr>
        <p:grpSpPr>
          <a:xfrm>
            <a:off x="3030662" y="2359338"/>
            <a:ext cx="327025" cy="422283"/>
            <a:chOff x="5345101" y="2210100"/>
            <a:chExt cx="327025" cy="422283"/>
          </a:xfrm>
        </p:grpSpPr>
        <p:sp>
          <p:nvSpPr>
            <p:cNvPr id="1156" name="Google Shape;1156;p59"/>
            <p:cNvSpPr/>
            <p:nvPr/>
          </p:nvSpPr>
          <p:spPr>
            <a:xfrm>
              <a:off x="5400663" y="2503788"/>
              <a:ext cx="271463" cy="128595"/>
            </a:xfrm>
            <a:custGeom>
              <a:rect b="b" l="l" r="r" t="t"/>
              <a:pathLst>
                <a:path extrusionOk="0" h="34" w="72">
                  <a:moveTo>
                    <a:pt x="69" y="0"/>
                  </a:moveTo>
                  <a:cubicBezTo>
                    <a:pt x="67" y="0"/>
                    <a:pt x="66" y="2"/>
                    <a:pt x="66" y="4"/>
                  </a:cubicBezTo>
                  <a:cubicBezTo>
                    <a:pt x="66" y="11"/>
                    <a:pt x="66" y="11"/>
                    <a:pt x="66" y="11"/>
                  </a:cubicBezTo>
                  <a:cubicBezTo>
                    <a:pt x="66" y="20"/>
                    <a:pt x="58" y="28"/>
                    <a:pt x="49" y="28"/>
                  </a:cubicBezTo>
                  <a:cubicBezTo>
                    <a:pt x="32" y="28"/>
                    <a:pt x="32" y="28"/>
                    <a:pt x="32" y="28"/>
                  </a:cubicBezTo>
                  <a:cubicBezTo>
                    <a:pt x="28" y="28"/>
                    <a:pt x="24" y="26"/>
                    <a:pt x="21" y="23"/>
                  </a:cubicBezTo>
                  <a:cubicBezTo>
                    <a:pt x="18" y="21"/>
                    <a:pt x="16" y="18"/>
                    <a:pt x="16" y="14"/>
                  </a:cubicBezTo>
                  <a:cubicBezTo>
                    <a:pt x="21" y="14"/>
                    <a:pt x="21" y="14"/>
                    <a:pt x="21" y="14"/>
                  </a:cubicBezTo>
                  <a:cubicBezTo>
                    <a:pt x="22" y="14"/>
                    <a:pt x="24" y="13"/>
                    <a:pt x="24" y="11"/>
                  </a:cubicBezTo>
                  <a:cubicBezTo>
                    <a:pt x="24" y="1"/>
                    <a:pt x="24" y="1"/>
                    <a:pt x="24" y="1"/>
                  </a:cubicBezTo>
                  <a:cubicBezTo>
                    <a:pt x="20" y="2"/>
                    <a:pt x="16" y="3"/>
                    <a:pt x="12" y="3"/>
                  </a:cubicBezTo>
                  <a:cubicBezTo>
                    <a:pt x="8" y="3"/>
                    <a:pt x="4" y="2"/>
                    <a:pt x="0" y="1"/>
                  </a:cubicBezTo>
                  <a:cubicBezTo>
                    <a:pt x="0" y="11"/>
                    <a:pt x="0" y="11"/>
                    <a:pt x="0" y="11"/>
                  </a:cubicBezTo>
                  <a:cubicBezTo>
                    <a:pt x="0" y="13"/>
                    <a:pt x="2" y="14"/>
                    <a:pt x="4" y="14"/>
                  </a:cubicBezTo>
                  <a:cubicBezTo>
                    <a:pt x="9" y="14"/>
                    <a:pt x="9" y="14"/>
                    <a:pt x="9" y="14"/>
                  </a:cubicBezTo>
                  <a:cubicBezTo>
                    <a:pt x="10" y="20"/>
                    <a:pt x="12" y="25"/>
                    <a:pt x="16" y="28"/>
                  </a:cubicBezTo>
                  <a:cubicBezTo>
                    <a:pt x="21" y="32"/>
                    <a:pt x="26" y="34"/>
                    <a:pt x="32" y="34"/>
                  </a:cubicBezTo>
                  <a:cubicBezTo>
                    <a:pt x="49" y="34"/>
                    <a:pt x="49" y="34"/>
                    <a:pt x="49" y="34"/>
                  </a:cubicBezTo>
                  <a:cubicBezTo>
                    <a:pt x="62" y="34"/>
                    <a:pt x="72" y="24"/>
                    <a:pt x="72" y="11"/>
                  </a:cubicBezTo>
                  <a:cubicBezTo>
                    <a:pt x="72" y="4"/>
                    <a:pt x="72" y="4"/>
                    <a:pt x="72" y="4"/>
                  </a:cubicBezTo>
                  <a:cubicBezTo>
                    <a:pt x="72" y="2"/>
                    <a:pt x="71" y="0"/>
                    <a:pt x="69"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59"/>
            <p:cNvSpPr/>
            <p:nvPr/>
          </p:nvSpPr>
          <p:spPr>
            <a:xfrm>
              <a:off x="5345100" y="2210100"/>
              <a:ext cx="203168" cy="282476"/>
            </a:xfrm>
            <a:custGeom>
              <a:rect b="b" l="l" r="r" t="t"/>
              <a:pathLst>
                <a:path extrusionOk="0" h="75" w="54">
                  <a:moveTo>
                    <a:pt x="24" y="6"/>
                  </a:moveTo>
                  <a:cubicBezTo>
                    <a:pt x="24" y="12"/>
                    <a:pt x="24" y="12"/>
                    <a:pt x="24" y="12"/>
                  </a:cubicBezTo>
                  <a:cubicBezTo>
                    <a:pt x="4" y="12"/>
                    <a:pt x="4" y="12"/>
                    <a:pt x="4" y="12"/>
                  </a:cubicBezTo>
                  <a:cubicBezTo>
                    <a:pt x="2" y="12"/>
                    <a:pt x="0" y="14"/>
                    <a:pt x="0" y="16"/>
                  </a:cubicBezTo>
                  <a:cubicBezTo>
                    <a:pt x="0" y="48"/>
                    <a:pt x="0" y="48"/>
                    <a:pt x="0" y="48"/>
                  </a:cubicBezTo>
                  <a:cubicBezTo>
                    <a:pt x="0" y="63"/>
                    <a:pt x="12" y="75"/>
                    <a:pt x="27" y="75"/>
                  </a:cubicBezTo>
                  <a:cubicBezTo>
                    <a:pt x="39" y="75"/>
                    <a:pt x="50" y="66"/>
                    <a:pt x="53" y="55"/>
                  </a:cubicBezTo>
                  <a:cubicBezTo>
                    <a:pt x="34" y="55"/>
                    <a:pt x="34" y="55"/>
                    <a:pt x="34" y="55"/>
                  </a:cubicBezTo>
                  <a:cubicBezTo>
                    <a:pt x="33" y="55"/>
                    <a:pt x="31" y="53"/>
                    <a:pt x="31" y="51"/>
                  </a:cubicBezTo>
                  <a:cubicBezTo>
                    <a:pt x="31" y="50"/>
                    <a:pt x="33" y="48"/>
                    <a:pt x="34" y="48"/>
                  </a:cubicBezTo>
                  <a:cubicBezTo>
                    <a:pt x="54" y="48"/>
                    <a:pt x="54" y="48"/>
                    <a:pt x="54" y="48"/>
                  </a:cubicBezTo>
                  <a:cubicBezTo>
                    <a:pt x="54" y="48"/>
                    <a:pt x="54" y="48"/>
                    <a:pt x="54" y="48"/>
                  </a:cubicBezTo>
                  <a:cubicBezTo>
                    <a:pt x="54" y="42"/>
                    <a:pt x="54" y="42"/>
                    <a:pt x="54" y="42"/>
                  </a:cubicBezTo>
                  <a:cubicBezTo>
                    <a:pt x="34" y="42"/>
                    <a:pt x="34" y="42"/>
                    <a:pt x="34" y="42"/>
                  </a:cubicBezTo>
                  <a:cubicBezTo>
                    <a:pt x="33" y="42"/>
                    <a:pt x="31" y="41"/>
                    <a:pt x="31" y="39"/>
                  </a:cubicBezTo>
                  <a:cubicBezTo>
                    <a:pt x="31" y="37"/>
                    <a:pt x="33" y="35"/>
                    <a:pt x="34" y="35"/>
                  </a:cubicBezTo>
                  <a:cubicBezTo>
                    <a:pt x="54" y="35"/>
                    <a:pt x="54" y="35"/>
                    <a:pt x="54" y="35"/>
                  </a:cubicBezTo>
                  <a:cubicBezTo>
                    <a:pt x="54" y="29"/>
                    <a:pt x="54" y="29"/>
                    <a:pt x="54" y="29"/>
                  </a:cubicBezTo>
                  <a:cubicBezTo>
                    <a:pt x="34" y="29"/>
                    <a:pt x="34" y="29"/>
                    <a:pt x="34" y="29"/>
                  </a:cubicBezTo>
                  <a:cubicBezTo>
                    <a:pt x="33" y="29"/>
                    <a:pt x="31" y="28"/>
                    <a:pt x="31" y="26"/>
                  </a:cubicBezTo>
                  <a:cubicBezTo>
                    <a:pt x="31" y="24"/>
                    <a:pt x="33" y="23"/>
                    <a:pt x="34" y="23"/>
                  </a:cubicBezTo>
                  <a:cubicBezTo>
                    <a:pt x="54" y="23"/>
                    <a:pt x="54" y="23"/>
                    <a:pt x="54" y="23"/>
                  </a:cubicBezTo>
                  <a:cubicBezTo>
                    <a:pt x="54" y="16"/>
                    <a:pt x="54" y="16"/>
                    <a:pt x="54" y="16"/>
                  </a:cubicBezTo>
                  <a:cubicBezTo>
                    <a:pt x="54" y="14"/>
                    <a:pt x="52" y="12"/>
                    <a:pt x="50" y="12"/>
                  </a:cubicBezTo>
                  <a:cubicBezTo>
                    <a:pt x="30" y="12"/>
                    <a:pt x="30" y="12"/>
                    <a:pt x="30" y="12"/>
                  </a:cubicBezTo>
                  <a:cubicBezTo>
                    <a:pt x="30" y="6"/>
                    <a:pt x="30" y="6"/>
                    <a:pt x="30" y="6"/>
                  </a:cubicBezTo>
                  <a:cubicBezTo>
                    <a:pt x="41" y="6"/>
                    <a:pt x="41" y="6"/>
                    <a:pt x="41" y="6"/>
                  </a:cubicBezTo>
                  <a:cubicBezTo>
                    <a:pt x="41" y="6"/>
                    <a:pt x="42" y="6"/>
                    <a:pt x="43" y="6"/>
                  </a:cubicBezTo>
                  <a:cubicBezTo>
                    <a:pt x="43" y="5"/>
                    <a:pt x="44" y="4"/>
                    <a:pt x="44" y="3"/>
                  </a:cubicBezTo>
                  <a:cubicBezTo>
                    <a:pt x="44" y="1"/>
                    <a:pt x="43" y="0"/>
                    <a:pt x="41" y="0"/>
                  </a:cubicBezTo>
                  <a:cubicBezTo>
                    <a:pt x="13" y="0"/>
                    <a:pt x="13" y="0"/>
                    <a:pt x="13" y="0"/>
                  </a:cubicBezTo>
                  <a:cubicBezTo>
                    <a:pt x="12" y="0"/>
                    <a:pt x="10" y="1"/>
                    <a:pt x="10" y="3"/>
                  </a:cubicBezTo>
                  <a:cubicBezTo>
                    <a:pt x="10" y="4"/>
                    <a:pt x="11" y="5"/>
                    <a:pt x="12" y="6"/>
                  </a:cubicBezTo>
                  <a:cubicBezTo>
                    <a:pt x="12" y="6"/>
                    <a:pt x="13" y="6"/>
                    <a:pt x="13" y="6"/>
                  </a:cubicBezTo>
                  <a:lnTo>
                    <a:pt x="24" y="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8" name="Google Shape;1158;p59"/>
          <p:cNvGrpSpPr/>
          <p:nvPr/>
        </p:nvGrpSpPr>
        <p:grpSpPr>
          <a:xfrm>
            <a:off x="5773000" y="2435075"/>
            <a:ext cx="427049" cy="282476"/>
            <a:chOff x="5932476" y="2357738"/>
            <a:chExt cx="427049" cy="282476"/>
          </a:xfrm>
        </p:grpSpPr>
        <p:sp>
          <p:nvSpPr>
            <p:cNvPr id="1159" name="Google Shape;1159;p59"/>
            <p:cNvSpPr/>
            <p:nvPr/>
          </p:nvSpPr>
          <p:spPr>
            <a:xfrm>
              <a:off x="5932476" y="2357738"/>
              <a:ext cx="200037" cy="282476"/>
            </a:xfrm>
            <a:custGeom>
              <a:rect b="b" l="l" r="r" t="t"/>
              <a:pathLst>
                <a:path extrusionOk="0" h="75" w="53">
                  <a:moveTo>
                    <a:pt x="29" y="1"/>
                  </a:moveTo>
                  <a:cubicBezTo>
                    <a:pt x="29" y="0"/>
                    <a:pt x="28" y="0"/>
                    <a:pt x="26" y="0"/>
                  </a:cubicBezTo>
                  <a:cubicBezTo>
                    <a:pt x="25" y="0"/>
                    <a:pt x="24" y="0"/>
                    <a:pt x="24" y="1"/>
                  </a:cubicBezTo>
                  <a:cubicBezTo>
                    <a:pt x="24" y="1"/>
                    <a:pt x="18" y="10"/>
                    <a:pt x="12" y="21"/>
                  </a:cubicBezTo>
                  <a:cubicBezTo>
                    <a:pt x="4" y="35"/>
                    <a:pt x="0" y="45"/>
                    <a:pt x="0" y="50"/>
                  </a:cubicBezTo>
                  <a:cubicBezTo>
                    <a:pt x="0" y="64"/>
                    <a:pt x="12" y="75"/>
                    <a:pt x="26" y="75"/>
                  </a:cubicBezTo>
                  <a:cubicBezTo>
                    <a:pt x="41" y="75"/>
                    <a:pt x="53" y="64"/>
                    <a:pt x="53" y="50"/>
                  </a:cubicBezTo>
                  <a:cubicBezTo>
                    <a:pt x="53" y="45"/>
                    <a:pt x="49" y="35"/>
                    <a:pt x="41" y="21"/>
                  </a:cubicBezTo>
                  <a:cubicBezTo>
                    <a:pt x="35" y="10"/>
                    <a:pt x="29" y="1"/>
                    <a:pt x="29" y="1"/>
                  </a:cubicBezTo>
                  <a:close/>
                  <a:moveTo>
                    <a:pt x="35" y="50"/>
                  </a:moveTo>
                  <a:cubicBezTo>
                    <a:pt x="30" y="50"/>
                    <a:pt x="30" y="50"/>
                    <a:pt x="30" y="50"/>
                  </a:cubicBezTo>
                  <a:cubicBezTo>
                    <a:pt x="30" y="55"/>
                    <a:pt x="30" y="55"/>
                    <a:pt x="30" y="55"/>
                  </a:cubicBezTo>
                  <a:cubicBezTo>
                    <a:pt x="30" y="57"/>
                    <a:pt x="28" y="58"/>
                    <a:pt x="26" y="58"/>
                  </a:cubicBezTo>
                  <a:cubicBezTo>
                    <a:pt x="25" y="58"/>
                    <a:pt x="23" y="57"/>
                    <a:pt x="23" y="55"/>
                  </a:cubicBezTo>
                  <a:cubicBezTo>
                    <a:pt x="23" y="50"/>
                    <a:pt x="23" y="50"/>
                    <a:pt x="23" y="50"/>
                  </a:cubicBezTo>
                  <a:cubicBezTo>
                    <a:pt x="18" y="50"/>
                    <a:pt x="18" y="50"/>
                    <a:pt x="18" y="50"/>
                  </a:cubicBezTo>
                  <a:cubicBezTo>
                    <a:pt x="16" y="50"/>
                    <a:pt x="15" y="49"/>
                    <a:pt x="15" y="47"/>
                  </a:cubicBezTo>
                  <a:cubicBezTo>
                    <a:pt x="15" y="45"/>
                    <a:pt x="16" y="44"/>
                    <a:pt x="18" y="44"/>
                  </a:cubicBezTo>
                  <a:cubicBezTo>
                    <a:pt x="23" y="44"/>
                    <a:pt x="23" y="44"/>
                    <a:pt x="23" y="44"/>
                  </a:cubicBezTo>
                  <a:cubicBezTo>
                    <a:pt x="23" y="39"/>
                    <a:pt x="23" y="39"/>
                    <a:pt x="23" y="39"/>
                  </a:cubicBezTo>
                  <a:cubicBezTo>
                    <a:pt x="23" y="37"/>
                    <a:pt x="25" y="35"/>
                    <a:pt x="26" y="35"/>
                  </a:cubicBezTo>
                  <a:cubicBezTo>
                    <a:pt x="28" y="35"/>
                    <a:pt x="30" y="37"/>
                    <a:pt x="30" y="39"/>
                  </a:cubicBezTo>
                  <a:cubicBezTo>
                    <a:pt x="30" y="44"/>
                    <a:pt x="30" y="44"/>
                    <a:pt x="30" y="44"/>
                  </a:cubicBezTo>
                  <a:cubicBezTo>
                    <a:pt x="35" y="44"/>
                    <a:pt x="35" y="44"/>
                    <a:pt x="35" y="44"/>
                  </a:cubicBezTo>
                  <a:cubicBezTo>
                    <a:pt x="36" y="44"/>
                    <a:pt x="38" y="45"/>
                    <a:pt x="38" y="47"/>
                  </a:cubicBezTo>
                  <a:cubicBezTo>
                    <a:pt x="38" y="49"/>
                    <a:pt x="36" y="50"/>
                    <a:pt x="35"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59"/>
            <p:cNvSpPr/>
            <p:nvPr/>
          </p:nvSpPr>
          <p:spPr>
            <a:xfrm>
              <a:off x="6159488" y="2357738"/>
              <a:ext cx="200037" cy="282476"/>
            </a:xfrm>
            <a:custGeom>
              <a:rect b="b" l="l" r="r" t="t"/>
              <a:pathLst>
                <a:path extrusionOk="0" h="75" w="53">
                  <a:moveTo>
                    <a:pt x="41" y="21"/>
                  </a:moveTo>
                  <a:cubicBezTo>
                    <a:pt x="35" y="10"/>
                    <a:pt x="29" y="1"/>
                    <a:pt x="29" y="1"/>
                  </a:cubicBezTo>
                  <a:cubicBezTo>
                    <a:pt x="28" y="0"/>
                    <a:pt x="27" y="0"/>
                    <a:pt x="26" y="0"/>
                  </a:cubicBezTo>
                  <a:cubicBezTo>
                    <a:pt x="25" y="0"/>
                    <a:pt x="24" y="0"/>
                    <a:pt x="23" y="1"/>
                  </a:cubicBezTo>
                  <a:cubicBezTo>
                    <a:pt x="23" y="1"/>
                    <a:pt x="17" y="10"/>
                    <a:pt x="12" y="21"/>
                  </a:cubicBezTo>
                  <a:cubicBezTo>
                    <a:pt x="4" y="35"/>
                    <a:pt x="0" y="45"/>
                    <a:pt x="0" y="50"/>
                  </a:cubicBezTo>
                  <a:cubicBezTo>
                    <a:pt x="0" y="64"/>
                    <a:pt x="11" y="75"/>
                    <a:pt x="26" y="75"/>
                  </a:cubicBezTo>
                  <a:cubicBezTo>
                    <a:pt x="41" y="75"/>
                    <a:pt x="53" y="64"/>
                    <a:pt x="53" y="50"/>
                  </a:cubicBezTo>
                  <a:cubicBezTo>
                    <a:pt x="53" y="45"/>
                    <a:pt x="49" y="35"/>
                    <a:pt x="41" y="21"/>
                  </a:cubicBezTo>
                  <a:close/>
                  <a:moveTo>
                    <a:pt x="34" y="50"/>
                  </a:moveTo>
                  <a:cubicBezTo>
                    <a:pt x="18" y="50"/>
                    <a:pt x="18" y="50"/>
                    <a:pt x="18" y="50"/>
                  </a:cubicBezTo>
                  <a:cubicBezTo>
                    <a:pt x="16" y="50"/>
                    <a:pt x="15" y="49"/>
                    <a:pt x="15" y="47"/>
                  </a:cubicBezTo>
                  <a:cubicBezTo>
                    <a:pt x="15" y="45"/>
                    <a:pt x="16" y="44"/>
                    <a:pt x="18" y="44"/>
                  </a:cubicBezTo>
                  <a:cubicBezTo>
                    <a:pt x="34" y="44"/>
                    <a:pt x="34" y="44"/>
                    <a:pt x="34" y="44"/>
                  </a:cubicBezTo>
                  <a:cubicBezTo>
                    <a:pt x="36" y="44"/>
                    <a:pt x="37" y="45"/>
                    <a:pt x="37" y="47"/>
                  </a:cubicBezTo>
                  <a:cubicBezTo>
                    <a:pt x="37" y="49"/>
                    <a:pt x="36" y="50"/>
                    <a:pt x="34"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1" name="Google Shape;1161;p59"/>
          <p:cNvGrpSpPr/>
          <p:nvPr/>
        </p:nvGrpSpPr>
        <p:grpSpPr>
          <a:xfrm>
            <a:off x="5775388" y="3676575"/>
            <a:ext cx="422275" cy="381008"/>
            <a:chOff x="6516676" y="2251375"/>
            <a:chExt cx="422275" cy="381008"/>
          </a:xfrm>
        </p:grpSpPr>
        <p:sp>
          <p:nvSpPr>
            <p:cNvPr id="1162" name="Google Shape;1162;p59"/>
            <p:cNvSpPr/>
            <p:nvPr/>
          </p:nvSpPr>
          <p:spPr>
            <a:xfrm>
              <a:off x="6516676" y="2322813"/>
              <a:ext cx="200037" cy="144478"/>
            </a:xfrm>
            <a:custGeom>
              <a:rect b="b" l="l" r="r" t="t"/>
              <a:pathLst>
                <a:path extrusionOk="0" h="38" w="53">
                  <a:moveTo>
                    <a:pt x="53" y="15"/>
                  </a:moveTo>
                  <a:cubicBezTo>
                    <a:pt x="42" y="15"/>
                    <a:pt x="42" y="15"/>
                    <a:pt x="42" y="15"/>
                  </a:cubicBezTo>
                  <a:cubicBezTo>
                    <a:pt x="36" y="30"/>
                    <a:pt x="36" y="30"/>
                    <a:pt x="36" y="30"/>
                  </a:cubicBezTo>
                  <a:cubicBezTo>
                    <a:pt x="36" y="32"/>
                    <a:pt x="35" y="32"/>
                    <a:pt x="33" y="32"/>
                  </a:cubicBezTo>
                  <a:cubicBezTo>
                    <a:pt x="33" y="32"/>
                    <a:pt x="33" y="32"/>
                    <a:pt x="33" y="32"/>
                  </a:cubicBezTo>
                  <a:cubicBezTo>
                    <a:pt x="32" y="32"/>
                    <a:pt x="31" y="31"/>
                    <a:pt x="30" y="30"/>
                  </a:cubicBezTo>
                  <a:cubicBezTo>
                    <a:pt x="22" y="0"/>
                    <a:pt x="22" y="0"/>
                    <a:pt x="22" y="0"/>
                  </a:cubicBezTo>
                  <a:cubicBezTo>
                    <a:pt x="17" y="10"/>
                    <a:pt x="17" y="10"/>
                    <a:pt x="17" y="10"/>
                  </a:cubicBezTo>
                  <a:cubicBezTo>
                    <a:pt x="16" y="11"/>
                    <a:pt x="15" y="12"/>
                    <a:pt x="14" y="12"/>
                  </a:cubicBezTo>
                  <a:cubicBezTo>
                    <a:pt x="0" y="12"/>
                    <a:pt x="0" y="12"/>
                    <a:pt x="0" y="12"/>
                  </a:cubicBezTo>
                  <a:cubicBezTo>
                    <a:pt x="0" y="38"/>
                    <a:pt x="0" y="38"/>
                    <a:pt x="0" y="38"/>
                  </a:cubicBezTo>
                  <a:cubicBezTo>
                    <a:pt x="53" y="38"/>
                    <a:pt x="53" y="38"/>
                    <a:pt x="53" y="38"/>
                  </a:cubicBezTo>
                  <a:lnTo>
                    <a:pt x="53"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59"/>
            <p:cNvSpPr/>
            <p:nvPr/>
          </p:nvSpPr>
          <p:spPr>
            <a:xfrm>
              <a:off x="6516676" y="2251375"/>
              <a:ext cx="200037" cy="142819"/>
            </a:xfrm>
            <a:custGeom>
              <a:rect b="b" l="l" r="r" t="t"/>
              <a:pathLst>
                <a:path extrusionOk="0" h="38" w="53">
                  <a:moveTo>
                    <a:pt x="20" y="8"/>
                  </a:moveTo>
                  <a:cubicBezTo>
                    <a:pt x="20" y="6"/>
                    <a:pt x="21" y="6"/>
                    <a:pt x="23" y="6"/>
                  </a:cubicBezTo>
                  <a:cubicBezTo>
                    <a:pt x="24" y="6"/>
                    <a:pt x="25" y="7"/>
                    <a:pt x="26" y="8"/>
                  </a:cubicBezTo>
                  <a:cubicBezTo>
                    <a:pt x="34" y="38"/>
                    <a:pt x="34" y="38"/>
                    <a:pt x="34" y="38"/>
                  </a:cubicBezTo>
                  <a:cubicBezTo>
                    <a:pt x="37" y="30"/>
                    <a:pt x="37" y="30"/>
                    <a:pt x="37" y="30"/>
                  </a:cubicBezTo>
                  <a:cubicBezTo>
                    <a:pt x="37" y="28"/>
                    <a:pt x="39" y="27"/>
                    <a:pt x="40" y="27"/>
                  </a:cubicBezTo>
                  <a:cubicBezTo>
                    <a:pt x="53" y="27"/>
                    <a:pt x="53" y="27"/>
                    <a:pt x="53" y="27"/>
                  </a:cubicBezTo>
                  <a:cubicBezTo>
                    <a:pt x="53" y="0"/>
                    <a:pt x="53" y="0"/>
                    <a:pt x="53" y="0"/>
                  </a:cubicBezTo>
                  <a:cubicBezTo>
                    <a:pt x="3" y="0"/>
                    <a:pt x="3" y="0"/>
                    <a:pt x="3" y="0"/>
                  </a:cubicBezTo>
                  <a:cubicBezTo>
                    <a:pt x="1" y="0"/>
                    <a:pt x="0" y="1"/>
                    <a:pt x="0" y="3"/>
                  </a:cubicBezTo>
                  <a:cubicBezTo>
                    <a:pt x="0" y="24"/>
                    <a:pt x="0" y="24"/>
                    <a:pt x="0" y="24"/>
                  </a:cubicBezTo>
                  <a:cubicBezTo>
                    <a:pt x="12" y="24"/>
                    <a:pt x="12" y="24"/>
                    <a:pt x="12" y="24"/>
                  </a:cubicBezTo>
                  <a:lnTo>
                    <a:pt x="20"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59"/>
            <p:cNvSpPr/>
            <p:nvPr/>
          </p:nvSpPr>
          <p:spPr>
            <a:xfrm>
              <a:off x="6796076" y="2583163"/>
              <a:ext cx="98441" cy="49220"/>
            </a:xfrm>
            <a:custGeom>
              <a:rect b="b" l="l" r="r" t="t"/>
              <a:pathLst>
                <a:path extrusionOk="0" h="13" w="26">
                  <a:moveTo>
                    <a:pt x="0" y="10"/>
                  </a:moveTo>
                  <a:cubicBezTo>
                    <a:pt x="0" y="12"/>
                    <a:pt x="1" y="13"/>
                    <a:pt x="3" y="13"/>
                  </a:cubicBezTo>
                  <a:cubicBezTo>
                    <a:pt x="23" y="13"/>
                    <a:pt x="23" y="13"/>
                    <a:pt x="23" y="13"/>
                  </a:cubicBezTo>
                  <a:cubicBezTo>
                    <a:pt x="25" y="13"/>
                    <a:pt x="26" y="12"/>
                    <a:pt x="26" y="10"/>
                  </a:cubicBezTo>
                  <a:cubicBezTo>
                    <a:pt x="26" y="0"/>
                    <a:pt x="26" y="0"/>
                    <a:pt x="26" y="0"/>
                  </a:cubicBezTo>
                  <a:cubicBezTo>
                    <a:pt x="0" y="0"/>
                    <a:pt x="0" y="0"/>
                    <a:pt x="0" y="0"/>
                  </a:cubicBezTo>
                  <a:lnTo>
                    <a:pt x="0" y="1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59"/>
            <p:cNvSpPr/>
            <p:nvPr/>
          </p:nvSpPr>
          <p:spPr>
            <a:xfrm>
              <a:off x="6740513" y="2251375"/>
              <a:ext cx="198354" cy="215813"/>
            </a:xfrm>
            <a:custGeom>
              <a:rect b="b" l="l" r="r" t="t"/>
              <a:pathLst>
                <a:path extrusionOk="0" h="57" w="53">
                  <a:moveTo>
                    <a:pt x="0" y="57"/>
                  </a:moveTo>
                  <a:cubicBezTo>
                    <a:pt x="53" y="57"/>
                    <a:pt x="53" y="57"/>
                    <a:pt x="53" y="57"/>
                  </a:cubicBezTo>
                  <a:cubicBezTo>
                    <a:pt x="53" y="3"/>
                    <a:pt x="53" y="3"/>
                    <a:pt x="53" y="3"/>
                  </a:cubicBezTo>
                  <a:cubicBezTo>
                    <a:pt x="53" y="1"/>
                    <a:pt x="52" y="0"/>
                    <a:pt x="50" y="0"/>
                  </a:cubicBezTo>
                  <a:cubicBezTo>
                    <a:pt x="0" y="0"/>
                    <a:pt x="0" y="0"/>
                    <a:pt x="0" y="0"/>
                  </a:cubicBezTo>
                  <a:lnTo>
                    <a:pt x="0" y="57"/>
                  </a:lnTo>
                  <a:close/>
                  <a:moveTo>
                    <a:pt x="13" y="17"/>
                  </a:moveTo>
                  <a:cubicBezTo>
                    <a:pt x="15" y="15"/>
                    <a:pt x="17" y="14"/>
                    <a:pt x="20" y="14"/>
                  </a:cubicBezTo>
                  <a:cubicBezTo>
                    <a:pt x="20" y="14"/>
                    <a:pt x="20" y="14"/>
                    <a:pt x="20" y="14"/>
                  </a:cubicBezTo>
                  <a:cubicBezTo>
                    <a:pt x="23" y="14"/>
                    <a:pt x="25" y="15"/>
                    <a:pt x="27" y="17"/>
                  </a:cubicBezTo>
                  <a:cubicBezTo>
                    <a:pt x="27" y="17"/>
                    <a:pt x="27" y="17"/>
                    <a:pt x="27" y="17"/>
                  </a:cubicBezTo>
                  <a:cubicBezTo>
                    <a:pt x="27" y="17"/>
                    <a:pt x="27" y="17"/>
                    <a:pt x="27" y="17"/>
                  </a:cubicBezTo>
                  <a:cubicBezTo>
                    <a:pt x="29" y="15"/>
                    <a:pt x="31" y="14"/>
                    <a:pt x="34" y="14"/>
                  </a:cubicBezTo>
                  <a:cubicBezTo>
                    <a:pt x="36" y="14"/>
                    <a:pt x="39" y="15"/>
                    <a:pt x="40" y="17"/>
                  </a:cubicBezTo>
                  <a:cubicBezTo>
                    <a:pt x="44" y="21"/>
                    <a:pt x="44" y="27"/>
                    <a:pt x="40" y="30"/>
                  </a:cubicBezTo>
                  <a:cubicBezTo>
                    <a:pt x="29" y="42"/>
                    <a:pt x="29" y="42"/>
                    <a:pt x="29" y="42"/>
                  </a:cubicBezTo>
                  <a:cubicBezTo>
                    <a:pt x="28" y="42"/>
                    <a:pt x="28" y="43"/>
                    <a:pt x="27" y="43"/>
                  </a:cubicBezTo>
                  <a:cubicBezTo>
                    <a:pt x="27" y="43"/>
                    <a:pt x="27" y="43"/>
                    <a:pt x="27" y="43"/>
                  </a:cubicBezTo>
                  <a:cubicBezTo>
                    <a:pt x="26" y="43"/>
                    <a:pt x="25" y="42"/>
                    <a:pt x="24" y="42"/>
                  </a:cubicBezTo>
                  <a:cubicBezTo>
                    <a:pt x="13" y="30"/>
                    <a:pt x="13" y="30"/>
                    <a:pt x="13" y="30"/>
                  </a:cubicBezTo>
                  <a:cubicBezTo>
                    <a:pt x="9" y="27"/>
                    <a:pt x="9" y="21"/>
                    <a:pt x="13"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59"/>
            <p:cNvSpPr/>
            <p:nvPr/>
          </p:nvSpPr>
          <p:spPr>
            <a:xfrm>
              <a:off x="6516676" y="2492675"/>
              <a:ext cx="422275" cy="68294"/>
            </a:xfrm>
            <a:custGeom>
              <a:rect b="b" l="l" r="r" t="t"/>
              <a:pathLst>
                <a:path extrusionOk="0" h="18" w="112">
                  <a:moveTo>
                    <a:pt x="112" y="0"/>
                  </a:moveTo>
                  <a:cubicBezTo>
                    <a:pt x="0" y="0"/>
                    <a:pt x="0" y="0"/>
                    <a:pt x="0" y="0"/>
                  </a:cubicBezTo>
                  <a:cubicBezTo>
                    <a:pt x="0" y="18"/>
                    <a:pt x="0" y="18"/>
                    <a:pt x="0" y="18"/>
                  </a:cubicBezTo>
                  <a:cubicBezTo>
                    <a:pt x="112" y="18"/>
                    <a:pt x="112" y="18"/>
                    <a:pt x="112" y="18"/>
                  </a:cubicBezTo>
                  <a:lnTo>
                    <a:pt x="112" y="0"/>
                  </a:lnTo>
                  <a:close/>
                  <a:moveTo>
                    <a:pt x="76" y="12"/>
                  </a:moveTo>
                  <a:cubicBezTo>
                    <a:pt x="64" y="12"/>
                    <a:pt x="64" y="12"/>
                    <a:pt x="64" y="12"/>
                  </a:cubicBezTo>
                  <a:cubicBezTo>
                    <a:pt x="62" y="12"/>
                    <a:pt x="61" y="10"/>
                    <a:pt x="61" y="8"/>
                  </a:cubicBezTo>
                  <a:cubicBezTo>
                    <a:pt x="61" y="7"/>
                    <a:pt x="62" y="5"/>
                    <a:pt x="64" y="5"/>
                  </a:cubicBezTo>
                  <a:cubicBezTo>
                    <a:pt x="76" y="5"/>
                    <a:pt x="76" y="5"/>
                    <a:pt x="76" y="5"/>
                  </a:cubicBezTo>
                  <a:cubicBezTo>
                    <a:pt x="78" y="5"/>
                    <a:pt x="79" y="7"/>
                    <a:pt x="79" y="8"/>
                  </a:cubicBezTo>
                  <a:cubicBezTo>
                    <a:pt x="79" y="10"/>
                    <a:pt x="78" y="12"/>
                    <a:pt x="76" y="12"/>
                  </a:cubicBezTo>
                  <a:close/>
                  <a:moveTo>
                    <a:pt x="87" y="12"/>
                  </a:moveTo>
                  <a:cubicBezTo>
                    <a:pt x="87" y="12"/>
                    <a:pt x="87" y="12"/>
                    <a:pt x="87" y="12"/>
                  </a:cubicBezTo>
                  <a:cubicBezTo>
                    <a:pt x="85" y="12"/>
                    <a:pt x="84" y="10"/>
                    <a:pt x="84" y="8"/>
                  </a:cubicBezTo>
                  <a:cubicBezTo>
                    <a:pt x="84" y="7"/>
                    <a:pt x="85" y="5"/>
                    <a:pt x="87" y="5"/>
                  </a:cubicBezTo>
                  <a:cubicBezTo>
                    <a:pt x="89" y="5"/>
                    <a:pt x="90" y="7"/>
                    <a:pt x="90" y="8"/>
                  </a:cubicBezTo>
                  <a:cubicBezTo>
                    <a:pt x="90" y="10"/>
                    <a:pt x="89" y="12"/>
                    <a:pt x="87" y="12"/>
                  </a:cubicBezTo>
                  <a:close/>
                  <a:moveTo>
                    <a:pt x="98" y="12"/>
                  </a:moveTo>
                  <a:cubicBezTo>
                    <a:pt x="98" y="12"/>
                    <a:pt x="98" y="12"/>
                    <a:pt x="98" y="12"/>
                  </a:cubicBezTo>
                  <a:cubicBezTo>
                    <a:pt x="96" y="12"/>
                    <a:pt x="95" y="10"/>
                    <a:pt x="95" y="8"/>
                  </a:cubicBezTo>
                  <a:cubicBezTo>
                    <a:pt x="95" y="7"/>
                    <a:pt x="96" y="5"/>
                    <a:pt x="98" y="5"/>
                  </a:cubicBezTo>
                  <a:cubicBezTo>
                    <a:pt x="100" y="5"/>
                    <a:pt x="101" y="7"/>
                    <a:pt x="101" y="8"/>
                  </a:cubicBezTo>
                  <a:cubicBezTo>
                    <a:pt x="101" y="10"/>
                    <a:pt x="100" y="12"/>
                    <a:pt x="98" y="1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59"/>
            <p:cNvSpPr/>
            <p:nvPr/>
          </p:nvSpPr>
          <p:spPr>
            <a:xfrm>
              <a:off x="6562713" y="2583163"/>
              <a:ext cx="98441" cy="49220"/>
            </a:xfrm>
            <a:custGeom>
              <a:rect b="b" l="l" r="r" t="t"/>
              <a:pathLst>
                <a:path extrusionOk="0" h="13" w="26">
                  <a:moveTo>
                    <a:pt x="0" y="10"/>
                  </a:moveTo>
                  <a:cubicBezTo>
                    <a:pt x="0" y="12"/>
                    <a:pt x="1" y="13"/>
                    <a:pt x="3" y="13"/>
                  </a:cubicBezTo>
                  <a:cubicBezTo>
                    <a:pt x="22" y="13"/>
                    <a:pt x="22" y="13"/>
                    <a:pt x="22" y="13"/>
                  </a:cubicBezTo>
                  <a:cubicBezTo>
                    <a:pt x="24" y="13"/>
                    <a:pt x="26" y="12"/>
                    <a:pt x="26" y="10"/>
                  </a:cubicBezTo>
                  <a:cubicBezTo>
                    <a:pt x="26" y="0"/>
                    <a:pt x="26" y="0"/>
                    <a:pt x="26" y="0"/>
                  </a:cubicBezTo>
                  <a:cubicBezTo>
                    <a:pt x="0" y="0"/>
                    <a:pt x="0" y="0"/>
                    <a:pt x="0" y="0"/>
                  </a:cubicBezTo>
                  <a:lnTo>
                    <a:pt x="0" y="1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59"/>
            <p:cNvSpPr/>
            <p:nvPr/>
          </p:nvSpPr>
          <p:spPr>
            <a:xfrm>
              <a:off x="6804013" y="2330750"/>
              <a:ext cx="74613" cy="52395"/>
            </a:xfrm>
            <a:custGeom>
              <a:rect b="b" l="l" r="r" t="t"/>
              <a:pathLst>
                <a:path extrusionOk="0" h="14" w="20">
                  <a:moveTo>
                    <a:pt x="10" y="14"/>
                  </a:moveTo>
                  <a:cubicBezTo>
                    <a:pt x="19" y="5"/>
                    <a:pt x="19" y="5"/>
                    <a:pt x="19" y="5"/>
                  </a:cubicBezTo>
                  <a:cubicBezTo>
                    <a:pt x="20" y="4"/>
                    <a:pt x="20" y="2"/>
                    <a:pt x="19" y="0"/>
                  </a:cubicBezTo>
                  <a:cubicBezTo>
                    <a:pt x="18" y="0"/>
                    <a:pt x="17" y="0"/>
                    <a:pt x="17" y="0"/>
                  </a:cubicBezTo>
                  <a:cubicBezTo>
                    <a:pt x="16" y="0"/>
                    <a:pt x="15" y="0"/>
                    <a:pt x="14" y="0"/>
                  </a:cubicBezTo>
                  <a:cubicBezTo>
                    <a:pt x="12" y="3"/>
                    <a:pt x="12" y="3"/>
                    <a:pt x="12" y="3"/>
                  </a:cubicBezTo>
                  <a:cubicBezTo>
                    <a:pt x="11" y="3"/>
                    <a:pt x="11" y="4"/>
                    <a:pt x="10" y="4"/>
                  </a:cubicBezTo>
                  <a:cubicBezTo>
                    <a:pt x="9" y="4"/>
                    <a:pt x="8" y="3"/>
                    <a:pt x="7" y="3"/>
                  </a:cubicBezTo>
                  <a:cubicBezTo>
                    <a:pt x="5" y="0"/>
                    <a:pt x="5" y="0"/>
                    <a:pt x="5" y="0"/>
                  </a:cubicBezTo>
                  <a:cubicBezTo>
                    <a:pt x="5" y="0"/>
                    <a:pt x="4" y="0"/>
                    <a:pt x="3" y="0"/>
                  </a:cubicBezTo>
                  <a:cubicBezTo>
                    <a:pt x="2" y="0"/>
                    <a:pt x="1" y="0"/>
                    <a:pt x="1" y="0"/>
                  </a:cubicBezTo>
                  <a:cubicBezTo>
                    <a:pt x="0" y="2"/>
                    <a:pt x="0" y="4"/>
                    <a:pt x="1" y="5"/>
                  </a:cubicBezTo>
                  <a:lnTo>
                    <a:pt x="10" y="1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9" name="Google Shape;1169;p59"/>
          <p:cNvGrpSpPr/>
          <p:nvPr/>
        </p:nvGrpSpPr>
        <p:grpSpPr>
          <a:xfrm>
            <a:off x="2980637" y="3662988"/>
            <a:ext cx="427069" cy="408170"/>
            <a:chOff x="2290751" y="2875263"/>
            <a:chExt cx="427069" cy="408170"/>
          </a:xfrm>
        </p:grpSpPr>
        <p:sp>
          <p:nvSpPr>
            <p:cNvPr id="1170" name="Google Shape;1170;p59"/>
            <p:cNvSpPr/>
            <p:nvPr/>
          </p:nvSpPr>
          <p:spPr>
            <a:xfrm>
              <a:off x="2290750" y="2908600"/>
              <a:ext cx="320814" cy="374833"/>
            </a:xfrm>
            <a:custGeom>
              <a:rect b="b" l="l" r="r" t="t"/>
              <a:pathLst>
                <a:path extrusionOk="0" h="99" w="85">
                  <a:moveTo>
                    <a:pt x="85" y="17"/>
                  </a:moveTo>
                  <a:cubicBezTo>
                    <a:pt x="76" y="17"/>
                    <a:pt x="76" y="17"/>
                    <a:pt x="76" y="17"/>
                  </a:cubicBezTo>
                  <a:cubicBezTo>
                    <a:pt x="76" y="12"/>
                    <a:pt x="76" y="12"/>
                    <a:pt x="76" y="12"/>
                  </a:cubicBezTo>
                  <a:cubicBezTo>
                    <a:pt x="76" y="5"/>
                    <a:pt x="71" y="0"/>
                    <a:pt x="64" y="0"/>
                  </a:cubicBezTo>
                  <a:cubicBezTo>
                    <a:pt x="64" y="0"/>
                    <a:pt x="64" y="0"/>
                    <a:pt x="64" y="0"/>
                  </a:cubicBezTo>
                  <a:cubicBezTo>
                    <a:pt x="64" y="11"/>
                    <a:pt x="64" y="11"/>
                    <a:pt x="64" y="11"/>
                  </a:cubicBezTo>
                  <a:cubicBezTo>
                    <a:pt x="64" y="16"/>
                    <a:pt x="59" y="21"/>
                    <a:pt x="54" y="21"/>
                  </a:cubicBezTo>
                  <a:cubicBezTo>
                    <a:pt x="22" y="21"/>
                    <a:pt x="22" y="21"/>
                    <a:pt x="22" y="21"/>
                  </a:cubicBezTo>
                  <a:cubicBezTo>
                    <a:pt x="17" y="21"/>
                    <a:pt x="13" y="16"/>
                    <a:pt x="13" y="11"/>
                  </a:cubicBezTo>
                  <a:cubicBezTo>
                    <a:pt x="13" y="0"/>
                    <a:pt x="13" y="0"/>
                    <a:pt x="13" y="0"/>
                  </a:cubicBezTo>
                  <a:cubicBezTo>
                    <a:pt x="12" y="0"/>
                    <a:pt x="12" y="0"/>
                    <a:pt x="12" y="0"/>
                  </a:cubicBezTo>
                  <a:cubicBezTo>
                    <a:pt x="6" y="0"/>
                    <a:pt x="0" y="5"/>
                    <a:pt x="0" y="12"/>
                  </a:cubicBezTo>
                  <a:cubicBezTo>
                    <a:pt x="0" y="87"/>
                    <a:pt x="0" y="87"/>
                    <a:pt x="0" y="87"/>
                  </a:cubicBezTo>
                  <a:cubicBezTo>
                    <a:pt x="0" y="93"/>
                    <a:pt x="6" y="99"/>
                    <a:pt x="12" y="99"/>
                  </a:cubicBezTo>
                  <a:cubicBezTo>
                    <a:pt x="64" y="99"/>
                    <a:pt x="64" y="99"/>
                    <a:pt x="64" y="99"/>
                  </a:cubicBezTo>
                  <a:cubicBezTo>
                    <a:pt x="71" y="99"/>
                    <a:pt x="76" y="93"/>
                    <a:pt x="76" y="87"/>
                  </a:cubicBezTo>
                  <a:cubicBezTo>
                    <a:pt x="76" y="42"/>
                    <a:pt x="76" y="42"/>
                    <a:pt x="76" y="42"/>
                  </a:cubicBezTo>
                  <a:cubicBezTo>
                    <a:pt x="85" y="42"/>
                    <a:pt x="85" y="42"/>
                    <a:pt x="85" y="42"/>
                  </a:cubicBezTo>
                  <a:lnTo>
                    <a:pt x="85" y="17"/>
                  </a:lnTo>
                  <a:close/>
                  <a:moveTo>
                    <a:pt x="33" y="68"/>
                  </a:moveTo>
                  <a:cubicBezTo>
                    <a:pt x="17" y="68"/>
                    <a:pt x="17" y="68"/>
                    <a:pt x="17" y="68"/>
                  </a:cubicBezTo>
                  <a:cubicBezTo>
                    <a:pt x="15" y="68"/>
                    <a:pt x="14" y="66"/>
                    <a:pt x="14" y="65"/>
                  </a:cubicBezTo>
                  <a:cubicBezTo>
                    <a:pt x="14" y="63"/>
                    <a:pt x="15" y="61"/>
                    <a:pt x="17" y="61"/>
                  </a:cubicBezTo>
                  <a:cubicBezTo>
                    <a:pt x="33" y="61"/>
                    <a:pt x="33" y="61"/>
                    <a:pt x="33" y="61"/>
                  </a:cubicBezTo>
                  <a:cubicBezTo>
                    <a:pt x="35" y="61"/>
                    <a:pt x="36" y="63"/>
                    <a:pt x="36" y="65"/>
                  </a:cubicBezTo>
                  <a:cubicBezTo>
                    <a:pt x="36" y="66"/>
                    <a:pt x="35" y="68"/>
                    <a:pt x="33" y="68"/>
                  </a:cubicBezTo>
                  <a:close/>
                  <a:moveTo>
                    <a:pt x="59" y="55"/>
                  </a:moveTo>
                  <a:cubicBezTo>
                    <a:pt x="17" y="55"/>
                    <a:pt x="17" y="55"/>
                    <a:pt x="17" y="55"/>
                  </a:cubicBezTo>
                  <a:cubicBezTo>
                    <a:pt x="15" y="55"/>
                    <a:pt x="14" y="53"/>
                    <a:pt x="14" y="51"/>
                  </a:cubicBezTo>
                  <a:cubicBezTo>
                    <a:pt x="14" y="50"/>
                    <a:pt x="15" y="48"/>
                    <a:pt x="17" y="48"/>
                  </a:cubicBezTo>
                  <a:cubicBezTo>
                    <a:pt x="59" y="48"/>
                    <a:pt x="59" y="48"/>
                    <a:pt x="59" y="48"/>
                  </a:cubicBezTo>
                  <a:cubicBezTo>
                    <a:pt x="61" y="48"/>
                    <a:pt x="63" y="50"/>
                    <a:pt x="63" y="51"/>
                  </a:cubicBezTo>
                  <a:cubicBezTo>
                    <a:pt x="63" y="53"/>
                    <a:pt x="61" y="55"/>
                    <a:pt x="59" y="55"/>
                  </a:cubicBezTo>
                  <a:close/>
                  <a:moveTo>
                    <a:pt x="59" y="42"/>
                  </a:moveTo>
                  <a:cubicBezTo>
                    <a:pt x="17" y="42"/>
                    <a:pt x="17" y="42"/>
                    <a:pt x="17" y="42"/>
                  </a:cubicBezTo>
                  <a:cubicBezTo>
                    <a:pt x="15" y="42"/>
                    <a:pt x="14" y="40"/>
                    <a:pt x="14" y="38"/>
                  </a:cubicBezTo>
                  <a:cubicBezTo>
                    <a:pt x="14" y="36"/>
                    <a:pt x="15" y="35"/>
                    <a:pt x="17" y="35"/>
                  </a:cubicBezTo>
                  <a:cubicBezTo>
                    <a:pt x="59" y="35"/>
                    <a:pt x="59" y="35"/>
                    <a:pt x="59" y="35"/>
                  </a:cubicBezTo>
                  <a:cubicBezTo>
                    <a:pt x="61" y="35"/>
                    <a:pt x="63" y="36"/>
                    <a:pt x="63" y="38"/>
                  </a:cubicBezTo>
                  <a:cubicBezTo>
                    <a:pt x="63" y="40"/>
                    <a:pt x="61" y="42"/>
                    <a:pt x="59" y="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59"/>
            <p:cNvSpPr/>
            <p:nvPr/>
          </p:nvSpPr>
          <p:spPr>
            <a:xfrm>
              <a:off x="2362188" y="2875263"/>
              <a:ext cx="144478" cy="85713"/>
            </a:xfrm>
            <a:custGeom>
              <a:rect b="b" l="l" r="r" t="t"/>
              <a:pathLst>
                <a:path extrusionOk="0" h="23" w="38">
                  <a:moveTo>
                    <a:pt x="0" y="20"/>
                  </a:moveTo>
                  <a:cubicBezTo>
                    <a:pt x="0" y="22"/>
                    <a:pt x="1" y="23"/>
                    <a:pt x="3" y="23"/>
                  </a:cubicBezTo>
                  <a:cubicBezTo>
                    <a:pt x="35" y="23"/>
                    <a:pt x="35" y="23"/>
                    <a:pt x="35" y="23"/>
                  </a:cubicBezTo>
                  <a:cubicBezTo>
                    <a:pt x="37" y="23"/>
                    <a:pt x="38" y="22"/>
                    <a:pt x="38" y="20"/>
                  </a:cubicBezTo>
                  <a:cubicBezTo>
                    <a:pt x="38" y="4"/>
                    <a:pt x="38" y="4"/>
                    <a:pt x="38" y="4"/>
                  </a:cubicBezTo>
                  <a:cubicBezTo>
                    <a:pt x="38" y="2"/>
                    <a:pt x="37" y="0"/>
                    <a:pt x="35" y="0"/>
                  </a:cubicBezTo>
                  <a:cubicBezTo>
                    <a:pt x="3" y="0"/>
                    <a:pt x="3" y="0"/>
                    <a:pt x="3" y="0"/>
                  </a:cubicBezTo>
                  <a:cubicBezTo>
                    <a:pt x="1" y="0"/>
                    <a:pt x="0" y="2"/>
                    <a:pt x="0" y="4"/>
                  </a:cubicBezTo>
                  <a:lnTo>
                    <a:pt x="0" y="2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59"/>
            <p:cNvSpPr/>
            <p:nvPr/>
          </p:nvSpPr>
          <p:spPr>
            <a:xfrm>
              <a:off x="2633650" y="3067350"/>
              <a:ext cx="84169" cy="200037"/>
            </a:xfrm>
            <a:custGeom>
              <a:rect b="b" l="l" r="r" t="t"/>
              <a:pathLst>
                <a:path extrusionOk="0" h="53" w="22">
                  <a:moveTo>
                    <a:pt x="19" y="0"/>
                  </a:moveTo>
                  <a:cubicBezTo>
                    <a:pt x="0" y="0"/>
                    <a:pt x="0" y="0"/>
                    <a:pt x="0" y="0"/>
                  </a:cubicBezTo>
                  <a:cubicBezTo>
                    <a:pt x="0" y="34"/>
                    <a:pt x="0" y="34"/>
                    <a:pt x="0" y="34"/>
                  </a:cubicBezTo>
                  <a:cubicBezTo>
                    <a:pt x="0" y="35"/>
                    <a:pt x="1" y="35"/>
                    <a:pt x="1" y="36"/>
                  </a:cubicBezTo>
                  <a:cubicBezTo>
                    <a:pt x="8" y="50"/>
                    <a:pt x="8" y="50"/>
                    <a:pt x="8" y="50"/>
                  </a:cubicBezTo>
                  <a:cubicBezTo>
                    <a:pt x="9" y="51"/>
                    <a:pt x="10" y="52"/>
                    <a:pt x="10" y="52"/>
                  </a:cubicBezTo>
                  <a:cubicBezTo>
                    <a:pt x="12" y="53"/>
                    <a:pt x="14" y="52"/>
                    <a:pt x="14" y="50"/>
                  </a:cubicBezTo>
                  <a:cubicBezTo>
                    <a:pt x="22" y="36"/>
                    <a:pt x="22" y="36"/>
                    <a:pt x="22" y="36"/>
                  </a:cubicBezTo>
                  <a:cubicBezTo>
                    <a:pt x="22" y="35"/>
                    <a:pt x="22" y="35"/>
                    <a:pt x="22" y="34"/>
                  </a:cubicBezTo>
                  <a:cubicBezTo>
                    <a:pt x="22" y="0"/>
                    <a:pt x="22" y="0"/>
                    <a:pt x="22" y="0"/>
                  </a:cubicBezTo>
                  <a:lnTo>
                    <a:pt x="19"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59"/>
            <p:cNvSpPr/>
            <p:nvPr/>
          </p:nvSpPr>
          <p:spPr>
            <a:xfrm>
              <a:off x="2633651" y="2999088"/>
              <a:ext cx="84138" cy="41275"/>
            </a:xfrm>
            <a:custGeom>
              <a:rect b="b" l="l" r="r" t="t"/>
              <a:pathLst>
                <a:path extrusionOk="0" h="26" w="53">
                  <a:moveTo>
                    <a:pt x="0" y="0"/>
                  </a:moveTo>
                  <a:lnTo>
                    <a:pt x="0" y="26"/>
                  </a:lnTo>
                  <a:lnTo>
                    <a:pt x="46" y="26"/>
                  </a:lnTo>
                  <a:lnTo>
                    <a:pt x="53" y="26"/>
                  </a:lnTo>
                  <a:lnTo>
                    <a:pt x="53" y="0"/>
                  </a:ln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59"/>
            <p:cNvSpPr/>
            <p:nvPr/>
          </p:nvSpPr>
          <p:spPr>
            <a:xfrm>
              <a:off x="2633650" y="2908600"/>
              <a:ext cx="84169" cy="65107"/>
            </a:xfrm>
            <a:custGeom>
              <a:rect b="b" l="l" r="r" t="t"/>
              <a:pathLst>
                <a:path extrusionOk="0" h="17" w="22">
                  <a:moveTo>
                    <a:pt x="19" y="17"/>
                  </a:moveTo>
                  <a:cubicBezTo>
                    <a:pt x="22" y="17"/>
                    <a:pt x="22" y="17"/>
                    <a:pt x="22" y="17"/>
                  </a:cubicBezTo>
                  <a:cubicBezTo>
                    <a:pt x="22" y="9"/>
                    <a:pt x="22" y="9"/>
                    <a:pt x="22" y="9"/>
                  </a:cubicBezTo>
                  <a:cubicBezTo>
                    <a:pt x="22" y="4"/>
                    <a:pt x="18" y="0"/>
                    <a:pt x="13" y="0"/>
                  </a:cubicBezTo>
                  <a:cubicBezTo>
                    <a:pt x="9" y="0"/>
                    <a:pt x="9" y="0"/>
                    <a:pt x="9" y="0"/>
                  </a:cubicBezTo>
                  <a:cubicBezTo>
                    <a:pt x="4" y="0"/>
                    <a:pt x="0" y="4"/>
                    <a:pt x="0" y="9"/>
                  </a:cubicBezTo>
                  <a:cubicBezTo>
                    <a:pt x="0" y="17"/>
                    <a:pt x="0" y="17"/>
                    <a:pt x="0" y="17"/>
                  </a:cubicBezTo>
                  <a:lnTo>
                    <a:pt x="19" y="1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 name="Shape 1178"/>
        <p:cNvGrpSpPr/>
        <p:nvPr/>
      </p:nvGrpSpPr>
      <p:grpSpPr>
        <a:xfrm>
          <a:off x="0" y="0"/>
          <a:ext cx="0" cy="0"/>
          <a:chOff x="0" y="0"/>
          <a:chExt cx="0" cy="0"/>
        </a:xfrm>
      </p:grpSpPr>
      <p:sp>
        <p:nvSpPr>
          <p:cNvPr id="1179" name="Google Shape;1179;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1180" name="Google Shape;1180;p60"/>
          <p:cNvGraphicFramePr/>
          <p:nvPr/>
        </p:nvGraphicFramePr>
        <p:xfrm>
          <a:off x="719988" y="1557435"/>
          <a:ext cx="3000000" cy="3000000"/>
        </p:xfrm>
        <a:graphic>
          <a:graphicData uri="http://schemas.openxmlformats.org/drawingml/2006/table">
            <a:tbl>
              <a:tblPr>
                <a:noFill/>
                <a:tableStyleId>{53894362-B42E-4584-BB63-8129A326C91C}</a:tableStyleId>
              </a:tblPr>
              <a:tblGrid>
                <a:gridCol w="1233875"/>
                <a:gridCol w="1617525"/>
                <a:gridCol w="1617525"/>
                <a:gridCol w="1617525"/>
                <a:gridCol w="1617525"/>
              </a:tblGrid>
              <a:tr h="658525">
                <a:tc>
                  <a:txBody>
                    <a:bodyPr/>
                    <a:lstStyle/>
                    <a:p>
                      <a:pPr indent="0" lvl="0" marL="0" rtl="0" algn="l">
                        <a:spcBef>
                          <a:spcPts val="0"/>
                        </a:spcBef>
                        <a:spcAft>
                          <a:spcPts val="0"/>
                        </a:spcAft>
                        <a:buNone/>
                      </a:pPr>
                      <a:r>
                        <a:t/>
                      </a:r>
                      <a:endParaRPr b="1" sz="1800">
                        <a:solidFill>
                          <a:schemeClr val="dk1"/>
                        </a:solidFill>
                        <a:latin typeface="DM Sans"/>
                        <a:ea typeface="DM Sans"/>
                        <a:cs typeface="DM Sans"/>
                        <a:sym typeface="DM Sans"/>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Team A</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Team B</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Poppins"/>
                          <a:ea typeface="Poppins"/>
                          <a:cs typeface="Poppins"/>
                          <a:sym typeface="Poppins"/>
                        </a:rPr>
                        <a:t>Team C</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Poppins"/>
                          <a:ea typeface="Poppins"/>
                          <a:cs typeface="Poppins"/>
                          <a:sym typeface="Poppins"/>
                        </a:rPr>
                        <a:t>Team D</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r>
              <a:tr h="68430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Mercury</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0.06</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0.53</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0.38</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0.38</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r h="68430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Mars</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0.11</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9.4</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0.53</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0.78</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r h="684300">
                <a:tc>
                  <a:txBody>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Saturn</a:t>
                      </a:r>
                      <a:endParaRPr b="1" sz="1800">
                        <a:solidFill>
                          <a:schemeClr val="dk1"/>
                        </a:solidFill>
                        <a:latin typeface="Poppins"/>
                        <a:ea typeface="Poppins"/>
                        <a:cs typeface="Poppins"/>
                        <a:sym typeface="Poppins"/>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95.2</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1.16</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9.4</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exend"/>
                          <a:ea typeface="Lexend"/>
                          <a:cs typeface="Lexend"/>
                          <a:sym typeface="Lexend"/>
                        </a:rPr>
                        <a:t>1.16</a:t>
                      </a:r>
                      <a:endParaRPr>
                        <a:solidFill>
                          <a:schemeClr val="dk1"/>
                        </a:solidFill>
                        <a:latin typeface="Lexend"/>
                        <a:ea typeface="Lexend"/>
                        <a:cs typeface="Lexend"/>
                        <a:sym typeface="Lexend"/>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1186" name="Google Shape;1186;p61"/>
          <p:cNvSpPr txBox="1"/>
          <p:nvPr/>
        </p:nvSpPr>
        <p:spPr>
          <a:xfrm>
            <a:off x="981900" y="4390825"/>
            <a:ext cx="7180200" cy="25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exend"/>
                <a:ea typeface="Lexend"/>
                <a:cs typeface="Lexend"/>
                <a:sym typeface="Lexend"/>
              </a:rPr>
              <a:t>Follow the link in the graph to modify its data and then paste the new one here. </a:t>
            </a:r>
            <a:r>
              <a:rPr b="1" lang="en" sz="1000" u="sng">
                <a:solidFill>
                  <a:schemeClr val="dk1"/>
                </a:solidFill>
                <a:latin typeface="Lexend"/>
                <a:ea typeface="Lexend"/>
                <a:cs typeface="Lexend"/>
                <a:sym typeface="Lexend"/>
                <a:hlinkClick r:id="rId3">
                  <a:extLst>
                    <a:ext uri="{A12FA001-AC4F-418D-AE19-62706E023703}">
                      <ahyp:hlinkClr val="tx"/>
                    </a:ext>
                  </a:extLst>
                </a:hlinkClick>
              </a:rPr>
              <a:t>For more info, click here</a:t>
            </a:r>
            <a:endParaRPr b="1" sz="1000" u="sng">
              <a:solidFill>
                <a:schemeClr val="dk1"/>
              </a:solidFill>
              <a:latin typeface="Lexend"/>
              <a:ea typeface="Lexend"/>
              <a:cs typeface="Lexend"/>
              <a:sym typeface="Lexend"/>
            </a:endParaRPr>
          </a:p>
        </p:txBody>
      </p:sp>
      <p:sp>
        <p:nvSpPr>
          <p:cNvPr id="1187" name="Google Shape;1187;p61"/>
          <p:cNvSpPr txBox="1"/>
          <p:nvPr>
            <p:ph idx="4294967295" type="title"/>
          </p:nvPr>
        </p:nvSpPr>
        <p:spPr>
          <a:xfrm>
            <a:off x="4840975" y="1535725"/>
            <a:ext cx="1673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Mercury</a:t>
            </a:r>
            <a:endParaRPr sz="2000"/>
          </a:p>
        </p:txBody>
      </p:sp>
      <p:sp>
        <p:nvSpPr>
          <p:cNvPr id="1188" name="Google Shape;1188;p61"/>
          <p:cNvSpPr txBox="1"/>
          <p:nvPr>
            <p:ph idx="4294967295" type="subTitle"/>
          </p:nvPr>
        </p:nvSpPr>
        <p:spPr>
          <a:xfrm>
            <a:off x="4840975" y="2070325"/>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is quite a small planet</a:t>
            </a:r>
            <a:endParaRPr/>
          </a:p>
        </p:txBody>
      </p:sp>
      <p:sp>
        <p:nvSpPr>
          <p:cNvPr id="1189" name="Google Shape;1189;p61"/>
          <p:cNvSpPr txBox="1"/>
          <p:nvPr>
            <p:ph idx="4294967295" type="title"/>
          </p:nvPr>
        </p:nvSpPr>
        <p:spPr>
          <a:xfrm>
            <a:off x="4840975" y="3124212"/>
            <a:ext cx="1673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Jupiter</a:t>
            </a:r>
            <a:endParaRPr sz="2000"/>
          </a:p>
        </p:txBody>
      </p:sp>
      <p:sp>
        <p:nvSpPr>
          <p:cNvPr id="1190" name="Google Shape;1190;p61"/>
          <p:cNvSpPr txBox="1"/>
          <p:nvPr>
            <p:ph idx="4294967295" type="subTitle"/>
          </p:nvPr>
        </p:nvSpPr>
        <p:spPr>
          <a:xfrm>
            <a:off x="4840975" y="3658800"/>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Jupiter is an enormous planet</a:t>
            </a:r>
            <a:endParaRPr/>
          </a:p>
        </p:txBody>
      </p:sp>
      <p:sp>
        <p:nvSpPr>
          <p:cNvPr id="1191" name="Google Shape;1191;p61"/>
          <p:cNvSpPr txBox="1"/>
          <p:nvPr>
            <p:ph idx="4294967295" type="title"/>
          </p:nvPr>
        </p:nvSpPr>
        <p:spPr>
          <a:xfrm>
            <a:off x="6750900" y="1535725"/>
            <a:ext cx="1673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Venus</a:t>
            </a:r>
            <a:endParaRPr sz="2000"/>
          </a:p>
        </p:txBody>
      </p:sp>
      <p:sp>
        <p:nvSpPr>
          <p:cNvPr id="1192" name="Google Shape;1192;p61"/>
          <p:cNvSpPr txBox="1"/>
          <p:nvPr>
            <p:ph idx="4294967295" type="subTitle"/>
          </p:nvPr>
        </p:nvSpPr>
        <p:spPr>
          <a:xfrm>
            <a:off x="6750900" y="2070325"/>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Venus has high temperatures</a:t>
            </a:r>
            <a:endParaRPr/>
          </a:p>
        </p:txBody>
      </p:sp>
      <p:sp>
        <p:nvSpPr>
          <p:cNvPr id="1193" name="Google Shape;1193;p61"/>
          <p:cNvSpPr txBox="1"/>
          <p:nvPr>
            <p:ph idx="4294967295" type="title"/>
          </p:nvPr>
        </p:nvSpPr>
        <p:spPr>
          <a:xfrm>
            <a:off x="6750900" y="3124212"/>
            <a:ext cx="1673100" cy="527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t>Saturn</a:t>
            </a:r>
            <a:endParaRPr sz="2000"/>
          </a:p>
        </p:txBody>
      </p:sp>
      <p:sp>
        <p:nvSpPr>
          <p:cNvPr id="1194" name="Google Shape;1194;p61"/>
          <p:cNvSpPr txBox="1"/>
          <p:nvPr>
            <p:ph idx="4294967295" type="subTitle"/>
          </p:nvPr>
        </p:nvSpPr>
        <p:spPr>
          <a:xfrm>
            <a:off x="6750900" y="3658800"/>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Saturn is a gas giant with rings</a:t>
            </a:r>
            <a:endParaRPr/>
          </a:p>
        </p:txBody>
      </p:sp>
      <p:pic>
        <p:nvPicPr>
          <p:cNvPr id="1195" name="Google Shape;1195;p61" title="Gráfico">
            <a:hlinkClick r:id="rId4"/>
          </p:cNvPr>
          <p:cNvPicPr preferRelativeResize="0"/>
          <p:nvPr/>
        </p:nvPicPr>
        <p:blipFill>
          <a:blip r:embed="rId5">
            <a:alphaModFix/>
          </a:blip>
          <a:stretch>
            <a:fillRect/>
          </a:stretch>
        </p:blipFill>
        <p:spPr>
          <a:xfrm>
            <a:off x="720002" y="1569785"/>
            <a:ext cx="3790025" cy="2668641"/>
          </a:xfrm>
          <a:prstGeom prst="rect">
            <a:avLst/>
          </a:prstGeom>
          <a:noFill/>
          <a:ln>
            <a:noFill/>
          </a:ln>
        </p:spPr>
      </p:pic>
      <p:sp>
        <p:nvSpPr>
          <p:cNvPr id="1196" name="Google Shape;1196;p61"/>
          <p:cNvSpPr/>
          <p:nvPr/>
        </p:nvSpPr>
        <p:spPr>
          <a:xfrm>
            <a:off x="4958928" y="1242588"/>
            <a:ext cx="346574" cy="346574"/>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61"/>
          <p:cNvSpPr/>
          <p:nvPr/>
        </p:nvSpPr>
        <p:spPr>
          <a:xfrm>
            <a:off x="6845028" y="1242588"/>
            <a:ext cx="346574" cy="346574"/>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61"/>
          <p:cNvSpPr/>
          <p:nvPr/>
        </p:nvSpPr>
        <p:spPr>
          <a:xfrm>
            <a:off x="4958928" y="2816700"/>
            <a:ext cx="346574" cy="346574"/>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61"/>
          <p:cNvSpPr/>
          <p:nvPr/>
        </p:nvSpPr>
        <p:spPr>
          <a:xfrm>
            <a:off x="6845028" y="2816700"/>
            <a:ext cx="346574" cy="346574"/>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3" name="Shape 1203"/>
        <p:cNvGrpSpPr/>
        <p:nvPr/>
      </p:nvGrpSpPr>
      <p:grpSpPr>
        <a:xfrm>
          <a:off x="0" y="0"/>
          <a:ext cx="0" cy="0"/>
          <a:chOff x="0" y="0"/>
          <a:chExt cx="0" cy="0"/>
        </a:xfrm>
      </p:grpSpPr>
      <p:sp>
        <p:nvSpPr>
          <p:cNvPr id="1204" name="Google Shape;1204;p62"/>
          <p:cNvSpPr txBox="1"/>
          <p:nvPr>
            <p:ph idx="3" type="subTitle"/>
          </p:nvPr>
        </p:nvSpPr>
        <p:spPr>
          <a:xfrm>
            <a:off x="5055275" y="31942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a:t>
            </a:r>
            <a:r>
              <a:rPr lang="en"/>
              <a:t> Harris</a:t>
            </a:r>
            <a:endParaRPr/>
          </a:p>
        </p:txBody>
      </p:sp>
      <p:sp>
        <p:nvSpPr>
          <p:cNvPr id="1205" name="Google Shape;1205;p62"/>
          <p:cNvSpPr txBox="1"/>
          <p:nvPr>
            <p:ph idx="4" type="subTitle"/>
          </p:nvPr>
        </p:nvSpPr>
        <p:spPr>
          <a:xfrm>
            <a:off x="1583075" y="31942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1206" name="Google Shape;1206;p62"/>
          <p:cNvPicPr preferRelativeResize="0"/>
          <p:nvPr/>
        </p:nvPicPr>
        <p:blipFill rotWithShape="1">
          <a:blip r:embed="rId3">
            <a:alphaModFix/>
          </a:blip>
          <a:srcRect b="12920" l="43631" r="8896" t="15854"/>
          <a:stretch/>
        </p:blipFill>
        <p:spPr>
          <a:xfrm>
            <a:off x="5504089" y="1375650"/>
            <a:ext cx="1608000" cy="1608000"/>
          </a:xfrm>
          <a:prstGeom prst="roundRect">
            <a:avLst>
              <a:gd fmla="val 12571" name="adj"/>
            </a:avLst>
          </a:prstGeom>
          <a:noFill/>
          <a:ln>
            <a:noFill/>
          </a:ln>
        </p:spPr>
      </p:pic>
      <p:pic>
        <p:nvPicPr>
          <p:cNvPr id="1207" name="Google Shape;1207;p62"/>
          <p:cNvPicPr preferRelativeResize="0"/>
          <p:nvPr/>
        </p:nvPicPr>
        <p:blipFill rotWithShape="1">
          <a:blip r:embed="rId4">
            <a:alphaModFix/>
          </a:blip>
          <a:srcRect b="15611" l="21915" r="21920" t="0"/>
          <a:stretch/>
        </p:blipFill>
        <p:spPr>
          <a:xfrm flipH="1">
            <a:off x="2031864" y="1375600"/>
            <a:ext cx="1608000" cy="1608000"/>
          </a:xfrm>
          <a:prstGeom prst="roundRect">
            <a:avLst>
              <a:gd fmla="val 12325" name="adj"/>
            </a:avLst>
          </a:prstGeom>
          <a:noFill/>
          <a:ln>
            <a:noFill/>
          </a:ln>
        </p:spPr>
      </p:pic>
      <p:sp>
        <p:nvSpPr>
          <p:cNvPr id="1208" name="Google Shape;1208;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209" name="Google Shape;1209;p62"/>
          <p:cNvSpPr txBox="1"/>
          <p:nvPr>
            <p:ph idx="1" type="subTitle"/>
          </p:nvPr>
        </p:nvSpPr>
        <p:spPr>
          <a:xfrm>
            <a:off x="5055284" y="37668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210" name="Google Shape;1210;p62"/>
          <p:cNvSpPr txBox="1"/>
          <p:nvPr>
            <p:ph idx="2" type="subTitle"/>
          </p:nvPr>
        </p:nvSpPr>
        <p:spPr>
          <a:xfrm>
            <a:off x="1583300" y="37668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4" name="Shape 1214"/>
        <p:cNvGrpSpPr/>
        <p:nvPr/>
      </p:nvGrpSpPr>
      <p:grpSpPr>
        <a:xfrm>
          <a:off x="0" y="0"/>
          <a:ext cx="0" cy="0"/>
          <a:chOff x="0" y="0"/>
          <a:chExt cx="0" cy="0"/>
        </a:xfrm>
      </p:grpSpPr>
      <p:sp>
        <p:nvSpPr>
          <p:cNvPr id="1215" name="Google Shape;1215;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Rubric</a:t>
            </a:r>
            <a:endParaRPr/>
          </a:p>
        </p:txBody>
      </p:sp>
      <p:graphicFrame>
        <p:nvGraphicFramePr>
          <p:cNvPr id="1216" name="Google Shape;1216;p63"/>
          <p:cNvGraphicFramePr/>
          <p:nvPr/>
        </p:nvGraphicFramePr>
        <p:xfrm>
          <a:off x="952500" y="1300700"/>
          <a:ext cx="3000000" cy="3000000"/>
        </p:xfrm>
        <a:graphic>
          <a:graphicData uri="http://schemas.openxmlformats.org/drawingml/2006/table">
            <a:tbl>
              <a:tblPr>
                <a:noFill/>
                <a:tableStyleId>{AB5028ED-DD11-409D-9506-F292D04FFE21}</a:tableStyleId>
              </a:tblPr>
              <a:tblGrid>
                <a:gridCol w="2251000"/>
                <a:gridCol w="1099750"/>
                <a:gridCol w="1023600"/>
                <a:gridCol w="995825"/>
                <a:gridCol w="934400"/>
                <a:gridCol w="934425"/>
              </a:tblGrid>
              <a:tr h="682225">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Excellent</a:t>
                      </a:r>
                      <a:endParaRPr b="1">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Good </a:t>
                      </a:r>
                      <a:endParaRPr b="1">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Fair</a:t>
                      </a:r>
                      <a:endParaRPr b="1">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Poor</a:t>
                      </a:r>
                      <a:endParaRPr b="1">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Points </a:t>
                      </a:r>
                      <a:endParaRPr b="1">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r>
              <a:tr h="376850">
                <a:tc>
                  <a:txBody>
                    <a:bodyPr/>
                    <a:lstStyle/>
                    <a:p>
                      <a:pPr indent="0" lvl="0" marL="0" rtl="0" algn="l">
                        <a:spcBef>
                          <a:spcPts val="0"/>
                        </a:spcBef>
                        <a:spcAft>
                          <a:spcPts val="0"/>
                        </a:spcAft>
                        <a:buNone/>
                      </a:pPr>
                      <a:r>
                        <a:rPr b="1" lang="en">
                          <a:latin typeface="Poppins"/>
                          <a:ea typeface="Poppins"/>
                          <a:cs typeface="Poppins"/>
                          <a:sym typeface="Poppins"/>
                        </a:rPr>
                        <a:t>Organizing Principle</a:t>
                      </a:r>
                      <a:endParaRPr b="1">
                        <a:latin typeface="Poppins"/>
                        <a:ea typeface="Poppins"/>
                        <a:cs typeface="Poppins"/>
                        <a:sym typeface="Poppins"/>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Mars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Venus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Saturn</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Earth</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Neptune</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r h="376850">
                <a:tc>
                  <a:txBody>
                    <a:bodyPr/>
                    <a:lstStyle/>
                    <a:p>
                      <a:pPr indent="0" lvl="0" marL="0" rtl="0" algn="l">
                        <a:spcBef>
                          <a:spcPts val="0"/>
                        </a:spcBef>
                        <a:spcAft>
                          <a:spcPts val="0"/>
                        </a:spcAft>
                        <a:buNone/>
                      </a:pPr>
                      <a:r>
                        <a:rPr b="1" lang="en">
                          <a:latin typeface="Poppins"/>
                          <a:ea typeface="Poppins"/>
                          <a:cs typeface="Poppins"/>
                          <a:sym typeface="Poppins"/>
                        </a:rPr>
                        <a:t>Comments</a:t>
                      </a:r>
                      <a:endParaRPr b="1">
                        <a:latin typeface="Poppins"/>
                        <a:ea typeface="Poppins"/>
                        <a:cs typeface="Poppins"/>
                        <a:sym typeface="Poppins"/>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gridSpan="5">
                  <a:txBody>
                    <a:bodyPr/>
                    <a:lstStyle/>
                    <a:p>
                      <a:pPr indent="0" lvl="0" marL="0" rtl="0" algn="l">
                        <a:spcBef>
                          <a:spcPts val="0"/>
                        </a:spcBef>
                        <a:spcAft>
                          <a:spcPts val="0"/>
                        </a:spcAft>
                        <a:buNone/>
                      </a:pPr>
                      <a:r>
                        <a:rPr lang="en">
                          <a:latin typeface="Lexend"/>
                          <a:ea typeface="Lexend"/>
                          <a:cs typeface="Lexend"/>
                          <a:sym typeface="Lexend"/>
                        </a:rPr>
                        <a:t>Enter any comments here</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hMerge="1"/>
                <a:tc hMerge="1"/>
                <a:tc hMerge="1"/>
                <a:tc hMerge="1"/>
              </a:tr>
              <a:tr h="579775">
                <a:tc>
                  <a:txBody>
                    <a:bodyPr/>
                    <a:lstStyle/>
                    <a:p>
                      <a:pPr indent="0" lvl="0" marL="0" rtl="0" algn="l">
                        <a:spcBef>
                          <a:spcPts val="0"/>
                        </a:spcBef>
                        <a:spcAft>
                          <a:spcPts val="0"/>
                        </a:spcAft>
                        <a:buNone/>
                      </a:pPr>
                      <a:r>
                        <a:rPr b="1" lang="en">
                          <a:latin typeface="Poppins"/>
                          <a:ea typeface="Poppins"/>
                          <a:cs typeface="Poppins"/>
                          <a:sym typeface="Poppins"/>
                        </a:rPr>
                        <a:t>Specific Content Mastery</a:t>
                      </a:r>
                      <a:endParaRPr b="1">
                        <a:latin typeface="Poppins"/>
                        <a:ea typeface="Poppins"/>
                        <a:cs typeface="Poppins"/>
                        <a:sym typeface="Poppins"/>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Pluto</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Mercury</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Jupiter</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Mars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Uranus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r h="376850">
                <a:tc>
                  <a:txBody>
                    <a:bodyPr/>
                    <a:lstStyle/>
                    <a:p>
                      <a:pPr indent="0" lvl="0" marL="0" rtl="0" algn="l">
                        <a:spcBef>
                          <a:spcPts val="0"/>
                        </a:spcBef>
                        <a:spcAft>
                          <a:spcPts val="0"/>
                        </a:spcAft>
                        <a:buNone/>
                      </a:pPr>
                      <a:r>
                        <a:rPr b="1" lang="en">
                          <a:latin typeface="Poppins"/>
                          <a:ea typeface="Poppins"/>
                          <a:cs typeface="Poppins"/>
                          <a:sym typeface="Poppins"/>
                        </a:rPr>
                        <a:t>Comments</a:t>
                      </a:r>
                      <a:endParaRPr b="1">
                        <a:latin typeface="Poppins"/>
                        <a:ea typeface="Poppins"/>
                        <a:cs typeface="Poppins"/>
                        <a:sym typeface="Poppins"/>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gridSpan="5">
                  <a:txBody>
                    <a:bodyPr/>
                    <a:lstStyle/>
                    <a:p>
                      <a:pPr indent="0" lvl="0" marL="0" rtl="0" algn="l">
                        <a:spcBef>
                          <a:spcPts val="0"/>
                        </a:spcBef>
                        <a:spcAft>
                          <a:spcPts val="0"/>
                        </a:spcAft>
                        <a:buNone/>
                      </a:pPr>
                      <a:r>
                        <a:rPr lang="en">
                          <a:latin typeface="Lexend"/>
                          <a:ea typeface="Lexend"/>
                          <a:cs typeface="Lexend"/>
                          <a:sym typeface="Lexend"/>
                        </a:rPr>
                        <a:t>Enter any comments here</a:t>
                      </a:r>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hMerge="1"/>
                <a:tc hMerge="1"/>
                <a:tc hMerge="1"/>
                <a:tc hMerge="1"/>
              </a:tr>
              <a:tr h="782725">
                <a:tc>
                  <a:txBody>
                    <a:bodyPr/>
                    <a:lstStyle/>
                    <a:p>
                      <a:pPr indent="0" lvl="0" marL="0" rtl="0" algn="l">
                        <a:spcBef>
                          <a:spcPts val="0"/>
                        </a:spcBef>
                        <a:spcAft>
                          <a:spcPts val="0"/>
                        </a:spcAft>
                        <a:buNone/>
                      </a:pPr>
                      <a:r>
                        <a:rPr b="1" lang="en">
                          <a:latin typeface="Poppins"/>
                          <a:ea typeface="Poppins"/>
                          <a:cs typeface="Poppins"/>
                          <a:sym typeface="Poppins"/>
                        </a:rPr>
                        <a:t>Organization, Development and Support</a:t>
                      </a:r>
                      <a:endParaRPr b="1">
                        <a:latin typeface="Poppins"/>
                        <a:ea typeface="Poppins"/>
                        <a:cs typeface="Poppins"/>
                        <a:sym typeface="Poppins"/>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Uranus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Earth</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Pluto</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Venus</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latin typeface="Lexend"/>
                          <a:ea typeface="Lexend"/>
                          <a:cs typeface="Lexend"/>
                          <a:sym typeface="Lexend"/>
                        </a:rPr>
                        <a:t>Mercury</a:t>
                      </a:r>
                      <a:endParaRPr>
                        <a:latin typeface="Lexend"/>
                        <a:ea typeface="Lexend"/>
                        <a:cs typeface="Lexend"/>
                        <a:sym typeface="Lexend"/>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0" name="Shape 1220"/>
        <p:cNvGrpSpPr/>
        <p:nvPr/>
      </p:nvGrpSpPr>
      <p:grpSpPr>
        <a:xfrm>
          <a:off x="0" y="0"/>
          <a:ext cx="0" cy="0"/>
          <a:chOff x="0" y="0"/>
          <a:chExt cx="0" cy="0"/>
        </a:xfrm>
      </p:grpSpPr>
      <p:sp>
        <p:nvSpPr>
          <p:cNvPr id="1221" name="Google Shape;1221;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Multiple choice questions</a:t>
            </a:r>
            <a:endParaRPr/>
          </a:p>
        </p:txBody>
      </p:sp>
      <p:sp>
        <p:nvSpPr>
          <p:cNvPr id="1222" name="Google Shape;1222;p64"/>
          <p:cNvSpPr txBox="1"/>
          <p:nvPr>
            <p:ph idx="4294967295" type="title"/>
          </p:nvPr>
        </p:nvSpPr>
        <p:spPr>
          <a:xfrm>
            <a:off x="720000" y="3135450"/>
            <a:ext cx="2393100" cy="762600"/>
          </a:xfrm>
          <a:prstGeom prst="rect">
            <a:avLst/>
          </a:prstGeom>
          <a:solidFill>
            <a:schemeClr val="accent2"/>
          </a:solidFill>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0" lang="en" sz="1200">
                <a:latin typeface="Lexend"/>
                <a:ea typeface="Lexend"/>
                <a:cs typeface="Lexend"/>
                <a:sym typeface="Lexend"/>
              </a:rPr>
              <a:t>Call 112 and assist victims </a:t>
            </a:r>
            <a:endParaRPr b="0" sz="1200">
              <a:latin typeface="Lexend"/>
              <a:ea typeface="Lexend"/>
              <a:cs typeface="Lexend"/>
              <a:sym typeface="Lexend"/>
            </a:endParaRPr>
          </a:p>
        </p:txBody>
      </p:sp>
      <p:sp>
        <p:nvSpPr>
          <p:cNvPr id="1223" name="Google Shape;1223;p64"/>
          <p:cNvSpPr txBox="1"/>
          <p:nvPr>
            <p:ph idx="4294967295" type="subTitle"/>
          </p:nvPr>
        </p:nvSpPr>
        <p:spPr>
          <a:xfrm>
            <a:off x="1851150" y="1833325"/>
            <a:ext cx="54417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1800">
                <a:latin typeface="Poppins"/>
                <a:ea typeface="Poppins"/>
                <a:cs typeface="Poppins"/>
                <a:sym typeface="Poppins"/>
              </a:rPr>
              <a:t>In case of accident, the correct attitude is: </a:t>
            </a:r>
            <a:endParaRPr b="1" sz="1800">
              <a:latin typeface="Poppins"/>
              <a:ea typeface="Poppins"/>
              <a:cs typeface="Poppins"/>
              <a:sym typeface="Poppins"/>
            </a:endParaRPr>
          </a:p>
        </p:txBody>
      </p:sp>
      <p:sp>
        <p:nvSpPr>
          <p:cNvPr id="1224" name="Google Shape;1224;p64"/>
          <p:cNvSpPr txBox="1"/>
          <p:nvPr>
            <p:ph idx="4294967295" type="title"/>
          </p:nvPr>
        </p:nvSpPr>
        <p:spPr>
          <a:xfrm>
            <a:off x="6037675" y="3135450"/>
            <a:ext cx="2393100" cy="762600"/>
          </a:xfrm>
          <a:prstGeom prst="rect">
            <a:avLst/>
          </a:prstGeom>
          <a:solidFill>
            <a:schemeClr val="accent2"/>
          </a:solidFill>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0" lang="en" sz="1200">
                <a:latin typeface="Lexend"/>
                <a:ea typeface="Lexend"/>
                <a:cs typeface="Lexend"/>
                <a:sym typeface="Lexend"/>
              </a:rPr>
              <a:t>Calling for help and rescuing injured persons  </a:t>
            </a:r>
            <a:endParaRPr b="0" sz="1200">
              <a:latin typeface="Lexend"/>
              <a:ea typeface="Lexend"/>
              <a:cs typeface="Lexend"/>
              <a:sym typeface="Lexend"/>
            </a:endParaRPr>
          </a:p>
        </p:txBody>
      </p:sp>
      <p:sp>
        <p:nvSpPr>
          <p:cNvPr id="1225" name="Google Shape;1225;p64"/>
          <p:cNvSpPr txBox="1"/>
          <p:nvPr>
            <p:ph idx="4294967295" type="title"/>
          </p:nvPr>
        </p:nvSpPr>
        <p:spPr>
          <a:xfrm>
            <a:off x="3378837" y="3135450"/>
            <a:ext cx="2393100" cy="7626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0" lang="en" sz="1200">
                <a:solidFill>
                  <a:schemeClr val="lt2"/>
                </a:solidFill>
                <a:latin typeface="Lexend"/>
                <a:ea typeface="Lexend"/>
                <a:cs typeface="Lexend"/>
                <a:sym typeface="Lexend"/>
              </a:rPr>
              <a:t>Activate the Emergency System: Protect, Advise, Aid</a:t>
            </a:r>
            <a:r>
              <a:rPr b="0" lang="en" sz="1200">
                <a:solidFill>
                  <a:schemeClr val="lt2"/>
                </a:solidFill>
                <a:latin typeface="Lexend"/>
                <a:ea typeface="Lexend"/>
                <a:cs typeface="Lexend"/>
                <a:sym typeface="Lexend"/>
              </a:rPr>
              <a:t>  </a:t>
            </a:r>
            <a:endParaRPr b="0" sz="1200">
              <a:solidFill>
                <a:schemeClr val="lt2"/>
              </a:solidFill>
              <a:latin typeface="Lexend"/>
              <a:ea typeface="Lexend"/>
              <a:cs typeface="Lexend"/>
              <a:sym typeface="Lexend"/>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sp>
        <p:nvSpPr>
          <p:cNvPr id="1230" name="Google Shape;123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Short answer questions</a:t>
            </a:r>
            <a:endParaRPr/>
          </a:p>
        </p:txBody>
      </p:sp>
      <p:sp>
        <p:nvSpPr>
          <p:cNvPr id="1231" name="Google Shape;1231;p65"/>
          <p:cNvSpPr txBox="1"/>
          <p:nvPr>
            <p:ph idx="4294967295" type="title"/>
          </p:nvPr>
        </p:nvSpPr>
        <p:spPr>
          <a:xfrm>
            <a:off x="4644175" y="1815075"/>
            <a:ext cx="3786600" cy="762600"/>
          </a:xfrm>
          <a:prstGeom prst="rect">
            <a:avLst/>
          </a:prstGeom>
          <a:solidFill>
            <a:schemeClr val="accent2"/>
          </a:solidFill>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200">
                <a:latin typeface="Lexend"/>
                <a:ea typeface="Lexend"/>
                <a:cs typeface="Lexend"/>
                <a:sym typeface="Lexend"/>
              </a:rPr>
              <a:t> With the forehead-chin manoeuvre</a:t>
            </a:r>
            <a:endParaRPr b="0" sz="1200">
              <a:latin typeface="Lexend"/>
              <a:ea typeface="Lexend"/>
              <a:cs typeface="Lexend"/>
              <a:sym typeface="Lexend"/>
            </a:endParaRPr>
          </a:p>
        </p:txBody>
      </p:sp>
      <p:sp>
        <p:nvSpPr>
          <p:cNvPr id="1232" name="Google Shape;1232;p65"/>
          <p:cNvSpPr txBox="1"/>
          <p:nvPr>
            <p:ph idx="4294967295" type="subTitle"/>
          </p:nvPr>
        </p:nvSpPr>
        <p:spPr>
          <a:xfrm>
            <a:off x="1168350" y="1789425"/>
            <a:ext cx="3075300" cy="813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1800">
                <a:latin typeface="Poppins"/>
                <a:ea typeface="Poppins"/>
                <a:cs typeface="Poppins"/>
                <a:sym typeface="Poppins"/>
              </a:rPr>
              <a:t>Which first aid action can save the most lives?</a:t>
            </a:r>
            <a:r>
              <a:rPr b="1" lang="en" sz="1800">
                <a:latin typeface="Poppins"/>
                <a:ea typeface="Poppins"/>
                <a:cs typeface="Poppins"/>
                <a:sym typeface="Poppins"/>
              </a:rPr>
              <a:t> </a:t>
            </a:r>
            <a:endParaRPr b="1" sz="1800">
              <a:latin typeface="Poppins"/>
              <a:ea typeface="Poppins"/>
              <a:cs typeface="Poppins"/>
              <a:sym typeface="Poppins"/>
            </a:endParaRPr>
          </a:p>
        </p:txBody>
      </p:sp>
      <p:sp>
        <p:nvSpPr>
          <p:cNvPr id="1233" name="Google Shape;1233;p65"/>
          <p:cNvSpPr txBox="1"/>
          <p:nvPr>
            <p:ph idx="4294967295" type="title"/>
          </p:nvPr>
        </p:nvSpPr>
        <p:spPr>
          <a:xfrm>
            <a:off x="4644175" y="2792550"/>
            <a:ext cx="3786600" cy="762600"/>
          </a:xfrm>
          <a:prstGeom prst="rect">
            <a:avLst/>
          </a:prstGeom>
          <a:solidFill>
            <a:schemeClr val="accent2"/>
          </a:solidFill>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200">
                <a:latin typeface="Lexend"/>
                <a:ea typeface="Lexend"/>
                <a:cs typeface="Lexend"/>
                <a:sym typeface="Lexend"/>
              </a:rPr>
              <a:t>Press with clean gauze and lift the limb</a:t>
            </a:r>
            <a:endParaRPr b="0" sz="1200">
              <a:latin typeface="Lexend"/>
              <a:ea typeface="Lexend"/>
              <a:cs typeface="Lexend"/>
              <a:sym typeface="Lexend"/>
            </a:endParaRPr>
          </a:p>
        </p:txBody>
      </p:sp>
      <p:sp>
        <p:nvSpPr>
          <p:cNvPr id="1234" name="Google Shape;1234;p65"/>
          <p:cNvSpPr txBox="1"/>
          <p:nvPr>
            <p:ph idx="4294967295" type="subTitle"/>
          </p:nvPr>
        </p:nvSpPr>
        <p:spPr>
          <a:xfrm>
            <a:off x="1168350" y="2766900"/>
            <a:ext cx="3075300" cy="813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1800">
                <a:latin typeface="Poppins"/>
                <a:ea typeface="Poppins"/>
                <a:cs typeface="Poppins"/>
                <a:sym typeface="Poppins"/>
              </a:rPr>
              <a:t>The correct approach to bleeding is to…</a:t>
            </a:r>
            <a:r>
              <a:rPr b="1" lang="en" sz="1800">
                <a:latin typeface="Poppins"/>
                <a:ea typeface="Poppins"/>
                <a:cs typeface="Poppins"/>
                <a:sym typeface="Poppins"/>
              </a:rPr>
              <a:t> </a:t>
            </a:r>
            <a:endParaRPr b="1" sz="1800">
              <a:latin typeface="Poppins"/>
              <a:ea typeface="Poppins"/>
              <a:cs typeface="Poppins"/>
              <a:sym typeface="Poppins"/>
            </a:endParaRPr>
          </a:p>
        </p:txBody>
      </p:sp>
      <p:sp>
        <p:nvSpPr>
          <p:cNvPr id="1235" name="Google Shape;1235;p65"/>
          <p:cNvSpPr txBox="1"/>
          <p:nvPr>
            <p:ph idx="4294967295" type="title"/>
          </p:nvPr>
        </p:nvSpPr>
        <p:spPr>
          <a:xfrm>
            <a:off x="4644175" y="3795675"/>
            <a:ext cx="3786600" cy="762600"/>
          </a:xfrm>
          <a:prstGeom prst="rect">
            <a:avLst/>
          </a:prstGeom>
          <a:solidFill>
            <a:schemeClr val="accent2"/>
          </a:solidFill>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0" lang="en" sz="1200">
                <a:latin typeface="Lexend"/>
                <a:ea typeface="Lexend"/>
                <a:cs typeface="Lexend"/>
                <a:sym typeface="Lexend"/>
              </a:rPr>
              <a:t> Encourage the victim to continue coughing</a:t>
            </a:r>
            <a:endParaRPr b="0" sz="1200">
              <a:latin typeface="Lexend"/>
              <a:ea typeface="Lexend"/>
              <a:cs typeface="Lexend"/>
              <a:sym typeface="Lexend"/>
            </a:endParaRPr>
          </a:p>
        </p:txBody>
      </p:sp>
      <p:sp>
        <p:nvSpPr>
          <p:cNvPr id="1236" name="Google Shape;1236;p65"/>
          <p:cNvSpPr txBox="1"/>
          <p:nvPr>
            <p:ph idx="4294967295" type="subTitle"/>
          </p:nvPr>
        </p:nvSpPr>
        <p:spPr>
          <a:xfrm>
            <a:off x="1168401" y="3770025"/>
            <a:ext cx="3075300" cy="813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b="1" lang="en" sz="1800">
                <a:latin typeface="Poppins"/>
                <a:ea typeface="Poppins"/>
                <a:cs typeface="Poppins"/>
                <a:sym typeface="Poppins"/>
              </a:rPr>
              <a:t>In a choking situation with mild airway obstruction, we </a:t>
            </a:r>
            <a:r>
              <a:rPr b="1" lang="en" sz="1800">
                <a:latin typeface="Poppins"/>
                <a:ea typeface="Poppins"/>
                <a:cs typeface="Poppins"/>
                <a:sym typeface="Poppins"/>
              </a:rPr>
              <a:t>should</a:t>
            </a:r>
            <a:r>
              <a:rPr b="1" lang="en" sz="1800">
                <a:latin typeface="Poppins"/>
                <a:ea typeface="Poppins"/>
                <a:cs typeface="Poppins"/>
                <a:sym typeface="Poppins"/>
              </a:rPr>
              <a:t>…</a:t>
            </a:r>
            <a:endParaRPr b="1" sz="1800">
              <a:latin typeface="Poppins"/>
              <a:ea typeface="Poppins"/>
              <a:cs typeface="Poppins"/>
              <a:sym typeface="Poppins"/>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 name="Shape 1240"/>
        <p:cNvGrpSpPr/>
        <p:nvPr/>
      </p:nvGrpSpPr>
      <p:grpSpPr>
        <a:xfrm>
          <a:off x="0" y="0"/>
          <a:ext cx="0" cy="0"/>
          <a:chOff x="0" y="0"/>
          <a:chExt cx="0" cy="0"/>
        </a:xfrm>
      </p:grpSpPr>
      <p:sp>
        <p:nvSpPr>
          <p:cNvPr id="1241" name="Google Shape;1241;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Group discussion</a:t>
            </a:r>
            <a:endParaRPr/>
          </a:p>
        </p:txBody>
      </p:sp>
      <p:sp>
        <p:nvSpPr>
          <p:cNvPr id="1242" name="Google Shape;1242;p66"/>
          <p:cNvSpPr txBox="1"/>
          <p:nvPr/>
        </p:nvSpPr>
        <p:spPr>
          <a:xfrm>
            <a:off x="4626677" y="1125475"/>
            <a:ext cx="3756000" cy="704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Mercury is the closest planet to the Sun and the smallest one in the Solar System</a:t>
            </a:r>
            <a:endParaRPr>
              <a:solidFill>
                <a:schemeClr val="dk1"/>
              </a:solidFill>
              <a:latin typeface="Lexend"/>
              <a:ea typeface="Lexend"/>
              <a:cs typeface="Lexend"/>
              <a:sym typeface="Lexend"/>
            </a:endParaRPr>
          </a:p>
        </p:txBody>
      </p:sp>
      <p:sp>
        <p:nvSpPr>
          <p:cNvPr id="1243" name="Google Shape;1243;p66"/>
          <p:cNvSpPr txBox="1"/>
          <p:nvPr/>
        </p:nvSpPr>
        <p:spPr>
          <a:xfrm>
            <a:off x="4622227" y="2045892"/>
            <a:ext cx="3756000" cy="706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Venus has a beautiful name and is the second planet from the Sun</a:t>
            </a:r>
            <a:endParaRPr>
              <a:solidFill>
                <a:schemeClr val="dk1"/>
              </a:solidFill>
              <a:latin typeface="Lexend"/>
              <a:ea typeface="Lexend"/>
              <a:cs typeface="Lexend"/>
              <a:sym typeface="Lexend"/>
            </a:endParaRPr>
          </a:p>
        </p:txBody>
      </p:sp>
      <p:sp>
        <p:nvSpPr>
          <p:cNvPr id="1244" name="Google Shape;1244;p66"/>
          <p:cNvSpPr txBox="1"/>
          <p:nvPr/>
        </p:nvSpPr>
        <p:spPr>
          <a:xfrm>
            <a:off x="4622223" y="2969008"/>
            <a:ext cx="3756000" cy="699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Mars is full of iron oxide dust, which gives the planet its reddish cast</a:t>
            </a:r>
            <a:endParaRPr>
              <a:solidFill>
                <a:schemeClr val="dk1"/>
              </a:solidFill>
              <a:latin typeface="Lexend"/>
              <a:ea typeface="Lexend"/>
              <a:cs typeface="Lexend"/>
              <a:sym typeface="Lexend"/>
            </a:endParaRPr>
          </a:p>
        </p:txBody>
      </p:sp>
      <p:sp>
        <p:nvSpPr>
          <p:cNvPr id="1245" name="Google Shape;1245;p66"/>
          <p:cNvSpPr txBox="1"/>
          <p:nvPr/>
        </p:nvSpPr>
        <p:spPr>
          <a:xfrm>
            <a:off x="4626677" y="3885225"/>
            <a:ext cx="3756000" cy="704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exend"/>
                <a:ea typeface="Lexend"/>
                <a:cs typeface="Lexend"/>
                <a:sym typeface="Lexend"/>
              </a:rPr>
              <a:t>Jupiter is a gas giant and the biggest planet in the Solar System</a:t>
            </a:r>
            <a:endParaRPr>
              <a:solidFill>
                <a:schemeClr val="dk1"/>
              </a:solidFill>
              <a:latin typeface="Lexend"/>
              <a:ea typeface="Lexend"/>
              <a:cs typeface="Lexend"/>
              <a:sym typeface="Lexend"/>
            </a:endParaRPr>
          </a:p>
        </p:txBody>
      </p:sp>
      <p:cxnSp>
        <p:nvCxnSpPr>
          <p:cNvPr id="1246" name="Google Shape;1246;p66"/>
          <p:cNvCxnSpPr>
            <a:stCxn id="1247" idx="0"/>
            <a:endCxn id="1248" idx="1"/>
          </p:cNvCxnSpPr>
          <p:nvPr/>
        </p:nvCxnSpPr>
        <p:spPr>
          <a:xfrm rot="-5400000">
            <a:off x="1296823" y="1565775"/>
            <a:ext cx="1135200" cy="958500"/>
          </a:xfrm>
          <a:prstGeom prst="bentConnector2">
            <a:avLst/>
          </a:prstGeom>
          <a:noFill/>
          <a:ln cap="flat" cmpd="sng" w="19050">
            <a:solidFill>
              <a:schemeClr val="dk2"/>
            </a:solidFill>
            <a:prstDash val="solid"/>
            <a:round/>
            <a:headEnd len="med" w="med" type="none"/>
            <a:tailEnd len="med" w="med" type="none"/>
          </a:ln>
        </p:spPr>
      </p:cxnSp>
      <p:cxnSp>
        <p:nvCxnSpPr>
          <p:cNvPr id="1249" name="Google Shape;1249;p66"/>
          <p:cNvCxnSpPr>
            <a:stCxn id="1247" idx="2"/>
            <a:endCxn id="1250" idx="1"/>
          </p:cNvCxnSpPr>
          <p:nvPr/>
        </p:nvCxnSpPr>
        <p:spPr>
          <a:xfrm flipH="1" rot="-5400000">
            <a:off x="1292773" y="3183225"/>
            <a:ext cx="1143300" cy="958500"/>
          </a:xfrm>
          <a:prstGeom prst="bentConnector2">
            <a:avLst/>
          </a:prstGeom>
          <a:noFill/>
          <a:ln cap="flat" cmpd="sng" w="19050">
            <a:solidFill>
              <a:schemeClr val="dk2"/>
            </a:solidFill>
            <a:prstDash val="solid"/>
            <a:round/>
            <a:headEnd len="med" w="med" type="none"/>
            <a:tailEnd len="med" w="med" type="none"/>
          </a:ln>
        </p:spPr>
      </p:cxnSp>
      <p:cxnSp>
        <p:nvCxnSpPr>
          <p:cNvPr id="1251" name="Google Shape;1251;p66"/>
          <p:cNvCxnSpPr>
            <a:stCxn id="1247" idx="0"/>
            <a:endCxn id="1252" idx="1"/>
          </p:cNvCxnSpPr>
          <p:nvPr/>
        </p:nvCxnSpPr>
        <p:spPr>
          <a:xfrm rot="-5400000">
            <a:off x="1757773" y="2026725"/>
            <a:ext cx="213300" cy="958500"/>
          </a:xfrm>
          <a:prstGeom prst="bentConnector2">
            <a:avLst/>
          </a:prstGeom>
          <a:noFill/>
          <a:ln cap="flat" cmpd="sng" w="19050">
            <a:solidFill>
              <a:schemeClr val="dk2"/>
            </a:solidFill>
            <a:prstDash val="solid"/>
            <a:round/>
            <a:headEnd len="med" w="med" type="none"/>
            <a:tailEnd len="med" w="med" type="none"/>
          </a:ln>
        </p:spPr>
      </p:cxnSp>
      <p:cxnSp>
        <p:nvCxnSpPr>
          <p:cNvPr id="1253" name="Google Shape;1253;p66"/>
          <p:cNvCxnSpPr>
            <a:stCxn id="1247" idx="2"/>
            <a:endCxn id="1254" idx="1"/>
          </p:cNvCxnSpPr>
          <p:nvPr/>
        </p:nvCxnSpPr>
        <p:spPr>
          <a:xfrm flipH="1" rot="-5400000">
            <a:off x="1752373" y="2723625"/>
            <a:ext cx="224100" cy="958500"/>
          </a:xfrm>
          <a:prstGeom prst="bentConnector2">
            <a:avLst/>
          </a:prstGeom>
          <a:noFill/>
          <a:ln cap="flat" cmpd="sng" w="19050">
            <a:solidFill>
              <a:schemeClr val="dk2"/>
            </a:solidFill>
            <a:prstDash val="solid"/>
            <a:round/>
            <a:headEnd len="med" w="med" type="none"/>
            <a:tailEnd len="med" w="med" type="none"/>
          </a:ln>
        </p:spPr>
      </p:cxnSp>
      <p:sp>
        <p:nvSpPr>
          <p:cNvPr id="1255" name="Google Shape;1255;p66"/>
          <p:cNvSpPr txBox="1"/>
          <p:nvPr/>
        </p:nvSpPr>
        <p:spPr>
          <a:xfrm>
            <a:off x="3065835" y="1204300"/>
            <a:ext cx="1556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dk1"/>
                </a:solidFill>
                <a:latin typeface="Poppins"/>
                <a:ea typeface="Poppins"/>
                <a:cs typeface="Poppins"/>
                <a:sym typeface="Poppins"/>
              </a:rPr>
              <a:t>Topic A</a:t>
            </a:r>
            <a:endParaRPr b="1" sz="1800">
              <a:solidFill>
                <a:schemeClr val="dk1"/>
              </a:solidFill>
              <a:latin typeface="Poppins"/>
              <a:ea typeface="Poppins"/>
              <a:cs typeface="Poppins"/>
              <a:sym typeface="Poppins"/>
            </a:endParaRPr>
          </a:p>
        </p:txBody>
      </p:sp>
      <p:sp>
        <p:nvSpPr>
          <p:cNvPr id="1256" name="Google Shape;1256;p66"/>
          <p:cNvSpPr txBox="1"/>
          <p:nvPr/>
        </p:nvSpPr>
        <p:spPr>
          <a:xfrm>
            <a:off x="3065835" y="2139650"/>
            <a:ext cx="1556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dk1"/>
                </a:solidFill>
                <a:latin typeface="Poppins"/>
                <a:ea typeface="Poppins"/>
                <a:cs typeface="Poppins"/>
                <a:sym typeface="Poppins"/>
              </a:rPr>
              <a:t>Topic</a:t>
            </a:r>
            <a:r>
              <a:rPr b="1" lang="en" sz="1800">
                <a:solidFill>
                  <a:schemeClr val="dk1"/>
                </a:solidFill>
                <a:latin typeface="Poppins"/>
                <a:ea typeface="Poppins"/>
                <a:cs typeface="Poppins"/>
                <a:sym typeface="Poppins"/>
              </a:rPr>
              <a:t> B</a:t>
            </a:r>
            <a:endParaRPr b="1" sz="1800">
              <a:solidFill>
                <a:schemeClr val="dk1"/>
              </a:solidFill>
              <a:latin typeface="Poppins"/>
              <a:ea typeface="Poppins"/>
              <a:cs typeface="Poppins"/>
              <a:sym typeface="Poppins"/>
            </a:endParaRPr>
          </a:p>
        </p:txBody>
      </p:sp>
      <p:sp>
        <p:nvSpPr>
          <p:cNvPr id="1257" name="Google Shape;1257;p66"/>
          <p:cNvSpPr txBox="1"/>
          <p:nvPr/>
        </p:nvSpPr>
        <p:spPr>
          <a:xfrm>
            <a:off x="3065835" y="3075000"/>
            <a:ext cx="1556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dk1"/>
                </a:solidFill>
                <a:latin typeface="Poppins"/>
                <a:ea typeface="Poppins"/>
                <a:cs typeface="Poppins"/>
                <a:sym typeface="Poppins"/>
              </a:rPr>
              <a:t>Topic</a:t>
            </a:r>
            <a:r>
              <a:rPr b="1" lang="en" sz="1800">
                <a:solidFill>
                  <a:schemeClr val="dk1"/>
                </a:solidFill>
                <a:latin typeface="Poppins"/>
                <a:ea typeface="Poppins"/>
                <a:cs typeface="Poppins"/>
                <a:sym typeface="Poppins"/>
              </a:rPr>
              <a:t> C</a:t>
            </a:r>
            <a:endParaRPr b="1" sz="1800">
              <a:solidFill>
                <a:schemeClr val="dk1"/>
              </a:solidFill>
              <a:latin typeface="Poppins"/>
              <a:ea typeface="Poppins"/>
              <a:cs typeface="Poppins"/>
              <a:sym typeface="Poppins"/>
            </a:endParaRPr>
          </a:p>
        </p:txBody>
      </p:sp>
      <p:sp>
        <p:nvSpPr>
          <p:cNvPr id="1258" name="Google Shape;1258;p66"/>
          <p:cNvSpPr txBox="1"/>
          <p:nvPr/>
        </p:nvSpPr>
        <p:spPr>
          <a:xfrm>
            <a:off x="3065835" y="3956850"/>
            <a:ext cx="1556400" cy="5589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1800">
                <a:solidFill>
                  <a:schemeClr val="dk1"/>
                </a:solidFill>
                <a:latin typeface="Poppins"/>
                <a:ea typeface="Poppins"/>
                <a:cs typeface="Poppins"/>
                <a:sym typeface="Poppins"/>
              </a:rPr>
              <a:t>Topic</a:t>
            </a:r>
            <a:r>
              <a:rPr b="1" lang="en" sz="1800">
                <a:solidFill>
                  <a:schemeClr val="dk1"/>
                </a:solidFill>
                <a:latin typeface="Poppins"/>
                <a:ea typeface="Poppins"/>
                <a:cs typeface="Poppins"/>
                <a:sym typeface="Poppins"/>
              </a:rPr>
              <a:t> D</a:t>
            </a:r>
            <a:endParaRPr b="1" sz="1800">
              <a:solidFill>
                <a:schemeClr val="dk1"/>
              </a:solidFill>
              <a:latin typeface="Poppins"/>
              <a:ea typeface="Poppins"/>
              <a:cs typeface="Poppins"/>
              <a:sym typeface="Poppins"/>
            </a:endParaRPr>
          </a:p>
        </p:txBody>
      </p:sp>
      <p:sp>
        <p:nvSpPr>
          <p:cNvPr id="1259" name="Google Shape;1259;p66"/>
          <p:cNvSpPr/>
          <p:nvPr/>
        </p:nvSpPr>
        <p:spPr>
          <a:xfrm>
            <a:off x="2414117" y="1186831"/>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66"/>
          <p:cNvSpPr/>
          <p:nvPr/>
        </p:nvSpPr>
        <p:spPr>
          <a:xfrm>
            <a:off x="2414104" y="2102381"/>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66"/>
          <p:cNvSpPr/>
          <p:nvPr/>
        </p:nvSpPr>
        <p:spPr>
          <a:xfrm>
            <a:off x="2414117" y="3017931"/>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66"/>
          <p:cNvSpPr/>
          <p:nvPr/>
        </p:nvSpPr>
        <p:spPr>
          <a:xfrm>
            <a:off x="2414117" y="3933481"/>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66"/>
          <p:cNvSpPr txBox="1"/>
          <p:nvPr/>
        </p:nvSpPr>
        <p:spPr>
          <a:xfrm>
            <a:off x="2343698" y="1253720"/>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01</a:t>
            </a:r>
            <a:endParaRPr b="1" sz="3000">
              <a:solidFill>
                <a:srgbClr val="901518"/>
              </a:solidFill>
              <a:latin typeface="Poppins"/>
              <a:ea typeface="Poppins"/>
              <a:cs typeface="Poppins"/>
              <a:sym typeface="Poppins"/>
            </a:endParaRPr>
          </a:p>
        </p:txBody>
      </p:sp>
      <p:sp>
        <p:nvSpPr>
          <p:cNvPr id="1250" name="Google Shape;1250;p66"/>
          <p:cNvSpPr txBox="1"/>
          <p:nvPr/>
        </p:nvSpPr>
        <p:spPr>
          <a:xfrm>
            <a:off x="2343673" y="4010341"/>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04</a:t>
            </a:r>
            <a:endParaRPr b="1" sz="3000">
              <a:solidFill>
                <a:srgbClr val="901518"/>
              </a:solidFill>
              <a:latin typeface="Poppins"/>
              <a:ea typeface="Poppins"/>
              <a:cs typeface="Poppins"/>
              <a:sym typeface="Poppins"/>
            </a:endParaRPr>
          </a:p>
        </p:txBody>
      </p:sp>
      <p:sp>
        <p:nvSpPr>
          <p:cNvPr id="1252" name="Google Shape;1252;p66"/>
          <p:cNvSpPr txBox="1"/>
          <p:nvPr/>
        </p:nvSpPr>
        <p:spPr>
          <a:xfrm>
            <a:off x="2343694" y="21754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02</a:t>
            </a:r>
            <a:endParaRPr b="1" sz="3000">
              <a:solidFill>
                <a:srgbClr val="901518"/>
              </a:solidFill>
              <a:latin typeface="Poppins"/>
              <a:ea typeface="Poppins"/>
              <a:cs typeface="Poppins"/>
              <a:sym typeface="Poppins"/>
            </a:endParaRPr>
          </a:p>
        </p:txBody>
      </p:sp>
      <p:sp>
        <p:nvSpPr>
          <p:cNvPr id="1254" name="Google Shape;1254;p66"/>
          <p:cNvSpPr txBox="1"/>
          <p:nvPr/>
        </p:nvSpPr>
        <p:spPr>
          <a:xfrm>
            <a:off x="2343672" y="309104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901518"/>
                </a:solidFill>
                <a:latin typeface="Poppins"/>
                <a:ea typeface="Poppins"/>
                <a:cs typeface="Poppins"/>
                <a:sym typeface="Poppins"/>
              </a:rPr>
              <a:t>03</a:t>
            </a:r>
            <a:endParaRPr b="1" sz="3000">
              <a:solidFill>
                <a:srgbClr val="901518"/>
              </a:solidFill>
              <a:latin typeface="Poppins"/>
              <a:ea typeface="Poppins"/>
              <a:cs typeface="Poppins"/>
              <a:sym typeface="Poppins"/>
            </a:endParaRPr>
          </a:p>
        </p:txBody>
      </p:sp>
      <p:sp>
        <p:nvSpPr>
          <p:cNvPr id="1263" name="Google Shape;1263;p66"/>
          <p:cNvSpPr/>
          <p:nvPr/>
        </p:nvSpPr>
        <p:spPr>
          <a:xfrm>
            <a:off x="761323" y="2498325"/>
            <a:ext cx="1247600" cy="706800"/>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66"/>
          <p:cNvSpPr txBox="1"/>
          <p:nvPr/>
        </p:nvSpPr>
        <p:spPr>
          <a:xfrm>
            <a:off x="761323" y="2612625"/>
            <a:ext cx="1247700" cy="478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chemeClr val="dk1"/>
                </a:solidFill>
                <a:latin typeface="Poppins"/>
                <a:ea typeface="Poppins"/>
                <a:cs typeface="Poppins"/>
                <a:sym typeface="Poppins"/>
              </a:rPr>
              <a:t>Groups</a:t>
            </a:r>
            <a:endParaRPr b="1" sz="2000">
              <a:solidFill>
                <a:schemeClr val="dk1"/>
              </a:solidFill>
              <a:latin typeface="Poppins"/>
              <a:ea typeface="Poppins"/>
              <a:cs typeface="Poppins"/>
              <a:sym typeface="Poppins"/>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7" name="Shape 1267"/>
        <p:cNvGrpSpPr/>
        <p:nvPr/>
      </p:nvGrpSpPr>
      <p:grpSpPr>
        <a:xfrm>
          <a:off x="0" y="0"/>
          <a:ext cx="0" cy="0"/>
          <a:chOff x="0" y="0"/>
          <a:chExt cx="0" cy="0"/>
        </a:xfrm>
      </p:grpSpPr>
      <p:sp>
        <p:nvSpPr>
          <p:cNvPr id="1268" name="Google Shape;1268;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application</a:t>
            </a:r>
            <a:endParaRPr/>
          </a:p>
        </p:txBody>
      </p:sp>
      <p:graphicFrame>
        <p:nvGraphicFramePr>
          <p:cNvPr id="1269" name="Google Shape;1269;p67"/>
          <p:cNvGraphicFramePr/>
          <p:nvPr/>
        </p:nvGraphicFramePr>
        <p:xfrm>
          <a:off x="713263" y="1225049"/>
          <a:ext cx="3000000" cy="3000000"/>
        </p:xfrm>
        <a:graphic>
          <a:graphicData uri="http://schemas.openxmlformats.org/drawingml/2006/table">
            <a:tbl>
              <a:tblPr>
                <a:noFill/>
                <a:tableStyleId>{AB5028ED-DD11-409D-9506-F292D04FFE21}</a:tableStyleId>
              </a:tblPr>
              <a:tblGrid>
                <a:gridCol w="923125"/>
                <a:gridCol w="1424300"/>
                <a:gridCol w="1111050"/>
                <a:gridCol w="419075"/>
                <a:gridCol w="427850"/>
                <a:gridCol w="436600"/>
                <a:gridCol w="445400"/>
                <a:gridCol w="427875"/>
                <a:gridCol w="410275"/>
                <a:gridCol w="1678475"/>
              </a:tblGrid>
              <a:tr h="45055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a:t>
                      </a:r>
                      <a:endParaRPr b="1" sz="16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Description</a:t>
                      </a:r>
                      <a:endParaRPr b="1" sz="16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Protocol</a:t>
                      </a:r>
                      <a:endParaRPr b="1" sz="16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01</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02</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03</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04</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05</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06</a:t>
                      </a:r>
                      <a:endParaRPr b="1" sz="1600">
                        <a:solidFill>
                          <a:schemeClr val="dk1"/>
                        </a:solidFill>
                        <a:latin typeface="Poppins"/>
                        <a:ea typeface="Poppins"/>
                        <a:cs typeface="Poppins"/>
                        <a:sym typeface="Poppins"/>
                      </a:endParaRPr>
                    </a:p>
                  </a:txBody>
                  <a:tcPr marT="91425" marB="91425"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Patient S</a:t>
                      </a:r>
                      <a:r>
                        <a:rPr b="1" lang="en" sz="1600">
                          <a:solidFill>
                            <a:schemeClr val="dk1"/>
                          </a:solidFill>
                          <a:latin typeface="Poppins"/>
                          <a:ea typeface="Poppins"/>
                          <a:cs typeface="Poppins"/>
                          <a:sym typeface="Poppins"/>
                        </a:rPr>
                        <a:t>tatus</a:t>
                      </a:r>
                      <a:endParaRPr b="1" sz="1600">
                        <a:solidFill>
                          <a:schemeClr val="dk1"/>
                        </a:solidFill>
                        <a:latin typeface="Poppins"/>
                        <a:ea typeface="Poppins"/>
                        <a:cs typeface="Poppins"/>
                        <a:sym typeface="Poppi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2"/>
                    </a:solidFill>
                  </a:tcPr>
                </a:tc>
              </a:tr>
              <a:tr h="56290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 1</a:t>
                      </a:r>
                      <a:endParaRPr b="1" sz="1600">
                        <a:solidFill>
                          <a:schemeClr val="dk1"/>
                        </a:solidFill>
                        <a:latin typeface="Poppins"/>
                        <a:ea typeface="Poppins"/>
                        <a:cs typeface="Poppins"/>
                        <a:sym typeface="Poppi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Despite being red, Mars is cold</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Action A</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Favourable</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6290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 2</a:t>
                      </a:r>
                      <a:endParaRPr b="1" sz="1600">
                        <a:solidFill>
                          <a:schemeClr val="dk1"/>
                        </a:solidFill>
                        <a:latin typeface="Poppins"/>
                        <a:ea typeface="Poppins"/>
                        <a:cs typeface="Poppins"/>
                        <a:sym typeface="Poppi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Earth is the planet with life</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Action C</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Critical</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6290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 3</a:t>
                      </a:r>
                      <a:endParaRPr b="1" sz="1600">
                        <a:solidFill>
                          <a:schemeClr val="dk1"/>
                        </a:solidFill>
                        <a:latin typeface="Poppins"/>
                        <a:ea typeface="Poppins"/>
                        <a:cs typeface="Poppins"/>
                        <a:sym typeface="Poppi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Venus has a beautiful name</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Action B</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Slight</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6290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 4</a:t>
                      </a:r>
                      <a:endParaRPr b="1" sz="1600">
                        <a:solidFill>
                          <a:schemeClr val="dk1"/>
                        </a:solidFill>
                        <a:latin typeface="Poppins"/>
                        <a:ea typeface="Poppins"/>
                        <a:cs typeface="Poppins"/>
                        <a:sym typeface="Poppi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Neptune is far away from us</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Action E</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Grave</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562900">
                <a:tc>
                  <a:txBody>
                    <a:bodyPr/>
                    <a:lstStyle/>
                    <a:p>
                      <a:pPr indent="0" lvl="0" marL="0" rtl="0" algn="ctr">
                        <a:lnSpc>
                          <a:spcPct val="115000"/>
                        </a:lnSpc>
                        <a:spcBef>
                          <a:spcPts val="0"/>
                        </a:spcBef>
                        <a:spcAft>
                          <a:spcPts val="0"/>
                        </a:spcAft>
                        <a:buNone/>
                      </a:pPr>
                      <a:r>
                        <a:rPr b="1" lang="en" sz="1600">
                          <a:solidFill>
                            <a:schemeClr val="dk1"/>
                          </a:solidFill>
                          <a:latin typeface="Poppins"/>
                          <a:ea typeface="Poppins"/>
                          <a:cs typeface="Poppins"/>
                          <a:sym typeface="Poppins"/>
                        </a:rPr>
                        <a:t>Task 5</a:t>
                      </a:r>
                      <a:endParaRPr b="1" sz="1600">
                        <a:solidFill>
                          <a:schemeClr val="dk1"/>
                        </a:solidFill>
                        <a:latin typeface="Poppins"/>
                        <a:ea typeface="Poppins"/>
                        <a:cs typeface="Poppins"/>
                        <a:sym typeface="Poppi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Jupiter is a huge gas giant</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Action D</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t/>
                      </a:r>
                      <a:endParaRPr>
                        <a:solidFill>
                          <a:schemeClr val="dk1"/>
                        </a:solidFill>
                        <a:latin typeface="Lato"/>
                        <a:ea typeface="Lato"/>
                        <a:cs typeface="Lato"/>
                        <a:sym typeface="Lat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200">
                          <a:solidFill>
                            <a:schemeClr val="dk1"/>
                          </a:solidFill>
                          <a:latin typeface="Lexend"/>
                          <a:ea typeface="Lexend"/>
                          <a:cs typeface="Lexend"/>
                          <a:sym typeface="Lexend"/>
                        </a:rPr>
                        <a:t>Critical</a:t>
                      </a:r>
                      <a:endParaRPr sz="1200">
                        <a:solidFill>
                          <a:schemeClr val="dk1"/>
                        </a:solidFill>
                        <a:latin typeface="Lexend"/>
                        <a:ea typeface="Lexend"/>
                        <a:cs typeface="Lexend"/>
                        <a:sym typeface="Lexend"/>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sp>
        <p:nvSpPr>
          <p:cNvPr id="1274" name="Google Shape;1274;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Essay</a:t>
            </a:r>
            <a:endParaRPr/>
          </a:p>
        </p:txBody>
      </p:sp>
      <p:sp>
        <p:nvSpPr>
          <p:cNvPr id="1275" name="Google Shape;1275;p68"/>
          <p:cNvSpPr txBox="1"/>
          <p:nvPr>
            <p:ph idx="4294967295" type="subTitle"/>
          </p:nvPr>
        </p:nvSpPr>
        <p:spPr>
          <a:xfrm>
            <a:off x="4208100" y="1358075"/>
            <a:ext cx="3973200" cy="2888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a:p>
            <a:pPr indent="0" lvl="0" marL="0" rtl="0" algn="l">
              <a:spcBef>
                <a:spcPts val="0"/>
              </a:spcBef>
              <a:spcAft>
                <a:spcPts val="0"/>
              </a:spcAft>
              <a:buNone/>
            </a:pPr>
            <a:r>
              <a:t/>
            </a:r>
            <a:endParaRPr/>
          </a:p>
        </p:txBody>
      </p:sp>
      <p:sp>
        <p:nvSpPr>
          <p:cNvPr id="1276" name="Google Shape;1276;p68"/>
          <p:cNvSpPr txBox="1"/>
          <p:nvPr/>
        </p:nvSpPr>
        <p:spPr>
          <a:xfrm flipH="1">
            <a:off x="720010" y="1738026"/>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Venus</a:t>
            </a:r>
            <a:endParaRPr b="1" sz="2000">
              <a:solidFill>
                <a:schemeClr val="dk1"/>
              </a:solidFill>
              <a:latin typeface="Poppins"/>
              <a:ea typeface="Poppins"/>
              <a:cs typeface="Poppins"/>
              <a:sym typeface="Poppins"/>
            </a:endParaRPr>
          </a:p>
        </p:txBody>
      </p:sp>
      <p:sp>
        <p:nvSpPr>
          <p:cNvPr id="1277" name="Google Shape;1277;p68"/>
          <p:cNvSpPr txBox="1"/>
          <p:nvPr/>
        </p:nvSpPr>
        <p:spPr>
          <a:xfrm flipH="1">
            <a:off x="720010" y="3361052"/>
            <a:ext cx="2143200" cy="384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oppins"/>
                <a:ea typeface="Poppins"/>
                <a:cs typeface="Poppins"/>
                <a:sym typeface="Poppins"/>
              </a:rPr>
              <a:t>Mars</a:t>
            </a:r>
            <a:endParaRPr b="1" sz="2000">
              <a:solidFill>
                <a:schemeClr val="dk1"/>
              </a:solidFill>
              <a:latin typeface="Poppins"/>
              <a:ea typeface="Poppins"/>
              <a:cs typeface="Poppins"/>
              <a:sym typeface="Poppins"/>
            </a:endParaRPr>
          </a:p>
        </p:txBody>
      </p:sp>
      <p:sp>
        <p:nvSpPr>
          <p:cNvPr id="1278" name="Google Shape;1278;p68"/>
          <p:cNvSpPr txBox="1"/>
          <p:nvPr/>
        </p:nvSpPr>
        <p:spPr>
          <a:xfrm flipH="1">
            <a:off x="720012" y="2158020"/>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Lexend"/>
                <a:ea typeface="Lexend"/>
                <a:cs typeface="Lexend"/>
                <a:sym typeface="Lexend"/>
              </a:rPr>
              <a:t>Venus is the second planet from the Sun</a:t>
            </a:r>
            <a:endParaRPr>
              <a:solidFill>
                <a:schemeClr val="dk1"/>
              </a:solidFill>
              <a:latin typeface="Lexend"/>
              <a:ea typeface="Lexend"/>
              <a:cs typeface="Lexend"/>
              <a:sym typeface="Lexend"/>
            </a:endParaRPr>
          </a:p>
        </p:txBody>
      </p:sp>
      <p:sp>
        <p:nvSpPr>
          <p:cNvPr id="1279" name="Google Shape;1279;p68"/>
          <p:cNvSpPr txBox="1"/>
          <p:nvPr/>
        </p:nvSpPr>
        <p:spPr>
          <a:xfrm flipH="1">
            <a:off x="720012" y="3781050"/>
            <a:ext cx="21432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Lexend"/>
                <a:ea typeface="Lexend"/>
                <a:cs typeface="Lexend"/>
                <a:sym typeface="Lexend"/>
              </a:rPr>
              <a:t>Despite being red, </a:t>
            </a:r>
            <a:r>
              <a:rPr lang="en">
                <a:solidFill>
                  <a:schemeClr val="dk1"/>
                </a:solidFill>
                <a:latin typeface="Lexend"/>
                <a:ea typeface="Lexend"/>
                <a:cs typeface="Lexend"/>
                <a:sym typeface="Lexend"/>
              </a:rPr>
              <a:t>Mars is a cold place</a:t>
            </a:r>
            <a:endParaRPr>
              <a:solidFill>
                <a:schemeClr val="dk1"/>
              </a:solidFill>
              <a:latin typeface="Lexend"/>
              <a:ea typeface="Lexend"/>
              <a:cs typeface="Lexend"/>
              <a:sym typeface="Lexend"/>
            </a:endParaRPr>
          </a:p>
        </p:txBody>
      </p:sp>
      <p:cxnSp>
        <p:nvCxnSpPr>
          <p:cNvPr id="1280" name="Google Shape;1280;p68"/>
          <p:cNvCxnSpPr>
            <a:stCxn id="1276" idx="1"/>
            <a:endCxn id="1275" idx="1"/>
          </p:cNvCxnSpPr>
          <p:nvPr/>
        </p:nvCxnSpPr>
        <p:spPr>
          <a:xfrm>
            <a:off x="2863210" y="1930476"/>
            <a:ext cx="1344900" cy="8718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281" name="Google Shape;1281;p68"/>
          <p:cNvCxnSpPr>
            <a:stCxn id="1277" idx="1"/>
            <a:endCxn id="1275" idx="1"/>
          </p:cNvCxnSpPr>
          <p:nvPr/>
        </p:nvCxnSpPr>
        <p:spPr>
          <a:xfrm flipH="1" rot="10800000">
            <a:off x="2863210" y="2802302"/>
            <a:ext cx="1344900" cy="751200"/>
          </a:xfrm>
          <a:prstGeom prst="bentConnector3">
            <a:avLst>
              <a:gd fmla="val 50000"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5" name="Shape 1285"/>
        <p:cNvGrpSpPr/>
        <p:nvPr/>
      </p:nvGrpSpPr>
      <p:grpSpPr>
        <a:xfrm>
          <a:off x="0" y="0"/>
          <a:ext cx="0" cy="0"/>
          <a:chOff x="0" y="0"/>
          <a:chExt cx="0" cy="0"/>
        </a:xfrm>
      </p:grpSpPr>
      <p:sp>
        <p:nvSpPr>
          <p:cNvPr id="1286" name="Google Shape;1286;p69"/>
          <p:cNvSpPr txBox="1"/>
          <p:nvPr>
            <p:ph type="title"/>
          </p:nvPr>
        </p:nvSpPr>
        <p:spPr>
          <a:xfrm>
            <a:off x="1145838" y="539500"/>
            <a:ext cx="4448100" cy="1058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287" name="Google Shape;1287;p69"/>
          <p:cNvSpPr txBox="1"/>
          <p:nvPr>
            <p:ph idx="1" type="subTitle"/>
          </p:nvPr>
        </p:nvSpPr>
        <p:spPr>
          <a:xfrm>
            <a:off x="1145800" y="1704024"/>
            <a:ext cx="4448100" cy="110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a:t>Do you have any questions?</a:t>
            </a:r>
            <a:endParaRPr b="1"/>
          </a:p>
          <a:p>
            <a:pPr indent="0" lvl="0" marL="0" rtl="0" algn="r">
              <a:spcBef>
                <a:spcPts val="0"/>
              </a:spcBef>
              <a:spcAft>
                <a:spcPts val="0"/>
              </a:spcAft>
              <a:buNone/>
            </a:pPr>
            <a:r>
              <a:rPr lang="en"/>
              <a:t>youremail@freepik.com</a:t>
            </a:r>
            <a:endParaRPr/>
          </a:p>
          <a:p>
            <a:pPr indent="0" lvl="0" marL="0" rtl="0" algn="r">
              <a:spcBef>
                <a:spcPts val="0"/>
              </a:spcBef>
              <a:spcAft>
                <a:spcPts val="0"/>
              </a:spcAft>
              <a:buNone/>
            </a:pPr>
            <a:r>
              <a:rPr lang="en"/>
              <a:t>+34 654 321 432</a:t>
            </a:r>
            <a:endParaRPr/>
          </a:p>
          <a:p>
            <a:pPr indent="0" lvl="0" marL="0" rtl="0" algn="r">
              <a:spcBef>
                <a:spcPts val="0"/>
              </a:spcBef>
              <a:spcAft>
                <a:spcPts val="0"/>
              </a:spcAft>
              <a:buNone/>
            </a:pPr>
            <a:r>
              <a:rPr lang="en"/>
              <a:t>yourwebsite.com</a:t>
            </a:r>
            <a:endParaRPr/>
          </a:p>
        </p:txBody>
      </p:sp>
      <p:sp>
        <p:nvSpPr>
          <p:cNvPr id="1288" name="Google Shape;1288;p69"/>
          <p:cNvSpPr txBox="1"/>
          <p:nvPr/>
        </p:nvSpPr>
        <p:spPr>
          <a:xfrm>
            <a:off x="1442200" y="4343600"/>
            <a:ext cx="4151700" cy="260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grpSp>
        <p:nvGrpSpPr>
          <p:cNvPr id="1289" name="Google Shape;1289;p69"/>
          <p:cNvGrpSpPr/>
          <p:nvPr/>
        </p:nvGrpSpPr>
        <p:grpSpPr>
          <a:xfrm>
            <a:off x="6426096" y="4010158"/>
            <a:ext cx="593845" cy="593845"/>
            <a:chOff x="6426096" y="4010158"/>
            <a:chExt cx="593845" cy="593845"/>
          </a:xfrm>
        </p:grpSpPr>
        <p:sp>
          <p:nvSpPr>
            <p:cNvPr id="1290" name="Google Shape;1290;p69"/>
            <p:cNvSpPr/>
            <p:nvPr/>
          </p:nvSpPr>
          <p:spPr>
            <a:xfrm>
              <a:off x="6426096" y="4010158"/>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91" name="Google Shape;1291;p69"/>
            <p:cNvGrpSpPr/>
            <p:nvPr/>
          </p:nvGrpSpPr>
          <p:grpSpPr>
            <a:xfrm>
              <a:off x="6511135" y="4088376"/>
              <a:ext cx="423794" cy="437385"/>
              <a:chOff x="7983538" y="6161088"/>
              <a:chExt cx="544512" cy="561975"/>
            </a:xfrm>
          </p:grpSpPr>
          <p:sp>
            <p:nvSpPr>
              <p:cNvPr id="1292" name="Google Shape;1292;p69"/>
              <p:cNvSpPr/>
              <p:nvPr/>
            </p:nvSpPr>
            <p:spPr>
              <a:xfrm>
                <a:off x="8237538" y="6340475"/>
                <a:ext cx="38100" cy="104775"/>
              </a:xfrm>
              <a:custGeom>
                <a:rect b="b" l="l" r="r" t="t"/>
                <a:pathLst>
                  <a:path extrusionOk="0" h="43" w="16">
                    <a:moveTo>
                      <a:pt x="1" y="1"/>
                    </a:moveTo>
                    <a:cubicBezTo>
                      <a:pt x="0" y="1"/>
                      <a:pt x="0" y="1"/>
                      <a:pt x="0" y="1"/>
                    </a:cubicBezTo>
                    <a:cubicBezTo>
                      <a:pt x="0" y="42"/>
                      <a:pt x="0" y="42"/>
                      <a:pt x="0" y="42"/>
                    </a:cubicBezTo>
                    <a:cubicBezTo>
                      <a:pt x="5" y="43"/>
                      <a:pt x="11" y="42"/>
                      <a:pt x="16" y="41"/>
                    </a:cubicBezTo>
                    <a:cubicBezTo>
                      <a:pt x="16" y="2"/>
                      <a:pt x="16" y="2"/>
                      <a:pt x="16" y="2"/>
                    </a:cubicBezTo>
                    <a:cubicBezTo>
                      <a:pt x="15" y="1"/>
                      <a:pt x="15" y="1"/>
                      <a:pt x="14" y="1"/>
                    </a:cubicBezTo>
                    <a:cubicBezTo>
                      <a:pt x="9" y="0"/>
                      <a:pt x="8" y="0"/>
                      <a:pt x="1"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3" name="Google Shape;1293;p69"/>
              <p:cNvSpPr/>
              <p:nvPr/>
            </p:nvSpPr>
            <p:spPr>
              <a:xfrm>
                <a:off x="8213726" y="6161088"/>
                <a:ext cx="84137" cy="85725"/>
              </a:xfrm>
              <a:custGeom>
                <a:rect b="b" l="l" r="r" t="t"/>
                <a:pathLst>
                  <a:path extrusionOk="0" h="36" w="35">
                    <a:moveTo>
                      <a:pt x="18" y="0"/>
                    </a:moveTo>
                    <a:cubicBezTo>
                      <a:pt x="8" y="0"/>
                      <a:pt x="0" y="8"/>
                      <a:pt x="0" y="18"/>
                    </a:cubicBezTo>
                    <a:cubicBezTo>
                      <a:pt x="0" y="25"/>
                      <a:pt x="4" y="31"/>
                      <a:pt x="10" y="34"/>
                    </a:cubicBezTo>
                    <a:cubicBezTo>
                      <a:pt x="10" y="36"/>
                      <a:pt x="10" y="36"/>
                      <a:pt x="10" y="36"/>
                    </a:cubicBezTo>
                    <a:cubicBezTo>
                      <a:pt x="10" y="36"/>
                      <a:pt x="10" y="36"/>
                      <a:pt x="10" y="36"/>
                    </a:cubicBezTo>
                    <a:cubicBezTo>
                      <a:pt x="25" y="36"/>
                      <a:pt x="25" y="36"/>
                      <a:pt x="25" y="36"/>
                    </a:cubicBezTo>
                    <a:cubicBezTo>
                      <a:pt x="25" y="36"/>
                      <a:pt x="25" y="36"/>
                      <a:pt x="26" y="36"/>
                    </a:cubicBezTo>
                    <a:cubicBezTo>
                      <a:pt x="26" y="34"/>
                      <a:pt x="26" y="34"/>
                      <a:pt x="26" y="34"/>
                    </a:cubicBezTo>
                    <a:cubicBezTo>
                      <a:pt x="31" y="31"/>
                      <a:pt x="35" y="25"/>
                      <a:pt x="35" y="18"/>
                    </a:cubicBezTo>
                    <a:cubicBezTo>
                      <a:pt x="35" y="8"/>
                      <a:pt x="28" y="0"/>
                      <a:pt x="18"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69"/>
              <p:cNvSpPr/>
              <p:nvPr/>
            </p:nvSpPr>
            <p:spPr>
              <a:xfrm>
                <a:off x="8237538" y="6475413"/>
                <a:ext cx="38100" cy="92075"/>
              </a:xfrm>
              <a:custGeom>
                <a:rect b="b" l="l" r="r" t="t"/>
                <a:pathLst>
                  <a:path extrusionOk="0" h="38" w="16">
                    <a:moveTo>
                      <a:pt x="0" y="2"/>
                    </a:moveTo>
                    <a:cubicBezTo>
                      <a:pt x="0" y="35"/>
                      <a:pt x="0" y="35"/>
                      <a:pt x="0" y="35"/>
                    </a:cubicBezTo>
                    <a:cubicBezTo>
                      <a:pt x="6" y="38"/>
                      <a:pt x="11" y="36"/>
                      <a:pt x="14" y="35"/>
                    </a:cubicBezTo>
                    <a:cubicBezTo>
                      <a:pt x="14" y="35"/>
                      <a:pt x="15" y="34"/>
                      <a:pt x="16" y="34"/>
                    </a:cubicBezTo>
                    <a:cubicBezTo>
                      <a:pt x="16" y="3"/>
                      <a:pt x="16" y="3"/>
                      <a:pt x="16" y="3"/>
                    </a:cubicBezTo>
                    <a:cubicBezTo>
                      <a:pt x="15" y="3"/>
                      <a:pt x="14" y="2"/>
                      <a:pt x="13" y="2"/>
                    </a:cubicBezTo>
                    <a:cubicBezTo>
                      <a:pt x="13" y="2"/>
                      <a:pt x="13" y="2"/>
                      <a:pt x="13" y="2"/>
                    </a:cubicBezTo>
                    <a:cubicBezTo>
                      <a:pt x="9" y="0"/>
                      <a:pt x="6" y="1"/>
                      <a:pt x="1" y="2"/>
                    </a:cubicBezTo>
                    <a:cubicBezTo>
                      <a:pt x="1" y="2"/>
                      <a:pt x="0" y="2"/>
                      <a:pt x="0" y="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69"/>
              <p:cNvSpPr/>
              <p:nvPr/>
            </p:nvSpPr>
            <p:spPr>
              <a:xfrm>
                <a:off x="8237538" y="6605588"/>
                <a:ext cx="38100" cy="107950"/>
              </a:xfrm>
              <a:custGeom>
                <a:rect b="b" l="l" r="r" t="t"/>
                <a:pathLst>
                  <a:path extrusionOk="0" h="45" w="16">
                    <a:moveTo>
                      <a:pt x="0" y="3"/>
                    </a:moveTo>
                    <a:cubicBezTo>
                      <a:pt x="0" y="37"/>
                      <a:pt x="0" y="37"/>
                      <a:pt x="0" y="37"/>
                    </a:cubicBezTo>
                    <a:cubicBezTo>
                      <a:pt x="0" y="37"/>
                      <a:pt x="0" y="37"/>
                      <a:pt x="0" y="37"/>
                    </a:cubicBezTo>
                    <a:cubicBezTo>
                      <a:pt x="0" y="42"/>
                      <a:pt x="3" y="45"/>
                      <a:pt x="8" y="45"/>
                    </a:cubicBezTo>
                    <a:cubicBezTo>
                      <a:pt x="12" y="45"/>
                      <a:pt x="16" y="42"/>
                      <a:pt x="16" y="37"/>
                    </a:cubicBezTo>
                    <a:cubicBezTo>
                      <a:pt x="16" y="4"/>
                      <a:pt x="16" y="4"/>
                      <a:pt x="16" y="4"/>
                    </a:cubicBezTo>
                    <a:cubicBezTo>
                      <a:pt x="15" y="4"/>
                      <a:pt x="14" y="3"/>
                      <a:pt x="13" y="3"/>
                    </a:cubicBezTo>
                    <a:cubicBezTo>
                      <a:pt x="8" y="0"/>
                      <a:pt x="4" y="0"/>
                      <a:pt x="0"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6" name="Google Shape;1296;p69"/>
              <p:cNvSpPr/>
              <p:nvPr/>
            </p:nvSpPr>
            <p:spPr>
              <a:xfrm>
                <a:off x="8062913" y="6356350"/>
                <a:ext cx="381000" cy="366712"/>
              </a:xfrm>
              <a:custGeom>
                <a:rect b="b" l="l" r="r" t="t"/>
                <a:pathLst>
                  <a:path extrusionOk="0" h="153" w="159">
                    <a:moveTo>
                      <a:pt x="86" y="53"/>
                    </a:moveTo>
                    <a:cubicBezTo>
                      <a:pt x="86" y="53"/>
                      <a:pt x="86" y="53"/>
                      <a:pt x="86" y="53"/>
                    </a:cubicBezTo>
                    <a:cubicBezTo>
                      <a:pt x="87" y="53"/>
                      <a:pt x="88" y="53"/>
                      <a:pt x="89" y="54"/>
                    </a:cubicBezTo>
                    <a:cubicBezTo>
                      <a:pt x="101" y="59"/>
                      <a:pt x="101" y="66"/>
                      <a:pt x="101" y="69"/>
                    </a:cubicBezTo>
                    <a:cubicBezTo>
                      <a:pt x="101" y="72"/>
                      <a:pt x="99" y="76"/>
                      <a:pt x="95" y="79"/>
                    </a:cubicBezTo>
                    <a:cubicBezTo>
                      <a:pt x="93" y="81"/>
                      <a:pt x="91" y="82"/>
                      <a:pt x="89" y="83"/>
                    </a:cubicBezTo>
                    <a:cubicBezTo>
                      <a:pt x="88" y="84"/>
                      <a:pt x="87" y="84"/>
                      <a:pt x="87" y="84"/>
                    </a:cubicBezTo>
                    <a:cubicBezTo>
                      <a:pt x="84" y="86"/>
                      <a:pt x="79" y="88"/>
                      <a:pt x="73" y="84"/>
                    </a:cubicBezTo>
                    <a:cubicBezTo>
                      <a:pt x="70" y="82"/>
                      <a:pt x="68" y="82"/>
                      <a:pt x="65" y="79"/>
                    </a:cubicBezTo>
                    <a:cubicBezTo>
                      <a:pt x="61" y="76"/>
                      <a:pt x="59" y="72"/>
                      <a:pt x="59" y="68"/>
                    </a:cubicBezTo>
                    <a:cubicBezTo>
                      <a:pt x="59" y="65"/>
                      <a:pt x="58" y="59"/>
                      <a:pt x="73" y="53"/>
                    </a:cubicBezTo>
                    <a:cubicBezTo>
                      <a:pt x="73" y="53"/>
                      <a:pt x="74" y="53"/>
                      <a:pt x="74" y="52"/>
                    </a:cubicBezTo>
                    <a:cubicBezTo>
                      <a:pt x="79" y="51"/>
                      <a:pt x="82" y="51"/>
                      <a:pt x="86" y="53"/>
                    </a:cubicBezTo>
                    <a:close/>
                    <a:moveTo>
                      <a:pt x="73" y="35"/>
                    </a:moveTo>
                    <a:cubicBezTo>
                      <a:pt x="73" y="35"/>
                      <a:pt x="72" y="35"/>
                      <a:pt x="72" y="35"/>
                    </a:cubicBezTo>
                    <a:cubicBezTo>
                      <a:pt x="66" y="33"/>
                      <a:pt x="60" y="32"/>
                      <a:pt x="47" y="29"/>
                    </a:cubicBezTo>
                    <a:cubicBezTo>
                      <a:pt x="35" y="26"/>
                      <a:pt x="22" y="20"/>
                      <a:pt x="20" y="18"/>
                    </a:cubicBezTo>
                    <a:cubicBezTo>
                      <a:pt x="20" y="18"/>
                      <a:pt x="21" y="17"/>
                      <a:pt x="21" y="17"/>
                    </a:cubicBezTo>
                    <a:cubicBezTo>
                      <a:pt x="22" y="17"/>
                      <a:pt x="24" y="16"/>
                      <a:pt x="26" y="16"/>
                    </a:cubicBezTo>
                    <a:cubicBezTo>
                      <a:pt x="31" y="15"/>
                      <a:pt x="36" y="14"/>
                      <a:pt x="43" y="14"/>
                    </a:cubicBezTo>
                    <a:cubicBezTo>
                      <a:pt x="55" y="14"/>
                      <a:pt x="55" y="14"/>
                      <a:pt x="57" y="14"/>
                    </a:cubicBezTo>
                    <a:cubicBezTo>
                      <a:pt x="58" y="14"/>
                      <a:pt x="66" y="14"/>
                      <a:pt x="66" y="9"/>
                    </a:cubicBezTo>
                    <a:cubicBezTo>
                      <a:pt x="66" y="3"/>
                      <a:pt x="62" y="3"/>
                      <a:pt x="59" y="2"/>
                    </a:cubicBezTo>
                    <a:cubicBezTo>
                      <a:pt x="54" y="1"/>
                      <a:pt x="56" y="1"/>
                      <a:pt x="50" y="2"/>
                    </a:cubicBezTo>
                    <a:cubicBezTo>
                      <a:pt x="39" y="2"/>
                      <a:pt x="5" y="0"/>
                      <a:pt x="0" y="17"/>
                    </a:cubicBezTo>
                    <a:cubicBezTo>
                      <a:pt x="0" y="18"/>
                      <a:pt x="0" y="18"/>
                      <a:pt x="0" y="19"/>
                    </a:cubicBezTo>
                    <a:cubicBezTo>
                      <a:pt x="2" y="34"/>
                      <a:pt x="34" y="41"/>
                      <a:pt x="57" y="46"/>
                    </a:cubicBezTo>
                    <a:cubicBezTo>
                      <a:pt x="49" y="51"/>
                      <a:pt x="45" y="58"/>
                      <a:pt x="43" y="67"/>
                    </a:cubicBezTo>
                    <a:cubicBezTo>
                      <a:pt x="43" y="77"/>
                      <a:pt x="50" y="86"/>
                      <a:pt x="68" y="96"/>
                    </a:cubicBezTo>
                    <a:cubicBezTo>
                      <a:pt x="55" y="106"/>
                      <a:pt x="46" y="115"/>
                      <a:pt x="46" y="126"/>
                    </a:cubicBezTo>
                    <a:cubicBezTo>
                      <a:pt x="47" y="134"/>
                      <a:pt x="54" y="145"/>
                      <a:pt x="67" y="152"/>
                    </a:cubicBezTo>
                    <a:cubicBezTo>
                      <a:pt x="68" y="153"/>
                      <a:pt x="70" y="153"/>
                      <a:pt x="69" y="151"/>
                    </a:cubicBezTo>
                    <a:cubicBezTo>
                      <a:pt x="66" y="145"/>
                      <a:pt x="60" y="135"/>
                      <a:pt x="60" y="129"/>
                    </a:cubicBezTo>
                    <a:cubicBezTo>
                      <a:pt x="59" y="124"/>
                      <a:pt x="61" y="117"/>
                      <a:pt x="71" y="110"/>
                    </a:cubicBezTo>
                    <a:cubicBezTo>
                      <a:pt x="71" y="109"/>
                      <a:pt x="72" y="108"/>
                      <a:pt x="73" y="108"/>
                    </a:cubicBezTo>
                    <a:cubicBezTo>
                      <a:pt x="77" y="105"/>
                      <a:pt x="81" y="105"/>
                      <a:pt x="86" y="107"/>
                    </a:cubicBezTo>
                    <a:cubicBezTo>
                      <a:pt x="87" y="108"/>
                      <a:pt x="88" y="108"/>
                      <a:pt x="89" y="109"/>
                    </a:cubicBezTo>
                    <a:cubicBezTo>
                      <a:pt x="97" y="116"/>
                      <a:pt x="101" y="124"/>
                      <a:pt x="100" y="129"/>
                    </a:cubicBezTo>
                    <a:cubicBezTo>
                      <a:pt x="99" y="135"/>
                      <a:pt x="94" y="145"/>
                      <a:pt x="91" y="150"/>
                    </a:cubicBezTo>
                    <a:cubicBezTo>
                      <a:pt x="90" y="152"/>
                      <a:pt x="91" y="153"/>
                      <a:pt x="93" y="152"/>
                    </a:cubicBezTo>
                    <a:cubicBezTo>
                      <a:pt x="105" y="144"/>
                      <a:pt x="112" y="134"/>
                      <a:pt x="113" y="126"/>
                    </a:cubicBezTo>
                    <a:cubicBezTo>
                      <a:pt x="114" y="115"/>
                      <a:pt x="105" y="106"/>
                      <a:pt x="91" y="96"/>
                    </a:cubicBezTo>
                    <a:cubicBezTo>
                      <a:pt x="109" y="86"/>
                      <a:pt x="117" y="77"/>
                      <a:pt x="116" y="67"/>
                    </a:cubicBezTo>
                    <a:cubicBezTo>
                      <a:pt x="114" y="58"/>
                      <a:pt x="110" y="51"/>
                      <a:pt x="102" y="46"/>
                    </a:cubicBezTo>
                    <a:cubicBezTo>
                      <a:pt x="126" y="41"/>
                      <a:pt x="158" y="34"/>
                      <a:pt x="159" y="19"/>
                    </a:cubicBezTo>
                    <a:cubicBezTo>
                      <a:pt x="159" y="18"/>
                      <a:pt x="159" y="18"/>
                      <a:pt x="159" y="17"/>
                    </a:cubicBezTo>
                    <a:cubicBezTo>
                      <a:pt x="155" y="0"/>
                      <a:pt x="121" y="2"/>
                      <a:pt x="110" y="2"/>
                    </a:cubicBezTo>
                    <a:cubicBezTo>
                      <a:pt x="103" y="1"/>
                      <a:pt x="104" y="1"/>
                      <a:pt x="101" y="1"/>
                    </a:cubicBezTo>
                    <a:cubicBezTo>
                      <a:pt x="98" y="1"/>
                      <a:pt x="94" y="3"/>
                      <a:pt x="94" y="8"/>
                    </a:cubicBezTo>
                    <a:cubicBezTo>
                      <a:pt x="94" y="13"/>
                      <a:pt x="99" y="14"/>
                      <a:pt x="103" y="14"/>
                    </a:cubicBezTo>
                    <a:cubicBezTo>
                      <a:pt x="104" y="14"/>
                      <a:pt x="105" y="14"/>
                      <a:pt x="117" y="14"/>
                    </a:cubicBezTo>
                    <a:cubicBezTo>
                      <a:pt x="123" y="14"/>
                      <a:pt x="129" y="15"/>
                      <a:pt x="133" y="16"/>
                    </a:cubicBezTo>
                    <a:cubicBezTo>
                      <a:pt x="136" y="16"/>
                      <a:pt x="137" y="17"/>
                      <a:pt x="138" y="17"/>
                    </a:cubicBezTo>
                    <a:cubicBezTo>
                      <a:pt x="139" y="17"/>
                      <a:pt x="139" y="18"/>
                      <a:pt x="139" y="18"/>
                    </a:cubicBezTo>
                    <a:cubicBezTo>
                      <a:pt x="137" y="20"/>
                      <a:pt x="124" y="26"/>
                      <a:pt x="112" y="29"/>
                    </a:cubicBezTo>
                    <a:cubicBezTo>
                      <a:pt x="101" y="32"/>
                      <a:pt x="92" y="34"/>
                      <a:pt x="89" y="34"/>
                    </a:cubicBezTo>
                    <a:cubicBezTo>
                      <a:pt x="89" y="34"/>
                      <a:pt x="89" y="34"/>
                      <a:pt x="89" y="35"/>
                    </a:cubicBezTo>
                    <a:cubicBezTo>
                      <a:pt x="84" y="35"/>
                      <a:pt x="78" y="36"/>
                      <a:pt x="73" y="3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7" name="Google Shape;1297;p69"/>
              <p:cNvSpPr/>
              <p:nvPr/>
            </p:nvSpPr>
            <p:spPr>
              <a:xfrm>
                <a:off x="7983538" y="6189663"/>
                <a:ext cx="544512" cy="163512"/>
              </a:xfrm>
              <a:custGeom>
                <a:rect b="b" l="l" r="r" t="t"/>
                <a:pathLst>
                  <a:path extrusionOk="0" h="68" w="227">
                    <a:moveTo>
                      <a:pt x="216" y="43"/>
                    </a:moveTo>
                    <a:cubicBezTo>
                      <a:pt x="187" y="38"/>
                      <a:pt x="164" y="11"/>
                      <a:pt x="158" y="6"/>
                    </a:cubicBezTo>
                    <a:cubicBezTo>
                      <a:pt x="150" y="0"/>
                      <a:pt x="145" y="1"/>
                      <a:pt x="138" y="15"/>
                    </a:cubicBezTo>
                    <a:cubicBezTo>
                      <a:pt x="133" y="23"/>
                      <a:pt x="126" y="24"/>
                      <a:pt x="122" y="24"/>
                    </a:cubicBezTo>
                    <a:cubicBezTo>
                      <a:pt x="121" y="24"/>
                      <a:pt x="121" y="24"/>
                      <a:pt x="121" y="24"/>
                    </a:cubicBezTo>
                    <a:cubicBezTo>
                      <a:pt x="106" y="24"/>
                      <a:pt x="106" y="24"/>
                      <a:pt x="106" y="24"/>
                    </a:cubicBezTo>
                    <a:cubicBezTo>
                      <a:pt x="106" y="24"/>
                      <a:pt x="106" y="24"/>
                      <a:pt x="106" y="24"/>
                    </a:cubicBezTo>
                    <a:cubicBezTo>
                      <a:pt x="101" y="24"/>
                      <a:pt x="94" y="23"/>
                      <a:pt x="89" y="15"/>
                    </a:cubicBezTo>
                    <a:cubicBezTo>
                      <a:pt x="82" y="1"/>
                      <a:pt x="76" y="0"/>
                      <a:pt x="69" y="6"/>
                    </a:cubicBezTo>
                    <a:cubicBezTo>
                      <a:pt x="63" y="11"/>
                      <a:pt x="39" y="38"/>
                      <a:pt x="9" y="43"/>
                    </a:cubicBezTo>
                    <a:cubicBezTo>
                      <a:pt x="1" y="45"/>
                      <a:pt x="0" y="49"/>
                      <a:pt x="5" y="52"/>
                    </a:cubicBezTo>
                    <a:cubicBezTo>
                      <a:pt x="9" y="55"/>
                      <a:pt x="15" y="58"/>
                      <a:pt x="24" y="56"/>
                    </a:cubicBezTo>
                    <a:cubicBezTo>
                      <a:pt x="24" y="56"/>
                      <a:pt x="34" y="67"/>
                      <a:pt x="50" y="59"/>
                    </a:cubicBezTo>
                    <a:cubicBezTo>
                      <a:pt x="50" y="59"/>
                      <a:pt x="59" y="67"/>
                      <a:pt x="73" y="60"/>
                    </a:cubicBezTo>
                    <a:cubicBezTo>
                      <a:pt x="73" y="60"/>
                      <a:pt x="83" y="68"/>
                      <a:pt x="94" y="61"/>
                    </a:cubicBezTo>
                    <a:cubicBezTo>
                      <a:pt x="94" y="61"/>
                      <a:pt x="99" y="65"/>
                      <a:pt x="106" y="64"/>
                    </a:cubicBezTo>
                    <a:cubicBezTo>
                      <a:pt x="106" y="64"/>
                      <a:pt x="106" y="64"/>
                      <a:pt x="107" y="64"/>
                    </a:cubicBezTo>
                    <a:cubicBezTo>
                      <a:pt x="114" y="63"/>
                      <a:pt x="115" y="63"/>
                      <a:pt x="120" y="64"/>
                    </a:cubicBezTo>
                    <a:cubicBezTo>
                      <a:pt x="121" y="64"/>
                      <a:pt x="121" y="64"/>
                      <a:pt x="122" y="65"/>
                    </a:cubicBezTo>
                    <a:cubicBezTo>
                      <a:pt x="127" y="65"/>
                      <a:pt x="133" y="61"/>
                      <a:pt x="133" y="61"/>
                    </a:cubicBezTo>
                    <a:cubicBezTo>
                      <a:pt x="144" y="68"/>
                      <a:pt x="154" y="60"/>
                      <a:pt x="154" y="60"/>
                    </a:cubicBezTo>
                    <a:cubicBezTo>
                      <a:pt x="168" y="67"/>
                      <a:pt x="177" y="59"/>
                      <a:pt x="177" y="59"/>
                    </a:cubicBezTo>
                    <a:cubicBezTo>
                      <a:pt x="193" y="67"/>
                      <a:pt x="203" y="56"/>
                      <a:pt x="203" y="56"/>
                    </a:cubicBezTo>
                    <a:cubicBezTo>
                      <a:pt x="210" y="57"/>
                      <a:pt x="216" y="56"/>
                      <a:pt x="220" y="54"/>
                    </a:cubicBezTo>
                    <a:cubicBezTo>
                      <a:pt x="227" y="50"/>
                      <a:pt x="226" y="45"/>
                      <a:pt x="216" y="4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98" name="Google Shape;1298;p69"/>
          <p:cNvGrpSpPr/>
          <p:nvPr/>
        </p:nvGrpSpPr>
        <p:grpSpPr>
          <a:xfrm>
            <a:off x="8212846" y="2353833"/>
            <a:ext cx="593845" cy="593845"/>
            <a:chOff x="7836921" y="296933"/>
            <a:chExt cx="593845" cy="593845"/>
          </a:xfrm>
        </p:grpSpPr>
        <p:sp>
          <p:nvSpPr>
            <p:cNvPr id="1299" name="Google Shape;1299;p69"/>
            <p:cNvSpPr/>
            <p:nvPr/>
          </p:nvSpPr>
          <p:spPr>
            <a:xfrm>
              <a:off x="7836921" y="29693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0" name="Google Shape;1300;p69"/>
            <p:cNvGrpSpPr/>
            <p:nvPr/>
          </p:nvGrpSpPr>
          <p:grpSpPr>
            <a:xfrm>
              <a:off x="7961023" y="349209"/>
              <a:ext cx="345663" cy="489281"/>
              <a:chOff x="2959101" y="966788"/>
              <a:chExt cx="244475" cy="346075"/>
            </a:xfrm>
          </p:grpSpPr>
          <p:sp>
            <p:nvSpPr>
              <p:cNvPr id="1301" name="Google Shape;1301;p69"/>
              <p:cNvSpPr/>
              <p:nvPr/>
            </p:nvSpPr>
            <p:spPr>
              <a:xfrm>
                <a:off x="2959101" y="966788"/>
                <a:ext cx="163512" cy="249238"/>
              </a:xfrm>
              <a:custGeom>
                <a:rect b="b" l="l" r="r" t="t"/>
                <a:pathLst>
                  <a:path extrusionOk="0" h="104" w="68">
                    <a:moveTo>
                      <a:pt x="37" y="6"/>
                    </a:moveTo>
                    <a:cubicBezTo>
                      <a:pt x="34" y="4"/>
                      <a:pt x="29" y="0"/>
                      <a:pt x="28" y="9"/>
                    </a:cubicBezTo>
                    <a:cubicBezTo>
                      <a:pt x="24" y="32"/>
                      <a:pt x="0" y="47"/>
                      <a:pt x="0" y="70"/>
                    </a:cubicBezTo>
                    <a:cubicBezTo>
                      <a:pt x="0" y="89"/>
                      <a:pt x="15" y="104"/>
                      <a:pt x="34" y="104"/>
                    </a:cubicBezTo>
                    <a:cubicBezTo>
                      <a:pt x="53" y="104"/>
                      <a:pt x="68" y="89"/>
                      <a:pt x="68" y="70"/>
                    </a:cubicBezTo>
                    <a:cubicBezTo>
                      <a:pt x="68" y="53"/>
                      <a:pt x="61" y="27"/>
                      <a:pt x="37" y="6"/>
                    </a:cubicBezTo>
                    <a:close/>
                    <a:moveTo>
                      <a:pt x="21" y="88"/>
                    </a:moveTo>
                    <a:cubicBezTo>
                      <a:pt x="20" y="89"/>
                      <a:pt x="19" y="89"/>
                      <a:pt x="19" y="89"/>
                    </a:cubicBezTo>
                    <a:cubicBezTo>
                      <a:pt x="18" y="89"/>
                      <a:pt x="17" y="89"/>
                      <a:pt x="17" y="88"/>
                    </a:cubicBezTo>
                    <a:cubicBezTo>
                      <a:pt x="17" y="88"/>
                      <a:pt x="10" y="83"/>
                      <a:pt x="8" y="73"/>
                    </a:cubicBezTo>
                    <a:cubicBezTo>
                      <a:pt x="7" y="63"/>
                      <a:pt x="13" y="53"/>
                      <a:pt x="14" y="53"/>
                    </a:cubicBezTo>
                    <a:cubicBezTo>
                      <a:pt x="15" y="52"/>
                      <a:pt x="16" y="51"/>
                      <a:pt x="17" y="52"/>
                    </a:cubicBezTo>
                    <a:cubicBezTo>
                      <a:pt x="19" y="53"/>
                      <a:pt x="19" y="55"/>
                      <a:pt x="18" y="56"/>
                    </a:cubicBezTo>
                    <a:cubicBezTo>
                      <a:pt x="18" y="56"/>
                      <a:pt x="12" y="64"/>
                      <a:pt x="13" y="72"/>
                    </a:cubicBezTo>
                    <a:cubicBezTo>
                      <a:pt x="15" y="80"/>
                      <a:pt x="20" y="84"/>
                      <a:pt x="20" y="84"/>
                    </a:cubicBezTo>
                    <a:cubicBezTo>
                      <a:pt x="21" y="85"/>
                      <a:pt x="22" y="87"/>
                      <a:pt x="21" y="8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69"/>
              <p:cNvSpPr/>
              <p:nvPr/>
            </p:nvSpPr>
            <p:spPr>
              <a:xfrm>
                <a:off x="2976563" y="1089025"/>
                <a:ext cx="34925" cy="92075"/>
              </a:xfrm>
              <a:custGeom>
                <a:rect b="b" l="l" r="r" t="t"/>
                <a:pathLst>
                  <a:path extrusionOk="0" h="38" w="15">
                    <a:moveTo>
                      <a:pt x="13" y="33"/>
                    </a:moveTo>
                    <a:cubicBezTo>
                      <a:pt x="13" y="33"/>
                      <a:pt x="8" y="29"/>
                      <a:pt x="6" y="21"/>
                    </a:cubicBezTo>
                    <a:cubicBezTo>
                      <a:pt x="5" y="13"/>
                      <a:pt x="11" y="5"/>
                      <a:pt x="11" y="5"/>
                    </a:cubicBezTo>
                    <a:cubicBezTo>
                      <a:pt x="12" y="4"/>
                      <a:pt x="12" y="2"/>
                      <a:pt x="10" y="1"/>
                    </a:cubicBezTo>
                    <a:cubicBezTo>
                      <a:pt x="9" y="0"/>
                      <a:pt x="8" y="1"/>
                      <a:pt x="7" y="2"/>
                    </a:cubicBezTo>
                    <a:cubicBezTo>
                      <a:pt x="6" y="2"/>
                      <a:pt x="0" y="12"/>
                      <a:pt x="1" y="22"/>
                    </a:cubicBezTo>
                    <a:cubicBezTo>
                      <a:pt x="3" y="32"/>
                      <a:pt x="10" y="37"/>
                      <a:pt x="10" y="37"/>
                    </a:cubicBezTo>
                    <a:cubicBezTo>
                      <a:pt x="10" y="38"/>
                      <a:pt x="11" y="38"/>
                      <a:pt x="12" y="38"/>
                    </a:cubicBezTo>
                    <a:cubicBezTo>
                      <a:pt x="12" y="38"/>
                      <a:pt x="13" y="38"/>
                      <a:pt x="14" y="37"/>
                    </a:cubicBezTo>
                    <a:cubicBezTo>
                      <a:pt x="15" y="36"/>
                      <a:pt x="14" y="34"/>
                      <a:pt x="13" y="3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69"/>
              <p:cNvSpPr/>
              <p:nvPr/>
            </p:nvSpPr>
            <p:spPr>
              <a:xfrm>
                <a:off x="3109913" y="1169988"/>
                <a:ext cx="93662" cy="142875"/>
              </a:xfrm>
              <a:custGeom>
                <a:rect b="b" l="l" r="r" t="t"/>
                <a:pathLst>
                  <a:path extrusionOk="0" h="59" w="39">
                    <a:moveTo>
                      <a:pt x="21" y="3"/>
                    </a:moveTo>
                    <a:cubicBezTo>
                      <a:pt x="20" y="2"/>
                      <a:pt x="16" y="0"/>
                      <a:pt x="16" y="5"/>
                    </a:cubicBezTo>
                    <a:cubicBezTo>
                      <a:pt x="14" y="18"/>
                      <a:pt x="0" y="27"/>
                      <a:pt x="0" y="39"/>
                    </a:cubicBezTo>
                    <a:cubicBezTo>
                      <a:pt x="0" y="50"/>
                      <a:pt x="9" y="59"/>
                      <a:pt x="19" y="59"/>
                    </a:cubicBezTo>
                    <a:cubicBezTo>
                      <a:pt x="30" y="59"/>
                      <a:pt x="39" y="50"/>
                      <a:pt x="39" y="39"/>
                    </a:cubicBezTo>
                    <a:cubicBezTo>
                      <a:pt x="39" y="30"/>
                      <a:pt x="35" y="15"/>
                      <a:pt x="21" y="3"/>
                    </a:cubicBezTo>
                    <a:close/>
                    <a:moveTo>
                      <a:pt x="12" y="50"/>
                    </a:moveTo>
                    <a:cubicBezTo>
                      <a:pt x="11" y="50"/>
                      <a:pt x="11" y="50"/>
                      <a:pt x="11" y="50"/>
                    </a:cubicBezTo>
                    <a:cubicBezTo>
                      <a:pt x="10" y="50"/>
                      <a:pt x="10" y="50"/>
                      <a:pt x="10" y="50"/>
                    </a:cubicBezTo>
                    <a:cubicBezTo>
                      <a:pt x="9" y="50"/>
                      <a:pt x="5" y="47"/>
                      <a:pt x="5" y="41"/>
                    </a:cubicBezTo>
                    <a:cubicBezTo>
                      <a:pt x="4" y="35"/>
                      <a:pt x="8" y="30"/>
                      <a:pt x="8" y="30"/>
                    </a:cubicBezTo>
                    <a:cubicBezTo>
                      <a:pt x="8" y="29"/>
                      <a:pt x="9" y="29"/>
                      <a:pt x="10" y="29"/>
                    </a:cubicBezTo>
                    <a:cubicBezTo>
                      <a:pt x="11" y="30"/>
                      <a:pt x="11" y="31"/>
                      <a:pt x="10" y="31"/>
                    </a:cubicBezTo>
                    <a:cubicBezTo>
                      <a:pt x="10" y="32"/>
                      <a:pt x="7" y="36"/>
                      <a:pt x="8" y="41"/>
                    </a:cubicBezTo>
                    <a:cubicBezTo>
                      <a:pt x="8" y="45"/>
                      <a:pt x="11" y="47"/>
                      <a:pt x="11" y="47"/>
                    </a:cubicBezTo>
                    <a:cubicBezTo>
                      <a:pt x="12" y="48"/>
                      <a:pt x="12" y="49"/>
                      <a:pt x="12"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69"/>
              <p:cNvSpPr/>
              <p:nvPr/>
            </p:nvSpPr>
            <p:spPr>
              <a:xfrm>
                <a:off x="3119438" y="1239838"/>
                <a:ext cx="20638" cy="50800"/>
              </a:xfrm>
              <a:custGeom>
                <a:rect b="b" l="l" r="r" t="t"/>
                <a:pathLst>
                  <a:path extrusionOk="0" h="21" w="8">
                    <a:moveTo>
                      <a:pt x="7" y="18"/>
                    </a:moveTo>
                    <a:cubicBezTo>
                      <a:pt x="7" y="18"/>
                      <a:pt x="4" y="16"/>
                      <a:pt x="4" y="12"/>
                    </a:cubicBezTo>
                    <a:cubicBezTo>
                      <a:pt x="3" y="7"/>
                      <a:pt x="6" y="3"/>
                      <a:pt x="6" y="2"/>
                    </a:cubicBezTo>
                    <a:cubicBezTo>
                      <a:pt x="7" y="2"/>
                      <a:pt x="7" y="1"/>
                      <a:pt x="6" y="0"/>
                    </a:cubicBezTo>
                    <a:cubicBezTo>
                      <a:pt x="5" y="0"/>
                      <a:pt x="4" y="0"/>
                      <a:pt x="4" y="1"/>
                    </a:cubicBezTo>
                    <a:cubicBezTo>
                      <a:pt x="4" y="1"/>
                      <a:pt x="0" y="6"/>
                      <a:pt x="1" y="12"/>
                    </a:cubicBezTo>
                    <a:cubicBezTo>
                      <a:pt x="1" y="18"/>
                      <a:pt x="5" y="21"/>
                      <a:pt x="6" y="21"/>
                    </a:cubicBezTo>
                    <a:cubicBezTo>
                      <a:pt x="6" y="21"/>
                      <a:pt x="6" y="21"/>
                      <a:pt x="7" y="21"/>
                    </a:cubicBezTo>
                    <a:cubicBezTo>
                      <a:pt x="7" y="21"/>
                      <a:pt x="7" y="21"/>
                      <a:pt x="8" y="21"/>
                    </a:cubicBezTo>
                    <a:cubicBezTo>
                      <a:pt x="8" y="20"/>
                      <a:pt x="8" y="19"/>
                      <a:pt x="7" y="1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05" name="Google Shape;1305;p69"/>
          <p:cNvGrpSpPr/>
          <p:nvPr/>
        </p:nvGrpSpPr>
        <p:grpSpPr>
          <a:xfrm>
            <a:off x="7137746" y="639683"/>
            <a:ext cx="593845" cy="593845"/>
            <a:chOff x="548496" y="3032983"/>
            <a:chExt cx="593845" cy="593845"/>
          </a:xfrm>
        </p:grpSpPr>
        <p:sp>
          <p:nvSpPr>
            <p:cNvPr id="1306" name="Google Shape;1306;p69"/>
            <p:cNvSpPr/>
            <p:nvPr/>
          </p:nvSpPr>
          <p:spPr>
            <a:xfrm>
              <a:off x="548496" y="3032983"/>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7" name="Google Shape;1307;p69"/>
            <p:cNvGrpSpPr/>
            <p:nvPr/>
          </p:nvGrpSpPr>
          <p:grpSpPr>
            <a:xfrm>
              <a:off x="648742" y="3094525"/>
              <a:ext cx="393364" cy="470750"/>
              <a:chOff x="648742" y="3094525"/>
              <a:chExt cx="393364" cy="470750"/>
            </a:xfrm>
          </p:grpSpPr>
          <p:sp>
            <p:nvSpPr>
              <p:cNvPr id="1308" name="Google Shape;1308;p69"/>
              <p:cNvSpPr/>
              <p:nvPr/>
            </p:nvSpPr>
            <p:spPr>
              <a:xfrm>
                <a:off x="648742" y="3146114"/>
                <a:ext cx="393364" cy="419161"/>
              </a:xfrm>
              <a:custGeom>
                <a:rect b="b" l="l" r="r" t="t"/>
                <a:pathLst>
                  <a:path extrusionOk="0" h="129" w="121">
                    <a:moveTo>
                      <a:pt x="110" y="0"/>
                    </a:moveTo>
                    <a:cubicBezTo>
                      <a:pt x="78" y="0"/>
                      <a:pt x="78" y="0"/>
                      <a:pt x="78" y="0"/>
                    </a:cubicBezTo>
                    <a:cubicBezTo>
                      <a:pt x="78" y="16"/>
                      <a:pt x="78" y="16"/>
                      <a:pt x="78" y="16"/>
                    </a:cubicBezTo>
                    <a:cubicBezTo>
                      <a:pt x="78" y="18"/>
                      <a:pt x="77" y="20"/>
                      <a:pt x="75" y="20"/>
                    </a:cubicBezTo>
                    <a:cubicBezTo>
                      <a:pt x="45" y="20"/>
                      <a:pt x="45" y="20"/>
                      <a:pt x="45" y="20"/>
                    </a:cubicBezTo>
                    <a:cubicBezTo>
                      <a:pt x="43" y="20"/>
                      <a:pt x="42" y="18"/>
                      <a:pt x="42" y="16"/>
                    </a:cubicBezTo>
                    <a:cubicBezTo>
                      <a:pt x="42" y="0"/>
                      <a:pt x="42" y="0"/>
                      <a:pt x="42" y="0"/>
                    </a:cubicBezTo>
                    <a:cubicBezTo>
                      <a:pt x="11" y="0"/>
                      <a:pt x="11" y="0"/>
                      <a:pt x="11" y="0"/>
                    </a:cubicBezTo>
                    <a:cubicBezTo>
                      <a:pt x="5" y="0"/>
                      <a:pt x="0" y="4"/>
                      <a:pt x="0" y="10"/>
                    </a:cubicBezTo>
                    <a:cubicBezTo>
                      <a:pt x="0" y="118"/>
                      <a:pt x="0" y="118"/>
                      <a:pt x="0" y="118"/>
                    </a:cubicBezTo>
                    <a:cubicBezTo>
                      <a:pt x="0" y="124"/>
                      <a:pt x="5" y="129"/>
                      <a:pt x="11" y="129"/>
                    </a:cubicBezTo>
                    <a:cubicBezTo>
                      <a:pt x="51" y="129"/>
                      <a:pt x="51" y="129"/>
                      <a:pt x="51" y="129"/>
                    </a:cubicBezTo>
                    <a:cubicBezTo>
                      <a:pt x="51" y="104"/>
                      <a:pt x="51" y="104"/>
                      <a:pt x="51" y="104"/>
                    </a:cubicBezTo>
                    <a:cubicBezTo>
                      <a:pt x="51" y="103"/>
                      <a:pt x="52" y="102"/>
                      <a:pt x="53" y="102"/>
                    </a:cubicBezTo>
                    <a:cubicBezTo>
                      <a:pt x="68" y="102"/>
                      <a:pt x="68" y="102"/>
                      <a:pt x="68" y="102"/>
                    </a:cubicBezTo>
                    <a:cubicBezTo>
                      <a:pt x="69" y="102"/>
                      <a:pt x="70" y="103"/>
                      <a:pt x="70" y="104"/>
                    </a:cubicBezTo>
                    <a:cubicBezTo>
                      <a:pt x="70" y="129"/>
                      <a:pt x="70" y="129"/>
                      <a:pt x="70" y="129"/>
                    </a:cubicBezTo>
                    <a:cubicBezTo>
                      <a:pt x="110" y="129"/>
                      <a:pt x="110" y="129"/>
                      <a:pt x="110" y="129"/>
                    </a:cubicBezTo>
                    <a:cubicBezTo>
                      <a:pt x="116" y="129"/>
                      <a:pt x="121" y="124"/>
                      <a:pt x="121" y="118"/>
                    </a:cubicBezTo>
                    <a:cubicBezTo>
                      <a:pt x="121" y="10"/>
                      <a:pt x="121" y="10"/>
                      <a:pt x="121" y="10"/>
                    </a:cubicBezTo>
                    <a:cubicBezTo>
                      <a:pt x="121" y="4"/>
                      <a:pt x="116" y="0"/>
                      <a:pt x="110" y="0"/>
                    </a:cubicBezTo>
                    <a:close/>
                    <a:moveTo>
                      <a:pt x="41" y="93"/>
                    </a:moveTo>
                    <a:cubicBezTo>
                      <a:pt x="41" y="94"/>
                      <a:pt x="40" y="95"/>
                      <a:pt x="39" y="95"/>
                    </a:cubicBezTo>
                    <a:cubicBezTo>
                      <a:pt x="24" y="95"/>
                      <a:pt x="24" y="95"/>
                      <a:pt x="24" y="95"/>
                    </a:cubicBezTo>
                    <a:cubicBezTo>
                      <a:pt x="23" y="95"/>
                      <a:pt x="22" y="94"/>
                      <a:pt x="22" y="93"/>
                    </a:cubicBezTo>
                    <a:cubicBezTo>
                      <a:pt x="22" y="78"/>
                      <a:pt x="22" y="78"/>
                      <a:pt x="22" y="78"/>
                    </a:cubicBezTo>
                    <a:cubicBezTo>
                      <a:pt x="22" y="77"/>
                      <a:pt x="23" y="76"/>
                      <a:pt x="24" y="76"/>
                    </a:cubicBezTo>
                    <a:cubicBezTo>
                      <a:pt x="39" y="76"/>
                      <a:pt x="39" y="76"/>
                      <a:pt x="39" y="76"/>
                    </a:cubicBezTo>
                    <a:cubicBezTo>
                      <a:pt x="40" y="76"/>
                      <a:pt x="41" y="77"/>
                      <a:pt x="41" y="78"/>
                    </a:cubicBezTo>
                    <a:lnTo>
                      <a:pt x="41" y="93"/>
                    </a:lnTo>
                    <a:close/>
                    <a:moveTo>
                      <a:pt x="41" y="68"/>
                    </a:moveTo>
                    <a:cubicBezTo>
                      <a:pt x="41" y="69"/>
                      <a:pt x="40" y="70"/>
                      <a:pt x="39" y="70"/>
                    </a:cubicBezTo>
                    <a:cubicBezTo>
                      <a:pt x="24" y="70"/>
                      <a:pt x="24" y="70"/>
                      <a:pt x="24" y="70"/>
                    </a:cubicBezTo>
                    <a:cubicBezTo>
                      <a:pt x="23" y="70"/>
                      <a:pt x="22" y="69"/>
                      <a:pt x="22" y="68"/>
                    </a:cubicBezTo>
                    <a:cubicBezTo>
                      <a:pt x="22" y="53"/>
                      <a:pt x="22" y="53"/>
                      <a:pt x="22" y="53"/>
                    </a:cubicBezTo>
                    <a:cubicBezTo>
                      <a:pt x="22" y="52"/>
                      <a:pt x="23" y="51"/>
                      <a:pt x="24" y="51"/>
                    </a:cubicBezTo>
                    <a:cubicBezTo>
                      <a:pt x="39" y="51"/>
                      <a:pt x="39" y="51"/>
                      <a:pt x="39" y="51"/>
                    </a:cubicBezTo>
                    <a:cubicBezTo>
                      <a:pt x="40" y="51"/>
                      <a:pt x="41" y="52"/>
                      <a:pt x="41" y="53"/>
                    </a:cubicBezTo>
                    <a:lnTo>
                      <a:pt x="41" y="68"/>
                    </a:lnTo>
                    <a:close/>
                    <a:moveTo>
                      <a:pt x="41" y="42"/>
                    </a:moveTo>
                    <a:cubicBezTo>
                      <a:pt x="41" y="43"/>
                      <a:pt x="40" y="44"/>
                      <a:pt x="39" y="44"/>
                    </a:cubicBezTo>
                    <a:cubicBezTo>
                      <a:pt x="24" y="44"/>
                      <a:pt x="24" y="44"/>
                      <a:pt x="24" y="44"/>
                    </a:cubicBezTo>
                    <a:cubicBezTo>
                      <a:pt x="23" y="44"/>
                      <a:pt x="22" y="43"/>
                      <a:pt x="22" y="42"/>
                    </a:cubicBezTo>
                    <a:cubicBezTo>
                      <a:pt x="22" y="27"/>
                      <a:pt x="22" y="27"/>
                      <a:pt x="22" y="27"/>
                    </a:cubicBezTo>
                    <a:cubicBezTo>
                      <a:pt x="22" y="26"/>
                      <a:pt x="23" y="25"/>
                      <a:pt x="24" y="25"/>
                    </a:cubicBezTo>
                    <a:cubicBezTo>
                      <a:pt x="39" y="25"/>
                      <a:pt x="39" y="25"/>
                      <a:pt x="39" y="25"/>
                    </a:cubicBezTo>
                    <a:cubicBezTo>
                      <a:pt x="40" y="25"/>
                      <a:pt x="41" y="26"/>
                      <a:pt x="41" y="27"/>
                    </a:cubicBezTo>
                    <a:lnTo>
                      <a:pt x="41" y="42"/>
                    </a:lnTo>
                    <a:close/>
                    <a:moveTo>
                      <a:pt x="70" y="93"/>
                    </a:moveTo>
                    <a:cubicBezTo>
                      <a:pt x="70" y="94"/>
                      <a:pt x="69" y="95"/>
                      <a:pt x="68" y="95"/>
                    </a:cubicBezTo>
                    <a:cubicBezTo>
                      <a:pt x="53" y="95"/>
                      <a:pt x="53" y="95"/>
                      <a:pt x="53" y="95"/>
                    </a:cubicBezTo>
                    <a:cubicBezTo>
                      <a:pt x="52" y="95"/>
                      <a:pt x="51" y="94"/>
                      <a:pt x="51" y="93"/>
                    </a:cubicBezTo>
                    <a:cubicBezTo>
                      <a:pt x="51" y="78"/>
                      <a:pt x="51" y="78"/>
                      <a:pt x="51" y="78"/>
                    </a:cubicBezTo>
                    <a:cubicBezTo>
                      <a:pt x="51" y="77"/>
                      <a:pt x="52" y="76"/>
                      <a:pt x="53" y="76"/>
                    </a:cubicBezTo>
                    <a:cubicBezTo>
                      <a:pt x="68" y="76"/>
                      <a:pt x="68" y="76"/>
                      <a:pt x="68" y="76"/>
                    </a:cubicBezTo>
                    <a:cubicBezTo>
                      <a:pt x="69" y="76"/>
                      <a:pt x="70" y="77"/>
                      <a:pt x="70" y="78"/>
                    </a:cubicBezTo>
                    <a:lnTo>
                      <a:pt x="70" y="93"/>
                    </a:lnTo>
                    <a:close/>
                    <a:moveTo>
                      <a:pt x="70" y="68"/>
                    </a:moveTo>
                    <a:cubicBezTo>
                      <a:pt x="70" y="69"/>
                      <a:pt x="69" y="70"/>
                      <a:pt x="68" y="70"/>
                    </a:cubicBezTo>
                    <a:cubicBezTo>
                      <a:pt x="53" y="70"/>
                      <a:pt x="53" y="70"/>
                      <a:pt x="53" y="70"/>
                    </a:cubicBezTo>
                    <a:cubicBezTo>
                      <a:pt x="52" y="70"/>
                      <a:pt x="51" y="69"/>
                      <a:pt x="51" y="68"/>
                    </a:cubicBezTo>
                    <a:cubicBezTo>
                      <a:pt x="51" y="53"/>
                      <a:pt x="51" y="53"/>
                      <a:pt x="51" y="53"/>
                    </a:cubicBezTo>
                    <a:cubicBezTo>
                      <a:pt x="51" y="52"/>
                      <a:pt x="52" y="51"/>
                      <a:pt x="53" y="51"/>
                    </a:cubicBezTo>
                    <a:cubicBezTo>
                      <a:pt x="68" y="51"/>
                      <a:pt x="68" y="51"/>
                      <a:pt x="68" y="51"/>
                    </a:cubicBezTo>
                    <a:cubicBezTo>
                      <a:pt x="69" y="51"/>
                      <a:pt x="70" y="52"/>
                      <a:pt x="70" y="53"/>
                    </a:cubicBezTo>
                    <a:lnTo>
                      <a:pt x="70" y="68"/>
                    </a:lnTo>
                    <a:close/>
                    <a:moveTo>
                      <a:pt x="70" y="42"/>
                    </a:moveTo>
                    <a:cubicBezTo>
                      <a:pt x="70" y="43"/>
                      <a:pt x="69" y="44"/>
                      <a:pt x="68" y="44"/>
                    </a:cubicBezTo>
                    <a:cubicBezTo>
                      <a:pt x="53" y="44"/>
                      <a:pt x="53" y="44"/>
                      <a:pt x="53" y="44"/>
                    </a:cubicBezTo>
                    <a:cubicBezTo>
                      <a:pt x="52" y="44"/>
                      <a:pt x="51" y="43"/>
                      <a:pt x="51" y="42"/>
                    </a:cubicBezTo>
                    <a:cubicBezTo>
                      <a:pt x="51" y="27"/>
                      <a:pt x="51" y="27"/>
                      <a:pt x="51" y="27"/>
                    </a:cubicBezTo>
                    <a:cubicBezTo>
                      <a:pt x="51" y="26"/>
                      <a:pt x="52" y="25"/>
                      <a:pt x="53" y="25"/>
                    </a:cubicBezTo>
                    <a:cubicBezTo>
                      <a:pt x="68" y="25"/>
                      <a:pt x="68" y="25"/>
                      <a:pt x="68" y="25"/>
                    </a:cubicBezTo>
                    <a:cubicBezTo>
                      <a:pt x="69" y="25"/>
                      <a:pt x="70" y="26"/>
                      <a:pt x="70" y="27"/>
                    </a:cubicBezTo>
                    <a:lnTo>
                      <a:pt x="70" y="42"/>
                    </a:lnTo>
                    <a:close/>
                    <a:moveTo>
                      <a:pt x="99" y="93"/>
                    </a:moveTo>
                    <a:cubicBezTo>
                      <a:pt x="99" y="94"/>
                      <a:pt x="98" y="95"/>
                      <a:pt x="97" y="95"/>
                    </a:cubicBezTo>
                    <a:cubicBezTo>
                      <a:pt x="82" y="95"/>
                      <a:pt x="82" y="95"/>
                      <a:pt x="82" y="95"/>
                    </a:cubicBezTo>
                    <a:cubicBezTo>
                      <a:pt x="81" y="95"/>
                      <a:pt x="80" y="94"/>
                      <a:pt x="80" y="93"/>
                    </a:cubicBezTo>
                    <a:cubicBezTo>
                      <a:pt x="80" y="78"/>
                      <a:pt x="80" y="78"/>
                      <a:pt x="80" y="78"/>
                    </a:cubicBezTo>
                    <a:cubicBezTo>
                      <a:pt x="80" y="77"/>
                      <a:pt x="81" y="76"/>
                      <a:pt x="82" y="76"/>
                    </a:cubicBezTo>
                    <a:cubicBezTo>
                      <a:pt x="97" y="76"/>
                      <a:pt x="97" y="76"/>
                      <a:pt x="97" y="76"/>
                    </a:cubicBezTo>
                    <a:cubicBezTo>
                      <a:pt x="98" y="76"/>
                      <a:pt x="99" y="77"/>
                      <a:pt x="99" y="78"/>
                    </a:cubicBezTo>
                    <a:lnTo>
                      <a:pt x="99" y="93"/>
                    </a:lnTo>
                    <a:close/>
                    <a:moveTo>
                      <a:pt x="99" y="68"/>
                    </a:moveTo>
                    <a:cubicBezTo>
                      <a:pt x="99" y="69"/>
                      <a:pt x="98" y="70"/>
                      <a:pt x="97" y="70"/>
                    </a:cubicBezTo>
                    <a:cubicBezTo>
                      <a:pt x="82" y="70"/>
                      <a:pt x="82" y="70"/>
                      <a:pt x="82" y="70"/>
                    </a:cubicBezTo>
                    <a:cubicBezTo>
                      <a:pt x="81" y="70"/>
                      <a:pt x="80" y="69"/>
                      <a:pt x="80" y="68"/>
                    </a:cubicBezTo>
                    <a:cubicBezTo>
                      <a:pt x="80" y="53"/>
                      <a:pt x="80" y="53"/>
                      <a:pt x="80" y="53"/>
                    </a:cubicBezTo>
                    <a:cubicBezTo>
                      <a:pt x="80" y="52"/>
                      <a:pt x="81" y="51"/>
                      <a:pt x="82" y="51"/>
                    </a:cubicBezTo>
                    <a:cubicBezTo>
                      <a:pt x="97" y="51"/>
                      <a:pt x="97" y="51"/>
                      <a:pt x="97" y="51"/>
                    </a:cubicBezTo>
                    <a:cubicBezTo>
                      <a:pt x="98" y="51"/>
                      <a:pt x="99" y="52"/>
                      <a:pt x="99" y="53"/>
                    </a:cubicBezTo>
                    <a:lnTo>
                      <a:pt x="99" y="68"/>
                    </a:lnTo>
                    <a:close/>
                    <a:moveTo>
                      <a:pt x="99" y="42"/>
                    </a:moveTo>
                    <a:cubicBezTo>
                      <a:pt x="99" y="43"/>
                      <a:pt x="98" y="44"/>
                      <a:pt x="97" y="44"/>
                    </a:cubicBezTo>
                    <a:cubicBezTo>
                      <a:pt x="82" y="44"/>
                      <a:pt x="82" y="44"/>
                      <a:pt x="82" y="44"/>
                    </a:cubicBezTo>
                    <a:cubicBezTo>
                      <a:pt x="81" y="44"/>
                      <a:pt x="80" y="43"/>
                      <a:pt x="80" y="42"/>
                    </a:cubicBezTo>
                    <a:cubicBezTo>
                      <a:pt x="80" y="27"/>
                      <a:pt x="80" y="27"/>
                      <a:pt x="80" y="27"/>
                    </a:cubicBezTo>
                    <a:cubicBezTo>
                      <a:pt x="80" y="26"/>
                      <a:pt x="81" y="25"/>
                      <a:pt x="82" y="25"/>
                    </a:cubicBezTo>
                    <a:cubicBezTo>
                      <a:pt x="97" y="25"/>
                      <a:pt x="97" y="25"/>
                      <a:pt x="97" y="25"/>
                    </a:cubicBezTo>
                    <a:cubicBezTo>
                      <a:pt x="98" y="25"/>
                      <a:pt x="99" y="26"/>
                      <a:pt x="99" y="27"/>
                    </a:cubicBezTo>
                    <a:lnTo>
                      <a:pt x="99" y="4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69"/>
              <p:cNvSpPr/>
              <p:nvPr/>
            </p:nvSpPr>
            <p:spPr>
              <a:xfrm>
                <a:off x="721826" y="3227797"/>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69"/>
              <p:cNvSpPr/>
              <p:nvPr/>
            </p:nvSpPr>
            <p:spPr>
              <a:xfrm>
                <a:off x="814255" y="3227797"/>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69"/>
              <p:cNvSpPr/>
              <p:nvPr/>
            </p:nvSpPr>
            <p:spPr>
              <a:xfrm>
                <a:off x="908835" y="3227797"/>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69"/>
              <p:cNvSpPr/>
              <p:nvPr/>
            </p:nvSpPr>
            <p:spPr>
              <a:xfrm>
                <a:off x="721826" y="3311629"/>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69"/>
              <p:cNvSpPr/>
              <p:nvPr/>
            </p:nvSpPr>
            <p:spPr>
              <a:xfrm>
                <a:off x="814255" y="3311629"/>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69"/>
              <p:cNvSpPr/>
              <p:nvPr/>
            </p:nvSpPr>
            <p:spPr>
              <a:xfrm>
                <a:off x="908835" y="3311629"/>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69"/>
              <p:cNvSpPr/>
              <p:nvPr/>
            </p:nvSpPr>
            <p:spPr>
              <a:xfrm>
                <a:off x="721826" y="3393311"/>
                <a:ext cx="60187"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69"/>
              <p:cNvSpPr/>
              <p:nvPr/>
            </p:nvSpPr>
            <p:spPr>
              <a:xfrm>
                <a:off x="814255" y="3393311"/>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69"/>
              <p:cNvSpPr/>
              <p:nvPr/>
            </p:nvSpPr>
            <p:spPr>
              <a:xfrm>
                <a:off x="908835" y="3393311"/>
                <a:ext cx="62336" cy="62337"/>
              </a:xfrm>
              <a:custGeom>
                <a:rect b="b" l="l" r="r" t="t"/>
                <a:pathLst>
                  <a:path extrusionOk="0" h="19" w="19">
                    <a:moveTo>
                      <a:pt x="17" y="0"/>
                    </a:moveTo>
                    <a:cubicBezTo>
                      <a:pt x="2" y="0"/>
                      <a:pt x="2" y="0"/>
                      <a:pt x="2" y="0"/>
                    </a:cubicBezTo>
                    <a:cubicBezTo>
                      <a:pt x="1" y="0"/>
                      <a:pt x="0" y="1"/>
                      <a:pt x="0" y="2"/>
                    </a:cubicBezTo>
                    <a:cubicBezTo>
                      <a:pt x="0" y="17"/>
                      <a:pt x="0" y="17"/>
                      <a:pt x="0" y="17"/>
                    </a:cubicBezTo>
                    <a:cubicBezTo>
                      <a:pt x="0" y="18"/>
                      <a:pt x="1" y="19"/>
                      <a:pt x="2" y="19"/>
                    </a:cubicBezTo>
                    <a:cubicBezTo>
                      <a:pt x="17" y="19"/>
                      <a:pt x="17" y="19"/>
                      <a:pt x="17" y="19"/>
                    </a:cubicBezTo>
                    <a:cubicBezTo>
                      <a:pt x="18" y="19"/>
                      <a:pt x="19" y="18"/>
                      <a:pt x="19" y="17"/>
                    </a:cubicBezTo>
                    <a:cubicBezTo>
                      <a:pt x="19" y="2"/>
                      <a:pt x="19" y="2"/>
                      <a:pt x="19" y="2"/>
                    </a:cubicBezTo>
                    <a:cubicBezTo>
                      <a:pt x="19" y="1"/>
                      <a:pt x="18" y="0"/>
                      <a:pt x="1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69"/>
              <p:cNvSpPr/>
              <p:nvPr/>
            </p:nvSpPr>
            <p:spPr>
              <a:xfrm>
                <a:off x="814255" y="3477144"/>
                <a:ext cx="62336" cy="88131"/>
              </a:xfrm>
              <a:custGeom>
                <a:rect b="b" l="l" r="r" t="t"/>
                <a:pathLst>
                  <a:path extrusionOk="0" h="27" w="19">
                    <a:moveTo>
                      <a:pt x="17" y="0"/>
                    </a:moveTo>
                    <a:cubicBezTo>
                      <a:pt x="2" y="0"/>
                      <a:pt x="2" y="0"/>
                      <a:pt x="2" y="0"/>
                    </a:cubicBezTo>
                    <a:cubicBezTo>
                      <a:pt x="1" y="0"/>
                      <a:pt x="0" y="1"/>
                      <a:pt x="0" y="2"/>
                    </a:cubicBezTo>
                    <a:cubicBezTo>
                      <a:pt x="0" y="27"/>
                      <a:pt x="0" y="27"/>
                      <a:pt x="0" y="27"/>
                    </a:cubicBezTo>
                    <a:cubicBezTo>
                      <a:pt x="0" y="27"/>
                      <a:pt x="0" y="27"/>
                      <a:pt x="0" y="27"/>
                    </a:cubicBezTo>
                    <a:cubicBezTo>
                      <a:pt x="19" y="27"/>
                      <a:pt x="19" y="27"/>
                      <a:pt x="19" y="27"/>
                    </a:cubicBezTo>
                    <a:cubicBezTo>
                      <a:pt x="19" y="27"/>
                      <a:pt x="19" y="27"/>
                      <a:pt x="19" y="27"/>
                    </a:cubicBezTo>
                    <a:cubicBezTo>
                      <a:pt x="19" y="2"/>
                      <a:pt x="19" y="2"/>
                      <a:pt x="19" y="2"/>
                    </a:cubicBezTo>
                    <a:cubicBezTo>
                      <a:pt x="19" y="1"/>
                      <a:pt x="18" y="0"/>
                      <a:pt x="1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9" name="Google Shape;1319;p69"/>
              <p:cNvSpPr/>
              <p:nvPr/>
            </p:nvSpPr>
            <p:spPr>
              <a:xfrm>
                <a:off x="786312" y="3094525"/>
                <a:ext cx="116075" cy="116075"/>
              </a:xfrm>
              <a:custGeom>
                <a:rect b="b" l="l" r="r" t="t"/>
                <a:pathLst>
                  <a:path extrusionOk="0" h="36" w="36">
                    <a:moveTo>
                      <a:pt x="3" y="36"/>
                    </a:moveTo>
                    <a:cubicBezTo>
                      <a:pt x="33" y="36"/>
                      <a:pt x="33" y="36"/>
                      <a:pt x="33" y="36"/>
                    </a:cubicBezTo>
                    <a:cubicBezTo>
                      <a:pt x="35" y="36"/>
                      <a:pt x="36" y="34"/>
                      <a:pt x="36" y="32"/>
                    </a:cubicBezTo>
                    <a:cubicBezTo>
                      <a:pt x="36" y="16"/>
                      <a:pt x="36" y="16"/>
                      <a:pt x="36" y="16"/>
                    </a:cubicBezTo>
                    <a:cubicBezTo>
                      <a:pt x="36" y="3"/>
                      <a:pt x="36" y="3"/>
                      <a:pt x="36" y="3"/>
                    </a:cubicBezTo>
                    <a:cubicBezTo>
                      <a:pt x="36" y="2"/>
                      <a:pt x="35" y="0"/>
                      <a:pt x="33" y="0"/>
                    </a:cubicBezTo>
                    <a:cubicBezTo>
                      <a:pt x="3" y="0"/>
                      <a:pt x="3" y="0"/>
                      <a:pt x="3" y="0"/>
                    </a:cubicBezTo>
                    <a:cubicBezTo>
                      <a:pt x="1" y="0"/>
                      <a:pt x="0" y="2"/>
                      <a:pt x="0" y="3"/>
                    </a:cubicBezTo>
                    <a:cubicBezTo>
                      <a:pt x="0" y="16"/>
                      <a:pt x="0" y="16"/>
                      <a:pt x="0" y="16"/>
                    </a:cubicBezTo>
                    <a:cubicBezTo>
                      <a:pt x="0" y="32"/>
                      <a:pt x="0" y="32"/>
                      <a:pt x="0" y="32"/>
                    </a:cubicBezTo>
                    <a:cubicBezTo>
                      <a:pt x="0" y="34"/>
                      <a:pt x="1" y="36"/>
                      <a:pt x="3" y="36"/>
                    </a:cubicBezTo>
                    <a:close/>
                    <a:moveTo>
                      <a:pt x="10" y="7"/>
                    </a:moveTo>
                    <a:cubicBezTo>
                      <a:pt x="14" y="7"/>
                      <a:pt x="14" y="7"/>
                      <a:pt x="14" y="7"/>
                    </a:cubicBezTo>
                    <a:cubicBezTo>
                      <a:pt x="15" y="7"/>
                      <a:pt x="15" y="7"/>
                      <a:pt x="15" y="8"/>
                    </a:cubicBezTo>
                    <a:cubicBezTo>
                      <a:pt x="15" y="15"/>
                      <a:pt x="15" y="15"/>
                      <a:pt x="15" y="15"/>
                    </a:cubicBezTo>
                    <a:cubicBezTo>
                      <a:pt x="21" y="15"/>
                      <a:pt x="21" y="15"/>
                      <a:pt x="21" y="15"/>
                    </a:cubicBezTo>
                    <a:cubicBezTo>
                      <a:pt x="21" y="8"/>
                      <a:pt x="21" y="8"/>
                      <a:pt x="21" y="8"/>
                    </a:cubicBezTo>
                    <a:cubicBezTo>
                      <a:pt x="21" y="7"/>
                      <a:pt x="21" y="7"/>
                      <a:pt x="22" y="7"/>
                    </a:cubicBezTo>
                    <a:cubicBezTo>
                      <a:pt x="26" y="7"/>
                      <a:pt x="26" y="7"/>
                      <a:pt x="26" y="7"/>
                    </a:cubicBezTo>
                    <a:cubicBezTo>
                      <a:pt x="27" y="7"/>
                      <a:pt x="27" y="7"/>
                      <a:pt x="27" y="8"/>
                    </a:cubicBezTo>
                    <a:cubicBezTo>
                      <a:pt x="27" y="28"/>
                      <a:pt x="27" y="28"/>
                      <a:pt x="27" y="28"/>
                    </a:cubicBezTo>
                    <a:cubicBezTo>
                      <a:pt x="27" y="29"/>
                      <a:pt x="27" y="29"/>
                      <a:pt x="26" y="29"/>
                    </a:cubicBezTo>
                    <a:cubicBezTo>
                      <a:pt x="22" y="29"/>
                      <a:pt x="22" y="29"/>
                      <a:pt x="22" y="29"/>
                    </a:cubicBezTo>
                    <a:cubicBezTo>
                      <a:pt x="21" y="29"/>
                      <a:pt x="21" y="29"/>
                      <a:pt x="21" y="28"/>
                    </a:cubicBezTo>
                    <a:cubicBezTo>
                      <a:pt x="21" y="21"/>
                      <a:pt x="21" y="21"/>
                      <a:pt x="21" y="21"/>
                    </a:cubicBezTo>
                    <a:cubicBezTo>
                      <a:pt x="15" y="21"/>
                      <a:pt x="15" y="21"/>
                      <a:pt x="15" y="21"/>
                    </a:cubicBezTo>
                    <a:cubicBezTo>
                      <a:pt x="15" y="28"/>
                      <a:pt x="15" y="28"/>
                      <a:pt x="15" y="28"/>
                    </a:cubicBezTo>
                    <a:cubicBezTo>
                      <a:pt x="15" y="29"/>
                      <a:pt x="15" y="29"/>
                      <a:pt x="14" y="29"/>
                    </a:cubicBezTo>
                    <a:cubicBezTo>
                      <a:pt x="10" y="29"/>
                      <a:pt x="10" y="29"/>
                      <a:pt x="10" y="29"/>
                    </a:cubicBezTo>
                    <a:cubicBezTo>
                      <a:pt x="9" y="29"/>
                      <a:pt x="9" y="29"/>
                      <a:pt x="9" y="28"/>
                    </a:cubicBezTo>
                    <a:cubicBezTo>
                      <a:pt x="9" y="8"/>
                      <a:pt x="9" y="8"/>
                      <a:pt x="9" y="8"/>
                    </a:cubicBezTo>
                    <a:cubicBezTo>
                      <a:pt x="9" y="7"/>
                      <a:pt x="9" y="7"/>
                      <a:pt x="10" y="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69"/>
              <p:cNvSpPr/>
              <p:nvPr/>
            </p:nvSpPr>
            <p:spPr>
              <a:xfrm>
                <a:off x="814255" y="3116020"/>
                <a:ext cx="60187" cy="73084"/>
              </a:xfrm>
              <a:custGeom>
                <a:rect b="b" l="l" r="r" t="t"/>
                <a:pathLst>
                  <a:path extrusionOk="0" h="22" w="18">
                    <a:moveTo>
                      <a:pt x="0" y="21"/>
                    </a:moveTo>
                    <a:cubicBezTo>
                      <a:pt x="0" y="22"/>
                      <a:pt x="0" y="22"/>
                      <a:pt x="1" y="22"/>
                    </a:cubicBezTo>
                    <a:cubicBezTo>
                      <a:pt x="5" y="22"/>
                      <a:pt x="5" y="22"/>
                      <a:pt x="5" y="22"/>
                    </a:cubicBezTo>
                    <a:cubicBezTo>
                      <a:pt x="6" y="22"/>
                      <a:pt x="6" y="22"/>
                      <a:pt x="6" y="21"/>
                    </a:cubicBezTo>
                    <a:cubicBezTo>
                      <a:pt x="6" y="14"/>
                      <a:pt x="6" y="14"/>
                      <a:pt x="6" y="14"/>
                    </a:cubicBezTo>
                    <a:cubicBezTo>
                      <a:pt x="12" y="14"/>
                      <a:pt x="12" y="14"/>
                      <a:pt x="12" y="14"/>
                    </a:cubicBezTo>
                    <a:cubicBezTo>
                      <a:pt x="12" y="21"/>
                      <a:pt x="12" y="21"/>
                      <a:pt x="12" y="21"/>
                    </a:cubicBezTo>
                    <a:cubicBezTo>
                      <a:pt x="12" y="22"/>
                      <a:pt x="12" y="22"/>
                      <a:pt x="13" y="22"/>
                    </a:cubicBezTo>
                    <a:cubicBezTo>
                      <a:pt x="17" y="22"/>
                      <a:pt x="17" y="22"/>
                      <a:pt x="17" y="22"/>
                    </a:cubicBezTo>
                    <a:cubicBezTo>
                      <a:pt x="18" y="22"/>
                      <a:pt x="18" y="22"/>
                      <a:pt x="18" y="21"/>
                    </a:cubicBezTo>
                    <a:cubicBezTo>
                      <a:pt x="18" y="1"/>
                      <a:pt x="18" y="1"/>
                      <a:pt x="18" y="1"/>
                    </a:cubicBezTo>
                    <a:cubicBezTo>
                      <a:pt x="18" y="0"/>
                      <a:pt x="18" y="0"/>
                      <a:pt x="17" y="0"/>
                    </a:cubicBezTo>
                    <a:cubicBezTo>
                      <a:pt x="13" y="0"/>
                      <a:pt x="13" y="0"/>
                      <a:pt x="13" y="0"/>
                    </a:cubicBezTo>
                    <a:cubicBezTo>
                      <a:pt x="12" y="0"/>
                      <a:pt x="12" y="0"/>
                      <a:pt x="12" y="1"/>
                    </a:cubicBezTo>
                    <a:cubicBezTo>
                      <a:pt x="12" y="8"/>
                      <a:pt x="12" y="8"/>
                      <a:pt x="12" y="8"/>
                    </a:cubicBezTo>
                    <a:cubicBezTo>
                      <a:pt x="6" y="8"/>
                      <a:pt x="6" y="8"/>
                      <a:pt x="6" y="8"/>
                    </a:cubicBezTo>
                    <a:cubicBezTo>
                      <a:pt x="6" y="1"/>
                      <a:pt x="6" y="1"/>
                      <a:pt x="6" y="1"/>
                    </a:cubicBezTo>
                    <a:cubicBezTo>
                      <a:pt x="6" y="0"/>
                      <a:pt x="6" y="0"/>
                      <a:pt x="5" y="0"/>
                    </a:cubicBezTo>
                    <a:cubicBezTo>
                      <a:pt x="1" y="0"/>
                      <a:pt x="1" y="0"/>
                      <a:pt x="1" y="0"/>
                    </a:cubicBezTo>
                    <a:cubicBezTo>
                      <a:pt x="0" y="0"/>
                      <a:pt x="0" y="0"/>
                      <a:pt x="0" y="1"/>
                    </a:cubicBezTo>
                    <a:lnTo>
                      <a:pt x="0" y="2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21" name="Google Shape;1321;p69"/>
          <p:cNvGrpSpPr/>
          <p:nvPr/>
        </p:nvGrpSpPr>
        <p:grpSpPr>
          <a:xfrm>
            <a:off x="3369786" y="3076675"/>
            <a:ext cx="387681" cy="387661"/>
            <a:chOff x="266768" y="1721375"/>
            <a:chExt cx="397907" cy="397887"/>
          </a:xfrm>
        </p:grpSpPr>
        <p:sp>
          <p:nvSpPr>
            <p:cNvPr id="1322" name="Google Shape;1322;p6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69"/>
          <p:cNvGrpSpPr/>
          <p:nvPr/>
        </p:nvGrpSpPr>
        <p:grpSpPr>
          <a:xfrm>
            <a:off x="5055832" y="3097687"/>
            <a:ext cx="387661" cy="387661"/>
            <a:chOff x="1379798" y="1723250"/>
            <a:chExt cx="397887" cy="397887"/>
          </a:xfrm>
        </p:grpSpPr>
        <p:sp>
          <p:nvSpPr>
            <p:cNvPr id="1325" name="Google Shape;1325;p6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9"/>
          <p:cNvGrpSpPr/>
          <p:nvPr/>
        </p:nvGrpSpPr>
        <p:grpSpPr>
          <a:xfrm>
            <a:off x="4212830" y="3097687"/>
            <a:ext cx="387641" cy="387661"/>
            <a:chOff x="864491" y="1723250"/>
            <a:chExt cx="397866" cy="397887"/>
          </a:xfrm>
        </p:grpSpPr>
        <p:sp>
          <p:nvSpPr>
            <p:cNvPr id="1330" name="Google Shape;1330;p6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 name="Shape 1336"/>
        <p:cNvGrpSpPr/>
        <p:nvPr/>
      </p:nvGrpSpPr>
      <p:grpSpPr>
        <a:xfrm>
          <a:off x="0" y="0"/>
          <a:ext cx="0" cy="0"/>
          <a:chOff x="0" y="0"/>
          <a:chExt cx="0" cy="0"/>
        </a:xfrm>
      </p:grpSpPr>
      <p:sp>
        <p:nvSpPr>
          <p:cNvPr id="1337" name="Google Shape;1337;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1338" name="Google Shape;1338;p70"/>
          <p:cNvGrpSpPr/>
          <p:nvPr/>
        </p:nvGrpSpPr>
        <p:grpSpPr>
          <a:xfrm>
            <a:off x="1622287" y="1563988"/>
            <a:ext cx="287449" cy="426942"/>
            <a:chOff x="1755763" y="1563988"/>
            <a:chExt cx="287449" cy="426942"/>
          </a:xfrm>
        </p:grpSpPr>
        <p:sp>
          <p:nvSpPr>
            <p:cNvPr id="1339" name="Google Shape;1339;p70"/>
            <p:cNvSpPr/>
            <p:nvPr/>
          </p:nvSpPr>
          <p:spPr>
            <a:xfrm>
              <a:off x="1755763" y="1752900"/>
              <a:ext cx="287449" cy="238030"/>
            </a:xfrm>
            <a:custGeom>
              <a:rect b="b" l="l" r="r" t="t"/>
              <a:pathLst>
                <a:path extrusionOk="0" h="63" w="76">
                  <a:moveTo>
                    <a:pt x="69" y="6"/>
                  </a:moveTo>
                  <a:cubicBezTo>
                    <a:pt x="67" y="4"/>
                    <a:pt x="64" y="2"/>
                    <a:pt x="62" y="0"/>
                  </a:cubicBezTo>
                  <a:cubicBezTo>
                    <a:pt x="61" y="2"/>
                    <a:pt x="60" y="3"/>
                    <a:pt x="58" y="4"/>
                  </a:cubicBezTo>
                  <a:cubicBezTo>
                    <a:pt x="53" y="9"/>
                    <a:pt x="46" y="12"/>
                    <a:pt x="39" y="12"/>
                  </a:cubicBezTo>
                  <a:cubicBezTo>
                    <a:pt x="39" y="12"/>
                    <a:pt x="39" y="12"/>
                    <a:pt x="39" y="12"/>
                  </a:cubicBezTo>
                  <a:cubicBezTo>
                    <a:pt x="32" y="12"/>
                    <a:pt x="27" y="10"/>
                    <a:pt x="22" y="6"/>
                  </a:cubicBezTo>
                  <a:cubicBezTo>
                    <a:pt x="19" y="5"/>
                    <a:pt x="17" y="2"/>
                    <a:pt x="15" y="0"/>
                  </a:cubicBezTo>
                  <a:cubicBezTo>
                    <a:pt x="6" y="5"/>
                    <a:pt x="0" y="15"/>
                    <a:pt x="0" y="26"/>
                  </a:cubicBezTo>
                  <a:cubicBezTo>
                    <a:pt x="0" y="59"/>
                    <a:pt x="0" y="59"/>
                    <a:pt x="0" y="59"/>
                  </a:cubicBezTo>
                  <a:cubicBezTo>
                    <a:pt x="0" y="60"/>
                    <a:pt x="0" y="61"/>
                    <a:pt x="1" y="62"/>
                  </a:cubicBezTo>
                  <a:cubicBezTo>
                    <a:pt x="1" y="62"/>
                    <a:pt x="2" y="63"/>
                    <a:pt x="3" y="63"/>
                  </a:cubicBezTo>
                  <a:cubicBezTo>
                    <a:pt x="3" y="63"/>
                    <a:pt x="3" y="63"/>
                    <a:pt x="3" y="63"/>
                  </a:cubicBezTo>
                  <a:cubicBezTo>
                    <a:pt x="73" y="62"/>
                    <a:pt x="73" y="62"/>
                    <a:pt x="73" y="62"/>
                  </a:cubicBezTo>
                  <a:cubicBezTo>
                    <a:pt x="75" y="62"/>
                    <a:pt x="76" y="61"/>
                    <a:pt x="76" y="59"/>
                  </a:cubicBezTo>
                  <a:cubicBezTo>
                    <a:pt x="76" y="26"/>
                    <a:pt x="76" y="26"/>
                    <a:pt x="76" y="26"/>
                  </a:cubicBezTo>
                  <a:cubicBezTo>
                    <a:pt x="76" y="18"/>
                    <a:pt x="74" y="11"/>
                    <a:pt x="69" y="6"/>
                  </a:cubicBezTo>
                  <a:close/>
                  <a:moveTo>
                    <a:pt x="23" y="51"/>
                  </a:moveTo>
                  <a:cubicBezTo>
                    <a:pt x="21" y="51"/>
                    <a:pt x="19" y="50"/>
                    <a:pt x="19" y="48"/>
                  </a:cubicBezTo>
                  <a:cubicBezTo>
                    <a:pt x="19" y="46"/>
                    <a:pt x="21" y="45"/>
                    <a:pt x="23" y="45"/>
                  </a:cubicBezTo>
                  <a:cubicBezTo>
                    <a:pt x="25" y="45"/>
                    <a:pt x="26" y="46"/>
                    <a:pt x="26" y="48"/>
                  </a:cubicBezTo>
                  <a:cubicBezTo>
                    <a:pt x="26" y="50"/>
                    <a:pt x="25" y="51"/>
                    <a:pt x="23" y="51"/>
                  </a:cubicBezTo>
                  <a:close/>
                  <a:moveTo>
                    <a:pt x="23" y="38"/>
                  </a:moveTo>
                  <a:cubicBezTo>
                    <a:pt x="21" y="38"/>
                    <a:pt x="19" y="37"/>
                    <a:pt x="19" y="35"/>
                  </a:cubicBezTo>
                  <a:cubicBezTo>
                    <a:pt x="19" y="33"/>
                    <a:pt x="21" y="32"/>
                    <a:pt x="23" y="32"/>
                  </a:cubicBezTo>
                  <a:cubicBezTo>
                    <a:pt x="25" y="32"/>
                    <a:pt x="26" y="33"/>
                    <a:pt x="26" y="35"/>
                  </a:cubicBezTo>
                  <a:cubicBezTo>
                    <a:pt x="26" y="37"/>
                    <a:pt x="25" y="38"/>
                    <a:pt x="23" y="38"/>
                  </a:cubicBezTo>
                  <a:close/>
                  <a:moveTo>
                    <a:pt x="23" y="25"/>
                  </a:moveTo>
                  <a:cubicBezTo>
                    <a:pt x="21" y="25"/>
                    <a:pt x="19" y="24"/>
                    <a:pt x="19" y="22"/>
                  </a:cubicBezTo>
                  <a:cubicBezTo>
                    <a:pt x="19" y="20"/>
                    <a:pt x="21" y="19"/>
                    <a:pt x="23" y="19"/>
                  </a:cubicBezTo>
                  <a:cubicBezTo>
                    <a:pt x="25" y="19"/>
                    <a:pt x="26" y="20"/>
                    <a:pt x="26" y="22"/>
                  </a:cubicBezTo>
                  <a:cubicBezTo>
                    <a:pt x="26" y="24"/>
                    <a:pt x="25" y="25"/>
                    <a:pt x="23" y="25"/>
                  </a:cubicBezTo>
                  <a:close/>
                  <a:moveTo>
                    <a:pt x="60" y="37"/>
                  </a:moveTo>
                  <a:cubicBezTo>
                    <a:pt x="57" y="37"/>
                    <a:pt x="57" y="37"/>
                    <a:pt x="57" y="37"/>
                  </a:cubicBezTo>
                  <a:cubicBezTo>
                    <a:pt x="57" y="41"/>
                    <a:pt x="57" y="41"/>
                    <a:pt x="57" y="41"/>
                  </a:cubicBezTo>
                  <a:cubicBezTo>
                    <a:pt x="57" y="43"/>
                    <a:pt x="55" y="44"/>
                    <a:pt x="53" y="44"/>
                  </a:cubicBezTo>
                  <a:cubicBezTo>
                    <a:pt x="51" y="44"/>
                    <a:pt x="50" y="43"/>
                    <a:pt x="50" y="41"/>
                  </a:cubicBezTo>
                  <a:cubicBezTo>
                    <a:pt x="50" y="37"/>
                    <a:pt x="50" y="37"/>
                    <a:pt x="50" y="37"/>
                  </a:cubicBezTo>
                  <a:cubicBezTo>
                    <a:pt x="47" y="37"/>
                    <a:pt x="47" y="37"/>
                    <a:pt x="47" y="37"/>
                  </a:cubicBezTo>
                  <a:cubicBezTo>
                    <a:pt x="45" y="37"/>
                    <a:pt x="43" y="36"/>
                    <a:pt x="43" y="34"/>
                  </a:cubicBezTo>
                  <a:cubicBezTo>
                    <a:pt x="43" y="32"/>
                    <a:pt x="45" y="31"/>
                    <a:pt x="47" y="31"/>
                  </a:cubicBezTo>
                  <a:cubicBezTo>
                    <a:pt x="50" y="31"/>
                    <a:pt x="50" y="31"/>
                    <a:pt x="50" y="31"/>
                  </a:cubicBezTo>
                  <a:cubicBezTo>
                    <a:pt x="50" y="28"/>
                    <a:pt x="50" y="28"/>
                    <a:pt x="50" y="28"/>
                  </a:cubicBezTo>
                  <a:cubicBezTo>
                    <a:pt x="50" y="26"/>
                    <a:pt x="51" y="24"/>
                    <a:pt x="53" y="24"/>
                  </a:cubicBezTo>
                  <a:cubicBezTo>
                    <a:pt x="55" y="24"/>
                    <a:pt x="57" y="26"/>
                    <a:pt x="57" y="28"/>
                  </a:cubicBezTo>
                  <a:cubicBezTo>
                    <a:pt x="57" y="31"/>
                    <a:pt x="57" y="31"/>
                    <a:pt x="57" y="31"/>
                  </a:cubicBezTo>
                  <a:cubicBezTo>
                    <a:pt x="60" y="31"/>
                    <a:pt x="60" y="31"/>
                    <a:pt x="60" y="31"/>
                  </a:cubicBezTo>
                  <a:cubicBezTo>
                    <a:pt x="62" y="31"/>
                    <a:pt x="63" y="32"/>
                    <a:pt x="63" y="34"/>
                  </a:cubicBezTo>
                  <a:cubicBezTo>
                    <a:pt x="63" y="36"/>
                    <a:pt x="62" y="37"/>
                    <a:pt x="60" y="3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70"/>
            <p:cNvSpPr/>
            <p:nvPr/>
          </p:nvSpPr>
          <p:spPr>
            <a:xfrm>
              <a:off x="1812913" y="1563988"/>
              <a:ext cx="176272" cy="87356"/>
            </a:xfrm>
            <a:custGeom>
              <a:rect b="b" l="l" r="r" t="t"/>
              <a:pathLst>
                <a:path extrusionOk="0" h="23" w="47">
                  <a:moveTo>
                    <a:pt x="0" y="14"/>
                  </a:moveTo>
                  <a:cubicBezTo>
                    <a:pt x="1" y="23"/>
                    <a:pt x="1" y="23"/>
                    <a:pt x="1" y="23"/>
                  </a:cubicBezTo>
                  <a:cubicBezTo>
                    <a:pt x="46" y="23"/>
                    <a:pt x="46" y="23"/>
                    <a:pt x="46" y="23"/>
                  </a:cubicBezTo>
                  <a:cubicBezTo>
                    <a:pt x="47" y="14"/>
                    <a:pt x="47" y="14"/>
                    <a:pt x="47" y="14"/>
                  </a:cubicBezTo>
                  <a:cubicBezTo>
                    <a:pt x="47" y="14"/>
                    <a:pt x="47" y="14"/>
                    <a:pt x="47" y="14"/>
                  </a:cubicBezTo>
                  <a:cubicBezTo>
                    <a:pt x="47" y="11"/>
                    <a:pt x="46" y="7"/>
                    <a:pt x="43" y="4"/>
                  </a:cubicBezTo>
                  <a:cubicBezTo>
                    <a:pt x="41" y="2"/>
                    <a:pt x="37" y="0"/>
                    <a:pt x="33" y="0"/>
                  </a:cubicBezTo>
                  <a:cubicBezTo>
                    <a:pt x="14" y="0"/>
                    <a:pt x="14" y="0"/>
                    <a:pt x="14" y="0"/>
                  </a:cubicBezTo>
                  <a:cubicBezTo>
                    <a:pt x="10" y="0"/>
                    <a:pt x="6" y="2"/>
                    <a:pt x="4" y="4"/>
                  </a:cubicBezTo>
                  <a:cubicBezTo>
                    <a:pt x="1" y="7"/>
                    <a:pt x="0" y="11"/>
                    <a:pt x="0" y="14"/>
                  </a:cubicBezTo>
                  <a:cubicBezTo>
                    <a:pt x="0" y="14"/>
                    <a:pt x="0" y="14"/>
                    <a:pt x="0" y="1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1" name="Google Shape;1341;p70"/>
            <p:cNvSpPr/>
            <p:nvPr/>
          </p:nvSpPr>
          <p:spPr>
            <a:xfrm>
              <a:off x="1819263" y="1676700"/>
              <a:ext cx="166767" cy="98441"/>
            </a:xfrm>
            <a:custGeom>
              <a:rect b="b" l="l" r="r" t="t"/>
              <a:pathLst>
                <a:path extrusionOk="0" h="26" w="44">
                  <a:moveTo>
                    <a:pt x="8" y="21"/>
                  </a:moveTo>
                  <a:cubicBezTo>
                    <a:pt x="12" y="24"/>
                    <a:pt x="17" y="26"/>
                    <a:pt x="22" y="26"/>
                  </a:cubicBezTo>
                  <a:cubicBezTo>
                    <a:pt x="22" y="26"/>
                    <a:pt x="22" y="26"/>
                    <a:pt x="22" y="26"/>
                  </a:cubicBezTo>
                  <a:cubicBezTo>
                    <a:pt x="27" y="26"/>
                    <a:pt x="33" y="23"/>
                    <a:pt x="37" y="19"/>
                  </a:cubicBezTo>
                  <a:cubicBezTo>
                    <a:pt x="41" y="15"/>
                    <a:pt x="44" y="10"/>
                    <a:pt x="44" y="5"/>
                  </a:cubicBezTo>
                  <a:cubicBezTo>
                    <a:pt x="44" y="0"/>
                    <a:pt x="44" y="0"/>
                    <a:pt x="44" y="0"/>
                  </a:cubicBezTo>
                  <a:cubicBezTo>
                    <a:pt x="0" y="0"/>
                    <a:pt x="0" y="0"/>
                    <a:pt x="0" y="0"/>
                  </a:cubicBezTo>
                  <a:cubicBezTo>
                    <a:pt x="0" y="5"/>
                    <a:pt x="0" y="5"/>
                    <a:pt x="0" y="5"/>
                  </a:cubicBezTo>
                  <a:cubicBezTo>
                    <a:pt x="0" y="11"/>
                    <a:pt x="3" y="17"/>
                    <a:pt x="8"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2" name="Google Shape;1342;p70"/>
          <p:cNvGrpSpPr/>
          <p:nvPr/>
        </p:nvGrpSpPr>
        <p:grpSpPr>
          <a:xfrm>
            <a:off x="3408338" y="1560813"/>
            <a:ext cx="425597" cy="427069"/>
            <a:chOff x="3403588" y="1560813"/>
            <a:chExt cx="425597" cy="427069"/>
          </a:xfrm>
        </p:grpSpPr>
        <p:sp>
          <p:nvSpPr>
            <p:cNvPr id="1343" name="Google Shape;1343;p70"/>
            <p:cNvSpPr/>
            <p:nvPr/>
          </p:nvSpPr>
          <p:spPr>
            <a:xfrm>
              <a:off x="3633775" y="1791000"/>
              <a:ext cx="195231" cy="196882"/>
            </a:xfrm>
            <a:custGeom>
              <a:rect b="b" l="l" r="r" t="t"/>
              <a:pathLst>
                <a:path extrusionOk="0" h="52" w="52">
                  <a:moveTo>
                    <a:pt x="10" y="48"/>
                  </a:moveTo>
                  <a:cubicBezTo>
                    <a:pt x="12" y="50"/>
                    <a:pt x="16" y="52"/>
                    <a:pt x="21" y="52"/>
                  </a:cubicBezTo>
                  <a:cubicBezTo>
                    <a:pt x="21" y="52"/>
                    <a:pt x="21" y="52"/>
                    <a:pt x="22" y="52"/>
                  </a:cubicBezTo>
                  <a:cubicBezTo>
                    <a:pt x="30" y="51"/>
                    <a:pt x="37" y="48"/>
                    <a:pt x="42" y="43"/>
                  </a:cubicBezTo>
                  <a:cubicBezTo>
                    <a:pt x="48" y="37"/>
                    <a:pt x="51" y="30"/>
                    <a:pt x="51" y="22"/>
                  </a:cubicBezTo>
                  <a:cubicBezTo>
                    <a:pt x="52" y="17"/>
                    <a:pt x="50" y="13"/>
                    <a:pt x="48" y="10"/>
                  </a:cubicBezTo>
                  <a:cubicBezTo>
                    <a:pt x="38" y="0"/>
                    <a:pt x="38" y="0"/>
                    <a:pt x="38" y="0"/>
                  </a:cubicBezTo>
                  <a:cubicBezTo>
                    <a:pt x="0" y="38"/>
                    <a:pt x="0" y="38"/>
                    <a:pt x="0" y="38"/>
                  </a:cubicBezTo>
                  <a:lnTo>
                    <a:pt x="10" y="4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70"/>
            <p:cNvSpPr/>
            <p:nvPr/>
          </p:nvSpPr>
          <p:spPr>
            <a:xfrm>
              <a:off x="3403588" y="1560813"/>
              <a:ext cx="195231" cy="195231"/>
            </a:xfrm>
            <a:custGeom>
              <a:rect b="b" l="l" r="r" t="t"/>
              <a:pathLst>
                <a:path extrusionOk="0" h="52" w="52">
                  <a:moveTo>
                    <a:pt x="42" y="4"/>
                  </a:moveTo>
                  <a:cubicBezTo>
                    <a:pt x="39" y="2"/>
                    <a:pt x="35" y="0"/>
                    <a:pt x="30" y="1"/>
                  </a:cubicBezTo>
                  <a:cubicBezTo>
                    <a:pt x="22" y="1"/>
                    <a:pt x="15" y="4"/>
                    <a:pt x="9" y="10"/>
                  </a:cubicBezTo>
                  <a:cubicBezTo>
                    <a:pt x="3" y="15"/>
                    <a:pt x="0" y="22"/>
                    <a:pt x="0" y="30"/>
                  </a:cubicBezTo>
                  <a:cubicBezTo>
                    <a:pt x="0" y="35"/>
                    <a:pt x="1" y="39"/>
                    <a:pt x="4" y="42"/>
                  </a:cubicBezTo>
                  <a:cubicBezTo>
                    <a:pt x="14" y="52"/>
                    <a:pt x="14" y="52"/>
                    <a:pt x="14" y="52"/>
                  </a:cubicBezTo>
                  <a:cubicBezTo>
                    <a:pt x="52" y="14"/>
                    <a:pt x="52" y="14"/>
                    <a:pt x="52" y="14"/>
                  </a:cubicBezTo>
                  <a:lnTo>
                    <a:pt x="42" y="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5" name="Google Shape;1345;p70"/>
            <p:cNvSpPr/>
            <p:nvPr/>
          </p:nvSpPr>
          <p:spPr>
            <a:xfrm>
              <a:off x="3403588" y="1560813"/>
              <a:ext cx="425597" cy="426942"/>
            </a:xfrm>
            <a:custGeom>
              <a:rect b="b" l="l" r="r" t="t"/>
              <a:pathLst>
                <a:path extrusionOk="0" h="113" w="113">
                  <a:moveTo>
                    <a:pt x="103" y="10"/>
                  </a:moveTo>
                  <a:cubicBezTo>
                    <a:pt x="98" y="4"/>
                    <a:pt x="91" y="1"/>
                    <a:pt x="83" y="1"/>
                  </a:cubicBezTo>
                  <a:cubicBezTo>
                    <a:pt x="77" y="0"/>
                    <a:pt x="73" y="2"/>
                    <a:pt x="71" y="4"/>
                  </a:cubicBezTo>
                  <a:cubicBezTo>
                    <a:pt x="4" y="71"/>
                    <a:pt x="4" y="71"/>
                    <a:pt x="4" y="71"/>
                  </a:cubicBezTo>
                  <a:cubicBezTo>
                    <a:pt x="1" y="74"/>
                    <a:pt x="0" y="78"/>
                    <a:pt x="0" y="83"/>
                  </a:cubicBezTo>
                  <a:cubicBezTo>
                    <a:pt x="0" y="91"/>
                    <a:pt x="3" y="98"/>
                    <a:pt x="9" y="104"/>
                  </a:cubicBezTo>
                  <a:cubicBezTo>
                    <a:pt x="15" y="109"/>
                    <a:pt x="22" y="112"/>
                    <a:pt x="30" y="113"/>
                  </a:cubicBezTo>
                  <a:cubicBezTo>
                    <a:pt x="30" y="113"/>
                    <a:pt x="30" y="113"/>
                    <a:pt x="31" y="113"/>
                  </a:cubicBezTo>
                  <a:cubicBezTo>
                    <a:pt x="36" y="113"/>
                    <a:pt x="39" y="111"/>
                    <a:pt x="42" y="109"/>
                  </a:cubicBezTo>
                  <a:cubicBezTo>
                    <a:pt x="109" y="42"/>
                    <a:pt x="109" y="42"/>
                    <a:pt x="109" y="42"/>
                  </a:cubicBezTo>
                  <a:cubicBezTo>
                    <a:pt x="111" y="39"/>
                    <a:pt x="113" y="35"/>
                    <a:pt x="112" y="30"/>
                  </a:cubicBezTo>
                  <a:cubicBezTo>
                    <a:pt x="112" y="22"/>
                    <a:pt x="109" y="15"/>
                    <a:pt x="103" y="10"/>
                  </a:cubicBezTo>
                  <a:close/>
                  <a:moveTo>
                    <a:pt x="45" y="46"/>
                  </a:moveTo>
                  <a:cubicBezTo>
                    <a:pt x="47" y="45"/>
                    <a:pt x="49" y="45"/>
                    <a:pt x="50" y="46"/>
                  </a:cubicBezTo>
                  <a:cubicBezTo>
                    <a:pt x="51" y="47"/>
                    <a:pt x="51" y="49"/>
                    <a:pt x="50" y="50"/>
                  </a:cubicBezTo>
                  <a:cubicBezTo>
                    <a:pt x="49" y="51"/>
                    <a:pt x="47" y="51"/>
                    <a:pt x="45" y="50"/>
                  </a:cubicBezTo>
                  <a:cubicBezTo>
                    <a:pt x="44" y="49"/>
                    <a:pt x="44" y="47"/>
                    <a:pt x="45" y="46"/>
                  </a:cubicBezTo>
                  <a:close/>
                  <a:moveTo>
                    <a:pt x="45" y="63"/>
                  </a:moveTo>
                  <a:cubicBezTo>
                    <a:pt x="47" y="62"/>
                    <a:pt x="49" y="62"/>
                    <a:pt x="50" y="63"/>
                  </a:cubicBezTo>
                  <a:cubicBezTo>
                    <a:pt x="51" y="64"/>
                    <a:pt x="51" y="66"/>
                    <a:pt x="50" y="67"/>
                  </a:cubicBezTo>
                  <a:cubicBezTo>
                    <a:pt x="49" y="68"/>
                    <a:pt x="47" y="68"/>
                    <a:pt x="45" y="67"/>
                  </a:cubicBezTo>
                  <a:cubicBezTo>
                    <a:pt x="44" y="66"/>
                    <a:pt x="44" y="64"/>
                    <a:pt x="45" y="63"/>
                  </a:cubicBezTo>
                  <a:close/>
                  <a:moveTo>
                    <a:pt x="37" y="54"/>
                  </a:moveTo>
                  <a:cubicBezTo>
                    <a:pt x="38" y="53"/>
                    <a:pt x="40" y="53"/>
                    <a:pt x="41" y="54"/>
                  </a:cubicBezTo>
                  <a:cubicBezTo>
                    <a:pt x="42" y="56"/>
                    <a:pt x="42" y="58"/>
                    <a:pt x="41" y="59"/>
                  </a:cubicBezTo>
                  <a:cubicBezTo>
                    <a:pt x="40" y="60"/>
                    <a:pt x="38" y="60"/>
                    <a:pt x="37" y="59"/>
                  </a:cubicBezTo>
                  <a:cubicBezTo>
                    <a:pt x="36" y="58"/>
                    <a:pt x="36" y="56"/>
                    <a:pt x="37" y="54"/>
                  </a:cubicBezTo>
                  <a:close/>
                  <a:moveTo>
                    <a:pt x="58" y="76"/>
                  </a:moveTo>
                  <a:cubicBezTo>
                    <a:pt x="57" y="77"/>
                    <a:pt x="55" y="77"/>
                    <a:pt x="54" y="76"/>
                  </a:cubicBezTo>
                  <a:cubicBezTo>
                    <a:pt x="53" y="75"/>
                    <a:pt x="53" y="73"/>
                    <a:pt x="54" y="72"/>
                  </a:cubicBezTo>
                  <a:cubicBezTo>
                    <a:pt x="55" y="70"/>
                    <a:pt x="57" y="70"/>
                    <a:pt x="58" y="72"/>
                  </a:cubicBezTo>
                  <a:cubicBezTo>
                    <a:pt x="60" y="73"/>
                    <a:pt x="60" y="75"/>
                    <a:pt x="58" y="76"/>
                  </a:cubicBezTo>
                  <a:close/>
                  <a:moveTo>
                    <a:pt x="58" y="59"/>
                  </a:moveTo>
                  <a:cubicBezTo>
                    <a:pt x="57" y="60"/>
                    <a:pt x="55" y="60"/>
                    <a:pt x="54" y="59"/>
                  </a:cubicBezTo>
                  <a:cubicBezTo>
                    <a:pt x="53" y="58"/>
                    <a:pt x="53" y="56"/>
                    <a:pt x="54" y="54"/>
                  </a:cubicBezTo>
                  <a:cubicBezTo>
                    <a:pt x="55" y="53"/>
                    <a:pt x="57" y="53"/>
                    <a:pt x="58" y="54"/>
                  </a:cubicBezTo>
                  <a:cubicBezTo>
                    <a:pt x="60" y="56"/>
                    <a:pt x="60" y="58"/>
                    <a:pt x="58" y="59"/>
                  </a:cubicBezTo>
                  <a:close/>
                  <a:moveTo>
                    <a:pt x="58" y="42"/>
                  </a:moveTo>
                  <a:cubicBezTo>
                    <a:pt x="57" y="43"/>
                    <a:pt x="55" y="43"/>
                    <a:pt x="54" y="42"/>
                  </a:cubicBezTo>
                  <a:cubicBezTo>
                    <a:pt x="53" y="40"/>
                    <a:pt x="53" y="38"/>
                    <a:pt x="54" y="37"/>
                  </a:cubicBezTo>
                  <a:cubicBezTo>
                    <a:pt x="55" y="36"/>
                    <a:pt x="57" y="36"/>
                    <a:pt x="58" y="37"/>
                  </a:cubicBezTo>
                  <a:cubicBezTo>
                    <a:pt x="60" y="38"/>
                    <a:pt x="60" y="40"/>
                    <a:pt x="58" y="42"/>
                  </a:cubicBezTo>
                  <a:close/>
                  <a:moveTo>
                    <a:pt x="67" y="67"/>
                  </a:moveTo>
                  <a:cubicBezTo>
                    <a:pt x="66" y="68"/>
                    <a:pt x="64" y="68"/>
                    <a:pt x="63" y="67"/>
                  </a:cubicBezTo>
                  <a:cubicBezTo>
                    <a:pt x="61" y="66"/>
                    <a:pt x="61" y="64"/>
                    <a:pt x="63" y="63"/>
                  </a:cubicBezTo>
                  <a:cubicBezTo>
                    <a:pt x="64" y="62"/>
                    <a:pt x="66" y="62"/>
                    <a:pt x="67" y="63"/>
                  </a:cubicBezTo>
                  <a:cubicBezTo>
                    <a:pt x="68" y="64"/>
                    <a:pt x="68" y="66"/>
                    <a:pt x="67" y="67"/>
                  </a:cubicBezTo>
                  <a:close/>
                  <a:moveTo>
                    <a:pt x="67" y="50"/>
                  </a:moveTo>
                  <a:cubicBezTo>
                    <a:pt x="66" y="51"/>
                    <a:pt x="64" y="51"/>
                    <a:pt x="63" y="50"/>
                  </a:cubicBezTo>
                  <a:cubicBezTo>
                    <a:pt x="61" y="49"/>
                    <a:pt x="61" y="47"/>
                    <a:pt x="63" y="46"/>
                  </a:cubicBezTo>
                  <a:cubicBezTo>
                    <a:pt x="64" y="45"/>
                    <a:pt x="66" y="45"/>
                    <a:pt x="67" y="46"/>
                  </a:cubicBezTo>
                  <a:cubicBezTo>
                    <a:pt x="68" y="47"/>
                    <a:pt x="68" y="49"/>
                    <a:pt x="67" y="50"/>
                  </a:cubicBezTo>
                  <a:close/>
                  <a:moveTo>
                    <a:pt x="76" y="59"/>
                  </a:moveTo>
                  <a:cubicBezTo>
                    <a:pt x="74" y="60"/>
                    <a:pt x="72" y="60"/>
                    <a:pt x="71" y="59"/>
                  </a:cubicBezTo>
                  <a:cubicBezTo>
                    <a:pt x="70" y="58"/>
                    <a:pt x="70" y="56"/>
                    <a:pt x="71" y="54"/>
                  </a:cubicBezTo>
                  <a:cubicBezTo>
                    <a:pt x="72" y="53"/>
                    <a:pt x="74" y="53"/>
                    <a:pt x="76" y="54"/>
                  </a:cubicBezTo>
                  <a:cubicBezTo>
                    <a:pt x="77" y="56"/>
                    <a:pt x="77" y="58"/>
                    <a:pt x="76" y="5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6" name="Google Shape;1346;p70"/>
          <p:cNvGrpSpPr/>
          <p:nvPr/>
        </p:nvGrpSpPr>
        <p:grpSpPr>
          <a:xfrm>
            <a:off x="4036988" y="1602088"/>
            <a:ext cx="427045" cy="385778"/>
            <a:chOff x="4032238" y="1602088"/>
            <a:chExt cx="427045" cy="385778"/>
          </a:xfrm>
        </p:grpSpPr>
        <p:sp>
          <p:nvSpPr>
            <p:cNvPr id="1347" name="Google Shape;1347;p70"/>
            <p:cNvSpPr/>
            <p:nvPr/>
          </p:nvSpPr>
          <p:spPr>
            <a:xfrm>
              <a:off x="4032238" y="1941813"/>
              <a:ext cx="426942" cy="46053"/>
            </a:xfrm>
            <a:custGeom>
              <a:rect b="b" l="l" r="r" t="t"/>
              <a:pathLst>
                <a:path extrusionOk="0" h="12" w="113">
                  <a:moveTo>
                    <a:pt x="0" y="5"/>
                  </a:moveTo>
                  <a:cubicBezTo>
                    <a:pt x="0" y="9"/>
                    <a:pt x="3" y="12"/>
                    <a:pt x="7" y="12"/>
                  </a:cubicBezTo>
                  <a:cubicBezTo>
                    <a:pt x="106" y="12"/>
                    <a:pt x="106" y="12"/>
                    <a:pt x="106" y="12"/>
                  </a:cubicBezTo>
                  <a:cubicBezTo>
                    <a:pt x="110" y="12"/>
                    <a:pt x="113" y="9"/>
                    <a:pt x="113" y="5"/>
                  </a:cubicBezTo>
                  <a:cubicBezTo>
                    <a:pt x="113" y="0"/>
                    <a:pt x="113" y="0"/>
                    <a:pt x="113" y="0"/>
                  </a:cubicBezTo>
                  <a:cubicBezTo>
                    <a:pt x="0" y="0"/>
                    <a:pt x="0" y="0"/>
                    <a:pt x="0" y="0"/>
                  </a:cubicBezTo>
                  <a:lnTo>
                    <a:pt x="0" y="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8" name="Google Shape;1348;p70"/>
            <p:cNvSpPr/>
            <p:nvPr/>
          </p:nvSpPr>
          <p:spPr>
            <a:xfrm>
              <a:off x="4179875" y="1730675"/>
              <a:ext cx="136589" cy="134874"/>
            </a:xfrm>
            <a:custGeom>
              <a:rect b="b" l="l" r="r" t="t"/>
              <a:pathLst>
                <a:path extrusionOk="0" h="36" w="36">
                  <a:moveTo>
                    <a:pt x="18" y="0"/>
                  </a:moveTo>
                  <a:cubicBezTo>
                    <a:pt x="8" y="0"/>
                    <a:pt x="0" y="8"/>
                    <a:pt x="0" y="18"/>
                  </a:cubicBezTo>
                  <a:cubicBezTo>
                    <a:pt x="0" y="28"/>
                    <a:pt x="8" y="36"/>
                    <a:pt x="18" y="36"/>
                  </a:cubicBezTo>
                  <a:cubicBezTo>
                    <a:pt x="28" y="36"/>
                    <a:pt x="36" y="28"/>
                    <a:pt x="36" y="18"/>
                  </a:cubicBezTo>
                  <a:cubicBezTo>
                    <a:pt x="36" y="8"/>
                    <a:pt x="28" y="0"/>
                    <a:pt x="18" y="0"/>
                  </a:cubicBezTo>
                  <a:close/>
                  <a:moveTo>
                    <a:pt x="27" y="21"/>
                  </a:moveTo>
                  <a:cubicBezTo>
                    <a:pt x="21" y="21"/>
                    <a:pt x="21" y="21"/>
                    <a:pt x="21" y="21"/>
                  </a:cubicBezTo>
                  <a:cubicBezTo>
                    <a:pt x="21" y="26"/>
                    <a:pt x="21" y="26"/>
                    <a:pt x="21" y="26"/>
                  </a:cubicBezTo>
                  <a:cubicBezTo>
                    <a:pt x="21" y="28"/>
                    <a:pt x="19" y="30"/>
                    <a:pt x="18" y="30"/>
                  </a:cubicBezTo>
                  <a:cubicBezTo>
                    <a:pt x="16" y="30"/>
                    <a:pt x="14" y="28"/>
                    <a:pt x="14" y="26"/>
                  </a:cubicBezTo>
                  <a:cubicBezTo>
                    <a:pt x="14" y="21"/>
                    <a:pt x="14" y="21"/>
                    <a:pt x="14" y="21"/>
                  </a:cubicBezTo>
                  <a:cubicBezTo>
                    <a:pt x="9" y="21"/>
                    <a:pt x="9" y="21"/>
                    <a:pt x="9" y="21"/>
                  </a:cubicBezTo>
                  <a:cubicBezTo>
                    <a:pt x="7" y="21"/>
                    <a:pt x="5" y="19"/>
                    <a:pt x="5" y="17"/>
                  </a:cubicBezTo>
                  <a:cubicBezTo>
                    <a:pt x="5" y="16"/>
                    <a:pt x="7" y="14"/>
                    <a:pt x="9" y="14"/>
                  </a:cubicBezTo>
                  <a:cubicBezTo>
                    <a:pt x="14" y="14"/>
                    <a:pt x="14" y="14"/>
                    <a:pt x="14" y="14"/>
                  </a:cubicBezTo>
                  <a:cubicBezTo>
                    <a:pt x="14" y="8"/>
                    <a:pt x="14" y="8"/>
                    <a:pt x="14" y="8"/>
                  </a:cubicBezTo>
                  <a:cubicBezTo>
                    <a:pt x="14" y="7"/>
                    <a:pt x="16" y="5"/>
                    <a:pt x="18" y="5"/>
                  </a:cubicBezTo>
                  <a:cubicBezTo>
                    <a:pt x="19" y="5"/>
                    <a:pt x="21" y="7"/>
                    <a:pt x="21" y="8"/>
                  </a:cubicBezTo>
                  <a:cubicBezTo>
                    <a:pt x="21" y="14"/>
                    <a:pt x="21" y="14"/>
                    <a:pt x="21" y="14"/>
                  </a:cubicBezTo>
                  <a:cubicBezTo>
                    <a:pt x="27" y="14"/>
                    <a:pt x="27" y="14"/>
                    <a:pt x="27" y="14"/>
                  </a:cubicBezTo>
                  <a:cubicBezTo>
                    <a:pt x="29" y="14"/>
                    <a:pt x="30" y="16"/>
                    <a:pt x="30" y="17"/>
                  </a:cubicBezTo>
                  <a:cubicBezTo>
                    <a:pt x="30" y="19"/>
                    <a:pt x="29" y="21"/>
                    <a:pt x="27"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9" name="Google Shape;1349;p70"/>
            <p:cNvSpPr/>
            <p:nvPr/>
          </p:nvSpPr>
          <p:spPr>
            <a:xfrm>
              <a:off x="4410063" y="1659238"/>
              <a:ext cx="49220" cy="255572"/>
            </a:xfrm>
            <a:custGeom>
              <a:rect b="b" l="l" r="r" t="t"/>
              <a:pathLst>
                <a:path extrusionOk="0" h="68" w="13">
                  <a:moveTo>
                    <a:pt x="13" y="68"/>
                  </a:moveTo>
                  <a:cubicBezTo>
                    <a:pt x="13" y="7"/>
                    <a:pt x="13" y="7"/>
                    <a:pt x="13" y="7"/>
                  </a:cubicBezTo>
                  <a:cubicBezTo>
                    <a:pt x="13" y="3"/>
                    <a:pt x="10" y="0"/>
                    <a:pt x="6" y="0"/>
                  </a:cubicBezTo>
                  <a:cubicBezTo>
                    <a:pt x="0" y="0"/>
                    <a:pt x="0" y="0"/>
                    <a:pt x="0" y="0"/>
                  </a:cubicBezTo>
                  <a:cubicBezTo>
                    <a:pt x="0" y="68"/>
                    <a:pt x="0" y="68"/>
                    <a:pt x="0" y="68"/>
                  </a:cubicBezTo>
                  <a:lnTo>
                    <a:pt x="1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70"/>
            <p:cNvSpPr/>
            <p:nvPr/>
          </p:nvSpPr>
          <p:spPr>
            <a:xfrm>
              <a:off x="4032238" y="1659238"/>
              <a:ext cx="53951" cy="255572"/>
            </a:xfrm>
            <a:custGeom>
              <a:rect b="b" l="l" r="r" t="t"/>
              <a:pathLst>
                <a:path extrusionOk="0" h="68" w="14">
                  <a:moveTo>
                    <a:pt x="14" y="0"/>
                  </a:moveTo>
                  <a:cubicBezTo>
                    <a:pt x="7" y="0"/>
                    <a:pt x="7" y="0"/>
                    <a:pt x="7" y="0"/>
                  </a:cubicBezTo>
                  <a:cubicBezTo>
                    <a:pt x="3" y="0"/>
                    <a:pt x="0" y="3"/>
                    <a:pt x="0" y="7"/>
                  </a:cubicBezTo>
                  <a:cubicBezTo>
                    <a:pt x="0" y="68"/>
                    <a:pt x="0" y="68"/>
                    <a:pt x="0" y="68"/>
                  </a:cubicBezTo>
                  <a:cubicBezTo>
                    <a:pt x="14" y="68"/>
                    <a:pt x="14" y="68"/>
                    <a:pt x="14" y="68"/>
                  </a:cubicBezTo>
                  <a:lnTo>
                    <a:pt x="1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70"/>
            <p:cNvSpPr/>
            <p:nvPr/>
          </p:nvSpPr>
          <p:spPr>
            <a:xfrm>
              <a:off x="4108438" y="1602088"/>
              <a:ext cx="274653" cy="312607"/>
            </a:xfrm>
            <a:custGeom>
              <a:rect b="b" l="l" r="r" t="t"/>
              <a:pathLst>
                <a:path extrusionOk="0" h="83" w="73">
                  <a:moveTo>
                    <a:pt x="55" y="15"/>
                  </a:moveTo>
                  <a:cubicBezTo>
                    <a:pt x="55" y="11"/>
                    <a:pt x="55" y="11"/>
                    <a:pt x="55" y="11"/>
                  </a:cubicBezTo>
                  <a:cubicBezTo>
                    <a:pt x="55" y="5"/>
                    <a:pt x="50" y="0"/>
                    <a:pt x="44" y="0"/>
                  </a:cubicBezTo>
                  <a:cubicBezTo>
                    <a:pt x="29" y="0"/>
                    <a:pt x="29" y="0"/>
                    <a:pt x="29" y="0"/>
                  </a:cubicBezTo>
                  <a:cubicBezTo>
                    <a:pt x="23" y="0"/>
                    <a:pt x="18" y="5"/>
                    <a:pt x="18" y="11"/>
                  </a:cubicBezTo>
                  <a:cubicBezTo>
                    <a:pt x="18" y="15"/>
                    <a:pt x="18" y="15"/>
                    <a:pt x="18" y="15"/>
                  </a:cubicBezTo>
                  <a:cubicBezTo>
                    <a:pt x="0" y="15"/>
                    <a:pt x="0" y="15"/>
                    <a:pt x="0" y="15"/>
                  </a:cubicBezTo>
                  <a:cubicBezTo>
                    <a:pt x="0" y="83"/>
                    <a:pt x="0" y="83"/>
                    <a:pt x="0" y="83"/>
                  </a:cubicBezTo>
                  <a:cubicBezTo>
                    <a:pt x="73" y="83"/>
                    <a:pt x="73" y="83"/>
                    <a:pt x="73" y="83"/>
                  </a:cubicBezTo>
                  <a:cubicBezTo>
                    <a:pt x="73" y="15"/>
                    <a:pt x="73" y="15"/>
                    <a:pt x="73" y="15"/>
                  </a:cubicBezTo>
                  <a:lnTo>
                    <a:pt x="55" y="15"/>
                  </a:lnTo>
                  <a:close/>
                  <a:moveTo>
                    <a:pt x="25" y="11"/>
                  </a:moveTo>
                  <a:cubicBezTo>
                    <a:pt x="25" y="9"/>
                    <a:pt x="27" y="7"/>
                    <a:pt x="29" y="7"/>
                  </a:cubicBezTo>
                  <a:cubicBezTo>
                    <a:pt x="44" y="7"/>
                    <a:pt x="44" y="7"/>
                    <a:pt x="44" y="7"/>
                  </a:cubicBezTo>
                  <a:cubicBezTo>
                    <a:pt x="46" y="7"/>
                    <a:pt x="48" y="9"/>
                    <a:pt x="48" y="11"/>
                  </a:cubicBezTo>
                  <a:cubicBezTo>
                    <a:pt x="48" y="15"/>
                    <a:pt x="48" y="15"/>
                    <a:pt x="48" y="15"/>
                  </a:cubicBezTo>
                  <a:cubicBezTo>
                    <a:pt x="25" y="15"/>
                    <a:pt x="25" y="15"/>
                    <a:pt x="25" y="15"/>
                  </a:cubicBezTo>
                  <a:lnTo>
                    <a:pt x="25" y="11"/>
                  </a:lnTo>
                  <a:close/>
                  <a:moveTo>
                    <a:pt x="37" y="76"/>
                  </a:moveTo>
                  <a:cubicBezTo>
                    <a:pt x="23" y="76"/>
                    <a:pt x="12" y="65"/>
                    <a:pt x="12" y="52"/>
                  </a:cubicBezTo>
                  <a:cubicBezTo>
                    <a:pt x="12" y="38"/>
                    <a:pt x="23" y="27"/>
                    <a:pt x="37" y="27"/>
                  </a:cubicBezTo>
                  <a:cubicBezTo>
                    <a:pt x="50" y="27"/>
                    <a:pt x="61" y="38"/>
                    <a:pt x="61" y="52"/>
                  </a:cubicBezTo>
                  <a:cubicBezTo>
                    <a:pt x="61" y="65"/>
                    <a:pt x="50" y="76"/>
                    <a:pt x="37" y="7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2" name="Google Shape;1352;p70"/>
          <p:cNvGrpSpPr/>
          <p:nvPr/>
        </p:nvGrpSpPr>
        <p:grpSpPr>
          <a:xfrm>
            <a:off x="4686275" y="1575100"/>
            <a:ext cx="425450" cy="423855"/>
            <a:chOff x="4681526" y="1575100"/>
            <a:chExt cx="425450" cy="423855"/>
          </a:xfrm>
        </p:grpSpPr>
        <p:sp>
          <p:nvSpPr>
            <p:cNvPr id="1353" name="Google Shape;1353;p70"/>
            <p:cNvSpPr/>
            <p:nvPr/>
          </p:nvSpPr>
          <p:spPr>
            <a:xfrm>
              <a:off x="4681526" y="1629075"/>
              <a:ext cx="369880" cy="369880"/>
            </a:xfrm>
            <a:custGeom>
              <a:rect b="b" l="l" r="r" t="t"/>
              <a:pathLst>
                <a:path extrusionOk="0" h="98" w="98">
                  <a:moveTo>
                    <a:pt x="78" y="26"/>
                  </a:moveTo>
                  <a:cubicBezTo>
                    <a:pt x="79" y="24"/>
                    <a:pt x="81" y="24"/>
                    <a:pt x="83" y="26"/>
                  </a:cubicBezTo>
                  <a:cubicBezTo>
                    <a:pt x="91" y="34"/>
                    <a:pt x="91" y="34"/>
                    <a:pt x="91" y="34"/>
                  </a:cubicBezTo>
                  <a:cubicBezTo>
                    <a:pt x="97" y="29"/>
                    <a:pt x="97" y="29"/>
                    <a:pt x="97" y="29"/>
                  </a:cubicBezTo>
                  <a:cubicBezTo>
                    <a:pt x="98" y="27"/>
                    <a:pt x="98" y="25"/>
                    <a:pt x="97" y="24"/>
                  </a:cubicBezTo>
                  <a:cubicBezTo>
                    <a:pt x="75" y="2"/>
                    <a:pt x="75" y="2"/>
                    <a:pt x="75" y="2"/>
                  </a:cubicBezTo>
                  <a:cubicBezTo>
                    <a:pt x="73" y="0"/>
                    <a:pt x="71" y="1"/>
                    <a:pt x="70" y="2"/>
                  </a:cubicBezTo>
                  <a:cubicBezTo>
                    <a:pt x="15" y="57"/>
                    <a:pt x="15" y="57"/>
                    <a:pt x="15" y="57"/>
                  </a:cubicBezTo>
                  <a:cubicBezTo>
                    <a:pt x="12" y="55"/>
                    <a:pt x="12" y="55"/>
                    <a:pt x="12" y="55"/>
                  </a:cubicBezTo>
                  <a:cubicBezTo>
                    <a:pt x="11" y="53"/>
                    <a:pt x="9" y="53"/>
                    <a:pt x="7" y="54"/>
                  </a:cubicBezTo>
                  <a:cubicBezTo>
                    <a:pt x="6" y="56"/>
                    <a:pt x="6" y="58"/>
                    <a:pt x="7" y="59"/>
                  </a:cubicBezTo>
                  <a:cubicBezTo>
                    <a:pt x="12" y="64"/>
                    <a:pt x="12" y="64"/>
                    <a:pt x="12" y="64"/>
                  </a:cubicBezTo>
                  <a:cubicBezTo>
                    <a:pt x="21" y="73"/>
                    <a:pt x="21" y="73"/>
                    <a:pt x="21" y="73"/>
                  </a:cubicBezTo>
                  <a:cubicBezTo>
                    <a:pt x="16" y="79"/>
                    <a:pt x="16" y="79"/>
                    <a:pt x="16" y="79"/>
                  </a:cubicBezTo>
                  <a:cubicBezTo>
                    <a:pt x="6" y="69"/>
                    <a:pt x="6" y="69"/>
                    <a:pt x="6" y="69"/>
                  </a:cubicBezTo>
                  <a:cubicBezTo>
                    <a:pt x="5" y="68"/>
                    <a:pt x="3" y="68"/>
                    <a:pt x="2" y="69"/>
                  </a:cubicBezTo>
                  <a:cubicBezTo>
                    <a:pt x="0" y="71"/>
                    <a:pt x="0" y="73"/>
                    <a:pt x="2" y="74"/>
                  </a:cubicBezTo>
                  <a:cubicBezTo>
                    <a:pt x="25" y="97"/>
                    <a:pt x="25" y="97"/>
                    <a:pt x="25" y="97"/>
                  </a:cubicBezTo>
                  <a:cubicBezTo>
                    <a:pt x="25" y="98"/>
                    <a:pt x="26" y="98"/>
                    <a:pt x="27" y="98"/>
                  </a:cubicBezTo>
                  <a:cubicBezTo>
                    <a:pt x="28" y="98"/>
                    <a:pt x="29" y="98"/>
                    <a:pt x="29" y="97"/>
                  </a:cubicBezTo>
                  <a:cubicBezTo>
                    <a:pt x="31" y="96"/>
                    <a:pt x="31" y="94"/>
                    <a:pt x="29" y="92"/>
                  </a:cubicBezTo>
                  <a:cubicBezTo>
                    <a:pt x="21" y="84"/>
                    <a:pt x="21" y="84"/>
                    <a:pt x="21" y="84"/>
                  </a:cubicBezTo>
                  <a:cubicBezTo>
                    <a:pt x="26" y="78"/>
                    <a:pt x="26" y="78"/>
                    <a:pt x="26" y="78"/>
                  </a:cubicBezTo>
                  <a:cubicBezTo>
                    <a:pt x="30" y="82"/>
                    <a:pt x="39" y="91"/>
                    <a:pt x="39" y="91"/>
                  </a:cubicBezTo>
                  <a:cubicBezTo>
                    <a:pt x="40" y="92"/>
                    <a:pt x="41" y="92"/>
                    <a:pt x="42" y="92"/>
                  </a:cubicBezTo>
                  <a:cubicBezTo>
                    <a:pt x="42" y="92"/>
                    <a:pt x="43" y="92"/>
                    <a:pt x="44" y="91"/>
                  </a:cubicBezTo>
                  <a:cubicBezTo>
                    <a:pt x="45" y="90"/>
                    <a:pt x="45" y="88"/>
                    <a:pt x="44" y="87"/>
                  </a:cubicBezTo>
                  <a:cubicBezTo>
                    <a:pt x="42" y="84"/>
                    <a:pt x="42" y="84"/>
                    <a:pt x="42" y="84"/>
                  </a:cubicBezTo>
                  <a:cubicBezTo>
                    <a:pt x="49" y="77"/>
                    <a:pt x="49" y="77"/>
                    <a:pt x="49" y="77"/>
                  </a:cubicBezTo>
                  <a:cubicBezTo>
                    <a:pt x="40" y="68"/>
                    <a:pt x="40" y="68"/>
                    <a:pt x="40" y="68"/>
                  </a:cubicBezTo>
                  <a:cubicBezTo>
                    <a:pt x="39" y="67"/>
                    <a:pt x="39" y="65"/>
                    <a:pt x="40" y="64"/>
                  </a:cubicBezTo>
                  <a:cubicBezTo>
                    <a:pt x="41" y="62"/>
                    <a:pt x="43" y="62"/>
                    <a:pt x="45" y="64"/>
                  </a:cubicBezTo>
                  <a:cubicBezTo>
                    <a:pt x="53" y="72"/>
                    <a:pt x="53" y="72"/>
                    <a:pt x="53" y="72"/>
                  </a:cubicBezTo>
                  <a:cubicBezTo>
                    <a:pt x="58" y="67"/>
                    <a:pt x="58" y="67"/>
                    <a:pt x="58" y="67"/>
                  </a:cubicBezTo>
                  <a:cubicBezTo>
                    <a:pt x="49" y="59"/>
                    <a:pt x="49" y="59"/>
                    <a:pt x="49" y="59"/>
                  </a:cubicBezTo>
                  <a:cubicBezTo>
                    <a:pt x="48" y="57"/>
                    <a:pt x="48" y="55"/>
                    <a:pt x="49" y="54"/>
                  </a:cubicBezTo>
                  <a:cubicBezTo>
                    <a:pt x="51" y="53"/>
                    <a:pt x="53" y="53"/>
                    <a:pt x="54" y="54"/>
                  </a:cubicBezTo>
                  <a:cubicBezTo>
                    <a:pt x="63" y="63"/>
                    <a:pt x="63" y="63"/>
                    <a:pt x="63" y="63"/>
                  </a:cubicBezTo>
                  <a:cubicBezTo>
                    <a:pt x="68" y="58"/>
                    <a:pt x="68" y="58"/>
                    <a:pt x="68" y="58"/>
                  </a:cubicBezTo>
                  <a:cubicBezTo>
                    <a:pt x="59" y="49"/>
                    <a:pt x="59" y="49"/>
                    <a:pt x="59" y="49"/>
                  </a:cubicBezTo>
                  <a:cubicBezTo>
                    <a:pt x="58" y="48"/>
                    <a:pt x="58" y="46"/>
                    <a:pt x="59" y="45"/>
                  </a:cubicBezTo>
                  <a:cubicBezTo>
                    <a:pt x="60" y="43"/>
                    <a:pt x="62" y="43"/>
                    <a:pt x="64" y="45"/>
                  </a:cubicBezTo>
                  <a:cubicBezTo>
                    <a:pt x="72" y="53"/>
                    <a:pt x="72" y="53"/>
                    <a:pt x="72" y="53"/>
                  </a:cubicBezTo>
                  <a:cubicBezTo>
                    <a:pt x="77" y="48"/>
                    <a:pt x="77" y="48"/>
                    <a:pt x="77" y="48"/>
                  </a:cubicBezTo>
                  <a:cubicBezTo>
                    <a:pt x="68" y="40"/>
                    <a:pt x="68" y="40"/>
                    <a:pt x="68" y="40"/>
                  </a:cubicBezTo>
                  <a:cubicBezTo>
                    <a:pt x="67" y="38"/>
                    <a:pt x="67" y="36"/>
                    <a:pt x="68" y="35"/>
                  </a:cubicBezTo>
                  <a:cubicBezTo>
                    <a:pt x="70" y="34"/>
                    <a:pt x="72" y="34"/>
                    <a:pt x="73" y="35"/>
                  </a:cubicBezTo>
                  <a:cubicBezTo>
                    <a:pt x="82" y="44"/>
                    <a:pt x="82" y="44"/>
                    <a:pt x="82" y="44"/>
                  </a:cubicBezTo>
                  <a:cubicBezTo>
                    <a:pt x="87" y="39"/>
                    <a:pt x="87" y="39"/>
                    <a:pt x="87" y="39"/>
                  </a:cubicBezTo>
                  <a:cubicBezTo>
                    <a:pt x="78" y="30"/>
                    <a:pt x="78" y="30"/>
                    <a:pt x="78" y="30"/>
                  </a:cubicBezTo>
                  <a:cubicBezTo>
                    <a:pt x="77" y="29"/>
                    <a:pt x="77" y="27"/>
                    <a:pt x="78"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4" name="Google Shape;1354;p70"/>
            <p:cNvSpPr/>
            <p:nvPr/>
          </p:nvSpPr>
          <p:spPr>
            <a:xfrm>
              <a:off x="4986326" y="1575100"/>
              <a:ext cx="120650" cy="120650"/>
            </a:xfrm>
            <a:custGeom>
              <a:rect b="b" l="l" r="r" t="t"/>
              <a:pathLst>
                <a:path extrusionOk="0" h="32" w="32">
                  <a:moveTo>
                    <a:pt x="25" y="27"/>
                  </a:moveTo>
                  <a:cubicBezTo>
                    <a:pt x="26" y="26"/>
                    <a:pt x="26" y="24"/>
                    <a:pt x="25" y="23"/>
                  </a:cubicBezTo>
                  <a:cubicBezTo>
                    <a:pt x="19" y="17"/>
                    <a:pt x="19" y="17"/>
                    <a:pt x="19" y="17"/>
                  </a:cubicBezTo>
                  <a:cubicBezTo>
                    <a:pt x="31" y="6"/>
                    <a:pt x="31" y="6"/>
                    <a:pt x="31" y="6"/>
                  </a:cubicBezTo>
                  <a:cubicBezTo>
                    <a:pt x="32" y="5"/>
                    <a:pt x="32" y="3"/>
                    <a:pt x="31" y="1"/>
                  </a:cubicBezTo>
                  <a:cubicBezTo>
                    <a:pt x="30" y="0"/>
                    <a:pt x="27" y="0"/>
                    <a:pt x="26" y="1"/>
                  </a:cubicBezTo>
                  <a:cubicBezTo>
                    <a:pt x="15" y="13"/>
                    <a:pt x="15" y="13"/>
                    <a:pt x="15" y="13"/>
                  </a:cubicBezTo>
                  <a:cubicBezTo>
                    <a:pt x="9" y="7"/>
                    <a:pt x="9" y="7"/>
                    <a:pt x="9" y="7"/>
                  </a:cubicBezTo>
                  <a:cubicBezTo>
                    <a:pt x="9" y="7"/>
                    <a:pt x="8" y="6"/>
                    <a:pt x="7" y="6"/>
                  </a:cubicBezTo>
                  <a:cubicBezTo>
                    <a:pt x="6" y="6"/>
                    <a:pt x="5" y="7"/>
                    <a:pt x="5" y="7"/>
                  </a:cubicBezTo>
                  <a:cubicBezTo>
                    <a:pt x="0" y="12"/>
                    <a:pt x="0" y="12"/>
                    <a:pt x="0" y="12"/>
                  </a:cubicBezTo>
                  <a:cubicBezTo>
                    <a:pt x="20" y="32"/>
                    <a:pt x="20" y="32"/>
                    <a:pt x="20" y="32"/>
                  </a:cubicBezTo>
                  <a:lnTo>
                    <a:pt x="25" y="2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5" name="Google Shape;1355;p70"/>
            <p:cNvSpPr/>
            <p:nvPr/>
          </p:nvSpPr>
          <p:spPr>
            <a:xfrm>
              <a:off x="5032363" y="1760838"/>
              <a:ext cx="74613" cy="123765"/>
            </a:xfrm>
            <a:custGeom>
              <a:rect b="b" l="l" r="r" t="t"/>
              <a:pathLst>
                <a:path extrusionOk="0" h="33" w="20">
                  <a:moveTo>
                    <a:pt x="13" y="2"/>
                  </a:moveTo>
                  <a:cubicBezTo>
                    <a:pt x="13" y="1"/>
                    <a:pt x="12" y="0"/>
                    <a:pt x="10" y="0"/>
                  </a:cubicBezTo>
                  <a:cubicBezTo>
                    <a:pt x="9" y="0"/>
                    <a:pt x="8" y="1"/>
                    <a:pt x="7" y="2"/>
                  </a:cubicBezTo>
                  <a:cubicBezTo>
                    <a:pt x="6" y="6"/>
                    <a:pt x="0" y="18"/>
                    <a:pt x="0" y="22"/>
                  </a:cubicBezTo>
                  <a:cubicBezTo>
                    <a:pt x="0" y="28"/>
                    <a:pt x="5" y="33"/>
                    <a:pt x="10" y="33"/>
                  </a:cubicBezTo>
                  <a:cubicBezTo>
                    <a:pt x="16" y="33"/>
                    <a:pt x="20" y="28"/>
                    <a:pt x="20" y="22"/>
                  </a:cubicBezTo>
                  <a:cubicBezTo>
                    <a:pt x="20" y="18"/>
                    <a:pt x="15" y="6"/>
                    <a:pt x="13" y="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6" name="Google Shape;1356;p70"/>
          <p:cNvGrpSpPr/>
          <p:nvPr/>
        </p:nvGrpSpPr>
        <p:grpSpPr>
          <a:xfrm>
            <a:off x="5292700" y="1692575"/>
            <a:ext cx="422287" cy="298434"/>
            <a:chOff x="5287951" y="1692575"/>
            <a:chExt cx="422287" cy="298434"/>
          </a:xfrm>
        </p:grpSpPr>
        <p:sp>
          <p:nvSpPr>
            <p:cNvPr id="1357" name="Google Shape;1357;p70"/>
            <p:cNvSpPr/>
            <p:nvPr/>
          </p:nvSpPr>
          <p:spPr>
            <a:xfrm>
              <a:off x="5510201" y="1695750"/>
              <a:ext cx="200037" cy="204883"/>
            </a:xfrm>
            <a:custGeom>
              <a:rect b="b" l="l" r="r" t="t"/>
              <a:pathLst>
                <a:path extrusionOk="0" h="54" w="53">
                  <a:moveTo>
                    <a:pt x="48" y="6"/>
                  </a:moveTo>
                  <a:cubicBezTo>
                    <a:pt x="48" y="6"/>
                    <a:pt x="48" y="6"/>
                    <a:pt x="48" y="6"/>
                  </a:cubicBezTo>
                  <a:cubicBezTo>
                    <a:pt x="44" y="2"/>
                    <a:pt x="40" y="0"/>
                    <a:pt x="35" y="0"/>
                  </a:cubicBezTo>
                  <a:cubicBezTo>
                    <a:pt x="30" y="0"/>
                    <a:pt x="25" y="2"/>
                    <a:pt x="22" y="6"/>
                  </a:cubicBezTo>
                  <a:cubicBezTo>
                    <a:pt x="1" y="26"/>
                    <a:pt x="1" y="26"/>
                    <a:pt x="1" y="26"/>
                  </a:cubicBezTo>
                  <a:cubicBezTo>
                    <a:pt x="0" y="27"/>
                    <a:pt x="0" y="30"/>
                    <a:pt x="1" y="31"/>
                  </a:cubicBezTo>
                  <a:cubicBezTo>
                    <a:pt x="23" y="53"/>
                    <a:pt x="23" y="53"/>
                    <a:pt x="23" y="53"/>
                  </a:cubicBezTo>
                  <a:cubicBezTo>
                    <a:pt x="23" y="53"/>
                    <a:pt x="24" y="54"/>
                    <a:pt x="25" y="54"/>
                  </a:cubicBezTo>
                  <a:cubicBezTo>
                    <a:pt x="25" y="54"/>
                    <a:pt x="25" y="54"/>
                    <a:pt x="25" y="54"/>
                  </a:cubicBezTo>
                  <a:cubicBezTo>
                    <a:pt x="26" y="54"/>
                    <a:pt x="27" y="53"/>
                    <a:pt x="27" y="53"/>
                  </a:cubicBezTo>
                  <a:cubicBezTo>
                    <a:pt x="48" y="32"/>
                    <a:pt x="48" y="32"/>
                    <a:pt x="48" y="32"/>
                  </a:cubicBezTo>
                  <a:cubicBezTo>
                    <a:pt x="51" y="28"/>
                    <a:pt x="53" y="24"/>
                    <a:pt x="53" y="19"/>
                  </a:cubicBezTo>
                  <a:cubicBezTo>
                    <a:pt x="53" y="14"/>
                    <a:pt x="51" y="9"/>
                    <a:pt x="48"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70"/>
            <p:cNvSpPr/>
            <p:nvPr/>
          </p:nvSpPr>
          <p:spPr>
            <a:xfrm>
              <a:off x="5287951" y="1692575"/>
              <a:ext cx="200037" cy="208022"/>
            </a:xfrm>
            <a:custGeom>
              <a:rect b="b" l="l" r="r" t="t"/>
              <a:pathLst>
                <a:path extrusionOk="0" h="55" w="53">
                  <a:moveTo>
                    <a:pt x="53" y="30"/>
                  </a:moveTo>
                  <a:cubicBezTo>
                    <a:pt x="53" y="29"/>
                    <a:pt x="53" y="28"/>
                    <a:pt x="52" y="27"/>
                  </a:cubicBezTo>
                  <a:cubicBezTo>
                    <a:pt x="32" y="7"/>
                    <a:pt x="32" y="7"/>
                    <a:pt x="32" y="7"/>
                  </a:cubicBezTo>
                  <a:cubicBezTo>
                    <a:pt x="24" y="0"/>
                    <a:pt x="12" y="0"/>
                    <a:pt x="5" y="7"/>
                  </a:cubicBezTo>
                  <a:cubicBezTo>
                    <a:pt x="2" y="11"/>
                    <a:pt x="0" y="15"/>
                    <a:pt x="0" y="20"/>
                  </a:cubicBezTo>
                  <a:cubicBezTo>
                    <a:pt x="0" y="25"/>
                    <a:pt x="2" y="30"/>
                    <a:pt x="5" y="33"/>
                  </a:cubicBezTo>
                  <a:cubicBezTo>
                    <a:pt x="26" y="54"/>
                    <a:pt x="26" y="54"/>
                    <a:pt x="26" y="54"/>
                  </a:cubicBezTo>
                  <a:cubicBezTo>
                    <a:pt x="26" y="54"/>
                    <a:pt x="27" y="55"/>
                    <a:pt x="28" y="55"/>
                  </a:cubicBezTo>
                  <a:cubicBezTo>
                    <a:pt x="29" y="55"/>
                    <a:pt x="30" y="54"/>
                    <a:pt x="30" y="54"/>
                  </a:cubicBezTo>
                  <a:cubicBezTo>
                    <a:pt x="52" y="32"/>
                    <a:pt x="52" y="32"/>
                    <a:pt x="52" y="32"/>
                  </a:cubicBezTo>
                  <a:cubicBezTo>
                    <a:pt x="53" y="31"/>
                    <a:pt x="53" y="31"/>
                    <a:pt x="53"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70"/>
            <p:cNvSpPr/>
            <p:nvPr/>
          </p:nvSpPr>
          <p:spPr>
            <a:xfrm>
              <a:off x="5446701" y="1889425"/>
              <a:ext cx="104791" cy="101584"/>
            </a:xfrm>
            <a:custGeom>
              <a:rect b="b" l="l" r="r" t="t"/>
              <a:pathLst>
                <a:path extrusionOk="0" h="27" w="28">
                  <a:moveTo>
                    <a:pt x="24" y="10"/>
                  </a:moveTo>
                  <a:cubicBezTo>
                    <a:pt x="17" y="10"/>
                    <a:pt x="17" y="10"/>
                    <a:pt x="17" y="10"/>
                  </a:cubicBezTo>
                  <a:cubicBezTo>
                    <a:pt x="17" y="3"/>
                    <a:pt x="17" y="3"/>
                    <a:pt x="17" y="3"/>
                  </a:cubicBezTo>
                  <a:cubicBezTo>
                    <a:pt x="17" y="1"/>
                    <a:pt x="16" y="0"/>
                    <a:pt x="14" y="0"/>
                  </a:cubicBezTo>
                  <a:cubicBezTo>
                    <a:pt x="12" y="0"/>
                    <a:pt x="11" y="1"/>
                    <a:pt x="11" y="3"/>
                  </a:cubicBezTo>
                  <a:cubicBezTo>
                    <a:pt x="11" y="10"/>
                    <a:pt x="11" y="10"/>
                    <a:pt x="11" y="10"/>
                  </a:cubicBezTo>
                  <a:cubicBezTo>
                    <a:pt x="3" y="10"/>
                    <a:pt x="3" y="10"/>
                    <a:pt x="3" y="10"/>
                  </a:cubicBezTo>
                  <a:cubicBezTo>
                    <a:pt x="2" y="10"/>
                    <a:pt x="0" y="11"/>
                    <a:pt x="0" y="13"/>
                  </a:cubicBezTo>
                  <a:cubicBezTo>
                    <a:pt x="0" y="15"/>
                    <a:pt x="2" y="16"/>
                    <a:pt x="3" y="16"/>
                  </a:cubicBezTo>
                  <a:cubicBezTo>
                    <a:pt x="11" y="16"/>
                    <a:pt x="11" y="16"/>
                    <a:pt x="11" y="16"/>
                  </a:cubicBezTo>
                  <a:cubicBezTo>
                    <a:pt x="11" y="23"/>
                    <a:pt x="11" y="23"/>
                    <a:pt x="11" y="23"/>
                  </a:cubicBezTo>
                  <a:cubicBezTo>
                    <a:pt x="11" y="25"/>
                    <a:pt x="12" y="27"/>
                    <a:pt x="14" y="27"/>
                  </a:cubicBezTo>
                  <a:cubicBezTo>
                    <a:pt x="16" y="27"/>
                    <a:pt x="17" y="25"/>
                    <a:pt x="17" y="23"/>
                  </a:cubicBezTo>
                  <a:cubicBezTo>
                    <a:pt x="17" y="16"/>
                    <a:pt x="17" y="16"/>
                    <a:pt x="17" y="16"/>
                  </a:cubicBezTo>
                  <a:cubicBezTo>
                    <a:pt x="24" y="16"/>
                    <a:pt x="24" y="16"/>
                    <a:pt x="24" y="16"/>
                  </a:cubicBezTo>
                  <a:cubicBezTo>
                    <a:pt x="26" y="16"/>
                    <a:pt x="28" y="15"/>
                    <a:pt x="28" y="13"/>
                  </a:cubicBezTo>
                  <a:cubicBezTo>
                    <a:pt x="28" y="11"/>
                    <a:pt x="26" y="10"/>
                    <a:pt x="24" y="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60" name="Google Shape;1360;p70"/>
          <p:cNvSpPr/>
          <p:nvPr/>
        </p:nvSpPr>
        <p:spPr>
          <a:xfrm>
            <a:off x="5964213" y="1560813"/>
            <a:ext cx="369880" cy="426942"/>
          </a:xfrm>
          <a:custGeom>
            <a:rect b="b" l="l" r="r" t="t"/>
            <a:pathLst>
              <a:path extrusionOk="0" h="113" w="98">
                <a:moveTo>
                  <a:pt x="98" y="54"/>
                </a:moveTo>
                <a:cubicBezTo>
                  <a:pt x="98" y="45"/>
                  <a:pt x="90" y="37"/>
                  <a:pt x="81" y="37"/>
                </a:cubicBezTo>
                <a:cubicBezTo>
                  <a:pt x="72" y="37"/>
                  <a:pt x="65" y="45"/>
                  <a:pt x="65" y="54"/>
                </a:cubicBezTo>
                <a:cubicBezTo>
                  <a:pt x="65" y="62"/>
                  <a:pt x="70" y="68"/>
                  <a:pt x="78" y="70"/>
                </a:cubicBezTo>
                <a:cubicBezTo>
                  <a:pt x="78" y="83"/>
                  <a:pt x="78" y="83"/>
                  <a:pt x="78" y="83"/>
                </a:cubicBezTo>
                <a:cubicBezTo>
                  <a:pt x="78" y="96"/>
                  <a:pt x="67" y="106"/>
                  <a:pt x="54" y="106"/>
                </a:cubicBezTo>
                <a:cubicBezTo>
                  <a:pt x="41" y="106"/>
                  <a:pt x="31" y="96"/>
                  <a:pt x="31" y="83"/>
                </a:cubicBezTo>
                <a:cubicBezTo>
                  <a:pt x="31" y="69"/>
                  <a:pt x="31" y="69"/>
                  <a:pt x="31" y="69"/>
                </a:cubicBezTo>
                <a:cubicBezTo>
                  <a:pt x="38" y="63"/>
                  <a:pt x="45" y="55"/>
                  <a:pt x="49" y="46"/>
                </a:cubicBezTo>
                <a:cubicBezTo>
                  <a:pt x="53" y="37"/>
                  <a:pt x="55" y="26"/>
                  <a:pt x="54" y="16"/>
                </a:cubicBezTo>
                <a:cubicBezTo>
                  <a:pt x="53" y="8"/>
                  <a:pt x="53" y="8"/>
                  <a:pt x="53" y="8"/>
                </a:cubicBezTo>
                <a:cubicBezTo>
                  <a:pt x="53" y="6"/>
                  <a:pt x="52" y="5"/>
                  <a:pt x="50" y="5"/>
                </a:cubicBezTo>
                <a:cubicBezTo>
                  <a:pt x="43" y="5"/>
                  <a:pt x="43" y="5"/>
                  <a:pt x="43" y="5"/>
                </a:cubicBezTo>
                <a:cubicBezTo>
                  <a:pt x="43" y="4"/>
                  <a:pt x="43" y="4"/>
                  <a:pt x="43" y="4"/>
                </a:cubicBezTo>
                <a:cubicBezTo>
                  <a:pt x="43" y="2"/>
                  <a:pt x="41" y="0"/>
                  <a:pt x="40" y="0"/>
                </a:cubicBezTo>
                <a:cubicBezTo>
                  <a:pt x="38" y="0"/>
                  <a:pt x="36" y="2"/>
                  <a:pt x="36" y="4"/>
                </a:cubicBezTo>
                <a:cubicBezTo>
                  <a:pt x="36" y="8"/>
                  <a:pt x="36" y="8"/>
                  <a:pt x="36" y="8"/>
                </a:cubicBezTo>
                <a:cubicBezTo>
                  <a:pt x="36" y="8"/>
                  <a:pt x="36" y="8"/>
                  <a:pt x="36" y="8"/>
                </a:cubicBezTo>
                <a:cubicBezTo>
                  <a:pt x="36" y="8"/>
                  <a:pt x="36" y="8"/>
                  <a:pt x="36" y="8"/>
                </a:cubicBezTo>
                <a:cubicBezTo>
                  <a:pt x="36" y="12"/>
                  <a:pt x="36" y="12"/>
                  <a:pt x="36" y="12"/>
                </a:cubicBezTo>
                <a:cubicBezTo>
                  <a:pt x="36" y="14"/>
                  <a:pt x="38" y="16"/>
                  <a:pt x="40" y="16"/>
                </a:cubicBezTo>
                <a:cubicBezTo>
                  <a:pt x="41" y="16"/>
                  <a:pt x="43" y="14"/>
                  <a:pt x="43" y="12"/>
                </a:cubicBezTo>
                <a:cubicBezTo>
                  <a:pt x="43" y="11"/>
                  <a:pt x="43" y="11"/>
                  <a:pt x="43" y="11"/>
                </a:cubicBezTo>
                <a:cubicBezTo>
                  <a:pt x="47" y="11"/>
                  <a:pt x="47" y="11"/>
                  <a:pt x="47" y="11"/>
                </a:cubicBezTo>
                <a:cubicBezTo>
                  <a:pt x="47" y="17"/>
                  <a:pt x="47" y="17"/>
                  <a:pt x="47" y="17"/>
                </a:cubicBezTo>
                <a:cubicBezTo>
                  <a:pt x="48" y="26"/>
                  <a:pt x="46" y="35"/>
                  <a:pt x="43" y="43"/>
                </a:cubicBezTo>
                <a:cubicBezTo>
                  <a:pt x="42" y="44"/>
                  <a:pt x="42" y="45"/>
                  <a:pt x="41" y="46"/>
                </a:cubicBezTo>
                <a:cubicBezTo>
                  <a:pt x="14" y="46"/>
                  <a:pt x="14" y="46"/>
                  <a:pt x="14" y="46"/>
                </a:cubicBezTo>
                <a:cubicBezTo>
                  <a:pt x="13" y="45"/>
                  <a:pt x="13" y="44"/>
                  <a:pt x="12" y="43"/>
                </a:cubicBezTo>
                <a:cubicBezTo>
                  <a:pt x="8" y="35"/>
                  <a:pt x="7" y="26"/>
                  <a:pt x="7" y="17"/>
                </a:cubicBezTo>
                <a:cubicBezTo>
                  <a:pt x="8" y="11"/>
                  <a:pt x="8" y="11"/>
                  <a:pt x="8" y="11"/>
                </a:cubicBezTo>
                <a:cubicBezTo>
                  <a:pt x="12" y="11"/>
                  <a:pt x="12" y="11"/>
                  <a:pt x="12" y="11"/>
                </a:cubicBezTo>
                <a:cubicBezTo>
                  <a:pt x="12" y="12"/>
                  <a:pt x="12" y="12"/>
                  <a:pt x="12" y="12"/>
                </a:cubicBezTo>
                <a:cubicBezTo>
                  <a:pt x="12" y="14"/>
                  <a:pt x="13" y="16"/>
                  <a:pt x="15" y="16"/>
                </a:cubicBezTo>
                <a:cubicBezTo>
                  <a:pt x="17" y="16"/>
                  <a:pt x="18" y="14"/>
                  <a:pt x="18" y="12"/>
                </a:cubicBezTo>
                <a:cubicBezTo>
                  <a:pt x="18" y="4"/>
                  <a:pt x="18" y="4"/>
                  <a:pt x="18" y="4"/>
                </a:cubicBezTo>
                <a:cubicBezTo>
                  <a:pt x="18" y="2"/>
                  <a:pt x="17" y="0"/>
                  <a:pt x="15" y="0"/>
                </a:cubicBezTo>
                <a:cubicBezTo>
                  <a:pt x="13" y="0"/>
                  <a:pt x="12" y="2"/>
                  <a:pt x="12" y="4"/>
                </a:cubicBezTo>
                <a:cubicBezTo>
                  <a:pt x="12" y="5"/>
                  <a:pt x="12" y="5"/>
                  <a:pt x="12" y="5"/>
                </a:cubicBezTo>
                <a:cubicBezTo>
                  <a:pt x="5" y="5"/>
                  <a:pt x="5" y="5"/>
                  <a:pt x="5" y="5"/>
                </a:cubicBezTo>
                <a:cubicBezTo>
                  <a:pt x="3" y="5"/>
                  <a:pt x="2" y="6"/>
                  <a:pt x="1" y="8"/>
                </a:cubicBezTo>
                <a:cubicBezTo>
                  <a:pt x="1" y="16"/>
                  <a:pt x="1" y="16"/>
                  <a:pt x="1" y="16"/>
                </a:cubicBezTo>
                <a:cubicBezTo>
                  <a:pt x="0" y="26"/>
                  <a:pt x="2" y="37"/>
                  <a:pt x="6" y="46"/>
                </a:cubicBezTo>
                <a:cubicBezTo>
                  <a:pt x="10" y="55"/>
                  <a:pt x="16" y="63"/>
                  <a:pt x="24" y="69"/>
                </a:cubicBezTo>
                <a:cubicBezTo>
                  <a:pt x="24" y="83"/>
                  <a:pt x="24" y="83"/>
                  <a:pt x="24" y="83"/>
                </a:cubicBezTo>
                <a:cubicBezTo>
                  <a:pt x="24" y="99"/>
                  <a:pt x="38" y="113"/>
                  <a:pt x="54" y="113"/>
                </a:cubicBezTo>
                <a:cubicBezTo>
                  <a:pt x="71" y="113"/>
                  <a:pt x="85" y="99"/>
                  <a:pt x="85" y="83"/>
                </a:cubicBezTo>
                <a:cubicBezTo>
                  <a:pt x="85" y="70"/>
                  <a:pt x="85" y="70"/>
                  <a:pt x="85" y="70"/>
                </a:cubicBezTo>
                <a:cubicBezTo>
                  <a:pt x="92" y="68"/>
                  <a:pt x="98" y="62"/>
                  <a:pt x="98" y="54"/>
                </a:cubicBezTo>
                <a:close/>
                <a:moveTo>
                  <a:pt x="18" y="53"/>
                </a:moveTo>
                <a:cubicBezTo>
                  <a:pt x="37" y="53"/>
                  <a:pt x="37" y="53"/>
                  <a:pt x="37" y="53"/>
                </a:cubicBezTo>
                <a:cubicBezTo>
                  <a:pt x="34" y="57"/>
                  <a:pt x="31" y="60"/>
                  <a:pt x="27" y="63"/>
                </a:cubicBezTo>
                <a:cubicBezTo>
                  <a:pt x="24" y="60"/>
                  <a:pt x="21" y="57"/>
                  <a:pt x="18" y="53"/>
                </a:cubicBezTo>
                <a:close/>
                <a:moveTo>
                  <a:pt x="89" y="61"/>
                </a:moveTo>
                <a:cubicBezTo>
                  <a:pt x="85" y="66"/>
                  <a:pt x="78" y="66"/>
                  <a:pt x="74" y="61"/>
                </a:cubicBezTo>
                <a:cubicBezTo>
                  <a:pt x="69" y="57"/>
                  <a:pt x="69" y="50"/>
                  <a:pt x="74" y="46"/>
                </a:cubicBezTo>
                <a:cubicBezTo>
                  <a:pt x="78" y="42"/>
                  <a:pt x="85" y="42"/>
                  <a:pt x="89" y="46"/>
                </a:cubicBezTo>
                <a:cubicBezTo>
                  <a:pt x="93" y="50"/>
                  <a:pt x="93" y="57"/>
                  <a:pt x="89" y="6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61" name="Google Shape;1361;p70"/>
          <p:cNvGrpSpPr/>
          <p:nvPr/>
        </p:nvGrpSpPr>
        <p:grpSpPr>
          <a:xfrm>
            <a:off x="6572313" y="1552875"/>
            <a:ext cx="387413" cy="427081"/>
            <a:chOff x="6521438" y="1552875"/>
            <a:chExt cx="387414" cy="427081"/>
          </a:xfrm>
        </p:grpSpPr>
        <p:sp>
          <p:nvSpPr>
            <p:cNvPr id="1362" name="Google Shape;1362;p70"/>
            <p:cNvSpPr/>
            <p:nvPr/>
          </p:nvSpPr>
          <p:spPr>
            <a:xfrm>
              <a:off x="6562713" y="1749725"/>
              <a:ext cx="304752" cy="230231"/>
            </a:xfrm>
            <a:custGeom>
              <a:rect b="b" l="l" r="r" t="t"/>
              <a:pathLst>
                <a:path extrusionOk="0" h="61" w="81">
                  <a:moveTo>
                    <a:pt x="63" y="7"/>
                  </a:moveTo>
                  <a:cubicBezTo>
                    <a:pt x="63" y="19"/>
                    <a:pt x="53" y="29"/>
                    <a:pt x="41" y="29"/>
                  </a:cubicBezTo>
                  <a:cubicBezTo>
                    <a:pt x="28" y="29"/>
                    <a:pt x="18" y="19"/>
                    <a:pt x="18" y="7"/>
                  </a:cubicBezTo>
                  <a:cubicBezTo>
                    <a:pt x="18" y="5"/>
                    <a:pt x="19" y="2"/>
                    <a:pt x="20" y="0"/>
                  </a:cubicBezTo>
                  <a:cubicBezTo>
                    <a:pt x="0" y="0"/>
                    <a:pt x="0" y="0"/>
                    <a:pt x="0" y="0"/>
                  </a:cubicBezTo>
                  <a:cubicBezTo>
                    <a:pt x="0" y="57"/>
                    <a:pt x="0" y="57"/>
                    <a:pt x="0" y="57"/>
                  </a:cubicBezTo>
                  <a:cubicBezTo>
                    <a:pt x="0" y="59"/>
                    <a:pt x="1" y="61"/>
                    <a:pt x="3" y="61"/>
                  </a:cubicBezTo>
                  <a:cubicBezTo>
                    <a:pt x="25" y="61"/>
                    <a:pt x="25" y="61"/>
                    <a:pt x="25" y="61"/>
                  </a:cubicBezTo>
                  <a:cubicBezTo>
                    <a:pt x="25" y="40"/>
                    <a:pt x="25" y="40"/>
                    <a:pt x="25" y="40"/>
                  </a:cubicBezTo>
                  <a:cubicBezTo>
                    <a:pt x="25" y="38"/>
                    <a:pt x="26" y="36"/>
                    <a:pt x="28" y="36"/>
                  </a:cubicBezTo>
                  <a:cubicBezTo>
                    <a:pt x="53" y="36"/>
                    <a:pt x="53" y="36"/>
                    <a:pt x="53" y="36"/>
                  </a:cubicBezTo>
                  <a:cubicBezTo>
                    <a:pt x="55" y="36"/>
                    <a:pt x="57" y="38"/>
                    <a:pt x="57" y="40"/>
                  </a:cubicBezTo>
                  <a:cubicBezTo>
                    <a:pt x="57" y="61"/>
                    <a:pt x="57" y="61"/>
                    <a:pt x="57" y="61"/>
                  </a:cubicBezTo>
                  <a:cubicBezTo>
                    <a:pt x="78" y="61"/>
                    <a:pt x="78" y="61"/>
                    <a:pt x="78" y="61"/>
                  </a:cubicBezTo>
                  <a:cubicBezTo>
                    <a:pt x="78" y="61"/>
                    <a:pt x="78" y="61"/>
                    <a:pt x="78" y="61"/>
                  </a:cubicBezTo>
                  <a:cubicBezTo>
                    <a:pt x="79" y="61"/>
                    <a:pt x="80" y="60"/>
                    <a:pt x="80" y="60"/>
                  </a:cubicBezTo>
                  <a:cubicBezTo>
                    <a:pt x="81" y="59"/>
                    <a:pt x="81" y="58"/>
                    <a:pt x="81" y="57"/>
                  </a:cubicBezTo>
                  <a:cubicBezTo>
                    <a:pt x="81" y="0"/>
                    <a:pt x="81" y="0"/>
                    <a:pt x="81" y="0"/>
                  </a:cubicBezTo>
                  <a:cubicBezTo>
                    <a:pt x="61" y="0"/>
                    <a:pt x="61" y="0"/>
                    <a:pt x="61" y="0"/>
                  </a:cubicBezTo>
                  <a:cubicBezTo>
                    <a:pt x="62" y="2"/>
                    <a:pt x="63" y="5"/>
                    <a:pt x="63" y="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70"/>
            <p:cNvSpPr/>
            <p:nvPr/>
          </p:nvSpPr>
          <p:spPr>
            <a:xfrm>
              <a:off x="6680188" y="1911650"/>
              <a:ext cx="0" cy="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4" name="Google Shape;1364;p70"/>
            <p:cNvSpPr/>
            <p:nvPr/>
          </p:nvSpPr>
          <p:spPr>
            <a:xfrm>
              <a:off x="6727813" y="1911650"/>
              <a:ext cx="0" cy="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5" name="Google Shape;1365;p70"/>
            <p:cNvSpPr/>
            <p:nvPr/>
          </p:nvSpPr>
          <p:spPr>
            <a:xfrm>
              <a:off x="6762738" y="1575100"/>
              <a:ext cx="146113" cy="147661"/>
            </a:xfrm>
            <a:custGeom>
              <a:rect b="b" l="l" r="r" t="t"/>
              <a:pathLst>
                <a:path extrusionOk="0" h="39" w="39">
                  <a:moveTo>
                    <a:pt x="12" y="1"/>
                  </a:moveTo>
                  <a:cubicBezTo>
                    <a:pt x="12" y="0"/>
                    <a:pt x="11" y="0"/>
                    <a:pt x="10" y="0"/>
                  </a:cubicBezTo>
                  <a:cubicBezTo>
                    <a:pt x="0" y="0"/>
                    <a:pt x="0" y="0"/>
                    <a:pt x="0" y="0"/>
                  </a:cubicBezTo>
                  <a:cubicBezTo>
                    <a:pt x="11" y="14"/>
                    <a:pt x="11" y="14"/>
                    <a:pt x="11" y="14"/>
                  </a:cubicBezTo>
                  <a:cubicBezTo>
                    <a:pt x="13" y="16"/>
                    <a:pt x="13" y="20"/>
                    <a:pt x="12" y="22"/>
                  </a:cubicBezTo>
                  <a:cubicBezTo>
                    <a:pt x="10" y="25"/>
                    <a:pt x="7" y="27"/>
                    <a:pt x="4" y="27"/>
                  </a:cubicBezTo>
                  <a:cubicBezTo>
                    <a:pt x="4" y="27"/>
                    <a:pt x="4" y="27"/>
                    <a:pt x="4" y="27"/>
                  </a:cubicBezTo>
                  <a:cubicBezTo>
                    <a:pt x="4" y="38"/>
                    <a:pt x="4" y="38"/>
                    <a:pt x="4" y="38"/>
                  </a:cubicBezTo>
                  <a:cubicBezTo>
                    <a:pt x="4" y="38"/>
                    <a:pt x="5" y="39"/>
                    <a:pt x="5" y="39"/>
                  </a:cubicBezTo>
                  <a:cubicBezTo>
                    <a:pt x="36" y="39"/>
                    <a:pt x="36" y="39"/>
                    <a:pt x="36" y="39"/>
                  </a:cubicBezTo>
                  <a:cubicBezTo>
                    <a:pt x="37" y="39"/>
                    <a:pt x="38" y="39"/>
                    <a:pt x="39" y="38"/>
                  </a:cubicBezTo>
                  <a:cubicBezTo>
                    <a:pt x="39" y="36"/>
                    <a:pt x="39" y="35"/>
                    <a:pt x="39" y="34"/>
                  </a:cubicBezTo>
                  <a:lnTo>
                    <a:pt x="12" y="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70"/>
            <p:cNvSpPr/>
            <p:nvPr/>
          </p:nvSpPr>
          <p:spPr>
            <a:xfrm>
              <a:off x="6680188" y="1676700"/>
              <a:ext cx="71410" cy="23813"/>
            </a:xfrm>
            <a:custGeom>
              <a:rect b="b" l="l" r="r" t="t"/>
              <a:pathLst>
                <a:path extrusionOk="0" h="6" w="19">
                  <a:moveTo>
                    <a:pt x="0" y="0"/>
                  </a:moveTo>
                  <a:cubicBezTo>
                    <a:pt x="0" y="6"/>
                    <a:pt x="0" y="6"/>
                    <a:pt x="0" y="6"/>
                  </a:cubicBezTo>
                  <a:cubicBezTo>
                    <a:pt x="3" y="5"/>
                    <a:pt x="6" y="4"/>
                    <a:pt x="10" y="4"/>
                  </a:cubicBezTo>
                  <a:cubicBezTo>
                    <a:pt x="13" y="4"/>
                    <a:pt x="16" y="5"/>
                    <a:pt x="19" y="6"/>
                  </a:cubicBezTo>
                  <a:cubicBezTo>
                    <a:pt x="19" y="0"/>
                    <a:pt x="19" y="0"/>
                    <a:pt x="19" y="0"/>
                  </a:cubicBez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70"/>
            <p:cNvSpPr/>
            <p:nvPr/>
          </p:nvSpPr>
          <p:spPr>
            <a:xfrm>
              <a:off x="6521438" y="1575100"/>
              <a:ext cx="146114" cy="147661"/>
            </a:xfrm>
            <a:custGeom>
              <a:rect b="b" l="l" r="r" t="t"/>
              <a:pathLst>
                <a:path extrusionOk="0" h="39" w="39">
                  <a:moveTo>
                    <a:pt x="35" y="27"/>
                  </a:moveTo>
                  <a:cubicBezTo>
                    <a:pt x="35" y="27"/>
                    <a:pt x="35" y="27"/>
                    <a:pt x="35" y="27"/>
                  </a:cubicBezTo>
                  <a:cubicBezTo>
                    <a:pt x="32" y="27"/>
                    <a:pt x="29" y="25"/>
                    <a:pt x="27" y="22"/>
                  </a:cubicBezTo>
                  <a:cubicBezTo>
                    <a:pt x="26" y="20"/>
                    <a:pt x="26" y="16"/>
                    <a:pt x="28" y="14"/>
                  </a:cubicBezTo>
                  <a:cubicBezTo>
                    <a:pt x="39" y="0"/>
                    <a:pt x="39" y="0"/>
                    <a:pt x="39" y="0"/>
                  </a:cubicBezTo>
                  <a:cubicBezTo>
                    <a:pt x="29" y="0"/>
                    <a:pt x="29" y="0"/>
                    <a:pt x="29" y="0"/>
                  </a:cubicBezTo>
                  <a:cubicBezTo>
                    <a:pt x="28" y="0"/>
                    <a:pt x="27" y="0"/>
                    <a:pt x="26" y="1"/>
                  </a:cubicBezTo>
                  <a:cubicBezTo>
                    <a:pt x="0" y="34"/>
                    <a:pt x="0" y="34"/>
                    <a:pt x="0" y="34"/>
                  </a:cubicBezTo>
                  <a:cubicBezTo>
                    <a:pt x="0" y="35"/>
                    <a:pt x="0" y="37"/>
                    <a:pt x="0" y="38"/>
                  </a:cubicBezTo>
                  <a:cubicBezTo>
                    <a:pt x="1" y="39"/>
                    <a:pt x="2" y="39"/>
                    <a:pt x="3" y="39"/>
                  </a:cubicBezTo>
                  <a:cubicBezTo>
                    <a:pt x="3" y="39"/>
                    <a:pt x="3" y="39"/>
                    <a:pt x="3" y="39"/>
                  </a:cubicBezTo>
                  <a:cubicBezTo>
                    <a:pt x="34" y="39"/>
                    <a:pt x="34" y="39"/>
                    <a:pt x="34" y="39"/>
                  </a:cubicBezTo>
                  <a:cubicBezTo>
                    <a:pt x="34" y="39"/>
                    <a:pt x="35" y="38"/>
                    <a:pt x="35" y="38"/>
                  </a:cubicBezTo>
                  <a:cubicBezTo>
                    <a:pt x="35" y="27"/>
                    <a:pt x="35" y="27"/>
                    <a:pt x="35"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70"/>
            <p:cNvSpPr/>
            <p:nvPr/>
          </p:nvSpPr>
          <p:spPr>
            <a:xfrm>
              <a:off x="6656376" y="1714800"/>
              <a:ext cx="117495" cy="120650"/>
            </a:xfrm>
            <a:custGeom>
              <a:rect b="b" l="l" r="r" t="t"/>
              <a:pathLst>
                <a:path extrusionOk="0" h="32" w="31">
                  <a:moveTo>
                    <a:pt x="16" y="0"/>
                  </a:moveTo>
                  <a:cubicBezTo>
                    <a:pt x="7" y="0"/>
                    <a:pt x="0" y="7"/>
                    <a:pt x="0" y="16"/>
                  </a:cubicBezTo>
                  <a:cubicBezTo>
                    <a:pt x="0" y="25"/>
                    <a:pt x="7" y="32"/>
                    <a:pt x="16" y="32"/>
                  </a:cubicBezTo>
                  <a:cubicBezTo>
                    <a:pt x="24" y="32"/>
                    <a:pt x="31" y="25"/>
                    <a:pt x="31" y="16"/>
                  </a:cubicBezTo>
                  <a:cubicBezTo>
                    <a:pt x="31" y="7"/>
                    <a:pt x="24" y="0"/>
                    <a:pt x="16" y="0"/>
                  </a:cubicBezTo>
                  <a:close/>
                  <a:moveTo>
                    <a:pt x="24" y="19"/>
                  </a:moveTo>
                  <a:cubicBezTo>
                    <a:pt x="19" y="19"/>
                    <a:pt x="19" y="19"/>
                    <a:pt x="19" y="19"/>
                  </a:cubicBezTo>
                  <a:cubicBezTo>
                    <a:pt x="19" y="24"/>
                    <a:pt x="19" y="24"/>
                    <a:pt x="19" y="24"/>
                  </a:cubicBezTo>
                  <a:cubicBezTo>
                    <a:pt x="19" y="26"/>
                    <a:pt x="17" y="27"/>
                    <a:pt x="16" y="27"/>
                  </a:cubicBezTo>
                  <a:cubicBezTo>
                    <a:pt x="14" y="27"/>
                    <a:pt x="12" y="26"/>
                    <a:pt x="12" y="24"/>
                  </a:cubicBezTo>
                  <a:cubicBezTo>
                    <a:pt x="12" y="19"/>
                    <a:pt x="12" y="19"/>
                    <a:pt x="12" y="19"/>
                  </a:cubicBezTo>
                  <a:cubicBezTo>
                    <a:pt x="8" y="19"/>
                    <a:pt x="8" y="19"/>
                    <a:pt x="8" y="19"/>
                  </a:cubicBezTo>
                  <a:cubicBezTo>
                    <a:pt x="6" y="19"/>
                    <a:pt x="4" y="18"/>
                    <a:pt x="4" y="16"/>
                  </a:cubicBezTo>
                  <a:cubicBezTo>
                    <a:pt x="4" y="14"/>
                    <a:pt x="6" y="13"/>
                    <a:pt x="8" y="13"/>
                  </a:cubicBezTo>
                  <a:cubicBezTo>
                    <a:pt x="12" y="13"/>
                    <a:pt x="12" y="13"/>
                    <a:pt x="12" y="13"/>
                  </a:cubicBezTo>
                  <a:cubicBezTo>
                    <a:pt x="12" y="8"/>
                    <a:pt x="12" y="8"/>
                    <a:pt x="12" y="8"/>
                  </a:cubicBezTo>
                  <a:cubicBezTo>
                    <a:pt x="12" y="6"/>
                    <a:pt x="14" y="5"/>
                    <a:pt x="16" y="5"/>
                  </a:cubicBezTo>
                  <a:cubicBezTo>
                    <a:pt x="17" y="5"/>
                    <a:pt x="19" y="6"/>
                    <a:pt x="19" y="8"/>
                  </a:cubicBezTo>
                  <a:cubicBezTo>
                    <a:pt x="19" y="13"/>
                    <a:pt x="19" y="13"/>
                    <a:pt x="19" y="13"/>
                  </a:cubicBezTo>
                  <a:cubicBezTo>
                    <a:pt x="24" y="13"/>
                    <a:pt x="24" y="13"/>
                    <a:pt x="24" y="13"/>
                  </a:cubicBezTo>
                  <a:cubicBezTo>
                    <a:pt x="25" y="13"/>
                    <a:pt x="27" y="14"/>
                    <a:pt x="27" y="16"/>
                  </a:cubicBezTo>
                  <a:cubicBezTo>
                    <a:pt x="27" y="18"/>
                    <a:pt x="25" y="19"/>
                    <a:pt x="24"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70"/>
            <p:cNvSpPr/>
            <p:nvPr/>
          </p:nvSpPr>
          <p:spPr>
            <a:xfrm>
              <a:off x="6642088" y="1552875"/>
              <a:ext cx="146113" cy="101584"/>
            </a:xfrm>
            <a:custGeom>
              <a:rect b="b" l="l" r="r" t="t"/>
              <a:pathLst>
                <a:path extrusionOk="0" h="27" w="39">
                  <a:moveTo>
                    <a:pt x="38" y="26"/>
                  </a:moveTo>
                  <a:cubicBezTo>
                    <a:pt x="39" y="25"/>
                    <a:pt x="39" y="24"/>
                    <a:pt x="38" y="23"/>
                  </a:cubicBezTo>
                  <a:cubicBezTo>
                    <a:pt x="22" y="1"/>
                    <a:pt x="22" y="1"/>
                    <a:pt x="22" y="1"/>
                  </a:cubicBezTo>
                  <a:cubicBezTo>
                    <a:pt x="21" y="0"/>
                    <a:pt x="20" y="0"/>
                    <a:pt x="20" y="0"/>
                  </a:cubicBezTo>
                  <a:cubicBezTo>
                    <a:pt x="19" y="0"/>
                    <a:pt x="18" y="0"/>
                    <a:pt x="17" y="1"/>
                  </a:cubicBezTo>
                  <a:cubicBezTo>
                    <a:pt x="1" y="23"/>
                    <a:pt x="1" y="23"/>
                    <a:pt x="1" y="23"/>
                  </a:cubicBezTo>
                  <a:cubicBezTo>
                    <a:pt x="0" y="24"/>
                    <a:pt x="0" y="25"/>
                    <a:pt x="1" y="26"/>
                  </a:cubicBezTo>
                  <a:cubicBezTo>
                    <a:pt x="1" y="27"/>
                    <a:pt x="2" y="27"/>
                    <a:pt x="3" y="27"/>
                  </a:cubicBezTo>
                  <a:cubicBezTo>
                    <a:pt x="36" y="27"/>
                    <a:pt x="36" y="27"/>
                    <a:pt x="36" y="27"/>
                  </a:cubicBezTo>
                  <a:cubicBezTo>
                    <a:pt x="37" y="27"/>
                    <a:pt x="38" y="27"/>
                    <a:pt x="38"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70" name="Google Shape;1370;p70"/>
          <p:cNvGrpSpPr/>
          <p:nvPr/>
        </p:nvGrpSpPr>
        <p:grpSpPr>
          <a:xfrm>
            <a:off x="7258188" y="1567163"/>
            <a:ext cx="271463" cy="423918"/>
            <a:chOff x="7124688" y="1567163"/>
            <a:chExt cx="271463" cy="423918"/>
          </a:xfrm>
        </p:grpSpPr>
        <p:sp>
          <p:nvSpPr>
            <p:cNvPr id="1371" name="Google Shape;1371;p70"/>
            <p:cNvSpPr/>
            <p:nvPr/>
          </p:nvSpPr>
          <p:spPr>
            <a:xfrm>
              <a:off x="7124688" y="1567163"/>
              <a:ext cx="271463" cy="128595"/>
            </a:xfrm>
            <a:custGeom>
              <a:rect b="b" l="l" r="r" t="t"/>
              <a:pathLst>
                <a:path extrusionOk="0" h="34" w="72">
                  <a:moveTo>
                    <a:pt x="35" y="14"/>
                  </a:moveTo>
                  <a:cubicBezTo>
                    <a:pt x="36" y="14"/>
                    <a:pt x="36" y="14"/>
                    <a:pt x="36" y="14"/>
                  </a:cubicBezTo>
                  <a:cubicBezTo>
                    <a:pt x="51" y="14"/>
                    <a:pt x="64" y="22"/>
                    <a:pt x="72" y="34"/>
                  </a:cubicBezTo>
                  <a:cubicBezTo>
                    <a:pt x="71" y="15"/>
                    <a:pt x="55" y="0"/>
                    <a:pt x="35" y="0"/>
                  </a:cubicBezTo>
                  <a:cubicBezTo>
                    <a:pt x="35" y="0"/>
                    <a:pt x="35" y="0"/>
                    <a:pt x="35" y="0"/>
                  </a:cubicBezTo>
                  <a:cubicBezTo>
                    <a:pt x="26" y="0"/>
                    <a:pt x="17" y="3"/>
                    <a:pt x="10" y="10"/>
                  </a:cubicBezTo>
                  <a:cubicBezTo>
                    <a:pt x="4" y="16"/>
                    <a:pt x="0" y="24"/>
                    <a:pt x="0" y="33"/>
                  </a:cubicBezTo>
                  <a:cubicBezTo>
                    <a:pt x="1" y="31"/>
                    <a:pt x="3" y="28"/>
                    <a:pt x="5" y="26"/>
                  </a:cubicBezTo>
                  <a:cubicBezTo>
                    <a:pt x="13" y="18"/>
                    <a:pt x="24" y="14"/>
                    <a:pt x="35" y="1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70"/>
            <p:cNvSpPr/>
            <p:nvPr/>
          </p:nvSpPr>
          <p:spPr>
            <a:xfrm>
              <a:off x="7124688" y="1643363"/>
              <a:ext cx="271463" cy="128595"/>
            </a:xfrm>
            <a:custGeom>
              <a:rect b="b" l="l" r="r" t="t"/>
              <a:pathLst>
                <a:path extrusionOk="0" h="34" w="72">
                  <a:moveTo>
                    <a:pt x="5" y="26"/>
                  </a:moveTo>
                  <a:cubicBezTo>
                    <a:pt x="13" y="18"/>
                    <a:pt x="24" y="14"/>
                    <a:pt x="35" y="14"/>
                  </a:cubicBezTo>
                  <a:cubicBezTo>
                    <a:pt x="36" y="14"/>
                    <a:pt x="36" y="14"/>
                    <a:pt x="36" y="14"/>
                  </a:cubicBezTo>
                  <a:cubicBezTo>
                    <a:pt x="51" y="14"/>
                    <a:pt x="64" y="22"/>
                    <a:pt x="72" y="34"/>
                  </a:cubicBezTo>
                  <a:cubicBezTo>
                    <a:pt x="71" y="15"/>
                    <a:pt x="55" y="0"/>
                    <a:pt x="35" y="0"/>
                  </a:cubicBezTo>
                  <a:cubicBezTo>
                    <a:pt x="35" y="0"/>
                    <a:pt x="35" y="0"/>
                    <a:pt x="35" y="0"/>
                  </a:cubicBezTo>
                  <a:cubicBezTo>
                    <a:pt x="26" y="0"/>
                    <a:pt x="17" y="4"/>
                    <a:pt x="10" y="10"/>
                  </a:cubicBezTo>
                  <a:cubicBezTo>
                    <a:pt x="4" y="17"/>
                    <a:pt x="0" y="25"/>
                    <a:pt x="0" y="34"/>
                  </a:cubicBezTo>
                  <a:cubicBezTo>
                    <a:pt x="1" y="31"/>
                    <a:pt x="3" y="29"/>
                    <a:pt x="5"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70"/>
            <p:cNvSpPr/>
            <p:nvPr/>
          </p:nvSpPr>
          <p:spPr>
            <a:xfrm>
              <a:off x="7124688" y="1719563"/>
              <a:ext cx="271463" cy="123765"/>
            </a:xfrm>
            <a:custGeom>
              <a:rect b="b" l="l" r="r" t="t"/>
              <a:pathLst>
                <a:path extrusionOk="0" h="33" w="72">
                  <a:moveTo>
                    <a:pt x="72" y="33"/>
                  </a:moveTo>
                  <a:cubicBezTo>
                    <a:pt x="70" y="15"/>
                    <a:pt x="54" y="0"/>
                    <a:pt x="35" y="0"/>
                  </a:cubicBezTo>
                  <a:cubicBezTo>
                    <a:pt x="35" y="0"/>
                    <a:pt x="35" y="0"/>
                    <a:pt x="35" y="0"/>
                  </a:cubicBezTo>
                  <a:cubicBezTo>
                    <a:pt x="26" y="0"/>
                    <a:pt x="17" y="4"/>
                    <a:pt x="10" y="11"/>
                  </a:cubicBezTo>
                  <a:cubicBezTo>
                    <a:pt x="4" y="17"/>
                    <a:pt x="0" y="24"/>
                    <a:pt x="0" y="33"/>
                  </a:cubicBezTo>
                  <a:lnTo>
                    <a:pt x="72" y="3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70"/>
            <p:cNvSpPr/>
            <p:nvPr/>
          </p:nvSpPr>
          <p:spPr>
            <a:xfrm>
              <a:off x="7124688" y="1865613"/>
              <a:ext cx="271463" cy="125468"/>
            </a:xfrm>
            <a:custGeom>
              <a:rect b="b" l="l" r="r" t="t"/>
              <a:pathLst>
                <a:path extrusionOk="0" h="33" w="72">
                  <a:moveTo>
                    <a:pt x="0" y="0"/>
                  </a:moveTo>
                  <a:cubicBezTo>
                    <a:pt x="1" y="19"/>
                    <a:pt x="17" y="33"/>
                    <a:pt x="36" y="33"/>
                  </a:cubicBezTo>
                  <a:cubicBezTo>
                    <a:pt x="36" y="33"/>
                    <a:pt x="36" y="33"/>
                    <a:pt x="36" y="33"/>
                  </a:cubicBezTo>
                  <a:cubicBezTo>
                    <a:pt x="46" y="33"/>
                    <a:pt x="55" y="29"/>
                    <a:pt x="61" y="23"/>
                  </a:cubicBezTo>
                  <a:cubicBezTo>
                    <a:pt x="67" y="17"/>
                    <a:pt x="71" y="9"/>
                    <a:pt x="72" y="0"/>
                  </a:cubicBezTo>
                  <a:cubicBezTo>
                    <a:pt x="0" y="0"/>
                    <a:pt x="0"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75" name="Google Shape;1375;p70"/>
          <p:cNvGrpSpPr/>
          <p:nvPr/>
        </p:nvGrpSpPr>
        <p:grpSpPr>
          <a:xfrm>
            <a:off x="1554025" y="2341863"/>
            <a:ext cx="422275" cy="287338"/>
            <a:chOff x="1687500" y="2341863"/>
            <a:chExt cx="422275" cy="287338"/>
          </a:xfrm>
        </p:grpSpPr>
        <p:sp>
          <p:nvSpPr>
            <p:cNvPr id="1376" name="Google Shape;1376;p70"/>
            <p:cNvSpPr/>
            <p:nvPr/>
          </p:nvSpPr>
          <p:spPr>
            <a:xfrm>
              <a:off x="1785925" y="24069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70"/>
            <p:cNvSpPr/>
            <p:nvPr/>
          </p:nvSpPr>
          <p:spPr>
            <a:xfrm>
              <a:off x="1687500" y="2572050"/>
              <a:ext cx="422275" cy="57150"/>
            </a:xfrm>
            <a:custGeom>
              <a:rect b="b" l="l" r="r" t="t"/>
              <a:pathLst>
                <a:path extrusionOk="0" h="15" w="112">
                  <a:moveTo>
                    <a:pt x="0" y="4"/>
                  </a:moveTo>
                  <a:cubicBezTo>
                    <a:pt x="0" y="10"/>
                    <a:pt x="5" y="15"/>
                    <a:pt x="11" y="15"/>
                  </a:cubicBezTo>
                  <a:cubicBezTo>
                    <a:pt x="101" y="15"/>
                    <a:pt x="101" y="15"/>
                    <a:pt x="101" y="15"/>
                  </a:cubicBezTo>
                  <a:cubicBezTo>
                    <a:pt x="107" y="15"/>
                    <a:pt x="112" y="10"/>
                    <a:pt x="112" y="4"/>
                  </a:cubicBezTo>
                  <a:cubicBezTo>
                    <a:pt x="112" y="0"/>
                    <a:pt x="112" y="0"/>
                    <a:pt x="112" y="0"/>
                  </a:cubicBezTo>
                  <a:cubicBezTo>
                    <a:pt x="0" y="0"/>
                    <a:pt x="0" y="0"/>
                    <a:pt x="0" y="0"/>
                  </a:cubicBezTo>
                  <a:lnTo>
                    <a:pt x="0" y="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70"/>
            <p:cNvSpPr/>
            <p:nvPr/>
          </p:nvSpPr>
          <p:spPr>
            <a:xfrm>
              <a:off x="1687500" y="2341863"/>
              <a:ext cx="422275" cy="208022"/>
            </a:xfrm>
            <a:custGeom>
              <a:rect b="b" l="l" r="r" t="t"/>
              <a:pathLst>
                <a:path extrusionOk="0" h="55" w="112">
                  <a:moveTo>
                    <a:pt x="112" y="11"/>
                  </a:moveTo>
                  <a:cubicBezTo>
                    <a:pt x="112" y="5"/>
                    <a:pt x="107" y="0"/>
                    <a:pt x="101" y="0"/>
                  </a:cubicBezTo>
                  <a:cubicBezTo>
                    <a:pt x="11" y="0"/>
                    <a:pt x="11" y="0"/>
                    <a:pt x="11" y="0"/>
                  </a:cubicBezTo>
                  <a:cubicBezTo>
                    <a:pt x="5" y="0"/>
                    <a:pt x="0" y="5"/>
                    <a:pt x="0" y="11"/>
                  </a:cubicBezTo>
                  <a:cubicBezTo>
                    <a:pt x="0" y="55"/>
                    <a:pt x="0" y="55"/>
                    <a:pt x="0" y="55"/>
                  </a:cubicBezTo>
                  <a:cubicBezTo>
                    <a:pt x="112" y="55"/>
                    <a:pt x="112" y="55"/>
                    <a:pt x="112" y="55"/>
                  </a:cubicBezTo>
                  <a:lnTo>
                    <a:pt x="112" y="11"/>
                  </a:lnTo>
                  <a:close/>
                  <a:moveTo>
                    <a:pt x="76" y="17"/>
                  </a:moveTo>
                  <a:cubicBezTo>
                    <a:pt x="78" y="17"/>
                    <a:pt x="78" y="17"/>
                    <a:pt x="78" y="17"/>
                  </a:cubicBezTo>
                  <a:cubicBezTo>
                    <a:pt x="78" y="15"/>
                    <a:pt x="78" y="15"/>
                    <a:pt x="78" y="15"/>
                  </a:cubicBezTo>
                  <a:cubicBezTo>
                    <a:pt x="78" y="13"/>
                    <a:pt x="80" y="11"/>
                    <a:pt x="81" y="11"/>
                  </a:cubicBezTo>
                  <a:cubicBezTo>
                    <a:pt x="83" y="11"/>
                    <a:pt x="85" y="13"/>
                    <a:pt x="85" y="15"/>
                  </a:cubicBezTo>
                  <a:cubicBezTo>
                    <a:pt x="85" y="17"/>
                    <a:pt x="85" y="17"/>
                    <a:pt x="85" y="17"/>
                  </a:cubicBezTo>
                  <a:cubicBezTo>
                    <a:pt x="87" y="17"/>
                    <a:pt x="87" y="17"/>
                    <a:pt x="87" y="17"/>
                  </a:cubicBezTo>
                  <a:cubicBezTo>
                    <a:pt x="89" y="17"/>
                    <a:pt x="91" y="19"/>
                    <a:pt x="91" y="21"/>
                  </a:cubicBezTo>
                  <a:cubicBezTo>
                    <a:pt x="91" y="22"/>
                    <a:pt x="89" y="24"/>
                    <a:pt x="87" y="24"/>
                  </a:cubicBezTo>
                  <a:cubicBezTo>
                    <a:pt x="85" y="24"/>
                    <a:pt x="85" y="24"/>
                    <a:pt x="85" y="24"/>
                  </a:cubicBezTo>
                  <a:cubicBezTo>
                    <a:pt x="85" y="27"/>
                    <a:pt x="85" y="27"/>
                    <a:pt x="85" y="27"/>
                  </a:cubicBezTo>
                  <a:cubicBezTo>
                    <a:pt x="85" y="28"/>
                    <a:pt x="83" y="30"/>
                    <a:pt x="81" y="30"/>
                  </a:cubicBezTo>
                  <a:cubicBezTo>
                    <a:pt x="80" y="30"/>
                    <a:pt x="78" y="28"/>
                    <a:pt x="78" y="27"/>
                  </a:cubicBezTo>
                  <a:cubicBezTo>
                    <a:pt x="78" y="24"/>
                    <a:pt x="78" y="24"/>
                    <a:pt x="78" y="24"/>
                  </a:cubicBezTo>
                  <a:cubicBezTo>
                    <a:pt x="76" y="24"/>
                    <a:pt x="76" y="24"/>
                    <a:pt x="76" y="24"/>
                  </a:cubicBezTo>
                  <a:cubicBezTo>
                    <a:pt x="74" y="24"/>
                    <a:pt x="72" y="22"/>
                    <a:pt x="72" y="21"/>
                  </a:cubicBezTo>
                  <a:cubicBezTo>
                    <a:pt x="72" y="19"/>
                    <a:pt x="74" y="17"/>
                    <a:pt x="76" y="17"/>
                  </a:cubicBezTo>
                  <a:close/>
                  <a:moveTo>
                    <a:pt x="45" y="44"/>
                  </a:moveTo>
                  <a:cubicBezTo>
                    <a:pt x="16" y="44"/>
                    <a:pt x="16" y="44"/>
                    <a:pt x="16" y="44"/>
                  </a:cubicBezTo>
                  <a:cubicBezTo>
                    <a:pt x="14" y="44"/>
                    <a:pt x="13" y="43"/>
                    <a:pt x="13" y="41"/>
                  </a:cubicBezTo>
                  <a:cubicBezTo>
                    <a:pt x="13" y="35"/>
                    <a:pt x="16" y="30"/>
                    <a:pt x="22" y="27"/>
                  </a:cubicBezTo>
                  <a:cubicBezTo>
                    <a:pt x="20" y="26"/>
                    <a:pt x="20" y="23"/>
                    <a:pt x="20" y="21"/>
                  </a:cubicBezTo>
                  <a:cubicBezTo>
                    <a:pt x="20" y="15"/>
                    <a:pt x="25" y="10"/>
                    <a:pt x="31" y="10"/>
                  </a:cubicBezTo>
                  <a:cubicBezTo>
                    <a:pt x="37" y="10"/>
                    <a:pt x="42" y="15"/>
                    <a:pt x="42" y="21"/>
                  </a:cubicBezTo>
                  <a:cubicBezTo>
                    <a:pt x="42" y="23"/>
                    <a:pt x="41" y="25"/>
                    <a:pt x="40" y="27"/>
                  </a:cubicBezTo>
                  <a:cubicBezTo>
                    <a:pt x="45" y="30"/>
                    <a:pt x="49" y="35"/>
                    <a:pt x="49" y="41"/>
                  </a:cubicBezTo>
                  <a:cubicBezTo>
                    <a:pt x="49" y="43"/>
                    <a:pt x="47" y="44"/>
                    <a:pt x="45" y="44"/>
                  </a:cubicBezTo>
                  <a:close/>
                  <a:moveTo>
                    <a:pt x="95" y="43"/>
                  </a:moveTo>
                  <a:cubicBezTo>
                    <a:pt x="68" y="43"/>
                    <a:pt x="68" y="43"/>
                    <a:pt x="68" y="43"/>
                  </a:cubicBezTo>
                  <a:cubicBezTo>
                    <a:pt x="66" y="43"/>
                    <a:pt x="65" y="42"/>
                    <a:pt x="65" y="40"/>
                  </a:cubicBezTo>
                  <a:cubicBezTo>
                    <a:pt x="65" y="38"/>
                    <a:pt x="66" y="36"/>
                    <a:pt x="68" y="36"/>
                  </a:cubicBezTo>
                  <a:cubicBezTo>
                    <a:pt x="95" y="36"/>
                    <a:pt x="95" y="36"/>
                    <a:pt x="95" y="36"/>
                  </a:cubicBezTo>
                  <a:cubicBezTo>
                    <a:pt x="97" y="36"/>
                    <a:pt x="98" y="38"/>
                    <a:pt x="98" y="40"/>
                  </a:cubicBezTo>
                  <a:cubicBezTo>
                    <a:pt x="98" y="42"/>
                    <a:pt x="97" y="43"/>
                    <a:pt x="95" y="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70"/>
            <p:cNvSpPr/>
            <p:nvPr/>
          </p:nvSpPr>
          <p:spPr>
            <a:xfrm>
              <a:off x="1763700" y="2462513"/>
              <a:ext cx="82510" cy="23813"/>
            </a:xfrm>
            <a:custGeom>
              <a:rect b="b" l="l" r="r" t="t"/>
              <a:pathLst>
                <a:path extrusionOk="0" h="6" w="22">
                  <a:moveTo>
                    <a:pt x="13" y="0"/>
                  </a:moveTo>
                  <a:cubicBezTo>
                    <a:pt x="8" y="0"/>
                    <a:pt x="8" y="0"/>
                    <a:pt x="8" y="0"/>
                  </a:cubicBezTo>
                  <a:cubicBezTo>
                    <a:pt x="5" y="0"/>
                    <a:pt x="1" y="3"/>
                    <a:pt x="0" y="6"/>
                  </a:cubicBezTo>
                  <a:cubicBezTo>
                    <a:pt x="22" y="6"/>
                    <a:pt x="22" y="6"/>
                    <a:pt x="22" y="6"/>
                  </a:cubicBezTo>
                  <a:cubicBezTo>
                    <a:pt x="20" y="3"/>
                    <a:pt x="17" y="0"/>
                    <a:pt x="1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0" name="Google Shape;1380;p70"/>
          <p:cNvGrpSpPr/>
          <p:nvPr/>
        </p:nvGrpSpPr>
        <p:grpSpPr>
          <a:xfrm>
            <a:off x="2171587" y="2191050"/>
            <a:ext cx="376206" cy="427081"/>
            <a:chOff x="2276463" y="2191050"/>
            <a:chExt cx="376206" cy="427081"/>
          </a:xfrm>
        </p:grpSpPr>
        <p:sp>
          <p:nvSpPr>
            <p:cNvPr id="1381" name="Google Shape;1381;p70"/>
            <p:cNvSpPr/>
            <p:nvPr/>
          </p:nvSpPr>
          <p:spPr>
            <a:xfrm>
              <a:off x="2276463" y="2387900"/>
              <a:ext cx="230231" cy="230231"/>
            </a:xfrm>
            <a:custGeom>
              <a:rect b="b" l="l" r="r" t="t"/>
              <a:pathLst>
                <a:path extrusionOk="0" h="61" w="61">
                  <a:moveTo>
                    <a:pt x="3" y="41"/>
                  </a:moveTo>
                  <a:cubicBezTo>
                    <a:pt x="1" y="43"/>
                    <a:pt x="0" y="46"/>
                    <a:pt x="0" y="49"/>
                  </a:cubicBezTo>
                  <a:cubicBezTo>
                    <a:pt x="0" y="52"/>
                    <a:pt x="1" y="55"/>
                    <a:pt x="3" y="57"/>
                  </a:cubicBezTo>
                  <a:cubicBezTo>
                    <a:pt x="3" y="58"/>
                    <a:pt x="3" y="58"/>
                    <a:pt x="3" y="58"/>
                  </a:cubicBezTo>
                  <a:cubicBezTo>
                    <a:pt x="3" y="58"/>
                    <a:pt x="3" y="58"/>
                    <a:pt x="3" y="58"/>
                  </a:cubicBezTo>
                  <a:cubicBezTo>
                    <a:pt x="6" y="60"/>
                    <a:pt x="9" y="61"/>
                    <a:pt x="12" y="61"/>
                  </a:cubicBezTo>
                  <a:cubicBezTo>
                    <a:pt x="15" y="61"/>
                    <a:pt x="18" y="60"/>
                    <a:pt x="20" y="58"/>
                  </a:cubicBezTo>
                  <a:cubicBezTo>
                    <a:pt x="61" y="17"/>
                    <a:pt x="61" y="17"/>
                    <a:pt x="61" y="17"/>
                  </a:cubicBezTo>
                  <a:cubicBezTo>
                    <a:pt x="44" y="0"/>
                    <a:pt x="44" y="0"/>
                    <a:pt x="44" y="0"/>
                  </a:cubicBezTo>
                  <a:lnTo>
                    <a:pt x="3" y="4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70"/>
            <p:cNvSpPr/>
            <p:nvPr/>
          </p:nvSpPr>
          <p:spPr>
            <a:xfrm>
              <a:off x="2457438" y="2191050"/>
              <a:ext cx="195231" cy="241300"/>
            </a:xfrm>
            <a:custGeom>
              <a:rect b="b" l="l" r="r" t="t"/>
              <a:pathLst>
                <a:path extrusionOk="0" h="64" w="52">
                  <a:moveTo>
                    <a:pt x="50" y="1"/>
                  </a:moveTo>
                  <a:cubicBezTo>
                    <a:pt x="49" y="0"/>
                    <a:pt x="47" y="0"/>
                    <a:pt x="46" y="1"/>
                  </a:cubicBezTo>
                  <a:cubicBezTo>
                    <a:pt x="19" y="28"/>
                    <a:pt x="19" y="28"/>
                    <a:pt x="19" y="28"/>
                  </a:cubicBezTo>
                  <a:cubicBezTo>
                    <a:pt x="18" y="29"/>
                    <a:pt x="18" y="32"/>
                    <a:pt x="19" y="33"/>
                  </a:cubicBezTo>
                  <a:cubicBezTo>
                    <a:pt x="23" y="37"/>
                    <a:pt x="23" y="37"/>
                    <a:pt x="23" y="37"/>
                  </a:cubicBezTo>
                  <a:cubicBezTo>
                    <a:pt x="16" y="44"/>
                    <a:pt x="16" y="44"/>
                    <a:pt x="16" y="44"/>
                  </a:cubicBezTo>
                  <a:cubicBezTo>
                    <a:pt x="15" y="42"/>
                    <a:pt x="15" y="42"/>
                    <a:pt x="15" y="42"/>
                  </a:cubicBezTo>
                  <a:cubicBezTo>
                    <a:pt x="12" y="40"/>
                    <a:pt x="8" y="40"/>
                    <a:pt x="5" y="42"/>
                  </a:cubicBezTo>
                  <a:cubicBezTo>
                    <a:pt x="0" y="47"/>
                    <a:pt x="0" y="47"/>
                    <a:pt x="0" y="47"/>
                  </a:cubicBezTo>
                  <a:cubicBezTo>
                    <a:pt x="17" y="64"/>
                    <a:pt x="17" y="64"/>
                    <a:pt x="17" y="64"/>
                  </a:cubicBezTo>
                  <a:cubicBezTo>
                    <a:pt x="22" y="59"/>
                    <a:pt x="22" y="59"/>
                    <a:pt x="22" y="59"/>
                  </a:cubicBezTo>
                  <a:cubicBezTo>
                    <a:pt x="23" y="58"/>
                    <a:pt x="24" y="56"/>
                    <a:pt x="24" y="54"/>
                  </a:cubicBezTo>
                  <a:cubicBezTo>
                    <a:pt x="24" y="53"/>
                    <a:pt x="23" y="51"/>
                    <a:pt x="22" y="49"/>
                  </a:cubicBezTo>
                  <a:cubicBezTo>
                    <a:pt x="21" y="48"/>
                    <a:pt x="21" y="48"/>
                    <a:pt x="21" y="48"/>
                  </a:cubicBezTo>
                  <a:cubicBezTo>
                    <a:pt x="28" y="41"/>
                    <a:pt x="28" y="41"/>
                    <a:pt x="28" y="41"/>
                  </a:cubicBezTo>
                  <a:cubicBezTo>
                    <a:pt x="32" y="45"/>
                    <a:pt x="32" y="45"/>
                    <a:pt x="32" y="45"/>
                  </a:cubicBezTo>
                  <a:cubicBezTo>
                    <a:pt x="32" y="46"/>
                    <a:pt x="33" y="46"/>
                    <a:pt x="34" y="46"/>
                  </a:cubicBezTo>
                  <a:cubicBezTo>
                    <a:pt x="35" y="46"/>
                    <a:pt x="36" y="46"/>
                    <a:pt x="36" y="45"/>
                  </a:cubicBezTo>
                  <a:cubicBezTo>
                    <a:pt x="49" y="32"/>
                    <a:pt x="49" y="32"/>
                    <a:pt x="49" y="32"/>
                  </a:cubicBezTo>
                  <a:cubicBezTo>
                    <a:pt x="50" y="32"/>
                    <a:pt x="50" y="31"/>
                    <a:pt x="50" y="30"/>
                  </a:cubicBezTo>
                  <a:cubicBezTo>
                    <a:pt x="52" y="4"/>
                    <a:pt x="52" y="4"/>
                    <a:pt x="52" y="4"/>
                  </a:cubicBezTo>
                  <a:cubicBezTo>
                    <a:pt x="52" y="3"/>
                    <a:pt x="51" y="1"/>
                    <a:pt x="50"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3" name="Google Shape;1383;p70"/>
          <p:cNvGrpSpPr/>
          <p:nvPr/>
        </p:nvGrpSpPr>
        <p:grpSpPr>
          <a:xfrm>
            <a:off x="2765287" y="2206925"/>
            <a:ext cx="425597" cy="422275"/>
            <a:chOff x="2822563" y="2206925"/>
            <a:chExt cx="425597" cy="422275"/>
          </a:xfrm>
        </p:grpSpPr>
        <p:sp>
          <p:nvSpPr>
            <p:cNvPr id="1384" name="Google Shape;1384;p70"/>
            <p:cNvSpPr/>
            <p:nvPr/>
          </p:nvSpPr>
          <p:spPr>
            <a:xfrm>
              <a:off x="2920988" y="2303763"/>
              <a:ext cx="225504" cy="226933"/>
            </a:xfrm>
            <a:custGeom>
              <a:rect b="b" l="l" r="r" t="t"/>
              <a:pathLst>
                <a:path extrusionOk="0" h="60" w="60">
                  <a:moveTo>
                    <a:pt x="39" y="18"/>
                  </a:moveTo>
                  <a:cubicBezTo>
                    <a:pt x="39" y="0"/>
                    <a:pt x="39" y="0"/>
                    <a:pt x="39" y="0"/>
                  </a:cubicBezTo>
                  <a:cubicBezTo>
                    <a:pt x="21" y="0"/>
                    <a:pt x="21" y="0"/>
                    <a:pt x="21" y="0"/>
                  </a:cubicBezTo>
                  <a:cubicBezTo>
                    <a:pt x="21" y="18"/>
                    <a:pt x="21" y="18"/>
                    <a:pt x="21" y="18"/>
                  </a:cubicBezTo>
                  <a:cubicBezTo>
                    <a:pt x="21" y="20"/>
                    <a:pt x="20" y="21"/>
                    <a:pt x="18" y="21"/>
                  </a:cubicBezTo>
                  <a:cubicBezTo>
                    <a:pt x="0" y="21"/>
                    <a:pt x="0" y="21"/>
                    <a:pt x="0" y="21"/>
                  </a:cubicBezTo>
                  <a:cubicBezTo>
                    <a:pt x="0" y="39"/>
                    <a:pt x="0" y="39"/>
                    <a:pt x="0" y="39"/>
                  </a:cubicBezTo>
                  <a:cubicBezTo>
                    <a:pt x="18" y="39"/>
                    <a:pt x="18" y="39"/>
                    <a:pt x="18" y="39"/>
                  </a:cubicBezTo>
                  <a:cubicBezTo>
                    <a:pt x="20" y="39"/>
                    <a:pt x="21" y="40"/>
                    <a:pt x="21" y="42"/>
                  </a:cubicBezTo>
                  <a:cubicBezTo>
                    <a:pt x="21" y="60"/>
                    <a:pt x="21" y="60"/>
                    <a:pt x="21" y="60"/>
                  </a:cubicBezTo>
                  <a:cubicBezTo>
                    <a:pt x="39" y="60"/>
                    <a:pt x="39" y="60"/>
                    <a:pt x="39" y="60"/>
                  </a:cubicBezTo>
                  <a:cubicBezTo>
                    <a:pt x="39" y="42"/>
                    <a:pt x="39" y="42"/>
                    <a:pt x="39" y="42"/>
                  </a:cubicBezTo>
                  <a:cubicBezTo>
                    <a:pt x="39" y="40"/>
                    <a:pt x="41" y="39"/>
                    <a:pt x="42" y="39"/>
                  </a:cubicBezTo>
                  <a:cubicBezTo>
                    <a:pt x="60" y="39"/>
                    <a:pt x="60" y="39"/>
                    <a:pt x="60" y="39"/>
                  </a:cubicBezTo>
                  <a:cubicBezTo>
                    <a:pt x="60" y="21"/>
                    <a:pt x="60" y="21"/>
                    <a:pt x="60" y="21"/>
                  </a:cubicBezTo>
                  <a:cubicBezTo>
                    <a:pt x="42" y="21"/>
                    <a:pt x="42" y="21"/>
                    <a:pt x="42" y="21"/>
                  </a:cubicBezTo>
                  <a:cubicBezTo>
                    <a:pt x="41" y="21"/>
                    <a:pt x="39" y="20"/>
                    <a:pt x="39"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70"/>
            <p:cNvSpPr/>
            <p:nvPr/>
          </p:nvSpPr>
          <p:spPr>
            <a:xfrm>
              <a:off x="2822563" y="2206925"/>
              <a:ext cx="425597" cy="422275"/>
            </a:xfrm>
            <a:custGeom>
              <a:rect b="b" l="l" r="r" t="t"/>
              <a:pathLst>
                <a:path extrusionOk="0" h="112" w="113">
                  <a:moveTo>
                    <a:pt x="96" y="16"/>
                  </a:moveTo>
                  <a:cubicBezTo>
                    <a:pt x="85" y="5"/>
                    <a:pt x="71" y="0"/>
                    <a:pt x="56" y="0"/>
                  </a:cubicBezTo>
                  <a:cubicBezTo>
                    <a:pt x="41" y="0"/>
                    <a:pt x="27" y="5"/>
                    <a:pt x="16" y="16"/>
                  </a:cubicBezTo>
                  <a:cubicBezTo>
                    <a:pt x="6" y="27"/>
                    <a:pt x="0" y="41"/>
                    <a:pt x="0" y="56"/>
                  </a:cubicBezTo>
                  <a:cubicBezTo>
                    <a:pt x="0" y="71"/>
                    <a:pt x="6" y="85"/>
                    <a:pt x="16" y="96"/>
                  </a:cubicBezTo>
                  <a:cubicBezTo>
                    <a:pt x="27" y="106"/>
                    <a:pt x="41" y="112"/>
                    <a:pt x="56" y="112"/>
                  </a:cubicBezTo>
                  <a:cubicBezTo>
                    <a:pt x="71" y="112"/>
                    <a:pt x="85" y="106"/>
                    <a:pt x="96" y="96"/>
                  </a:cubicBezTo>
                  <a:cubicBezTo>
                    <a:pt x="107" y="85"/>
                    <a:pt x="113" y="71"/>
                    <a:pt x="113" y="56"/>
                  </a:cubicBezTo>
                  <a:cubicBezTo>
                    <a:pt x="113" y="41"/>
                    <a:pt x="107" y="27"/>
                    <a:pt x="96" y="16"/>
                  </a:cubicBezTo>
                  <a:close/>
                  <a:moveTo>
                    <a:pt x="93" y="68"/>
                  </a:moveTo>
                  <a:cubicBezTo>
                    <a:pt x="93" y="70"/>
                    <a:pt x="91" y="71"/>
                    <a:pt x="89" y="71"/>
                  </a:cubicBezTo>
                  <a:cubicBezTo>
                    <a:pt x="72" y="71"/>
                    <a:pt x="72" y="71"/>
                    <a:pt x="72" y="71"/>
                  </a:cubicBezTo>
                  <a:cubicBezTo>
                    <a:pt x="72" y="89"/>
                    <a:pt x="72" y="89"/>
                    <a:pt x="72" y="89"/>
                  </a:cubicBezTo>
                  <a:cubicBezTo>
                    <a:pt x="72" y="91"/>
                    <a:pt x="70" y="92"/>
                    <a:pt x="68" y="92"/>
                  </a:cubicBezTo>
                  <a:cubicBezTo>
                    <a:pt x="44" y="92"/>
                    <a:pt x="44" y="92"/>
                    <a:pt x="44" y="92"/>
                  </a:cubicBezTo>
                  <a:cubicBezTo>
                    <a:pt x="42" y="92"/>
                    <a:pt x="41" y="91"/>
                    <a:pt x="41" y="89"/>
                  </a:cubicBezTo>
                  <a:cubicBezTo>
                    <a:pt x="41" y="71"/>
                    <a:pt x="41" y="71"/>
                    <a:pt x="41" y="71"/>
                  </a:cubicBezTo>
                  <a:cubicBezTo>
                    <a:pt x="23" y="71"/>
                    <a:pt x="23" y="71"/>
                    <a:pt x="23" y="71"/>
                  </a:cubicBezTo>
                  <a:cubicBezTo>
                    <a:pt x="21" y="71"/>
                    <a:pt x="20" y="70"/>
                    <a:pt x="20" y="68"/>
                  </a:cubicBezTo>
                  <a:cubicBezTo>
                    <a:pt x="20" y="44"/>
                    <a:pt x="20" y="44"/>
                    <a:pt x="20" y="44"/>
                  </a:cubicBezTo>
                  <a:cubicBezTo>
                    <a:pt x="20" y="42"/>
                    <a:pt x="21" y="40"/>
                    <a:pt x="23" y="40"/>
                  </a:cubicBezTo>
                  <a:cubicBezTo>
                    <a:pt x="41" y="40"/>
                    <a:pt x="41" y="40"/>
                    <a:pt x="41" y="40"/>
                  </a:cubicBezTo>
                  <a:cubicBezTo>
                    <a:pt x="41" y="23"/>
                    <a:pt x="41" y="23"/>
                    <a:pt x="41" y="23"/>
                  </a:cubicBezTo>
                  <a:cubicBezTo>
                    <a:pt x="41" y="21"/>
                    <a:pt x="42" y="19"/>
                    <a:pt x="44" y="19"/>
                  </a:cubicBezTo>
                  <a:cubicBezTo>
                    <a:pt x="68" y="19"/>
                    <a:pt x="68" y="19"/>
                    <a:pt x="68" y="19"/>
                  </a:cubicBezTo>
                  <a:cubicBezTo>
                    <a:pt x="70" y="19"/>
                    <a:pt x="72" y="21"/>
                    <a:pt x="72" y="23"/>
                  </a:cubicBezTo>
                  <a:cubicBezTo>
                    <a:pt x="72" y="40"/>
                    <a:pt x="72" y="40"/>
                    <a:pt x="72" y="40"/>
                  </a:cubicBezTo>
                  <a:cubicBezTo>
                    <a:pt x="89" y="40"/>
                    <a:pt x="89" y="40"/>
                    <a:pt x="89" y="40"/>
                  </a:cubicBezTo>
                  <a:cubicBezTo>
                    <a:pt x="91" y="40"/>
                    <a:pt x="93" y="42"/>
                    <a:pt x="93" y="44"/>
                  </a:cubicBezTo>
                  <a:lnTo>
                    <a:pt x="93" y="6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6" name="Google Shape;1386;p70"/>
          <p:cNvGrpSpPr/>
          <p:nvPr/>
        </p:nvGrpSpPr>
        <p:grpSpPr>
          <a:xfrm>
            <a:off x="4036988" y="2206925"/>
            <a:ext cx="426942" cy="422204"/>
            <a:chOff x="4032238" y="2206925"/>
            <a:chExt cx="426942" cy="422204"/>
          </a:xfrm>
        </p:grpSpPr>
        <p:sp>
          <p:nvSpPr>
            <p:cNvPr id="1387" name="Google Shape;1387;p70"/>
            <p:cNvSpPr/>
            <p:nvPr/>
          </p:nvSpPr>
          <p:spPr>
            <a:xfrm>
              <a:off x="4297350" y="2270425"/>
              <a:ext cx="79343" cy="52395"/>
            </a:xfrm>
            <a:custGeom>
              <a:rect b="b" l="l" r="r" t="t"/>
              <a:pathLst>
                <a:path extrusionOk="0" h="14" w="21">
                  <a:moveTo>
                    <a:pt x="10" y="14"/>
                  </a:moveTo>
                  <a:cubicBezTo>
                    <a:pt x="19" y="5"/>
                    <a:pt x="19" y="5"/>
                    <a:pt x="19" y="5"/>
                  </a:cubicBezTo>
                  <a:cubicBezTo>
                    <a:pt x="21" y="4"/>
                    <a:pt x="21" y="2"/>
                    <a:pt x="19" y="1"/>
                  </a:cubicBezTo>
                  <a:cubicBezTo>
                    <a:pt x="19" y="0"/>
                    <a:pt x="18" y="0"/>
                    <a:pt x="17" y="0"/>
                  </a:cubicBezTo>
                  <a:cubicBezTo>
                    <a:pt x="16" y="0"/>
                    <a:pt x="16" y="0"/>
                    <a:pt x="15" y="1"/>
                  </a:cubicBezTo>
                  <a:cubicBezTo>
                    <a:pt x="13" y="3"/>
                    <a:pt x="13" y="3"/>
                    <a:pt x="13" y="3"/>
                  </a:cubicBezTo>
                  <a:cubicBezTo>
                    <a:pt x="12" y="4"/>
                    <a:pt x="11" y="4"/>
                    <a:pt x="10" y="4"/>
                  </a:cubicBezTo>
                  <a:cubicBezTo>
                    <a:pt x="10" y="4"/>
                    <a:pt x="9" y="4"/>
                    <a:pt x="8" y="3"/>
                  </a:cubicBezTo>
                  <a:cubicBezTo>
                    <a:pt x="6" y="1"/>
                    <a:pt x="6" y="1"/>
                    <a:pt x="6" y="1"/>
                  </a:cubicBezTo>
                  <a:cubicBezTo>
                    <a:pt x="5" y="0"/>
                    <a:pt x="4" y="0"/>
                    <a:pt x="4" y="0"/>
                  </a:cubicBezTo>
                  <a:cubicBezTo>
                    <a:pt x="3" y="0"/>
                    <a:pt x="2" y="0"/>
                    <a:pt x="1" y="1"/>
                  </a:cubicBezTo>
                  <a:cubicBezTo>
                    <a:pt x="0" y="2"/>
                    <a:pt x="0" y="4"/>
                    <a:pt x="1" y="5"/>
                  </a:cubicBezTo>
                  <a:lnTo>
                    <a:pt x="10" y="1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70"/>
            <p:cNvSpPr/>
            <p:nvPr/>
          </p:nvSpPr>
          <p:spPr>
            <a:xfrm>
              <a:off x="4059226" y="2206925"/>
              <a:ext cx="372868" cy="192084"/>
            </a:xfrm>
            <a:custGeom>
              <a:rect b="b" l="l" r="r" t="t"/>
              <a:pathLst>
                <a:path extrusionOk="0" h="51" w="99">
                  <a:moveTo>
                    <a:pt x="42" y="28"/>
                  </a:moveTo>
                  <a:cubicBezTo>
                    <a:pt x="60" y="51"/>
                    <a:pt x="60" y="51"/>
                    <a:pt x="60" y="51"/>
                  </a:cubicBezTo>
                  <a:cubicBezTo>
                    <a:pt x="99" y="51"/>
                    <a:pt x="99" y="51"/>
                    <a:pt x="99" y="51"/>
                  </a:cubicBezTo>
                  <a:cubicBezTo>
                    <a:pt x="99" y="3"/>
                    <a:pt x="99" y="3"/>
                    <a:pt x="99" y="3"/>
                  </a:cubicBezTo>
                  <a:cubicBezTo>
                    <a:pt x="99" y="1"/>
                    <a:pt x="98" y="0"/>
                    <a:pt x="96" y="0"/>
                  </a:cubicBezTo>
                  <a:cubicBezTo>
                    <a:pt x="3" y="0"/>
                    <a:pt x="3" y="0"/>
                    <a:pt x="3" y="0"/>
                  </a:cubicBezTo>
                  <a:cubicBezTo>
                    <a:pt x="1" y="0"/>
                    <a:pt x="0" y="1"/>
                    <a:pt x="0" y="3"/>
                  </a:cubicBezTo>
                  <a:cubicBezTo>
                    <a:pt x="0" y="24"/>
                    <a:pt x="0" y="24"/>
                    <a:pt x="0" y="24"/>
                  </a:cubicBezTo>
                  <a:cubicBezTo>
                    <a:pt x="35" y="24"/>
                    <a:pt x="35" y="24"/>
                    <a:pt x="35" y="24"/>
                  </a:cubicBezTo>
                  <a:cubicBezTo>
                    <a:pt x="38" y="24"/>
                    <a:pt x="41" y="25"/>
                    <a:pt x="42" y="28"/>
                  </a:cubicBezTo>
                  <a:close/>
                  <a:moveTo>
                    <a:pt x="60" y="13"/>
                  </a:moveTo>
                  <a:cubicBezTo>
                    <a:pt x="62" y="11"/>
                    <a:pt x="64" y="10"/>
                    <a:pt x="67" y="10"/>
                  </a:cubicBezTo>
                  <a:cubicBezTo>
                    <a:pt x="67" y="10"/>
                    <a:pt x="67" y="10"/>
                    <a:pt x="67" y="10"/>
                  </a:cubicBezTo>
                  <a:cubicBezTo>
                    <a:pt x="69" y="10"/>
                    <a:pt x="72" y="11"/>
                    <a:pt x="73" y="13"/>
                  </a:cubicBezTo>
                  <a:cubicBezTo>
                    <a:pt x="73" y="13"/>
                    <a:pt x="73" y="13"/>
                    <a:pt x="73" y="13"/>
                  </a:cubicBezTo>
                  <a:cubicBezTo>
                    <a:pt x="73" y="13"/>
                    <a:pt x="73" y="13"/>
                    <a:pt x="73" y="13"/>
                  </a:cubicBezTo>
                  <a:cubicBezTo>
                    <a:pt x="75" y="11"/>
                    <a:pt x="78" y="10"/>
                    <a:pt x="80" y="10"/>
                  </a:cubicBezTo>
                  <a:cubicBezTo>
                    <a:pt x="83" y="10"/>
                    <a:pt x="85" y="11"/>
                    <a:pt x="87" y="13"/>
                  </a:cubicBezTo>
                  <a:cubicBezTo>
                    <a:pt x="91" y="17"/>
                    <a:pt x="91" y="23"/>
                    <a:pt x="87" y="27"/>
                  </a:cubicBezTo>
                  <a:cubicBezTo>
                    <a:pt x="76" y="38"/>
                    <a:pt x="76" y="38"/>
                    <a:pt x="76" y="38"/>
                  </a:cubicBezTo>
                  <a:cubicBezTo>
                    <a:pt x="75" y="39"/>
                    <a:pt x="74" y="39"/>
                    <a:pt x="73" y="39"/>
                  </a:cubicBezTo>
                  <a:cubicBezTo>
                    <a:pt x="73" y="39"/>
                    <a:pt x="73" y="39"/>
                    <a:pt x="73" y="39"/>
                  </a:cubicBezTo>
                  <a:cubicBezTo>
                    <a:pt x="72" y="39"/>
                    <a:pt x="72" y="39"/>
                    <a:pt x="71" y="38"/>
                  </a:cubicBezTo>
                  <a:cubicBezTo>
                    <a:pt x="60" y="27"/>
                    <a:pt x="60" y="27"/>
                    <a:pt x="60" y="27"/>
                  </a:cubicBezTo>
                  <a:cubicBezTo>
                    <a:pt x="56" y="23"/>
                    <a:pt x="56" y="17"/>
                    <a:pt x="60" y="13"/>
                  </a:cubicBezTo>
                  <a:close/>
                  <a:moveTo>
                    <a:pt x="13" y="13"/>
                  </a:moveTo>
                  <a:cubicBezTo>
                    <a:pt x="13" y="12"/>
                    <a:pt x="15" y="10"/>
                    <a:pt x="16" y="10"/>
                  </a:cubicBezTo>
                  <a:cubicBezTo>
                    <a:pt x="41" y="10"/>
                    <a:pt x="41" y="10"/>
                    <a:pt x="41" y="10"/>
                  </a:cubicBezTo>
                  <a:cubicBezTo>
                    <a:pt x="43" y="10"/>
                    <a:pt x="44" y="12"/>
                    <a:pt x="44" y="13"/>
                  </a:cubicBezTo>
                  <a:cubicBezTo>
                    <a:pt x="44" y="15"/>
                    <a:pt x="43" y="17"/>
                    <a:pt x="41" y="17"/>
                  </a:cubicBezTo>
                  <a:cubicBezTo>
                    <a:pt x="16" y="17"/>
                    <a:pt x="16" y="17"/>
                    <a:pt x="16" y="17"/>
                  </a:cubicBezTo>
                  <a:cubicBezTo>
                    <a:pt x="15" y="17"/>
                    <a:pt x="13" y="15"/>
                    <a:pt x="13" y="1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70"/>
            <p:cNvSpPr/>
            <p:nvPr/>
          </p:nvSpPr>
          <p:spPr>
            <a:xfrm>
              <a:off x="4111613" y="2519663"/>
              <a:ext cx="79343" cy="19050"/>
            </a:xfrm>
            <a:custGeom>
              <a:rect b="b" l="l" r="r" t="t"/>
              <a:pathLst>
                <a:path extrusionOk="0" h="5" w="21">
                  <a:moveTo>
                    <a:pt x="13" y="0"/>
                  </a:moveTo>
                  <a:cubicBezTo>
                    <a:pt x="8" y="0"/>
                    <a:pt x="8" y="0"/>
                    <a:pt x="8" y="0"/>
                  </a:cubicBezTo>
                  <a:cubicBezTo>
                    <a:pt x="4" y="0"/>
                    <a:pt x="1" y="2"/>
                    <a:pt x="0" y="5"/>
                  </a:cubicBezTo>
                  <a:cubicBezTo>
                    <a:pt x="21" y="5"/>
                    <a:pt x="21" y="5"/>
                    <a:pt x="21" y="5"/>
                  </a:cubicBezTo>
                  <a:cubicBezTo>
                    <a:pt x="20" y="2"/>
                    <a:pt x="17" y="0"/>
                    <a:pt x="1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0" name="Google Shape;1390;p70"/>
            <p:cNvSpPr/>
            <p:nvPr/>
          </p:nvSpPr>
          <p:spPr>
            <a:xfrm>
              <a:off x="4032238" y="2319637"/>
              <a:ext cx="426942" cy="309491"/>
            </a:xfrm>
            <a:custGeom>
              <a:rect b="b" l="l" r="r" t="t"/>
              <a:pathLst>
                <a:path extrusionOk="0" h="82" w="113">
                  <a:moveTo>
                    <a:pt x="110" y="28"/>
                  </a:moveTo>
                  <a:cubicBezTo>
                    <a:pt x="63" y="28"/>
                    <a:pt x="63" y="28"/>
                    <a:pt x="63" y="28"/>
                  </a:cubicBezTo>
                  <a:cubicBezTo>
                    <a:pt x="44" y="1"/>
                    <a:pt x="44" y="1"/>
                    <a:pt x="44" y="1"/>
                  </a:cubicBezTo>
                  <a:cubicBezTo>
                    <a:pt x="44" y="0"/>
                    <a:pt x="43" y="0"/>
                    <a:pt x="42" y="0"/>
                  </a:cubicBezTo>
                  <a:cubicBezTo>
                    <a:pt x="4" y="0"/>
                    <a:pt x="4" y="0"/>
                    <a:pt x="4" y="0"/>
                  </a:cubicBezTo>
                  <a:cubicBezTo>
                    <a:pt x="2" y="0"/>
                    <a:pt x="0" y="1"/>
                    <a:pt x="0" y="3"/>
                  </a:cubicBezTo>
                  <a:cubicBezTo>
                    <a:pt x="0" y="79"/>
                    <a:pt x="0" y="79"/>
                    <a:pt x="0" y="79"/>
                  </a:cubicBezTo>
                  <a:cubicBezTo>
                    <a:pt x="0" y="81"/>
                    <a:pt x="2" y="82"/>
                    <a:pt x="4" y="82"/>
                  </a:cubicBezTo>
                  <a:cubicBezTo>
                    <a:pt x="110" y="82"/>
                    <a:pt x="110" y="82"/>
                    <a:pt x="110" y="82"/>
                  </a:cubicBezTo>
                  <a:cubicBezTo>
                    <a:pt x="111" y="82"/>
                    <a:pt x="113" y="81"/>
                    <a:pt x="113" y="79"/>
                  </a:cubicBezTo>
                  <a:cubicBezTo>
                    <a:pt x="113" y="31"/>
                    <a:pt x="113" y="31"/>
                    <a:pt x="113" y="31"/>
                  </a:cubicBezTo>
                  <a:cubicBezTo>
                    <a:pt x="113" y="29"/>
                    <a:pt x="111" y="28"/>
                    <a:pt x="110" y="28"/>
                  </a:cubicBezTo>
                  <a:close/>
                  <a:moveTo>
                    <a:pt x="46" y="65"/>
                  </a:moveTo>
                  <a:cubicBezTo>
                    <a:pt x="17" y="65"/>
                    <a:pt x="17" y="65"/>
                    <a:pt x="17" y="65"/>
                  </a:cubicBezTo>
                  <a:cubicBezTo>
                    <a:pt x="15" y="65"/>
                    <a:pt x="14" y="63"/>
                    <a:pt x="14" y="61"/>
                  </a:cubicBezTo>
                  <a:cubicBezTo>
                    <a:pt x="14" y="55"/>
                    <a:pt x="17" y="50"/>
                    <a:pt x="22" y="48"/>
                  </a:cubicBezTo>
                  <a:cubicBezTo>
                    <a:pt x="21" y="46"/>
                    <a:pt x="20" y="44"/>
                    <a:pt x="20" y="41"/>
                  </a:cubicBezTo>
                  <a:cubicBezTo>
                    <a:pt x="20" y="35"/>
                    <a:pt x="25" y="30"/>
                    <a:pt x="31" y="30"/>
                  </a:cubicBezTo>
                  <a:cubicBezTo>
                    <a:pt x="38" y="30"/>
                    <a:pt x="43" y="35"/>
                    <a:pt x="43" y="41"/>
                  </a:cubicBezTo>
                  <a:cubicBezTo>
                    <a:pt x="43" y="44"/>
                    <a:pt x="42" y="46"/>
                    <a:pt x="41" y="48"/>
                  </a:cubicBezTo>
                  <a:cubicBezTo>
                    <a:pt x="46" y="50"/>
                    <a:pt x="49" y="55"/>
                    <a:pt x="49" y="61"/>
                  </a:cubicBezTo>
                  <a:cubicBezTo>
                    <a:pt x="49" y="63"/>
                    <a:pt x="48" y="65"/>
                    <a:pt x="46" y="65"/>
                  </a:cubicBezTo>
                  <a:close/>
                  <a:moveTo>
                    <a:pt x="90" y="64"/>
                  </a:moveTo>
                  <a:cubicBezTo>
                    <a:pt x="71" y="64"/>
                    <a:pt x="71" y="64"/>
                    <a:pt x="71" y="64"/>
                  </a:cubicBezTo>
                  <a:cubicBezTo>
                    <a:pt x="69" y="64"/>
                    <a:pt x="67" y="63"/>
                    <a:pt x="67" y="61"/>
                  </a:cubicBezTo>
                  <a:cubicBezTo>
                    <a:pt x="67" y="59"/>
                    <a:pt x="69" y="58"/>
                    <a:pt x="71" y="58"/>
                  </a:cubicBezTo>
                  <a:cubicBezTo>
                    <a:pt x="90" y="58"/>
                    <a:pt x="90" y="58"/>
                    <a:pt x="90" y="58"/>
                  </a:cubicBezTo>
                  <a:cubicBezTo>
                    <a:pt x="92" y="58"/>
                    <a:pt x="93" y="59"/>
                    <a:pt x="93" y="61"/>
                  </a:cubicBezTo>
                  <a:cubicBezTo>
                    <a:pt x="93" y="63"/>
                    <a:pt x="92" y="64"/>
                    <a:pt x="90" y="64"/>
                  </a:cubicBezTo>
                  <a:close/>
                  <a:moveTo>
                    <a:pt x="90" y="51"/>
                  </a:moveTo>
                  <a:cubicBezTo>
                    <a:pt x="71" y="51"/>
                    <a:pt x="71" y="51"/>
                    <a:pt x="71" y="51"/>
                  </a:cubicBezTo>
                  <a:cubicBezTo>
                    <a:pt x="69" y="51"/>
                    <a:pt x="67" y="50"/>
                    <a:pt x="67" y="48"/>
                  </a:cubicBezTo>
                  <a:cubicBezTo>
                    <a:pt x="67" y="46"/>
                    <a:pt x="69" y="45"/>
                    <a:pt x="71" y="45"/>
                  </a:cubicBezTo>
                  <a:cubicBezTo>
                    <a:pt x="90" y="45"/>
                    <a:pt x="90" y="45"/>
                    <a:pt x="90" y="45"/>
                  </a:cubicBezTo>
                  <a:cubicBezTo>
                    <a:pt x="92" y="45"/>
                    <a:pt x="93" y="46"/>
                    <a:pt x="93" y="48"/>
                  </a:cubicBezTo>
                  <a:cubicBezTo>
                    <a:pt x="93" y="50"/>
                    <a:pt x="92" y="51"/>
                    <a:pt x="90" y="5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1" name="Google Shape;1391;p70"/>
            <p:cNvSpPr/>
            <p:nvPr/>
          </p:nvSpPr>
          <p:spPr>
            <a:xfrm>
              <a:off x="4135426" y="2459338"/>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2" name="Google Shape;1392;p70"/>
          <p:cNvGrpSpPr/>
          <p:nvPr/>
        </p:nvGrpSpPr>
        <p:grpSpPr>
          <a:xfrm>
            <a:off x="4700563" y="2210100"/>
            <a:ext cx="433292" cy="422275"/>
            <a:chOff x="4695813" y="2210100"/>
            <a:chExt cx="433292" cy="422275"/>
          </a:xfrm>
        </p:grpSpPr>
        <p:sp>
          <p:nvSpPr>
            <p:cNvPr id="1393" name="Google Shape;1393;p70"/>
            <p:cNvSpPr/>
            <p:nvPr/>
          </p:nvSpPr>
          <p:spPr>
            <a:xfrm>
              <a:off x="4895838" y="2210100"/>
              <a:ext cx="233267" cy="233267"/>
            </a:xfrm>
            <a:custGeom>
              <a:rect b="b" l="l" r="r" t="t"/>
              <a:pathLst>
                <a:path extrusionOk="0" h="62" w="62">
                  <a:moveTo>
                    <a:pt x="31" y="0"/>
                  </a:moveTo>
                  <a:cubicBezTo>
                    <a:pt x="14" y="0"/>
                    <a:pt x="0" y="14"/>
                    <a:pt x="0" y="31"/>
                  </a:cubicBezTo>
                  <a:cubicBezTo>
                    <a:pt x="0" y="48"/>
                    <a:pt x="14" y="62"/>
                    <a:pt x="31" y="62"/>
                  </a:cubicBezTo>
                  <a:cubicBezTo>
                    <a:pt x="48" y="62"/>
                    <a:pt x="62" y="48"/>
                    <a:pt x="62" y="31"/>
                  </a:cubicBezTo>
                  <a:cubicBezTo>
                    <a:pt x="62" y="14"/>
                    <a:pt x="48" y="0"/>
                    <a:pt x="31" y="0"/>
                  </a:cubicBezTo>
                  <a:close/>
                  <a:moveTo>
                    <a:pt x="43" y="34"/>
                  </a:moveTo>
                  <a:cubicBezTo>
                    <a:pt x="34" y="34"/>
                    <a:pt x="34" y="34"/>
                    <a:pt x="34" y="34"/>
                  </a:cubicBezTo>
                  <a:cubicBezTo>
                    <a:pt x="34" y="43"/>
                    <a:pt x="34" y="43"/>
                    <a:pt x="34" y="43"/>
                  </a:cubicBezTo>
                  <a:cubicBezTo>
                    <a:pt x="34" y="44"/>
                    <a:pt x="33" y="46"/>
                    <a:pt x="31" y="46"/>
                  </a:cubicBezTo>
                  <a:cubicBezTo>
                    <a:pt x="29" y="46"/>
                    <a:pt x="28" y="44"/>
                    <a:pt x="28" y="43"/>
                  </a:cubicBezTo>
                  <a:cubicBezTo>
                    <a:pt x="28" y="34"/>
                    <a:pt x="28" y="34"/>
                    <a:pt x="28" y="34"/>
                  </a:cubicBezTo>
                  <a:cubicBezTo>
                    <a:pt x="19" y="34"/>
                    <a:pt x="19" y="34"/>
                    <a:pt x="19" y="34"/>
                  </a:cubicBezTo>
                  <a:cubicBezTo>
                    <a:pt x="17" y="34"/>
                    <a:pt x="16" y="33"/>
                    <a:pt x="16" y="31"/>
                  </a:cubicBezTo>
                  <a:cubicBezTo>
                    <a:pt x="16" y="29"/>
                    <a:pt x="17" y="28"/>
                    <a:pt x="19" y="28"/>
                  </a:cubicBezTo>
                  <a:cubicBezTo>
                    <a:pt x="28" y="28"/>
                    <a:pt x="28" y="28"/>
                    <a:pt x="28" y="28"/>
                  </a:cubicBezTo>
                  <a:cubicBezTo>
                    <a:pt x="28" y="19"/>
                    <a:pt x="28" y="19"/>
                    <a:pt x="28" y="19"/>
                  </a:cubicBezTo>
                  <a:cubicBezTo>
                    <a:pt x="28" y="17"/>
                    <a:pt x="29" y="16"/>
                    <a:pt x="31" y="16"/>
                  </a:cubicBezTo>
                  <a:cubicBezTo>
                    <a:pt x="33" y="16"/>
                    <a:pt x="34" y="17"/>
                    <a:pt x="34" y="19"/>
                  </a:cubicBezTo>
                  <a:cubicBezTo>
                    <a:pt x="34" y="28"/>
                    <a:pt x="34" y="28"/>
                    <a:pt x="34" y="28"/>
                  </a:cubicBezTo>
                  <a:cubicBezTo>
                    <a:pt x="43" y="28"/>
                    <a:pt x="43" y="28"/>
                    <a:pt x="43" y="28"/>
                  </a:cubicBezTo>
                  <a:cubicBezTo>
                    <a:pt x="44" y="28"/>
                    <a:pt x="46" y="29"/>
                    <a:pt x="46" y="31"/>
                  </a:cubicBezTo>
                  <a:cubicBezTo>
                    <a:pt x="46" y="33"/>
                    <a:pt x="44" y="34"/>
                    <a:pt x="43"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70"/>
            <p:cNvSpPr/>
            <p:nvPr/>
          </p:nvSpPr>
          <p:spPr>
            <a:xfrm>
              <a:off x="4695813" y="2300588"/>
              <a:ext cx="342737" cy="331788"/>
            </a:xfrm>
            <a:custGeom>
              <a:rect b="b" l="l" r="r" t="t"/>
              <a:pathLst>
                <a:path extrusionOk="0" h="88" w="91">
                  <a:moveTo>
                    <a:pt x="69" y="48"/>
                  </a:moveTo>
                  <a:cubicBezTo>
                    <a:pt x="69" y="47"/>
                    <a:pt x="68" y="47"/>
                    <a:pt x="67" y="47"/>
                  </a:cubicBezTo>
                  <a:cubicBezTo>
                    <a:pt x="67" y="47"/>
                    <a:pt x="67" y="47"/>
                    <a:pt x="67" y="47"/>
                  </a:cubicBezTo>
                  <a:cubicBezTo>
                    <a:pt x="66" y="47"/>
                    <a:pt x="65" y="47"/>
                    <a:pt x="64" y="48"/>
                  </a:cubicBezTo>
                  <a:cubicBezTo>
                    <a:pt x="61" y="51"/>
                    <a:pt x="61" y="51"/>
                    <a:pt x="61" y="51"/>
                  </a:cubicBezTo>
                  <a:cubicBezTo>
                    <a:pt x="60" y="53"/>
                    <a:pt x="57" y="54"/>
                    <a:pt x="55" y="54"/>
                  </a:cubicBezTo>
                  <a:cubicBezTo>
                    <a:pt x="55" y="54"/>
                    <a:pt x="55" y="54"/>
                    <a:pt x="55" y="54"/>
                  </a:cubicBezTo>
                  <a:cubicBezTo>
                    <a:pt x="52" y="54"/>
                    <a:pt x="50" y="53"/>
                    <a:pt x="48" y="51"/>
                  </a:cubicBezTo>
                  <a:cubicBezTo>
                    <a:pt x="40" y="43"/>
                    <a:pt x="40" y="43"/>
                    <a:pt x="40" y="43"/>
                  </a:cubicBezTo>
                  <a:cubicBezTo>
                    <a:pt x="36" y="39"/>
                    <a:pt x="36" y="33"/>
                    <a:pt x="40" y="29"/>
                  </a:cubicBezTo>
                  <a:cubicBezTo>
                    <a:pt x="43" y="26"/>
                    <a:pt x="43" y="26"/>
                    <a:pt x="43" y="26"/>
                  </a:cubicBezTo>
                  <a:cubicBezTo>
                    <a:pt x="44" y="25"/>
                    <a:pt x="44" y="23"/>
                    <a:pt x="43" y="21"/>
                  </a:cubicBezTo>
                  <a:cubicBezTo>
                    <a:pt x="23" y="1"/>
                    <a:pt x="23" y="1"/>
                    <a:pt x="23" y="1"/>
                  </a:cubicBezTo>
                  <a:cubicBezTo>
                    <a:pt x="22" y="1"/>
                    <a:pt x="21" y="0"/>
                    <a:pt x="20" y="0"/>
                  </a:cubicBezTo>
                  <a:cubicBezTo>
                    <a:pt x="20" y="0"/>
                    <a:pt x="20" y="0"/>
                    <a:pt x="20" y="0"/>
                  </a:cubicBezTo>
                  <a:cubicBezTo>
                    <a:pt x="19" y="0"/>
                    <a:pt x="19" y="1"/>
                    <a:pt x="18" y="1"/>
                  </a:cubicBezTo>
                  <a:cubicBezTo>
                    <a:pt x="9" y="10"/>
                    <a:pt x="9" y="10"/>
                    <a:pt x="9" y="10"/>
                  </a:cubicBezTo>
                  <a:cubicBezTo>
                    <a:pt x="0" y="19"/>
                    <a:pt x="0" y="34"/>
                    <a:pt x="9" y="43"/>
                  </a:cubicBezTo>
                  <a:cubicBezTo>
                    <a:pt x="47" y="82"/>
                    <a:pt x="47" y="82"/>
                    <a:pt x="47" y="82"/>
                  </a:cubicBezTo>
                  <a:cubicBezTo>
                    <a:pt x="51" y="86"/>
                    <a:pt x="57" y="88"/>
                    <a:pt x="64" y="88"/>
                  </a:cubicBezTo>
                  <a:cubicBezTo>
                    <a:pt x="64" y="88"/>
                    <a:pt x="64" y="88"/>
                    <a:pt x="64" y="88"/>
                  </a:cubicBezTo>
                  <a:cubicBezTo>
                    <a:pt x="70" y="88"/>
                    <a:pt x="76" y="86"/>
                    <a:pt x="80" y="82"/>
                  </a:cubicBezTo>
                  <a:cubicBezTo>
                    <a:pt x="89" y="73"/>
                    <a:pt x="89" y="73"/>
                    <a:pt x="89" y="73"/>
                  </a:cubicBezTo>
                  <a:cubicBezTo>
                    <a:pt x="91" y="72"/>
                    <a:pt x="91" y="69"/>
                    <a:pt x="89" y="68"/>
                  </a:cubicBezTo>
                  <a:lnTo>
                    <a:pt x="69" y="4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5" name="Google Shape;1395;p70"/>
          <p:cNvGrpSpPr/>
          <p:nvPr/>
        </p:nvGrpSpPr>
        <p:grpSpPr>
          <a:xfrm>
            <a:off x="5349850" y="2210100"/>
            <a:ext cx="327025" cy="422283"/>
            <a:chOff x="5345101" y="2210100"/>
            <a:chExt cx="327025" cy="422283"/>
          </a:xfrm>
        </p:grpSpPr>
        <p:sp>
          <p:nvSpPr>
            <p:cNvPr id="1396" name="Google Shape;1396;p70"/>
            <p:cNvSpPr/>
            <p:nvPr/>
          </p:nvSpPr>
          <p:spPr>
            <a:xfrm>
              <a:off x="5400663" y="2503787"/>
              <a:ext cx="271463" cy="128595"/>
            </a:xfrm>
            <a:custGeom>
              <a:rect b="b" l="l" r="r" t="t"/>
              <a:pathLst>
                <a:path extrusionOk="0" h="34" w="72">
                  <a:moveTo>
                    <a:pt x="69" y="0"/>
                  </a:moveTo>
                  <a:cubicBezTo>
                    <a:pt x="67" y="0"/>
                    <a:pt x="66" y="2"/>
                    <a:pt x="66" y="4"/>
                  </a:cubicBezTo>
                  <a:cubicBezTo>
                    <a:pt x="66" y="11"/>
                    <a:pt x="66" y="11"/>
                    <a:pt x="66" y="11"/>
                  </a:cubicBezTo>
                  <a:cubicBezTo>
                    <a:pt x="66" y="20"/>
                    <a:pt x="58" y="28"/>
                    <a:pt x="49" y="28"/>
                  </a:cubicBezTo>
                  <a:cubicBezTo>
                    <a:pt x="32" y="28"/>
                    <a:pt x="32" y="28"/>
                    <a:pt x="32" y="28"/>
                  </a:cubicBezTo>
                  <a:cubicBezTo>
                    <a:pt x="28" y="28"/>
                    <a:pt x="24" y="26"/>
                    <a:pt x="21" y="23"/>
                  </a:cubicBezTo>
                  <a:cubicBezTo>
                    <a:pt x="18" y="21"/>
                    <a:pt x="16" y="18"/>
                    <a:pt x="16" y="14"/>
                  </a:cubicBezTo>
                  <a:cubicBezTo>
                    <a:pt x="21" y="14"/>
                    <a:pt x="21" y="14"/>
                    <a:pt x="21" y="14"/>
                  </a:cubicBezTo>
                  <a:cubicBezTo>
                    <a:pt x="22" y="14"/>
                    <a:pt x="24" y="13"/>
                    <a:pt x="24" y="11"/>
                  </a:cubicBezTo>
                  <a:cubicBezTo>
                    <a:pt x="24" y="1"/>
                    <a:pt x="24" y="1"/>
                    <a:pt x="24" y="1"/>
                  </a:cubicBezTo>
                  <a:cubicBezTo>
                    <a:pt x="20" y="2"/>
                    <a:pt x="16" y="3"/>
                    <a:pt x="12" y="3"/>
                  </a:cubicBezTo>
                  <a:cubicBezTo>
                    <a:pt x="8" y="3"/>
                    <a:pt x="4" y="2"/>
                    <a:pt x="0" y="1"/>
                  </a:cubicBezTo>
                  <a:cubicBezTo>
                    <a:pt x="0" y="11"/>
                    <a:pt x="0" y="11"/>
                    <a:pt x="0" y="11"/>
                  </a:cubicBezTo>
                  <a:cubicBezTo>
                    <a:pt x="0" y="13"/>
                    <a:pt x="2" y="14"/>
                    <a:pt x="4" y="14"/>
                  </a:cubicBezTo>
                  <a:cubicBezTo>
                    <a:pt x="9" y="14"/>
                    <a:pt x="9" y="14"/>
                    <a:pt x="9" y="14"/>
                  </a:cubicBezTo>
                  <a:cubicBezTo>
                    <a:pt x="10" y="20"/>
                    <a:pt x="12" y="25"/>
                    <a:pt x="16" y="28"/>
                  </a:cubicBezTo>
                  <a:cubicBezTo>
                    <a:pt x="21" y="32"/>
                    <a:pt x="26" y="34"/>
                    <a:pt x="32" y="34"/>
                  </a:cubicBezTo>
                  <a:cubicBezTo>
                    <a:pt x="49" y="34"/>
                    <a:pt x="49" y="34"/>
                    <a:pt x="49" y="34"/>
                  </a:cubicBezTo>
                  <a:cubicBezTo>
                    <a:pt x="62" y="34"/>
                    <a:pt x="72" y="24"/>
                    <a:pt x="72" y="11"/>
                  </a:cubicBezTo>
                  <a:cubicBezTo>
                    <a:pt x="72" y="4"/>
                    <a:pt x="72" y="4"/>
                    <a:pt x="72" y="4"/>
                  </a:cubicBezTo>
                  <a:cubicBezTo>
                    <a:pt x="72" y="2"/>
                    <a:pt x="71" y="0"/>
                    <a:pt x="69"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70"/>
            <p:cNvSpPr/>
            <p:nvPr/>
          </p:nvSpPr>
          <p:spPr>
            <a:xfrm>
              <a:off x="5345100" y="2210100"/>
              <a:ext cx="203168" cy="282476"/>
            </a:xfrm>
            <a:custGeom>
              <a:rect b="b" l="l" r="r" t="t"/>
              <a:pathLst>
                <a:path extrusionOk="0" h="75" w="54">
                  <a:moveTo>
                    <a:pt x="24" y="6"/>
                  </a:moveTo>
                  <a:cubicBezTo>
                    <a:pt x="24" y="12"/>
                    <a:pt x="24" y="12"/>
                    <a:pt x="24" y="12"/>
                  </a:cubicBezTo>
                  <a:cubicBezTo>
                    <a:pt x="4" y="12"/>
                    <a:pt x="4" y="12"/>
                    <a:pt x="4" y="12"/>
                  </a:cubicBezTo>
                  <a:cubicBezTo>
                    <a:pt x="2" y="12"/>
                    <a:pt x="0" y="14"/>
                    <a:pt x="0" y="16"/>
                  </a:cubicBezTo>
                  <a:cubicBezTo>
                    <a:pt x="0" y="48"/>
                    <a:pt x="0" y="48"/>
                    <a:pt x="0" y="48"/>
                  </a:cubicBezTo>
                  <a:cubicBezTo>
                    <a:pt x="0" y="63"/>
                    <a:pt x="12" y="75"/>
                    <a:pt x="27" y="75"/>
                  </a:cubicBezTo>
                  <a:cubicBezTo>
                    <a:pt x="39" y="75"/>
                    <a:pt x="50" y="66"/>
                    <a:pt x="53" y="55"/>
                  </a:cubicBezTo>
                  <a:cubicBezTo>
                    <a:pt x="34" y="55"/>
                    <a:pt x="34" y="55"/>
                    <a:pt x="34" y="55"/>
                  </a:cubicBezTo>
                  <a:cubicBezTo>
                    <a:pt x="33" y="55"/>
                    <a:pt x="31" y="53"/>
                    <a:pt x="31" y="51"/>
                  </a:cubicBezTo>
                  <a:cubicBezTo>
                    <a:pt x="31" y="50"/>
                    <a:pt x="33" y="48"/>
                    <a:pt x="34" y="48"/>
                  </a:cubicBezTo>
                  <a:cubicBezTo>
                    <a:pt x="54" y="48"/>
                    <a:pt x="54" y="48"/>
                    <a:pt x="54" y="48"/>
                  </a:cubicBezTo>
                  <a:cubicBezTo>
                    <a:pt x="54" y="48"/>
                    <a:pt x="54" y="48"/>
                    <a:pt x="54" y="48"/>
                  </a:cubicBezTo>
                  <a:cubicBezTo>
                    <a:pt x="54" y="42"/>
                    <a:pt x="54" y="42"/>
                    <a:pt x="54" y="42"/>
                  </a:cubicBezTo>
                  <a:cubicBezTo>
                    <a:pt x="34" y="42"/>
                    <a:pt x="34" y="42"/>
                    <a:pt x="34" y="42"/>
                  </a:cubicBezTo>
                  <a:cubicBezTo>
                    <a:pt x="33" y="42"/>
                    <a:pt x="31" y="41"/>
                    <a:pt x="31" y="39"/>
                  </a:cubicBezTo>
                  <a:cubicBezTo>
                    <a:pt x="31" y="37"/>
                    <a:pt x="33" y="35"/>
                    <a:pt x="34" y="35"/>
                  </a:cubicBezTo>
                  <a:cubicBezTo>
                    <a:pt x="54" y="35"/>
                    <a:pt x="54" y="35"/>
                    <a:pt x="54" y="35"/>
                  </a:cubicBezTo>
                  <a:cubicBezTo>
                    <a:pt x="54" y="29"/>
                    <a:pt x="54" y="29"/>
                    <a:pt x="54" y="29"/>
                  </a:cubicBezTo>
                  <a:cubicBezTo>
                    <a:pt x="34" y="29"/>
                    <a:pt x="34" y="29"/>
                    <a:pt x="34" y="29"/>
                  </a:cubicBezTo>
                  <a:cubicBezTo>
                    <a:pt x="33" y="29"/>
                    <a:pt x="31" y="28"/>
                    <a:pt x="31" y="26"/>
                  </a:cubicBezTo>
                  <a:cubicBezTo>
                    <a:pt x="31" y="24"/>
                    <a:pt x="33" y="23"/>
                    <a:pt x="34" y="23"/>
                  </a:cubicBezTo>
                  <a:cubicBezTo>
                    <a:pt x="54" y="23"/>
                    <a:pt x="54" y="23"/>
                    <a:pt x="54" y="23"/>
                  </a:cubicBezTo>
                  <a:cubicBezTo>
                    <a:pt x="54" y="16"/>
                    <a:pt x="54" y="16"/>
                    <a:pt x="54" y="16"/>
                  </a:cubicBezTo>
                  <a:cubicBezTo>
                    <a:pt x="54" y="14"/>
                    <a:pt x="52" y="12"/>
                    <a:pt x="50" y="12"/>
                  </a:cubicBezTo>
                  <a:cubicBezTo>
                    <a:pt x="30" y="12"/>
                    <a:pt x="30" y="12"/>
                    <a:pt x="30" y="12"/>
                  </a:cubicBezTo>
                  <a:cubicBezTo>
                    <a:pt x="30" y="6"/>
                    <a:pt x="30" y="6"/>
                    <a:pt x="30" y="6"/>
                  </a:cubicBezTo>
                  <a:cubicBezTo>
                    <a:pt x="41" y="6"/>
                    <a:pt x="41" y="6"/>
                    <a:pt x="41" y="6"/>
                  </a:cubicBezTo>
                  <a:cubicBezTo>
                    <a:pt x="41" y="6"/>
                    <a:pt x="42" y="6"/>
                    <a:pt x="43" y="6"/>
                  </a:cubicBezTo>
                  <a:cubicBezTo>
                    <a:pt x="43" y="5"/>
                    <a:pt x="44" y="4"/>
                    <a:pt x="44" y="3"/>
                  </a:cubicBezTo>
                  <a:cubicBezTo>
                    <a:pt x="44" y="1"/>
                    <a:pt x="43" y="0"/>
                    <a:pt x="41" y="0"/>
                  </a:cubicBezTo>
                  <a:cubicBezTo>
                    <a:pt x="13" y="0"/>
                    <a:pt x="13" y="0"/>
                    <a:pt x="13" y="0"/>
                  </a:cubicBezTo>
                  <a:cubicBezTo>
                    <a:pt x="12" y="0"/>
                    <a:pt x="10" y="1"/>
                    <a:pt x="10" y="3"/>
                  </a:cubicBezTo>
                  <a:cubicBezTo>
                    <a:pt x="10" y="4"/>
                    <a:pt x="11" y="5"/>
                    <a:pt x="12" y="6"/>
                  </a:cubicBezTo>
                  <a:cubicBezTo>
                    <a:pt x="12" y="6"/>
                    <a:pt x="13" y="6"/>
                    <a:pt x="13" y="6"/>
                  </a:cubicBezTo>
                  <a:lnTo>
                    <a:pt x="24" y="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8" name="Google Shape;1398;p70"/>
          <p:cNvGrpSpPr/>
          <p:nvPr/>
        </p:nvGrpSpPr>
        <p:grpSpPr>
          <a:xfrm>
            <a:off x="5937225" y="2357738"/>
            <a:ext cx="427049" cy="282476"/>
            <a:chOff x="5932476" y="2357738"/>
            <a:chExt cx="427049" cy="282476"/>
          </a:xfrm>
        </p:grpSpPr>
        <p:sp>
          <p:nvSpPr>
            <p:cNvPr id="1399" name="Google Shape;1399;p70"/>
            <p:cNvSpPr/>
            <p:nvPr/>
          </p:nvSpPr>
          <p:spPr>
            <a:xfrm>
              <a:off x="5932476" y="2357738"/>
              <a:ext cx="200037" cy="282476"/>
            </a:xfrm>
            <a:custGeom>
              <a:rect b="b" l="l" r="r" t="t"/>
              <a:pathLst>
                <a:path extrusionOk="0" h="75" w="53">
                  <a:moveTo>
                    <a:pt x="29" y="1"/>
                  </a:moveTo>
                  <a:cubicBezTo>
                    <a:pt x="29" y="0"/>
                    <a:pt x="28" y="0"/>
                    <a:pt x="26" y="0"/>
                  </a:cubicBezTo>
                  <a:cubicBezTo>
                    <a:pt x="25" y="0"/>
                    <a:pt x="24" y="0"/>
                    <a:pt x="24" y="1"/>
                  </a:cubicBezTo>
                  <a:cubicBezTo>
                    <a:pt x="24" y="1"/>
                    <a:pt x="18" y="10"/>
                    <a:pt x="12" y="21"/>
                  </a:cubicBezTo>
                  <a:cubicBezTo>
                    <a:pt x="4" y="35"/>
                    <a:pt x="0" y="45"/>
                    <a:pt x="0" y="50"/>
                  </a:cubicBezTo>
                  <a:cubicBezTo>
                    <a:pt x="0" y="64"/>
                    <a:pt x="12" y="75"/>
                    <a:pt x="26" y="75"/>
                  </a:cubicBezTo>
                  <a:cubicBezTo>
                    <a:pt x="41" y="75"/>
                    <a:pt x="53" y="64"/>
                    <a:pt x="53" y="50"/>
                  </a:cubicBezTo>
                  <a:cubicBezTo>
                    <a:pt x="53" y="45"/>
                    <a:pt x="49" y="35"/>
                    <a:pt x="41" y="21"/>
                  </a:cubicBezTo>
                  <a:cubicBezTo>
                    <a:pt x="35" y="10"/>
                    <a:pt x="29" y="1"/>
                    <a:pt x="29" y="1"/>
                  </a:cubicBezTo>
                  <a:close/>
                  <a:moveTo>
                    <a:pt x="35" y="50"/>
                  </a:moveTo>
                  <a:cubicBezTo>
                    <a:pt x="30" y="50"/>
                    <a:pt x="30" y="50"/>
                    <a:pt x="30" y="50"/>
                  </a:cubicBezTo>
                  <a:cubicBezTo>
                    <a:pt x="30" y="55"/>
                    <a:pt x="30" y="55"/>
                    <a:pt x="30" y="55"/>
                  </a:cubicBezTo>
                  <a:cubicBezTo>
                    <a:pt x="30" y="57"/>
                    <a:pt x="28" y="58"/>
                    <a:pt x="26" y="58"/>
                  </a:cubicBezTo>
                  <a:cubicBezTo>
                    <a:pt x="25" y="58"/>
                    <a:pt x="23" y="57"/>
                    <a:pt x="23" y="55"/>
                  </a:cubicBezTo>
                  <a:cubicBezTo>
                    <a:pt x="23" y="50"/>
                    <a:pt x="23" y="50"/>
                    <a:pt x="23" y="50"/>
                  </a:cubicBezTo>
                  <a:cubicBezTo>
                    <a:pt x="18" y="50"/>
                    <a:pt x="18" y="50"/>
                    <a:pt x="18" y="50"/>
                  </a:cubicBezTo>
                  <a:cubicBezTo>
                    <a:pt x="16" y="50"/>
                    <a:pt x="15" y="49"/>
                    <a:pt x="15" y="47"/>
                  </a:cubicBezTo>
                  <a:cubicBezTo>
                    <a:pt x="15" y="45"/>
                    <a:pt x="16" y="44"/>
                    <a:pt x="18" y="44"/>
                  </a:cubicBezTo>
                  <a:cubicBezTo>
                    <a:pt x="23" y="44"/>
                    <a:pt x="23" y="44"/>
                    <a:pt x="23" y="44"/>
                  </a:cubicBezTo>
                  <a:cubicBezTo>
                    <a:pt x="23" y="39"/>
                    <a:pt x="23" y="39"/>
                    <a:pt x="23" y="39"/>
                  </a:cubicBezTo>
                  <a:cubicBezTo>
                    <a:pt x="23" y="37"/>
                    <a:pt x="25" y="35"/>
                    <a:pt x="26" y="35"/>
                  </a:cubicBezTo>
                  <a:cubicBezTo>
                    <a:pt x="28" y="35"/>
                    <a:pt x="30" y="37"/>
                    <a:pt x="30" y="39"/>
                  </a:cubicBezTo>
                  <a:cubicBezTo>
                    <a:pt x="30" y="44"/>
                    <a:pt x="30" y="44"/>
                    <a:pt x="30" y="44"/>
                  </a:cubicBezTo>
                  <a:cubicBezTo>
                    <a:pt x="35" y="44"/>
                    <a:pt x="35" y="44"/>
                    <a:pt x="35" y="44"/>
                  </a:cubicBezTo>
                  <a:cubicBezTo>
                    <a:pt x="36" y="44"/>
                    <a:pt x="38" y="45"/>
                    <a:pt x="38" y="47"/>
                  </a:cubicBezTo>
                  <a:cubicBezTo>
                    <a:pt x="38" y="49"/>
                    <a:pt x="36" y="50"/>
                    <a:pt x="35"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70"/>
            <p:cNvSpPr/>
            <p:nvPr/>
          </p:nvSpPr>
          <p:spPr>
            <a:xfrm>
              <a:off x="6159488" y="2357738"/>
              <a:ext cx="200037" cy="282476"/>
            </a:xfrm>
            <a:custGeom>
              <a:rect b="b" l="l" r="r" t="t"/>
              <a:pathLst>
                <a:path extrusionOk="0" h="75" w="53">
                  <a:moveTo>
                    <a:pt x="41" y="21"/>
                  </a:moveTo>
                  <a:cubicBezTo>
                    <a:pt x="35" y="10"/>
                    <a:pt x="29" y="1"/>
                    <a:pt x="29" y="1"/>
                  </a:cubicBezTo>
                  <a:cubicBezTo>
                    <a:pt x="28" y="0"/>
                    <a:pt x="27" y="0"/>
                    <a:pt x="26" y="0"/>
                  </a:cubicBezTo>
                  <a:cubicBezTo>
                    <a:pt x="25" y="0"/>
                    <a:pt x="24" y="0"/>
                    <a:pt x="23" y="1"/>
                  </a:cubicBezTo>
                  <a:cubicBezTo>
                    <a:pt x="23" y="1"/>
                    <a:pt x="17" y="10"/>
                    <a:pt x="12" y="21"/>
                  </a:cubicBezTo>
                  <a:cubicBezTo>
                    <a:pt x="4" y="35"/>
                    <a:pt x="0" y="45"/>
                    <a:pt x="0" y="50"/>
                  </a:cubicBezTo>
                  <a:cubicBezTo>
                    <a:pt x="0" y="64"/>
                    <a:pt x="11" y="75"/>
                    <a:pt x="26" y="75"/>
                  </a:cubicBezTo>
                  <a:cubicBezTo>
                    <a:pt x="41" y="75"/>
                    <a:pt x="53" y="64"/>
                    <a:pt x="53" y="50"/>
                  </a:cubicBezTo>
                  <a:cubicBezTo>
                    <a:pt x="53" y="45"/>
                    <a:pt x="49" y="35"/>
                    <a:pt x="41" y="21"/>
                  </a:cubicBezTo>
                  <a:close/>
                  <a:moveTo>
                    <a:pt x="34" y="50"/>
                  </a:moveTo>
                  <a:cubicBezTo>
                    <a:pt x="18" y="50"/>
                    <a:pt x="18" y="50"/>
                    <a:pt x="18" y="50"/>
                  </a:cubicBezTo>
                  <a:cubicBezTo>
                    <a:pt x="16" y="50"/>
                    <a:pt x="15" y="49"/>
                    <a:pt x="15" y="47"/>
                  </a:cubicBezTo>
                  <a:cubicBezTo>
                    <a:pt x="15" y="45"/>
                    <a:pt x="16" y="44"/>
                    <a:pt x="18" y="44"/>
                  </a:cubicBezTo>
                  <a:cubicBezTo>
                    <a:pt x="34" y="44"/>
                    <a:pt x="34" y="44"/>
                    <a:pt x="34" y="44"/>
                  </a:cubicBezTo>
                  <a:cubicBezTo>
                    <a:pt x="36" y="44"/>
                    <a:pt x="37" y="45"/>
                    <a:pt x="37" y="47"/>
                  </a:cubicBezTo>
                  <a:cubicBezTo>
                    <a:pt x="37" y="49"/>
                    <a:pt x="36" y="50"/>
                    <a:pt x="34"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01" name="Google Shape;1401;p70"/>
          <p:cNvGrpSpPr/>
          <p:nvPr/>
        </p:nvGrpSpPr>
        <p:grpSpPr>
          <a:xfrm>
            <a:off x="6567550" y="2251375"/>
            <a:ext cx="422275" cy="381008"/>
            <a:chOff x="6516676" y="2251375"/>
            <a:chExt cx="422275" cy="381008"/>
          </a:xfrm>
        </p:grpSpPr>
        <p:sp>
          <p:nvSpPr>
            <p:cNvPr id="1402" name="Google Shape;1402;p70"/>
            <p:cNvSpPr/>
            <p:nvPr/>
          </p:nvSpPr>
          <p:spPr>
            <a:xfrm>
              <a:off x="6516676" y="2322813"/>
              <a:ext cx="200037" cy="144478"/>
            </a:xfrm>
            <a:custGeom>
              <a:rect b="b" l="l" r="r" t="t"/>
              <a:pathLst>
                <a:path extrusionOk="0" h="38" w="53">
                  <a:moveTo>
                    <a:pt x="53" y="15"/>
                  </a:moveTo>
                  <a:cubicBezTo>
                    <a:pt x="42" y="15"/>
                    <a:pt x="42" y="15"/>
                    <a:pt x="42" y="15"/>
                  </a:cubicBezTo>
                  <a:cubicBezTo>
                    <a:pt x="36" y="30"/>
                    <a:pt x="36" y="30"/>
                    <a:pt x="36" y="30"/>
                  </a:cubicBezTo>
                  <a:cubicBezTo>
                    <a:pt x="36" y="32"/>
                    <a:pt x="35" y="32"/>
                    <a:pt x="33" y="32"/>
                  </a:cubicBezTo>
                  <a:cubicBezTo>
                    <a:pt x="33" y="32"/>
                    <a:pt x="33" y="32"/>
                    <a:pt x="33" y="32"/>
                  </a:cubicBezTo>
                  <a:cubicBezTo>
                    <a:pt x="32" y="32"/>
                    <a:pt x="31" y="31"/>
                    <a:pt x="30" y="30"/>
                  </a:cubicBezTo>
                  <a:cubicBezTo>
                    <a:pt x="22" y="0"/>
                    <a:pt x="22" y="0"/>
                    <a:pt x="22" y="0"/>
                  </a:cubicBezTo>
                  <a:cubicBezTo>
                    <a:pt x="17" y="10"/>
                    <a:pt x="17" y="10"/>
                    <a:pt x="17" y="10"/>
                  </a:cubicBezTo>
                  <a:cubicBezTo>
                    <a:pt x="16" y="11"/>
                    <a:pt x="15" y="12"/>
                    <a:pt x="14" y="12"/>
                  </a:cubicBezTo>
                  <a:cubicBezTo>
                    <a:pt x="0" y="12"/>
                    <a:pt x="0" y="12"/>
                    <a:pt x="0" y="12"/>
                  </a:cubicBezTo>
                  <a:cubicBezTo>
                    <a:pt x="0" y="38"/>
                    <a:pt x="0" y="38"/>
                    <a:pt x="0" y="38"/>
                  </a:cubicBezTo>
                  <a:cubicBezTo>
                    <a:pt x="53" y="38"/>
                    <a:pt x="53" y="38"/>
                    <a:pt x="53" y="38"/>
                  </a:cubicBezTo>
                  <a:lnTo>
                    <a:pt x="53"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70"/>
            <p:cNvSpPr/>
            <p:nvPr/>
          </p:nvSpPr>
          <p:spPr>
            <a:xfrm>
              <a:off x="6516676" y="2251375"/>
              <a:ext cx="200037" cy="142819"/>
            </a:xfrm>
            <a:custGeom>
              <a:rect b="b" l="l" r="r" t="t"/>
              <a:pathLst>
                <a:path extrusionOk="0" h="38" w="53">
                  <a:moveTo>
                    <a:pt x="20" y="8"/>
                  </a:moveTo>
                  <a:cubicBezTo>
                    <a:pt x="20" y="6"/>
                    <a:pt x="21" y="6"/>
                    <a:pt x="23" y="6"/>
                  </a:cubicBezTo>
                  <a:cubicBezTo>
                    <a:pt x="24" y="6"/>
                    <a:pt x="25" y="7"/>
                    <a:pt x="26" y="8"/>
                  </a:cubicBezTo>
                  <a:cubicBezTo>
                    <a:pt x="34" y="38"/>
                    <a:pt x="34" y="38"/>
                    <a:pt x="34" y="38"/>
                  </a:cubicBezTo>
                  <a:cubicBezTo>
                    <a:pt x="37" y="30"/>
                    <a:pt x="37" y="30"/>
                    <a:pt x="37" y="30"/>
                  </a:cubicBezTo>
                  <a:cubicBezTo>
                    <a:pt x="37" y="28"/>
                    <a:pt x="39" y="27"/>
                    <a:pt x="40" y="27"/>
                  </a:cubicBezTo>
                  <a:cubicBezTo>
                    <a:pt x="53" y="27"/>
                    <a:pt x="53" y="27"/>
                    <a:pt x="53" y="27"/>
                  </a:cubicBezTo>
                  <a:cubicBezTo>
                    <a:pt x="53" y="0"/>
                    <a:pt x="53" y="0"/>
                    <a:pt x="53" y="0"/>
                  </a:cubicBezTo>
                  <a:cubicBezTo>
                    <a:pt x="3" y="0"/>
                    <a:pt x="3" y="0"/>
                    <a:pt x="3" y="0"/>
                  </a:cubicBezTo>
                  <a:cubicBezTo>
                    <a:pt x="1" y="0"/>
                    <a:pt x="0" y="1"/>
                    <a:pt x="0" y="3"/>
                  </a:cubicBezTo>
                  <a:cubicBezTo>
                    <a:pt x="0" y="24"/>
                    <a:pt x="0" y="24"/>
                    <a:pt x="0" y="24"/>
                  </a:cubicBezTo>
                  <a:cubicBezTo>
                    <a:pt x="12" y="24"/>
                    <a:pt x="12" y="24"/>
                    <a:pt x="12" y="24"/>
                  </a:cubicBezTo>
                  <a:lnTo>
                    <a:pt x="20"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70"/>
            <p:cNvSpPr/>
            <p:nvPr/>
          </p:nvSpPr>
          <p:spPr>
            <a:xfrm>
              <a:off x="6796076" y="2583162"/>
              <a:ext cx="98441" cy="49220"/>
            </a:xfrm>
            <a:custGeom>
              <a:rect b="b" l="l" r="r" t="t"/>
              <a:pathLst>
                <a:path extrusionOk="0" h="13" w="26">
                  <a:moveTo>
                    <a:pt x="0" y="10"/>
                  </a:moveTo>
                  <a:cubicBezTo>
                    <a:pt x="0" y="12"/>
                    <a:pt x="1" y="13"/>
                    <a:pt x="3" y="13"/>
                  </a:cubicBezTo>
                  <a:cubicBezTo>
                    <a:pt x="23" y="13"/>
                    <a:pt x="23" y="13"/>
                    <a:pt x="23" y="13"/>
                  </a:cubicBezTo>
                  <a:cubicBezTo>
                    <a:pt x="25" y="13"/>
                    <a:pt x="26" y="12"/>
                    <a:pt x="26" y="10"/>
                  </a:cubicBezTo>
                  <a:cubicBezTo>
                    <a:pt x="26" y="0"/>
                    <a:pt x="26" y="0"/>
                    <a:pt x="26" y="0"/>
                  </a:cubicBezTo>
                  <a:cubicBezTo>
                    <a:pt x="0" y="0"/>
                    <a:pt x="0" y="0"/>
                    <a:pt x="0" y="0"/>
                  </a:cubicBezTo>
                  <a:lnTo>
                    <a:pt x="0" y="1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70"/>
            <p:cNvSpPr/>
            <p:nvPr/>
          </p:nvSpPr>
          <p:spPr>
            <a:xfrm>
              <a:off x="6740513" y="2251375"/>
              <a:ext cx="198354" cy="215813"/>
            </a:xfrm>
            <a:custGeom>
              <a:rect b="b" l="l" r="r" t="t"/>
              <a:pathLst>
                <a:path extrusionOk="0" h="57" w="53">
                  <a:moveTo>
                    <a:pt x="0" y="57"/>
                  </a:moveTo>
                  <a:cubicBezTo>
                    <a:pt x="53" y="57"/>
                    <a:pt x="53" y="57"/>
                    <a:pt x="53" y="57"/>
                  </a:cubicBezTo>
                  <a:cubicBezTo>
                    <a:pt x="53" y="3"/>
                    <a:pt x="53" y="3"/>
                    <a:pt x="53" y="3"/>
                  </a:cubicBezTo>
                  <a:cubicBezTo>
                    <a:pt x="53" y="1"/>
                    <a:pt x="52" y="0"/>
                    <a:pt x="50" y="0"/>
                  </a:cubicBezTo>
                  <a:cubicBezTo>
                    <a:pt x="0" y="0"/>
                    <a:pt x="0" y="0"/>
                    <a:pt x="0" y="0"/>
                  </a:cubicBezTo>
                  <a:lnTo>
                    <a:pt x="0" y="57"/>
                  </a:lnTo>
                  <a:close/>
                  <a:moveTo>
                    <a:pt x="13" y="17"/>
                  </a:moveTo>
                  <a:cubicBezTo>
                    <a:pt x="15" y="15"/>
                    <a:pt x="17" y="14"/>
                    <a:pt x="20" y="14"/>
                  </a:cubicBezTo>
                  <a:cubicBezTo>
                    <a:pt x="20" y="14"/>
                    <a:pt x="20" y="14"/>
                    <a:pt x="20" y="14"/>
                  </a:cubicBezTo>
                  <a:cubicBezTo>
                    <a:pt x="23" y="14"/>
                    <a:pt x="25" y="15"/>
                    <a:pt x="27" y="17"/>
                  </a:cubicBezTo>
                  <a:cubicBezTo>
                    <a:pt x="27" y="17"/>
                    <a:pt x="27" y="17"/>
                    <a:pt x="27" y="17"/>
                  </a:cubicBezTo>
                  <a:cubicBezTo>
                    <a:pt x="27" y="17"/>
                    <a:pt x="27" y="17"/>
                    <a:pt x="27" y="17"/>
                  </a:cubicBezTo>
                  <a:cubicBezTo>
                    <a:pt x="29" y="15"/>
                    <a:pt x="31" y="14"/>
                    <a:pt x="34" y="14"/>
                  </a:cubicBezTo>
                  <a:cubicBezTo>
                    <a:pt x="36" y="14"/>
                    <a:pt x="39" y="15"/>
                    <a:pt x="40" y="17"/>
                  </a:cubicBezTo>
                  <a:cubicBezTo>
                    <a:pt x="44" y="21"/>
                    <a:pt x="44" y="27"/>
                    <a:pt x="40" y="30"/>
                  </a:cubicBezTo>
                  <a:cubicBezTo>
                    <a:pt x="29" y="42"/>
                    <a:pt x="29" y="42"/>
                    <a:pt x="29" y="42"/>
                  </a:cubicBezTo>
                  <a:cubicBezTo>
                    <a:pt x="28" y="42"/>
                    <a:pt x="28" y="43"/>
                    <a:pt x="27" y="43"/>
                  </a:cubicBezTo>
                  <a:cubicBezTo>
                    <a:pt x="27" y="43"/>
                    <a:pt x="27" y="43"/>
                    <a:pt x="27" y="43"/>
                  </a:cubicBezTo>
                  <a:cubicBezTo>
                    <a:pt x="26" y="43"/>
                    <a:pt x="25" y="42"/>
                    <a:pt x="24" y="42"/>
                  </a:cubicBezTo>
                  <a:cubicBezTo>
                    <a:pt x="13" y="30"/>
                    <a:pt x="13" y="30"/>
                    <a:pt x="13" y="30"/>
                  </a:cubicBezTo>
                  <a:cubicBezTo>
                    <a:pt x="9" y="27"/>
                    <a:pt x="9" y="21"/>
                    <a:pt x="13"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70"/>
            <p:cNvSpPr/>
            <p:nvPr/>
          </p:nvSpPr>
          <p:spPr>
            <a:xfrm>
              <a:off x="6516676" y="2492675"/>
              <a:ext cx="422275" cy="68294"/>
            </a:xfrm>
            <a:custGeom>
              <a:rect b="b" l="l" r="r" t="t"/>
              <a:pathLst>
                <a:path extrusionOk="0" h="18" w="112">
                  <a:moveTo>
                    <a:pt x="112" y="0"/>
                  </a:moveTo>
                  <a:cubicBezTo>
                    <a:pt x="0" y="0"/>
                    <a:pt x="0" y="0"/>
                    <a:pt x="0" y="0"/>
                  </a:cubicBezTo>
                  <a:cubicBezTo>
                    <a:pt x="0" y="18"/>
                    <a:pt x="0" y="18"/>
                    <a:pt x="0" y="18"/>
                  </a:cubicBezTo>
                  <a:cubicBezTo>
                    <a:pt x="112" y="18"/>
                    <a:pt x="112" y="18"/>
                    <a:pt x="112" y="18"/>
                  </a:cubicBezTo>
                  <a:lnTo>
                    <a:pt x="112" y="0"/>
                  </a:lnTo>
                  <a:close/>
                  <a:moveTo>
                    <a:pt x="76" y="12"/>
                  </a:moveTo>
                  <a:cubicBezTo>
                    <a:pt x="64" y="12"/>
                    <a:pt x="64" y="12"/>
                    <a:pt x="64" y="12"/>
                  </a:cubicBezTo>
                  <a:cubicBezTo>
                    <a:pt x="62" y="12"/>
                    <a:pt x="61" y="10"/>
                    <a:pt x="61" y="8"/>
                  </a:cubicBezTo>
                  <a:cubicBezTo>
                    <a:pt x="61" y="7"/>
                    <a:pt x="62" y="5"/>
                    <a:pt x="64" y="5"/>
                  </a:cubicBezTo>
                  <a:cubicBezTo>
                    <a:pt x="76" y="5"/>
                    <a:pt x="76" y="5"/>
                    <a:pt x="76" y="5"/>
                  </a:cubicBezTo>
                  <a:cubicBezTo>
                    <a:pt x="78" y="5"/>
                    <a:pt x="79" y="7"/>
                    <a:pt x="79" y="8"/>
                  </a:cubicBezTo>
                  <a:cubicBezTo>
                    <a:pt x="79" y="10"/>
                    <a:pt x="78" y="12"/>
                    <a:pt x="76" y="12"/>
                  </a:cubicBezTo>
                  <a:close/>
                  <a:moveTo>
                    <a:pt x="87" y="12"/>
                  </a:moveTo>
                  <a:cubicBezTo>
                    <a:pt x="87" y="12"/>
                    <a:pt x="87" y="12"/>
                    <a:pt x="87" y="12"/>
                  </a:cubicBezTo>
                  <a:cubicBezTo>
                    <a:pt x="85" y="12"/>
                    <a:pt x="84" y="10"/>
                    <a:pt x="84" y="8"/>
                  </a:cubicBezTo>
                  <a:cubicBezTo>
                    <a:pt x="84" y="7"/>
                    <a:pt x="85" y="5"/>
                    <a:pt x="87" y="5"/>
                  </a:cubicBezTo>
                  <a:cubicBezTo>
                    <a:pt x="89" y="5"/>
                    <a:pt x="90" y="7"/>
                    <a:pt x="90" y="8"/>
                  </a:cubicBezTo>
                  <a:cubicBezTo>
                    <a:pt x="90" y="10"/>
                    <a:pt x="89" y="12"/>
                    <a:pt x="87" y="12"/>
                  </a:cubicBezTo>
                  <a:close/>
                  <a:moveTo>
                    <a:pt x="98" y="12"/>
                  </a:moveTo>
                  <a:cubicBezTo>
                    <a:pt x="98" y="12"/>
                    <a:pt x="98" y="12"/>
                    <a:pt x="98" y="12"/>
                  </a:cubicBezTo>
                  <a:cubicBezTo>
                    <a:pt x="96" y="12"/>
                    <a:pt x="95" y="10"/>
                    <a:pt x="95" y="8"/>
                  </a:cubicBezTo>
                  <a:cubicBezTo>
                    <a:pt x="95" y="7"/>
                    <a:pt x="96" y="5"/>
                    <a:pt x="98" y="5"/>
                  </a:cubicBezTo>
                  <a:cubicBezTo>
                    <a:pt x="100" y="5"/>
                    <a:pt x="101" y="7"/>
                    <a:pt x="101" y="8"/>
                  </a:cubicBezTo>
                  <a:cubicBezTo>
                    <a:pt x="101" y="10"/>
                    <a:pt x="100" y="12"/>
                    <a:pt x="98" y="1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70"/>
            <p:cNvSpPr/>
            <p:nvPr/>
          </p:nvSpPr>
          <p:spPr>
            <a:xfrm>
              <a:off x="6562713" y="2583162"/>
              <a:ext cx="98441" cy="49220"/>
            </a:xfrm>
            <a:custGeom>
              <a:rect b="b" l="l" r="r" t="t"/>
              <a:pathLst>
                <a:path extrusionOk="0" h="13" w="26">
                  <a:moveTo>
                    <a:pt x="0" y="10"/>
                  </a:moveTo>
                  <a:cubicBezTo>
                    <a:pt x="0" y="12"/>
                    <a:pt x="1" y="13"/>
                    <a:pt x="3" y="13"/>
                  </a:cubicBezTo>
                  <a:cubicBezTo>
                    <a:pt x="22" y="13"/>
                    <a:pt x="22" y="13"/>
                    <a:pt x="22" y="13"/>
                  </a:cubicBezTo>
                  <a:cubicBezTo>
                    <a:pt x="24" y="13"/>
                    <a:pt x="26" y="12"/>
                    <a:pt x="26" y="10"/>
                  </a:cubicBezTo>
                  <a:cubicBezTo>
                    <a:pt x="26" y="0"/>
                    <a:pt x="26" y="0"/>
                    <a:pt x="26" y="0"/>
                  </a:cubicBezTo>
                  <a:cubicBezTo>
                    <a:pt x="0" y="0"/>
                    <a:pt x="0" y="0"/>
                    <a:pt x="0" y="0"/>
                  </a:cubicBezTo>
                  <a:lnTo>
                    <a:pt x="0" y="1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70"/>
            <p:cNvSpPr/>
            <p:nvPr/>
          </p:nvSpPr>
          <p:spPr>
            <a:xfrm>
              <a:off x="6804013" y="2330750"/>
              <a:ext cx="74613" cy="52395"/>
            </a:xfrm>
            <a:custGeom>
              <a:rect b="b" l="l" r="r" t="t"/>
              <a:pathLst>
                <a:path extrusionOk="0" h="14" w="20">
                  <a:moveTo>
                    <a:pt x="10" y="14"/>
                  </a:moveTo>
                  <a:cubicBezTo>
                    <a:pt x="19" y="5"/>
                    <a:pt x="19" y="5"/>
                    <a:pt x="19" y="5"/>
                  </a:cubicBezTo>
                  <a:cubicBezTo>
                    <a:pt x="20" y="4"/>
                    <a:pt x="20" y="2"/>
                    <a:pt x="19" y="0"/>
                  </a:cubicBezTo>
                  <a:cubicBezTo>
                    <a:pt x="18" y="0"/>
                    <a:pt x="17" y="0"/>
                    <a:pt x="17" y="0"/>
                  </a:cubicBezTo>
                  <a:cubicBezTo>
                    <a:pt x="16" y="0"/>
                    <a:pt x="15" y="0"/>
                    <a:pt x="14" y="0"/>
                  </a:cubicBezTo>
                  <a:cubicBezTo>
                    <a:pt x="12" y="3"/>
                    <a:pt x="12" y="3"/>
                    <a:pt x="12" y="3"/>
                  </a:cubicBezTo>
                  <a:cubicBezTo>
                    <a:pt x="11" y="3"/>
                    <a:pt x="11" y="4"/>
                    <a:pt x="10" y="4"/>
                  </a:cubicBezTo>
                  <a:cubicBezTo>
                    <a:pt x="9" y="4"/>
                    <a:pt x="8" y="3"/>
                    <a:pt x="7" y="3"/>
                  </a:cubicBezTo>
                  <a:cubicBezTo>
                    <a:pt x="5" y="0"/>
                    <a:pt x="5" y="0"/>
                    <a:pt x="5" y="0"/>
                  </a:cubicBezTo>
                  <a:cubicBezTo>
                    <a:pt x="5" y="0"/>
                    <a:pt x="4" y="0"/>
                    <a:pt x="3" y="0"/>
                  </a:cubicBezTo>
                  <a:cubicBezTo>
                    <a:pt x="2" y="0"/>
                    <a:pt x="1" y="0"/>
                    <a:pt x="1" y="0"/>
                  </a:cubicBezTo>
                  <a:cubicBezTo>
                    <a:pt x="0" y="2"/>
                    <a:pt x="0" y="4"/>
                    <a:pt x="1" y="5"/>
                  </a:cubicBezTo>
                  <a:lnTo>
                    <a:pt x="10" y="1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09" name="Google Shape;1409;p70"/>
          <p:cNvGrpSpPr/>
          <p:nvPr/>
        </p:nvGrpSpPr>
        <p:grpSpPr>
          <a:xfrm>
            <a:off x="7223263" y="2198988"/>
            <a:ext cx="339662" cy="426942"/>
            <a:chOff x="7089763" y="2198988"/>
            <a:chExt cx="339662" cy="426942"/>
          </a:xfrm>
        </p:grpSpPr>
        <p:sp>
          <p:nvSpPr>
            <p:cNvPr id="1410" name="Google Shape;1410;p70"/>
            <p:cNvSpPr/>
            <p:nvPr/>
          </p:nvSpPr>
          <p:spPr>
            <a:xfrm>
              <a:off x="7089763" y="2198988"/>
              <a:ext cx="155559" cy="426942"/>
            </a:xfrm>
            <a:custGeom>
              <a:rect b="b" l="l" r="r" t="t"/>
              <a:pathLst>
                <a:path extrusionOk="0" h="113" w="41">
                  <a:moveTo>
                    <a:pt x="20" y="0"/>
                  </a:moveTo>
                  <a:cubicBezTo>
                    <a:pt x="9" y="0"/>
                    <a:pt x="0" y="10"/>
                    <a:pt x="0" y="21"/>
                  </a:cubicBezTo>
                  <a:cubicBezTo>
                    <a:pt x="0" y="93"/>
                    <a:pt x="0" y="93"/>
                    <a:pt x="0" y="93"/>
                  </a:cubicBezTo>
                  <a:cubicBezTo>
                    <a:pt x="0" y="104"/>
                    <a:pt x="9" y="113"/>
                    <a:pt x="20" y="113"/>
                  </a:cubicBezTo>
                  <a:cubicBezTo>
                    <a:pt x="41" y="113"/>
                    <a:pt x="41" y="113"/>
                    <a:pt x="41" y="113"/>
                  </a:cubicBezTo>
                  <a:cubicBezTo>
                    <a:pt x="41" y="0"/>
                    <a:pt x="41" y="0"/>
                    <a:pt x="41" y="0"/>
                  </a:cubicBezTo>
                  <a:lnTo>
                    <a:pt x="20" y="0"/>
                  </a:lnTo>
                  <a:close/>
                  <a:moveTo>
                    <a:pt x="21" y="18"/>
                  </a:moveTo>
                  <a:cubicBezTo>
                    <a:pt x="27" y="18"/>
                    <a:pt x="31" y="23"/>
                    <a:pt x="31" y="28"/>
                  </a:cubicBezTo>
                  <a:cubicBezTo>
                    <a:pt x="31" y="34"/>
                    <a:pt x="27" y="38"/>
                    <a:pt x="21" y="38"/>
                  </a:cubicBezTo>
                  <a:cubicBezTo>
                    <a:pt x="16" y="38"/>
                    <a:pt x="12" y="34"/>
                    <a:pt x="12" y="28"/>
                  </a:cubicBezTo>
                  <a:cubicBezTo>
                    <a:pt x="12" y="23"/>
                    <a:pt x="16" y="18"/>
                    <a:pt x="21" y="18"/>
                  </a:cubicBezTo>
                  <a:close/>
                  <a:moveTo>
                    <a:pt x="21" y="95"/>
                  </a:moveTo>
                  <a:cubicBezTo>
                    <a:pt x="16" y="95"/>
                    <a:pt x="12" y="91"/>
                    <a:pt x="12" y="85"/>
                  </a:cubicBezTo>
                  <a:cubicBezTo>
                    <a:pt x="12" y="80"/>
                    <a:pt x="16" y="75"/>
                    <a:pt x="21" y="75"/>
                  </a:cubicBezTo>
                  <a:cubicBezTo>
                    <a:pt x="27" y="75"/>
                    <a:pt x="31" y="80"/>
                    <a:pt x="31" y="85"/>
                  </a:cubicBezTo>
                  <a:cubicBezTo>
                    <a:pt x="31" y="91"/>
                    <a:pt x="27" y="95"/>
                    <a:pt x="21" y="95"/>
                  </a:cubicBezTo>
                  <a:close/>
                  <a:moveTo>
                    <a:pt x="21" y="67"/>
                  </a:moveTo>
                  <a:cubicBezTo>
                    <a:pt x="16" y="67"/>
                    <a:pt x="12" y="62"/>
                    <a:pt x="12" y="57"/>
                  </a:cubicBezTo>
                  <a:cubicBezTo>
                    <a:pt x="12" y="51"/>
                    <a:pt x="16" y="47"/>
                    <a:pt x="21" y="47"/>
                  </a:cubicBezTo>
                  <a:cubicBezTo>
                    <a:pt x="27" y="47"/>
                    <a:pt x="31" y="51"/>
                    <a:pt x="31" y="57"/>
                  </a:cubicBezTo>
                  <a:cubicBezTo>
                    <a:pt x="31" y="62"/>
                    <a:pt x="27" y="67"/>
                    <a:pt x="21" y="6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1" name="Google Shape;1411;p70"/>
            <p:cNvSpPr/>
            <p:nvPr/>
          </p:nvSpPr>
          <p:spPr>
            <a:xfrm>
              <a:off x="7158026" y="2399012"/>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2" name="Google Shape;1412;p70"/>
            <p:cNvSpPr/>
            <p:nvPr/>
          </p:nvSpPr>
          <p:spPr>
            <a:xfrm>
              <a:off x="7158026" y="22926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70"/>
            <p:cNvSpPr/>
            <p:nvPr/>
          </p:nvSpPr>
          <p:spPr>
            <a:xfrm>
              <a:off x="7270738" y="2198988"/>
              <a:ext cx="158687" cy="426942"/>
            </a:xfrm>
            <a:custGeom>
              <a:rect b="b" l="l" r="r" t="t"/>
              <a:pathLst>
                <a:path extrusionOk="0" h="113" w="42">
                  <a:moveTo>
                    <a:pt x="21" y="0"/>
                  </a:moveTo>
                  <a:cubicBezTo>
                    <a:pt x="0" y="0"/>
                    <a:pt x="0" y="0"/>
                    <a:pt x="0" y="0"/>
                  </a:cubicBezTo>
                  <a:cubicBezTo>
                    <a:pt x="0" y="113"/>
                    <a:pt x="0" y="113"/>
                    <a:pt x="0" y="113"/>
                  </a:cubicBezTo>
                  <a:cubicBezTo>
                    <a:pt x="21" y="113"/>
                    <a:pt x="21" y="113"/>
                    <a:pt x="21" y="113"/>
                  </a:cubicBezTo>
                  <a:cubicBezTo>
                    <a:pt x="33" y="113"/>
                    <a:pt x="42" y="104"/>
                    <a:pt x="42" y="93"/>
                  </a:cubicBezTo>
                  <a:cubicBezTo>
                    <a:pt x="42" y="21"/>
                    <a:pt x="42" y="21"/>
                    <a:pt x="42" y="21"/>
                  </a:cubicBezTo>
                  <a:cubicBezTo>
                    <a:pt x="42" y="10"/>
                    <a:pt x="33" y="0"/>
                    <a:pt x="21" y="0"/>
                  </a:cubicBezTo>
                  <a:close/>
                  <a:moveTo>
                    <a:pt x="20" y="95"/>
                  </a:moveTo>
                  <a:cubicBezTo>
                    <a:pt x="14" y="95"/>
                    <a:pt x="10" y="91"/>
                    <a:pt x="10" y="85"/>
                  </a:cubicBezTo>
                  <a:cubicBezTo>
                    <a:pt x="10" y="80"/>
                    <a:pt x="14" y="75"/>
                    <a:pt x="20" y="75"/>
                  </a:cubicBezTo>
                  <a:cubicBezTo>
                    <a:pt x="25" y="75"/>
                    <a:pt x="30" y="80"/>
                    <a:pt x="30" y="85"/>
                  </a:cubicBezTo>
                  <a:cubicBezTo>
                    <a:pt x="30" y="91"/>
                    <a:pt x="25" y="95"/>
                    <a:pt x="20" y="95"/>
                  </a:cubicBezTo>
                  <a:close/>
                  <a:moveTo>
                    <a:pt x="20" y="67"/>
                  </a:moveTo>
                  <a:cubicBezTo>
                    <a:pt x="14" y="67"/>
                    <a:pt x="10" y="62"/>
                    <a:pt x="10" y="57"/>
                  </a:cubicBezTo>
                  <a:cubicBezTo>
                    <a:pt x="10" y="51"/>
                    <a:pt x="14" y="47"/>
                    <a:pt x="20" y="47"/>
                  </a:cubicBezTo>
                  <a:cubicBezTo>
                    <a:pt x="25" y="47"/>
                    <a:pt x="30" y="51"/>
                    <a:pt x="30" y="57"/>
                  </a:cubicBezTo>
                  <a:cubicBezTo>
                    <a:pt x="30" y="62"/>
                    <a:pt x="25" y="67"/>
                    <a:pt x="20" y="67"/>
                  </a:cubicBezTo>
                  <a:close/>
                  <a:moveTo>
                    <a:pt x="20" y="38"/>
                  </a:moveTo>
                  <a:cubicBezTo>
                    <a:pt x="14" y="38"/>
                    <a:pt x="10" y="34"/>
                    <a:pt x="10" y="28"/>
                  </a:cubicBezTo>
                  <a:cubicBezTo>
                    <a:pt x="10" y="23"/>
                    <a:pt x="14" y="18"/>
                    <a:pt x="20" y="18"/>
                  </a:cubicBezTo>
                  <a:cubicBezTo>
                    <a:pt x="25" y="18"/>
                    <a:pt x="30" y="23"/>
                    <a:pt x="30" y="28"/>
                  </a:cubicBezTo>
                  <a:cubicBezTo>
                    <a:pt x="30" y="34"/>
                    <a:pt x="25" y="38"/>
                    <a:pt x="20" y="3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70"/>
            <p:cNvSpPr/>
            <p:nvPr/>
          </p:nvSpPr>
          <p:spPr>
            <a:xfrm>
              <a:off x="7158026" y="25085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5" name="Google Shape;1415;p70"/>
            <p:cNvSpPr/>
            <p:nvPr/>
          </p:nvSpPr>
          <p:spPr>
            <a:xfrm>
              <a:off x="7331063" y="25085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70"/>
            <p:cNvSpPr/>
            <p:nvPr/>
          </p:nvSpPr>
          <p:spPr>
            <a:xfrm>
              <a:off x="7331063" y="229265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70"/>
            <p:cNvSpPr/>
            <p:nvPr/>
          </p:nvSpPr>
          <p:spPr>
            <a:xfrm>
              <a:off x="7331063" y="2399012"/>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8" name="Google Shape;1418;p70"/>
          <p:cNvGrpSpPr/>
          <p:nvPr/>
        </p:nvGrpSpPr>
        <p:grpSpPr>
          <a:xfrm>
            <a:off x="1573075" y="2957813"/>
            <a:ext cx="427125" cy="320643"/>
            <a:chOff x="1706551" y="2957813"/>
            <a:chExt cx="427125" cy="320643"/>
          </a:xfrm>
        </p:grpSpPr>
        <p:sp>
          <p:nvSpPr>
            <p:cNvPr id="1419" name="Google Shape;1419;p70"/>
            <p:cNvSpPr/>
            <p:nvPr/>
          </p:nvSpPr>
          <p:spPr>
            <a:xfrm>
              <a:off x="1706551" y="2957813"/>
              <a:ext cx="158687" cy="169843"/>
            </a:xfrm>
            <a:custGeom>
              <a:rect b="b" l="l" r="r" t="t"/>
              <a:pathLst>
                <a:path extrusionOk="0" h="45" w="42">
                  <a:moveTo>
                    <a:pt x="42" y="0"/>
                  </a:moveTo>
                  <a:cubicBezTo>
                    <a:pt x="3" y="0"/>
                    <a:pt x="3" y="0"/>
                    <a:pt x="3" y="0"/>
                  </a:cubicBezTo>
                  <a:cubicBezTo>
                    <a:pt x="2" y="0"/>
                    <a:pt x="0" y="1"/>
                    <a:pt x="0" y="3"/>
                  </a:cubicBezTo>
                  <a:cubicBezTo>
                    <a:pt x="0" y="45"/>
                    <a:pt x="0" y="45"/>
                    <a:pt x="0" y="45"/>
                  </a:cubicBezTo>
                  <a:cubicBezTo>
                    <a:pt x="42" y="45"/>
                    <a:pt x="42" y="45"/>
                    <a:pt x="42" y="45"/>
                  </a:cubicBezTo>
                  <a:lnTo>
                    <a:pt x="42" y="0"/>
                  </a:lnTo>
                  <a:close/>
                  <a:moveTo>
                    <a:pt x="28" y="25"/>
                  </a:moveTo>
                  <a:cubicBezTo>
                    <a:pt x="24" y="25"/>
                    <a:pt x="24" y="25"/>
                    <a:pt x="24" y="25"/>
                  </a:cubicBezTo>
                  <a:cubicBezTo>
                    <a:pt x="24" y="29"/>
                    <a:pt x="24" y="29"/>
                    <a:pt x="24" y="29"/>
                  </a:cubicBezTo>
                  <a:cubicBezTo>
                    <a:pt x="24" y="31"/>
                    <a:pt x="23" y="32"/>
                    <a:pt x="21" y="32"/>
                  </a:cubicBezTo>
                  <a:cubicBezTo>
                    <a:pt x="19" y="32"/>
                    <a:pt x="17" y="31"/>
                    <a:pt x="17" y="29"/>
                  </a:cubicBezTo>
                  <a:cubicBezTo>
                    <a:pt x="17" y="25"/>
                    <a:pt x="17" y="25"/>
                    <a:pt x="17" y="25"/>
                  </a:cubicBezTo>
                  <a:cubicBezTo>
                    <a:pt x="14" y="25"/>
                    <a:pt x="14" y="25"/>
                    <a:pt x="14" y="25"/>
                  </a:cubicBezTo>
                  <a:cubicBezTo>
                    <a:pt x="12" y="25"/>
                    <a:pt x="10" y="24"/>
                    <a:pt x="10" y="22"/>
                  </a:cubicBezTo>
                  <a:cubicBezTo>
                    <a:pt x="10" y="20"/>
                    <a:pt x="12" y="18"/>
                    <a:pt x="14" y="18"/>
                  </a:cubicBezTo>
                  <a:cubicBezTo>
                    <a:pt x="17" y="18"/>
                    <a:pt x="17" y="18"/>
                    <a:pt x="17" y="18"/>
                  </a:cubicBezTo>
                  <a:cubicBezTo>
                    <a:pt x="17" y="15"/>
                    <a:pt x="17" y="15"/>
                    <a:pt x="17" y="15"/>
                  </a:cubicBezTo>
                  <a:cubicBezTo>
                    <a:pt x="17" y="13"/>
                    <a:pt x="19" y="11"/>
                    <a:pt x="21" y="11"/>
                  </a:cubicBezTo>
                  <a:cubicBezTo>
                    <a:pt x="23" y="11"/>
                    <a:pt x="24" y="13"/>
                    <a:pt x="24" y="15"/>
                  </a:cubicBezTo>
                  <a:cubicBezTo>
                    <a:pt x="24" y="18"/>
                    <a:pt x="24" y="18"/>
                    <a:pt x="24" y="18"/>
                  </a:cubicBezTo>
                  <a:cubicBezTo>
                    <a:pt x="28" y="18"/>
                    <a:pt x="28" y="18"/>
                    <a:pt x="28" y="18"/>
                  </a:cubicBezTo>
                  <a:cubicBezTo>
                    <a:pt x="30" y="18"/>
                    <a:pt x="31" y="20"/>
                    <a:pt x="31" y="22"/>
                  </a:cubicBezTo>
                  <a:cubicBezTo>
                    <a:pt x="31" y="24"/>
                    <a:pt x="30" y="25"/>
                    <a:pt x="28" y="2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70"/>
            <p:cNvSpPr/>
            <p:nvPr/>
          </p:nvSpPr>
          <p:spPr>
            <a:xfrm>
              <a:off x="1892288" y="2957813"/>
              <a:ext cx="44434" cy="169843"/>
            </a:xfrm>
            <a:custGeom>
              <a:rect b="b" l="l" r="r" t="t"/>
              <a:pathLst>
                <a:path extrusionOk="0" h="45" w="12">
                  <a:moveTo>
                    <a:pt x="12" y="45"/>
                  </a:moveTo>
                  <a:cubicBezTo>
                    <a:pt x="12" y="3"/>
                    <a:pt x="12" y="3"/>
                    <a:pt x="12" y="3"/>
                  </a:cubicBezTo>
                  <a:cubicBezTo>
                    <a:pt x="12" y="1"/>
                    <a:pt x="10" y="0"/>
                    <a:pt x="9" y="0"/>
                  </a:cubicBezTo>
                  <a:cubicBezTo>
                    <a:pt x="0" y="0"/>
                    <a:pt x="0" y="0"/>
                    <a:pt x="0" y="0"/>
                  </a:cubicBezTo>
                  <a:cubicBezTo>
                    <a:pt x="0" y="45"/>
                    <a:pt x="0" y="45"/>
                    <a:pt x="0" y="45"/>
                  </a:cubicBezTo>
                  <a:cubicBezTo>
                    <a:pt x="12" y="45"/>
                    <a:pt x="12" y="45"/>
                    <a:pt x="12" y="4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70"/>
            <p:cNvSpPr/>
            <p:nvPr/>
          </p:nvSpPr>
          <p:spPr>
            <a:xfrm>
              <a:off x="1706551" y="3149900"/>
              <a:ext cx="230231" cy="98441"/>
            </a:xfrm>
            <a:custGeom>
              <a:rect b="b" l="l" r="r" t="t"/>
              <a:pathLst>
                <a:path extrusionOk="0" h="26" w="61">
                  <a:moveTo>
                    <a:pt x="61" y="0"/>
                  </a:moveTo>
                  <a:cubicBezTo>
                    <a:pt x="0" y="0"/>
                    <a:pt x="0" y="0"/>
                    <a:pt x="0" y="0"/>
                  </a:cubicBezTo>
                  <a:cubicBezTo>
                    <a:pt x="0" y="22"/>
                    <a:pt x="0" y="22"/>
                    <a:pt x="0" y="22"/>
                  </a:cubicBezTo>
                  <a:cubicBezTo>
                    <a:pt x="0" y="24"/>
                    <a:pt x="2" y="26"/>
                    <a:pt x="3" y="26"/>
                  </a:cubicBezTo>
                  <a:cubicBezTo>
                    <a:pt x="7" y="26"/>
                    <a:pt x="7" y="26"/>
                    <a:pt x="7" y="26"/>
                  </a:cubicBezTo>
                  <a:cubicBezTo>
                    <a:pt x="7" y="21"/>
                    <a:pt x="8" y="15"/>
                    <a:pt x="12" y="11"/>
                  </a:cubicBezTo>
                  <a:cubicBezTo>
                    <a:pt x="16" y="8"/>
                    <a:pt x="20" y="6"/>
                    <a:pt x="25" y="6"/>
                  </a:cubicBezTo>
                  <a:cubicBezTo>
                    <a:pt x="29" y="6"/>
                    <a:pt x="33" y="8"/>
                    <a:pt x="37" y="11"/>
                  </a:cubicBezTo>
                  <a:cubicBezTo>
                    <a:pt x="41" y="15"/>
                    <a:pt x="42" y="21"/>
                    <a:pt x="42" y="26"/>
                  </a:cubicBezTo>
                  <a:cubicBezTo>
                    <a:pt x="61" y="26"/>
                    <a:pt x="61" y="26"/>
                    <a:pt x="61" y="26"/>
                  </a:cubicBezTo>
                  <a:cubicBezTo>
                    <a:pt x="61" y="0"/>
                    <a:pt x="61" y="0"/>
                    <a:pt x="6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2" name="Google Shape;1422;p70"/>
            <p:cNvSpPr/>
            <p:nvPr/>
          </p:nvSpPr>
          <p:spPr>
            <a:xfrm>
              <a:off x="1958963" y="3029250"/>
              <a:ext cx="174712" cy="219139"/>
            </a:xfrm>
            <a:custGeom>
              <a:rect b="b" l="l" r="r" t="t"/>
              <a:pathLst>
                <a:path extrusionOk="0" h="58" w="46">
                  <a:moveTo>
                    <a:pt x="17" y="21"/>
                  </a:moveTo>
                  <a:cubicBezTo>
                    <a:pt x="13" y="17"/>
                    <a:pt x="11" y="10"/>
                    <a:pt x="10" y="0"/>
                  </a:cubicBezTo>
                  <a:cubicBezTo>
                    <a:pt x="0" y="0"/>
                    <a:pt x="0" y="0"/>
                    <a:pt x="0" y="0"/>
                  </a:cubicBezTo>
                  <a:cubicBezTo>
                    <a:pt x="0" y="58"/>
                    <a:pt x="0" y="58"/>
                    <a:pt x="0" y="58"/>
                  </a:cubicBezTo>
                  <a:cubicBezTo>
                    <a:pt x="5" y="58"/>
                    <a:pt x="5" y="58"/>
                    <a:pt x="5" y="58"/>
                  </a:cubicBezTo>
                  <a:cubicBezTo>
                    <a:pt x="4" y="53"/>
                    <a:pt x="6" y="47"/>
                    <a:pt x="9" y="43"/>
                  </a:cubicBezTo>
                  <a:cubicBezTo>
                    <a:pt x="13" y="40"/>
                    <a:pt x="17" y="38"/>
                    <a:pt x="22" y="38"/>
                  </a:cubicBezTo>
                  <a:cubicBezTo>
                    <a:pt x="26" y="38"/>
                    <a:pt x="31" y="40"/>
                    <a:pt x="34" y="43"/>
                  </a:cubicBezTo>
                  <a:cubicBezTo>
                    <a:pt x="38" y="47"/>
                    <a:pt x="40" y="53"/>
                    <a:pt x="39" y="58"/>
                  </a:cubicBezTo>
                  <a:cubicBezTo>
                    <a:pt x="42" y="58"/>
                    <a:pt x="42" y="58"/>
                    <a:pt x="42" y="58"/>
                  </a:cubicBezTo>
                  <a:cubicBezTo>
                    <a:pt x="44" y="58"/>
                    <a:pt x="46" y="56"/>
                    <a:pt x="46" y="55"/>
                  </a:cubicBezTo>
                  <a:cubicBezTo>
                    <a:pt x="46" y="29"/>
                    <a:pt x="46" y="29"/>
                    <a:pt x="46" y="29"/>
                  </a:cubicBezTo>
                  <a:cubicBezTo>
                    <a:pt x="46" y="29"/>
                    <a:pt x="46" y="29"/>
                    <a:pt x="46" y="28"/>
                  </a:cubicBezTo>
                  <a:cubicBezTo>
                    <a:pt x="45" y="29"/>
                    <a:pt x="45" y="29"/>
                    <a:pt x="44" y="29"/>
                  </a:cubicBezTo>
                  <a:cubicBezTo>
                    <a:pt x="31" y="29"/>
                    <a:pt x="23" y="27"/>
                    <a:pt x="17"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70"/>
            <p:cNvSpPr/>
            <p:nvPr/>
          </p:nvSpPr>
          <p:spPr>
            <a:xfrm>
              <a:off x="2024050" y="3029250"/>
              <a:ext cx="101584" cy="84169"/>
            </a:xfrm>
            <a:custGeom>
              <a:rect b="b" l="l" r="r" t="t"/>
              <a:pathLst>
                <a:path extrusionOk="0" h="22" w="27">
                  <a:moveTo>
                    <a:pt x="5" y="17"/>
                  </a:moveTo>
                  <a:cubicBezTo>
                    <a:pt x="9" y="20"/>
                    <a:pt x="15" y="22"/>
                    <a:pt x="27" y="22"/>
                  </a:cubicBezTo>
                  <a:cubicBezTo>
                    <a:pt x="20" y="0"/>
                    <a:pt x="20" y="0"/>
                    <a:pt x="20" y="0"/>
                  </a:cubicBezTo>
                  <a:cubicBezTo>
                    <a:pt x="0" y="0"/>
                    <a:pt x="0" y="0"/>
                    <a:pt x="0" y="0"/>
                  </a:cubicBezTo>
                  <a:cubicBezTo>
                    <a:pt x="0" y="8"/>
                    <a:pt x="2" y="14"/>
                    <a:pt x="5"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70"/>
            <p:cNvSpPr/>
            <p:nvPr/>
          </p:nvSpPr>
          <p:spPr>
            <a:xfrm>
              <a:off x="2024050" y="2960988"/>
              <a:ext cx="41255" cy="42870"/>
            </a:xfrm>
            <a:custGeom>
              <a:rect b="b" l="l" r="r" t="t"/>
              <a:pathLst>
                <a:path extrusionOk="0" h="11" w="11">
                  <a:moveTo>
                    <a:pt x="11" y="6"/>
                  </a:moveTo>
                  <a:cubicBezTo>
                    <a:pt x="11" y="2"/>
                    <a:pt x="9" y="0"/>
                    <a:pt x="6" y="0"/>
                  </a:cubicBezTo>
                  <a:cubicBezTo>
                    <a:pt x="2" y="0"/>
                    <a:pt x="0" y="2"/>
                    <a:pt x="0" y="6"/>
                  </a:cubicBezTo>
                  <a:cubicBezTo>
                    <a:pt x="0" y="11"/>
                    <a:pt x="0" y="11"/>
                    <a:pt x="0" y="11"/>
                  </a:cubicBezTo>
                  <a:cubicBezTo>
                    <a:pt x="11" y="11"/>
                    <a:pt x="11" y="11"/>
                    <a:pt x="11" y="11"/>
                  </a:cubicBezTo>
                  <a:cubicBezTo>
                    <a:pt x="11" y="6"/>
                    <a:pt x="11" y="6"/>
                    <a:pt x="11"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70"/>
            <p:cNvSpPr/>
            <p:nvPr/>
          </p:nvSpPr>
          <p:spPr>
            <a:xfrm>
              <a:off x="1997063" y="3199113"/>
              <a:ext cx="90488" cy="79343"/>
            </a:xfrm>
            <a:custGeom>
              <a:rect b="b" l="l" r="r" t="t"/>
              <a:pathLst>
                <a:path extrusionOk="0" h="21" w="24">
                  <a:moveTo>
                    <a:pt x="19" y="3"/>
                  </a:moveTo>
                  <a:cubicBezTo>
                    <a:pt x="17" y="1"/>
                    <a:pt x="15" y="0"/>
                    <a:pt x="12" y="0"/>
                  </a:cubicBezTo>
                  <a:cubicBezTo>
                    <a:pt x="9" y="0"/>
                    <a:pt x="6" y="1"/>
                    <a:pt x="4" y="3"/>
                  </a:cubicBezTo>
                  <a:cubicBezTo>
                    <a:pt x="0" y="7"/>
                    <a:pt x="0" y="14"/>
                    <a:pt x="4" y="18"/>
                  </a:cubicBezTo>
                  <a:cubicBezTo>
                    <a:pt x="6" y="20"/>
                    <a:pt x="9" y="21"/>
                    <a:pt x="12" y="21"/>
                  </a:cubicBezTo>
                  <a:cubicBezTo>
                    <a:pt x="15" y="21"/>
                    <a:pt x="17" y="20"/>
                    <a:pt x="19" y="18"/>
                  </a:cubicBezTo>
                  <a:cubicBezTo>
                    <a:pt x="24" y="14"/>
                    <a:pt x="24" y="7"/>
                    <a:pt x="19"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70"/>
            <p:cNvSpPr/>
            <p:nvPr/>
          </p:nvSpPr>
          <p:spPr>
            <a:xfrm>
              <a:off x="1755763" y="3199113"/>
              <a:ext cx="90488" cy="79343"/>
            </a:xfrm>
            <a:custGeom>
              <a:rect b="b" l="l" r="r" t="t"/>
              <a:pathLst>
                <a:path extrusionOk="0" h="21" w="24">
                  <a:moveTo>
                    <a:pt x="19" y="3"/>
                  </a:moveTo>
                  <a:cubicBezTo>
                    <a:pt x="17" y="1"/>
                    <a:pt x="14" y="0"/>
                    <a:pt x="12" y="0"/>
                  </a:cubicBezTo>
                  <a:cubicBezTo>
                    <a:pt x="9" y="0"/>
                    <a:pt x="6" y="1"/>
                    <a:pt x="4" y="3"/>
                  </a:cubicBezTo>
                  <a:cubicBezTo>
                    <a:pt x="0" y="7"/>
                    <a:pt x="0" y="14"/>
                    <a:pt x="4" y="18"/>
                  </a:cubicBezTo>
                  <a:cubicBezTo>
                    <a:pt x="6" y="20"/>
                    <a:pt x="9" y="21"/>
                    <a:pt x="12" y="21"/>
                  </a:cubicBezTo>
                  <a:cubicBezTo>
                    <a:pt x="14" y="21"/>
                    <a:pt x="17" y="20"/>
                    <a:pt x="19" y="18"/>
                  </a:cubicBezTo>
                  <a:cubicBezTo>
                    <a:pt x="24" y="14"/>
                    <a:pt x="24" y="7"/>
                    <a:pt x="19"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7" name="Google Shape;1427;p70"/>
          <p:cNvGrpSpPr/>
          <p:nvPr/>
        </p:nvGrpSpPr>
        <p:grpSpPr>
          <a:xfrm>
            <a:off x="2185875" y="2875263"/>
            <a:ext cx="427069" cy="408170"/>
            <a:chOff x="2290750" y="2875262"/>
            <a:chExt cx="427069" cy="408170"/>
          </a:xfrm>
        </p:grpSpPr>
        <p:sp>
          <p:nvSpPr>
            <p:cNvPr id="1428" name="Google Shape;1428;p70"/>
            <p:cNvSpPr/>
            <p:nvPr/>
          </p:nvSpPr>
          <p:spPr>
            <a:xfrm>
              <a:off x="2290750" y="2908600"/>
              <a:ext cx="320814" cy="374833"/>
            </a:xfrm>
            <a:custGeom>
              <a:rect b="b" l="l" r="r" t="t"/>
              <a:pathLst>
                <a:path extrusionOk="0" h="99" w="85">
                  <a:moveTo>
                    <a:pt x="85" y="17"/>
                  </a:moveTo>
                  <a:cubicBezTo>
                    <a:pt x="76" y="17"/>
                    <a:pt x="76" y="17"/>
                    <a:pt x="76" y="17"/>
                  </a:cubicBezTo>
                  <a:cubicBezTo>
                    <a:pt x="76" y="12"/>
                    <a:pt x="76" y="12"/>
                    <a:pt x="76" y="12"/>
                  </a:cubicBezTo>
                  <a:cubicBezTo>
                    <a:pt x="76" y="5"/>
                    <a:pt x="71" y="0"/>
                    <a:pt x="64" y="0"/>
                  </a:cubicBezTo>
                  <a:cubicBezTo>
                    <a:pt x="64" y="0"/>
                    <a:pt x="64" y="0"/>
                    <a:pt x="64" y="0"/>
                  </a:cubicBezTo>
                  <a:cubicBezTo>
                    <a:pt x="64" y="11"/>
                    <a:pt x="64" y="11"/>
                    <a:pt x="64" y="11"/>
                  </a:cubicBezTo>
                  <a:cubicBezTo>
                    <a:pt x="64" y="16"/>
                    <a:pt x="59" y="21"/>
                    <a:pt x="54" y="21"/>
                  </a:cubicBezTo>
                  <a:cubicBezTo>
                    <a:pt x="22" y="21"/>
                    <a:pt x="22" y="21"/>
                    <a:pt x="22" y="21"/>
                  </a:cubicBezTo>
                  <a:cubicBezTo>
                    <a:pt x="17" y="21"/>
                    <a:pt x="13" y="16"/>
                    <a:pt x="13" y="11"/>
                  </a:cubicBezTo>
                  <a:cubicBezTo>
                    <a:pt x="13" y="0"/>
                    <a:pt x="13" y="0"/>
                    <a:pt x="13" y="0"/>
                  </a:cubicBezTo>
                  <a:cubicBezTo>
                    <a:pt x="12" y="0"/>
                    <a:pt x="12" y="0"/>
                    <a:pt x="12" y="0"/>
                  </a:cubicBezTo>
                  <a:cubicBezTo>
                    <a:pt x="6" y="0"/>
                    <a:pt x="0" y="5"/>
                    <a:pt x="0" y="12"/>
                  </a:cubicBezTo>
                  <a:cubicBezTo>
                    <a:pt x="0" y="87"/>
                    <a:pt x="0" y="87"/>
                    <a:pt x="0" y="87"/>
                  </a:cubicBezTo>
                  <a:cubicBezTo>
                    <a:pt x="0" y="93"/>
                    <a:pt x="6" y="99"/>
                    <a:pt x="12" y="99"/>
                  </a:cubicBezTo>
                  <a:cubicBezTo>
                    <a:pt x="64" y="99"/>
                    <a:pt x="64" y="99"/>
                    <a:pt x="64" y="99"/>
                  </a:cubicBezTo>
                  <a:cubicBezTo>
                    <a:pt x="71" y="99"/>
                    <a:pt x="76" y="93"/>
                    <a:pt x="76" y="87"/>
                  </a:cubicBezTo>
                  <a:cubicBezTo>
                    <a:pt x="76" y="42"/>
                    <a:pt x="76" y="42"/>
                    <a:pt x="76" y="42"/>
                  </a:cubicBezTo>
                  <a:cubicBezTo>
                    <a:pt x="85" y="42"/>
                    <a:pt x="85" y="42"/>
                    <a:pt x="85" y="42"/>
                  </a:cubicBezTo>
                  <a:lnTo>
                    <a:pt x="85" y="17"/>
                  </a:lnTo>
                  <a:close/>
                  <a:moveTo>
                    <a:pt x="33" y="68"/>
                  </a:moveTo>
                  <a:cubicBezTo>
                    <a:pt x="17" y="68"/>
                    <a:pt x="17" y="68"/>
                    <a:pt x="17" y="68"/>
                  </a:cubicBezTo>
                  <a:cubicBezTo>
                    <a:pt x="15" y="68"/>
                    <a:pt x="14" y="66"/>
                    <a:pt x="14" y="65"/>
                  </a:cubicBezTo>
                  <a:cubicBezTo>
                    <a:pt x="14" y="63"/>
                    <a:pt x="15" y="61"/>
                    <a:pt x="17" y="61"/>
                  </a:cubicBezTo>
                  <a:cubicBezTo>
                    <a:pt x="33" y="61"/>
                    <a:pt x="33" y="61"/>
                    <a:pt x="33" y="61"/>
                  </a:cubicBezTo>
                  <a:cubicBezTo>
                    <a:pt x="35" y="61"/>
                    <a:pt x="36" y="63"/>
                    <a:pt x="36" y="65"/>
                  </a:cubicBezTo>
                  <a:cubicBezTo>
                    <a:pt x="36" y="66"/>
                    <a:pt x="35" y="68"/>
                    <a:pt x="33" y="68"/>
                  </a:cubicBezTo>
                  <a:close/>
                  <a:moveTo>
                    <a:pt x="59" y="55"/>
                  </a:moveTo>
                  <a:cubicBezTo>
                    <a:pt x="17" y="55"/>
                    <a:pt x="17" y="55"/>
                    <a:pt x="17" y="55"/>
                  </a:cubicBezTo>
                  <a:cubicBezTo>
                    <a:pt x="15" y="55"/>
                    <a:pt x="14" y="53"/>
                    <a:pt x="14" y="51"/>
                  </a:cubicBezTo>
                  <a:cubicBezTo>
                    <a:pt x="14" y="50"/>
                    <a:pt x="15" y="48"/>
                    <a:pt x="17" y="48"/>
                  </a:cubicBezTo>
                  <a:cubicBezTo>
                    <a:pt x="59" y="48"/>
                    <a:pt x="59" y="48"/>
                    <a:pt x="59" y="48"/>
                  </a:cubicBezTo>
                  <a:cubicBezTo>
                    <a:pt x="61" y="48"/>
                    <a:pt x="63" y="50"/>
                    <a:pt x="63" y="51"/>
                  </a:cubicBezTo>
                  <a:cubicBezTo>
                    <a:pt x="63" y="53"/>
                    <a:pt x="61" y="55"/>
                    <a:pt x="59" y="55"/>
                  </a:cubicBezTo>
                  <a:close/>
                  <a:moveTo>
                    <a:pt x="59" y="42"/>
                  </a:moveTo>
                  <a:cubicBezTo>
                    <a:pt x="17" y="42"/>
                    <a:pt x="17" y="42"/>
                    <a:pt x="17" y="42"/>
                  </a:cubicBezTo>
                  <a:cubicBezTo>
                    <a:pt x="15" y="42"/>
                    <a:pt x="14" y="40"/>
                    <a:pt x="14" y="38"/>
                  </a:cubicBezTo>
                  <a:cubicBezTo>
                    <a:pt x="14" y="36"/>
                    <a:pt x="15" y="35"/>
                    <a:pt x="17" y="35"/>
                  </a:cubicBezTo>
                  <a:cubicBezTo>
                    <a:pt x="59" y="35"/>
                    <a:pt x="59" y="35"/>
                    <a:pt x="59" y="35"/>
                  </a:cubicBezTo>
                  <a:cubicBezTo>
                    <a:pt x="61" y="35"/>
                    <a:pt x="63" y="36"/>
                    <a:pt x="63" y="38"/>
                  </a:cubicBezTo>
                  <a:cubicBezTo>
                    <a:pt x="63" y="40"/>
                    <a:pt x="61" y="42"/>
                    <a:pt x="59" y="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9" name="Google Shape;1429;p70"/>
            <p:cNvSpPr/>
            <p:nvPr/>
          </p:nvSpPr>
          <p:spPr>
            <a:xfrm>
              <a:off x="2362188" y="2875262"/>
              <a:ext cx="144478" cy="85713"/>
            </a:xfrm>
            <a:custGeom>
              <a:rect b="b" l="l" r="r" t="t"/>
              <a:pathLst>
                <a:path extrusionOk="0" h="23" w="38">
                  <a:moveTo>
                    <a:pt x="0" y="20"/>
                  </a:moveTo>
                  <a:cubicBezTo>
                    <a:pt x="0" y="22"/>
                    <a:pt x="1" y="23"/>
                    <a:pt x="3" y="23"/>
                  </a:cubicBezTo>
                  <a:cubicBezTo>
                    <a:pt x="35" y="23"/>
                    <a:pt x="35" y="23"/>
                    <a:pt x="35" y="23"/>
                  </a:cubicBezTo>
                  <a:cubicBezTo>
                    <a:pt x="37" y="23"/>
                    <a:pt x="38" y="22"/>
                    <a:pt x="38" y="20"/>
                  </a:cubicBezTo>
                  <a:cubicBezTo>
                    <a:pt x="38" y="4"/>
                    <a:pt x="38" y="4"/>
                    <a:pt x="38" y="4"/>
                  </a:cubicBezTo>
                  <a:cubicBezTo>
                    <a:pt x="38" y="2"/>
                    <a:pt x="37" y="0"/>
                    <a:pt x="35" y="0"/>
                  </a:cubicBezTo>
                  <a:cubicBezTo>
                    <a:pt x="3" y="0"/>
                    <a:pt x="3" y="0"/>
                    <a:pt x="3" y="0"/>
                  </a:cubicBezTo>
                  <a:cubicBezTo>
                    <a:pt x="1" y="0"/>
                    <a:pt x="0" y="2"/>
                    <a:pt x="0" y="4"/>
                  </a:cubicBezTo>
                  <a:lnTo>
                    <a:pt x="0" y="2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70"/>
            <p:cNvSpPr/>
            <p:nvPr/>
          </p:nvSpPr>
          <p:spPr>
            <a:xfrm>
              <a:off x="2633650" y="3067350"/>
              <a:ext cx="84169" cy="200037"/>
            </a:xfrm>
            <a:custGeom>
              <a:rect b="b" l="l" r="r" t="t"/>
              <a:pathLst>
                <a:path extrusionOk="0" h="53" w="22">
                  <a:moveTo>
                    <a:pt x="19" y="0"/>
                  </a:moveTo>
                  <a:cubicBezTo>
                    <a:pt x="0" y="0"/>
                    <a:pt x="0" y="0"/>
                    <a:pt x="0" y="0"/>
                  </a:cubicBezTo>
                  <a:cubicBezTo>
                    <a:pt x="0" y="34"/>
                    <a:pt x="0" y="34"/>
                    <a:pt x="0" y="34"/>
                  </a:cubicBezTo>
                  <a:cubicBezTo>
                    <a:pt x="0" y="35"/>
                    <a:pt x="1" y="35"/>
                    <a:pt x="1" y="36"/>
                  </a:cubicBezTo>
                  <a:cubicBezTo>
                    <a:pt x="8" y="50"/>
                    <a:pt x="8" y="50"/>
                    <a:pt x="8" y="50"/>
                  </a:cubicBezTo>
                  <a:cubicBezTo>
                    <a:pt x="9" y="51"/>
                    <a:pt x="10" y="52"/>
                    <a:pt x="10" y="52"/>
                  </a:cubicBezTo>
                  <a:cubicBezTo>
                    <a:pt x="12" y="53"/>
                    <a:pt x="14" y="52"/>
                    <a:pt x="14" y="50"/>
                  </a:cubicBezTo>
                  <a:cubicBezTo>
                    <a:pt x="22" y="36"/>
                    <a:pt x="22" y="36"/>
                    <a:pt x="22" y="36"/>
                  </a:cubicBezTo>
                  <a:cubicBezTo>
                    <a:pt x="22" y="35"/>
                    <a:pt x="22" y="35"/>
                    <a:pt x="22" y="34"/>
                  </a:cubicBezTo>
                  <a:cubicBezTo>
                    <a:pt x="22" y="0"/>
                    <a:pt x="22" y="0"/>
                    <a:pt x="22" y="0"/>
                  </a:cubicBezTo>
                  <a:lnTo>
                    <a:pt x="19"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70"/>
            <p:cNvSpPr/>
            <p:nvPr/>
          </p:nvSpPr>
          <p:spPr>
            <a:xfrm>
              <a:off x="2633650" y="2999088"/>
              <a:ext cx="84138" cy="41275"/>
            </a:xfrm>
            <a:custGeom>
              <a:rect b="b" l="l" r="r" t="t"/>
              <a:pathLst>
                <a:path extrusionOk="0" h="26" w="53">
                  <a:moveTo>
                    <a:pt x="0" y="0"/>
                  </a:moveTo>
                  <a:lnTo>
                    <a:pt x="0" y="26"/>
                  </a:lnTo>
                  <a:lnTo>
                    <a:pt x="46" y="26"/>
                  </a:lnTo>
                  <a:lnTo>
                    <a:pt x="53" y="26"/>
                  </a:lnTo>
                  <a:lnTo>
                    <a:pt x="53" y="0"/>
                  </a:ln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70"/>
            <p:cNvSpPr/>
            <p:nvPr/>
          </p:nvSpPr>
          <p:spPr>
            <a:xfrm>
              <a:off x="2633650" y="2908600"/>
              <a:ext cx="84169" cy="65107"/>
            </a:xfrm>
            <a:custGeom>
              <a:rect b="b" l="l" r="r" t="t"/>
              <a:pathLst>
                <a:path extrusionOk="0" h="17" w="22">
                  <a:moveTo>
                    <a:pt x="19" y="17"/>
                  </a:moveTo>
                  <a:cubicBezTo>
                    <a:pt x="22" y="17"/>
                    <a:pt x="22" y="17"/>
                    <a:pt x="22" y="17"/>
                  </a:cubicBezTo>
                  <a:cubicBezTo>
                    <a:pt x="22" y="9"/>
                    <a:pt x="22" y="9"/>
                    <a:pt x="22" y="9"/>
                  </a:cubicBezTo>
                  <a:cubicBezTo>
                    <a:pt x="22" y="4"/>
                    <a:pt x="18" y="0"/>
                    <a:pt x="13" y="0"/>
                  </a:cubicBezTo>
                  <a:cubicBezTo>
                    <a:pt x="9" y="0"/>
                    <a:pt x="9" y="0"/>
                    <a:pt x="9" y="0"/>
                  </a:cubicBezTo>
                  <a:cubicBezTo>
                    <a:pt x="4" y="0"/>
                    <a:pt x="0" y="4"/>
                    <a:pt x="0" y="9"/>
                  </a:cubicBezTo>
                  <a:cubicBezTo>
                    <a:pt x="0" y="17"/>
                    <a:pt x="0" y="17"/>
                    <a:pt x="0" y="17"/>
                  </a:cubicBezTo>
                  <a:lnTo>
                    <a:pt x="19" y="1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33" name="Google Shape;1433;p70"/>
          <p:cNvGrpSpPr/>
          <p:nvPr/>
        </p:nvGrpSpPr>
        <p:grpSpPr>
          <a:xfrm>
            <a:off x="2855775" y="2851450"/>
            <a:ext cx="260425" cy="427053"/>
            <a:chOff x="2913050" y="2851450"/>
            <a:chExt cx="260425" cy="427053"/>
          </a:xfrm>
        </p:grpSpPr>
        <p:sp>
          <p:nvSpPr>
            <p:cNvPr id="1434" name="Google Shape;1434;p70"/>
            <p:cNvSpPr/>
            <p:nvPr/>
          </p:nvSpPr>
          <p:spPr>
            <a:xfrm>
              <a:off x="2913050" y="3173713"/>
              <a:ext cx="260425" cy="104791"/>
            </a:xfrm>
            <a:custGeom>
              <a:rect b="b" l="l" r="r" t="t"/>
              <a:pathLst>
                <a:path extrusionOk="0" h="28" w="69">
                  <a:moveTo>
                    <a:pt x="34" y="22"/>
                  </a:moveTo>
                  <a:cubicBezTo>
                    <a:pt x="31" y="22"/>
                    <a:pt x="28" y="20"/>
                    <a:pt x="26" y="18"/>
                  </a:cubicBezTo>
                  <a:cubicBezTo>
                    <a:pt x="26" y="18"/>
                    <a:pt x="21" y="10"/>
                    <a:pt x="15" y="0"/>
                  </a:cubicBezTo>
                  <a:cubicBezTo>
                    <a:pt x="6" y="5"/>
                    <a:pt x="0" y="14"/>
                    <a:pt x="0" y="25"/>
                  </a:cubicBezTo>
                  <a:cubicBezTo>
                    <a:pt x="0" y="26"/>
                    <a:pt x="1" y="28"/>
                    <a:pt x="3" y="28"/>
                  </a:cubicBezTo>
                  <a:cubicBezTo>
                    <a:pt x="65" y="28"/>
                    <a:pt x="65" y="28"/>
                    <a:pt x="65" y="28"/>
                  </a:cubicBezTo>
                  <a:cubicBezTo>
                    <a:pt x="67" y="28"/>
                    <a:pt x="69" y="26"/>
                    <a:pt x="69" y="25"/>
                  </a:cubicBezTo>
                  <a:cubicBezTo>
                    <a:pt x="69" y="17"/>
                    <a:pt x="66" y="11"/>
                    <a:pt x="61" y="5"/>
                  </a:cubicBezTo>
                  <a:cubicBezTo>
                    <a:pt x="59" y="3"/>
                    <a:pt x="57" y="1"/>
                    <a:pt x="54" y="0"/>
                  </a:cubicBezTo>
                  <a:cubicBezTo>
                    <a:pt x="48" y="10"/>
                    <a:pt x="42" y="18"/>
                    <a:pt x="42" y="18"/>
                  </a:cubicBezTo>
                  <a:cubicBezTo>
                    <a:pt x="41" y="20"/>
                    <a:pt x="38" y="22"/>
                    <a:pt x="34" y="2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70"/>
            <p:cNvSpPr/>
            <p:nvPr/>
          </p:nvSpPr>
          <p:spPr>
            <a:xfrm>
              <a:off x="2913050" y="2851450"/>
              <a:ext cx="260425" cy="382405"/>
            </a:xfrm>
            <a:custGeom>
              <a:rect b="b" l="l" r="r" t="t"/>
              <a:pathLst>
                <a:path extrusionOk="0" h="101" w="69">
                  <a:moveTo>
                    <a:pt x="69" y="35"/>
                  </a:moveTo>
                  <a:cubicBezTo>
                    <a:pt x="69" y="16"/>
                    <a:pt x="53" y="0"/>
                    <a:pt x="34" y="0"/>
                  </a:cubicBezTo>
                  <a:cubicBezTo>
                    <a:pt x="15" y="0"/>
                    <a:pt x="0" y="16"/>
                    <a:pt x="0" y="35"/>
                  </a:cubicBezTo>
                  <a:cubicBezTo>
                    <a:pt x="0" y="43"/>
                    <a:pt x="5" y="56"/>
                    <a:pt x="16" y="74"/>
                  </a:cubicBezTo>
                  <a:cubicBezTo>
                    <a:pt x="24" y="88"/>
                    <a:pt x="32" y="99"/>
                    <a:pt x="32" y="99"/>
                  </a:cubicBezTo>
                  <a:cubicBezTo>
                    <a:pt x="32" y="100"/>
                    <a:pt x="33" y="101"/>
                    <a:pt x="34" y="101"/>
                  </a:cubicBezTo>
                  <a:cubicBezTo>
                    <a:pt x="35" y="101"/>
                    <a:pt x="36" y="100"/>
                    <a:pt x="37" y="99"/>
                  </a:cubicBezTo>
                  <a:cubicBezTo>
                    <a:pt x="37" y="99"/>
                    <a:pt x="45" y="88"/>
                    <a:pt x="53" y="74"/>
                  </a:cubicBezTo>
                  <a:cubicBezTo>
                    <a:pt x="63" y="56"/>
                    <a:pt x="69" y="43"/>
                    <a:pt x="69" y="35"/>
                  </a:cubicBezTo>
                  <a:close/>
                  <a:moveTo>
                    <a:pt x="34" y="57"/>
                  </a:moveTo>
                  <a:cubicBezTo>
                    <a:pt x="34" y="57"/>
                    <a:pt x="34" y="57"/>
                    <a:pt x="34" y="57"/>
                  </a:cubicBezTo>
                  <a:cubicBezTo>
                    <a:pt x="29" y="57"/>
                    <a:pt x="24" y="55"/>
                    <a:pt x="20" y="51"/>
                  </a:cubicBezTo>
                  <a:cubicBezTo>
                    <a:pt x="13" y="43"/>
                    <a:pt x="13" y="31"/>
                    <a:pt x="20" y="23"/>
                  </a:cubicBezTo>
                  <a:cubicBezTo>
                    <a:pt x="28" y="15"/>
                    <a:pt x="41" y="15"/>
                    <a:pt x="48" y="23"/>
                  </a:cubicBezTo>
                  <a:cubicBezTo>
                    <a:pt x="56" y="31"/>
                    <a:pt x="56" y="43"/>
                    <a:pt x="48" y="51"/>
                  </a:cubicBezTo>
                  <a:cubicBezTo>
                    <a:pt x="45" y="55"/>
                    <a:pt x="40" y="57"/>
                    <a:pt x="34" y="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70"/>
            <p:cNvSpPr/>
            <p:nvPr/>
          </p:nvSpPr>
          <p:spPr>
            <a:xfrm>
              <a:off x="2989250" y="2941938"/>
              <a:ext cx="107958" cy="98441"/>
            </a:xfrm>
            <a:custGeom>
              <a:rect b="b" l="l" r="r" t="t"/>
              <a:pathLst>
                <a:path extrusionOk="0" h="26" w="29">
                  <a:moveTo>
                    <a:pt x="14" y="0"/>
                  </a:moveTo>
                  <a:cubicBezTo>
                    <a:pt x="11" y="0"/>
                    <a:pt x="8" y="1"/>
                    <a:pt x="5" y="4"/>
                  </a:cubicBezTo>
                  <a:cubicBezTo>
                    <a:pt x="0" y="9"/>
                    <a:pt x="0" y="17"/>
                    <a:pt x="5" y="22"/>
                  </a:cubicBezTo>
                  <a:cubicBezTo>
                    <a:pt x="8" y="25"/>
                    <a:pt x="11" y="26"/>
                    <a:pt x="14" y="26"/>
                  </a:cubicBezTo>
                  <a:cubicBezTo>
                    <a:pt x="14" y="26"/>
                    <a:pt x="14" y="26"/>
                    <a:pt x="14" y="26"/>
                  </a:cubicBezTo>
                  <a:cubicBezTo>
                    <a:pt x="18" y="26"/>
                    <a:pt x="21" y="25"/>
                    <a:pt x="24" y="22"/>
                  </a:cubicBezTo>
                  <a:cubicBezTo>
                    <a:pt x="29" y="17"/>
                    <a:pt x="29" y="9"/>
                    <a:pt x="24" y="4"/>
                  </a:cubicBezTo>
                  <a:cubicBezTo>
                    <a:pt x="21" y="1"/>
                    <a:pt x="18" y="0"/>
                    <a:pt x="14" y="0"/>
                  </a:cubicBezTo>
                  <a:close/>
                  <a:moveTo>
                    <a:pt x="20" y="16"/>
                  </a:moveTo>
                  <a:cubicBezTo>
                    <a:pt x="18" y="16"/>
                    <a:pt x="18" y="16"/>
                    <a:pt x="18" y="16"/>
                  </a:cubicBezTo>
                  <a:cubicBezTo>
                    <a:pt x="18" y="19"/>
                    <a:pt x="18" y="19"/>
                    <a:pt x="18" y="19"/>
                  </a:cubicBezTo>
                  <a:cubicBezTo>
                    <a:pt x="18" y="21"/>
                    <a:pt x="16" y="22"/>
                    <a:pt x="14" y="22"/>
                  </a:cubicBezTo>
                  <a:cubicBezTo>
                    <a:pt x="13" y="22"/>
                    <a:pt x="11" y="21"/>
                    <a:pt x="11" y="19"/>
                  </a:cubicBezTo>
                  <a:cubicBezTo>
                    <a:pt x="11" y="16"/>
                    <a:pt x="11" y="16"/>
                    <a:pt x="11" y="16"/>
                  </a:cubicBezTo>
                  <a:cubicBezTo>
                    <a:pt x="8" y="16"/>
                    <a:pt x="8" y="16"/>
                    <a:pt x="8" y="16"/>
                  </a:cubicBezTo>
                  <a:cubicBezTo>
                    <a:pt x="7" y="16"/>
                    <a:pt x="5" y="15"/>
                    <a:pt x="5" y="13"/>
                  </a:cubicBezTo>
                  <a:cubicBezTo>
                    <a:pt x="5" y="11"/>
                    <a:pt x="7" y="10"/>
                    <a:pt x="8" y="10"/>
                  </a:cubicBezTo>
                  <a:cubicBezTo>
                    <a:pt x="11" y="10"/>
                    <a:pt x="11" y="10"/>
                    <a:pt x="11" y="10"/>
                  </a:cubicBezTo>
                  <a:cubicBezTo>
                    <a:pt x="11" y="7"/>
                    <a:pt x="11" y="7"/>
                    <a:pt x="11" y="7"/>
                  </a:cubicBezTo>
                  <a:cubicBezTo>
                    <a:pt x="11" y="5"/>
                    <a:pt x="13" y="4"/>
                    <a:pt x="14" y="4"/>
                  </a:cubicBezTo>
                  <a:cubicBezTo>
                    <a:pt x="16" y="4"/>
                    <a:pt x="18" y="5"/>
                    <a:pt x="18" y="7"/>
                  </a:cubicBezTo>
                  <a:cubicBezTo>
                    <a:pt x="18" y="10"/>
                    <a:pt x="18" y="10"/>
                    <a:pt x="18" y="10"/>
                  </a:cubicBezTo>
                  <a:cubicBezTo>
                    <a:pt x="20" y="10"/>
                    <a:pt x="20" y="10"/>
                    <a:pt x="20" y="10"/>
                  </a:cubicBezTo>
                  <a:cubicBezTo>
                    <a:pt x="22" y="10"/>
                    <a:pt x="24" y="11"/>
                    <a:pt x="24" y="13"/>
                  </a:cubicBezTo>
                  <a:cubicBezTo>
                    <a:pt x="24" y="15"/>
                    <a:pt x="22" y="16"/>
                    <a:pt x="20" y="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37" name="Google Shape;1437;p70"/>
          <p:cNvGrpSpPr/>
          <p:nvPr/>
        </p:nvGrpSpPr>
        <p:grpSpPr>
          <a:xfrm>
            <a:off x="3386113" y="2840338"/>
            <a:ext cx="422291" cy="427022"/>
            <a:chOff x="3381363" y="2840338"/>
            <a:chExt cx="422291" cy="427022"/>
          </a:xfrm>
        </p:grpSpPr>
        <p:sp>
          <p:nvSpPr>
            <p:cNvPr id="1438" name="Google Shape;1438;p70"/>
            <p:cNvSpPr/>
            <p:nvPr/>
          </p:nvSpPr>
          <p:spPr>
            <a:xfrm>
              <a:off x="3557575" y="2840338"/>
              <a:ext cx="76200" cy="101584"/>
            </a:xfrm>
            <a:custGeom>
              <a:rect b="b" l="l" r="r" t="t"/>
              <a:pathLst>
                <a:path extrusionOk="0" h="27" w="20">
                  <a:moveTo>
                    <a:pt x="13" y="27"/>
                  </a:moveTo>
                  <a:cubicBezTo>
                    <a:pt x="13" y="19"/>
                    <a:pt x="13" y="19"/>
                    <a:pt x="13" y="19"/>
                  </a:cubicBezTo>
                  <a:cubicBezTo>
                    <a:pt x="17" y="18"/>
                    <a:pt x="20" y="14"/>
                    <a:pt x="20" y="10"/>
                  </a:cubicBezTo>
                  <a:cubicBezTo>
                    <a:pt x="20" y="4"/>
                    <a:pt x="15" y="0"/>
                    <a:pt x="10" y="0"/>
                  </a:cubicBezTo>
                  <a:cubicBezTo>
                    <a:pt x="4" y="0"/>
                    <a:pt x="0" y="4"/>
                    <a:pt x="0" y="10"/>
                  </a:cubicBezTo>
                  <a:cubicBezTo>
                    <a:pt x="0" y="14"/>
                    <a:pt x="2" y="18"/>
                    <a:pt x="6" y="19"/>
                  </a:cubicBezTo>
                  <a:cubicBezTo>
                    <a:pt x="6" y="27"/>
                    <a:pt x="6" y="27"/>
                    <a:pt x="6" y="27"/>
                  </a:cubicBezTo>
                  <a:cubicBezTo>
                    <a:pt x="7" y="27"/>
                    <a:pt x="8" y="27"/>
                    <a:pt x="10" y="27"/>
                  </a:cubicBezTo>
                  <a:cubicBezTo>
                    <a:pt x="11" y="27"/>
                    <a:pt x="12" y="27"/>
                    <a:pt x="13"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70"/>
            <p:cNvSpPr/>
            <p:nvPr/>
          </p:nvSpPr>
          <p:spPr>
            <a:xfrm>
              <a:off x="3398825" y="2859388"/>
              <a:ext cx="125468" cy="125468"/>
            </a:xfrm>
            <a:custGeom>
              <a:rect b="b" l="l" r="r" t="t"/>
              <a:pathLst>
                <a:path extrusionOk="0" h="33" w="33">
                  <a:moveTo>
                    <a:pt x="33" y="29"/>
                  </a:moveTo>
                  <a:cubicBezTo>
                    <a:pt x="20" y="15"/>
                    <a:pt x="20" y="15"/>
                    <a:pt x="20" y="15"/>
                  </a:cubicBezTo>
                  <a:cubicBezTo>
                    <a:pt x="22" y="12"/>
                    <a:pt x="21" y="7"/>
                    <a:pt x="18" y="4"/>
                  </a:cubicBezTo>
                  <a:cubicBezTo>
                    <a:pt x="14" y="0"/>
                    <a:pt x="8" y="0"/>
                    <a:pt x="4" y="4"/>
                  </a:cubicBezTo>
                  <a:cubicBezTo>
                    <a:pt x="0" y="8"/>
                    <a:pt x="0" y="14"/>
                    <a:pt x="4" y="18"/>
                  </a:cubicBezTo>
                  <a:cubicBezTo>
                    <a:pt x="6" y="20"/>
                    <a:pt x="9" y="21"/>
                    <a:pt x="11" y="21"/>
                  </a:cubicBezTo>
                  <a:cubicBezTo>
                    <a:pt x="13" y="21"/>
                    <a:pt x="14" y="21"/>
                    <a:pt x="15" y="20"/>
                  </a:cubicBezTo>
                  <a:cubicBezTo>
                    <a:pt x="29" y="33"/>
                    <a:pt x="29" y="33"/>
                    <a:pt x="29" y="33"/>
                  </a:cubicBezTo>
                  <a:cubicBezTo>
                    <a:pt x="30" y="32"/>
                    <a:pt x="32" y="30"/>
                    <a:pt x="33" y="2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70"/>
            <p:cNvSpPr/>
            <p:nvPr/>
          </p:nvSpPr>
          <p:spPr>
            <a:xfrm>
              <a:off x="3381363" y="3014963"/>
              <a:ext cx="104791" cy="74613"/>
            </a:xfrm>
            <a:custGeom>
              <a:rect b="b" l="l" r="r" t="t"/>
              <a:pathLst>
                <a:path extrusionOk="0" h="20" w="28">
                  <a:moveTo>
                    <a:pt x="28" y="7"/>
                  </a:moveTo>
                  <a:cubicBezTo>
                    <a:pt x="20" y="7"/>
                    <a:pt x="20" y="7"/>
                    <a:pt x="20" y="7"/>
                  </a:cubicBezTo>
                  <a:cubicBezTo>
                    <a:pt x="18" y="3"/>
                    <a:pt x="15" y="0"/>
                    <a:pt x="10" y="0"/>
                  </a:cubicBezTo>
                  <a:cubicBezTo>
                    <a:pt x="5" y="0"/>
                    <a:pt x="0" y="5"/>
                    <a:pt x="0" y="10"/>
                  </a:cubicBezTo>
                  <a:cubicBezTo>
                    <a:pt x="0" y="16"/>
                    <a:pt x="5" y="20"/>
                    <a:pt x="10" y="20"/>
                  </a:cubicBezTo>
                  <a:cubicBezTo>
                    <a:pt x="15" y="20"/>
                    <a:pt x="18" y="18"/>
                    <a:pt x="20" y="14"/>
                  </a:cubicBezTo>
                  <a:cubicBezTo>
                    <a:pt x="28" y="14"/>
                    <a:pt x="28" y="14"/>
                    <a:pt x="28" y="14"/>
                  </a:cubicBezTo>
                  <a:cubicBezTo>
                    <a:pt x="28" y="13"/>
                    <a:pt x="28" y="11"/>
                    <a:pt x="28" y="10"/>
                  </a:cubicBezTo>
                  <a:cubicBezTo>
                    <a:pt x="28" y="9"/>
                    <a:pt x="28" y="8"/>
                    <a:pt x="28" y="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70"/>
            <p:cNvSpPr/>
            <p:nvPr/>
          </p:nvSpPr>
          <p:spPr>
            <a:xfrm>
              <a:off x="3384538" y="3119738"/>
              <a:ext cx="142819" cy="139648"/>
            </a:xfrm>
            <a:custGeom>
              <a:rect b="b" l="l" r="r" t="t"/>
              <a:pathLst>
                <a:path extrusionOk="0" h="37" w="38">
                  <a:moveTo>
                    <a:pt x="33" y="0"/>
                  </a:moveTo>
                  <a:cubicBezTo>
                    <a:pt x="15" y="18"/>
                    <a:pt x="15" y="18"/>
                    <a:pt x="15" y="18"/>
                  </a:cubicBezTo>
                  <a:cubicBezTo>
                    <a:pt x="14" y="17"/>
                    <a:pt x="12" y="17"/>
                    <a:pt x="11" y="17"/>
                  </a:cubicBezTo>
                  <a:cubicBezTo>
                    <a:pt x="8" y="17"/>
                    <a:pt x="6" y="18"/>
                    <a:pt x="4" y="20"/>
                  </a:cubicBezTo>
                  <a:cubicBezTo>
                    <a:pt x="0" y="24"/>
                    <a:pt x="0" y="30"/>
                    <a:pt x="4" y="34"/>
                  </a:cubicBezTo>
                  <a:cubicBezTo>
                    <a:pt x="6" y="36"/>
                    <a:pt x="8" y="37"/>
                    <a:pt x="11" y="37"/>
                  </a:cubicBezTo>
                  <a:cubicBezTo>
                    <a:pt x="13" y="37"/>
                    <a:pt x="16" y="36"/>
                    <a:pt x="18" y="34"/>
                  </a:cubicBezTo>
                  <a:cubicBezTo>
                    <a:pt x="21" y="31"/>
                    <a:pt x="21" y="27"/>
                    <a:pt x="20" y="23"/>
                  </a:cubicBezTo>
                  <a:cubicBezTo>
                    <a:pt x="38" y="5"/>
                    <a:pt x="38" y="5"/>
                    <a:pt x="38" y="5"/>
                  </a:cubicBezTo>
                  <a:cubicBezTo>
                    <a:pt x="36" y="4"/>
                    <a:pt x="34" y="2"/>
                    <a:pt x="3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70"/>
            <p:cNvSpPr/>
            <p:nvPr/>
          </p:nvSpPr>
          <p:spPr>
            <a:xfrm>
              <a:off x="3557575" y="3161013"/>
              <a:ext cx="76200" cy="106347"/>
            </a:xfrm>
            <a:custGeom>
              <a:rect b="b" l="l" r="r" t="t"/>
              <a:pathLst>
                <a:path extrusionOk="0" h="28" w="20">
                  <a:moveTo>
                    <a:pt x="6" y="0"/>
                  </a:moveTo>
                  <a:cubicBezTo>
                    <a:pt x="6" y="8"/>
                    <a:pt x="6" y="8"/>
                    <a:pt x="6" y="8"/>
                  </a:cubicBezTo>
                  <a:cubicBezTo>
                    <a:pt x="2" y="9"/>
                    <a:pt x="0" y="13"/>
                    <a:pt x="0" y="18"/>
                  </a:cubicBezTo>
                  <a:cubicBezTo>
                    <a:pt x="0" y="23"/>
                    <a:pt x="4" y="28"/>
                    <a:pt x="10" y="28"/>
                  </a:cubicBezTo>
                  <a:cubicBezTo>
                    <a:pt x="15" y="28"/>
                    <a:pt x="20" y="23"/>
                    <a:pt x="20" y="18"/>
                  </a:cubicBezTo>
                  <a:cubicBezTo>
                    <a:pt x="20" y="13"/>
                    <a:pt x="17" y="10"/>
                    <a:pt x="13" y="8"/>
                  </a:cubicBezTo>
                  <a:cubicBezTo>
                    <a:pt x="13" y="0"/>
                    <a:pt x="13" y="0"/>
                    <a:pt x="13" y="0"/>
                  </a:cubicBezTo>
                  <a:cubicBezTo>
                    <a:pt x="12" y="0"/>
                    <a:pt x="11" y="0"/>
                    <a:pt x="10" y="0"/>
                  </a:cubicBezTo>
                  <a:cubicBezTo>
                    <a:pt x="8" y="0"/>
                    <a:pt x="7" y="0"/>
                    <a:pt x="6"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70"/>
            <p:cNvSpPr/>
            <p:nvPr/>
          </p:nvSpPr>
          <p:spPr>
            <a:xfrm>
              <a:off x="3663938" y="3119738"/>
              <a:ext cx="96790" cy="98441"/>
            </a:xfrm>
            <a:custGeom>
              <a:rect b="b" l="l" r="r" t="t"/>
              <a:pathLst>
                <a:path extrusionOk="0" h="26" w="26">
                  <a:moveTo>
                    <a:pt x="0" y="5"/>
                  </a:moveTo>
                  <a:cubicBezTo>
                    <a:pt x="6" y="12"/>
                    <a:pt x="6" y="12"/>
                    <a:pt x="6" y="12"/>
                  </a:cubicBezTo>
                  <a:cubicBezTo>
                    <a:pt x="5" y="15"/>
                    <a:pt x="5" y="20"/>
                    <a:pt x="8" y="23"/>
                  </a:cubicBezTo>
                  <a:cubicBezTo>
                    <a:pt x="10" y="25"/>
                    <a:pt x="13" y="26"/>
                    <a:pt x="15" y="26"/>
                  </a:cubicBezTo>
                  <a:cubicBezTo>
                    <a:pt x="18" y="26"/>
                    <a:pt x="20" y="25"/>
                    <a:pt x="22" y="23"/>
                  </a:cubicBezTo>
                  <a:cubicBezTo>
                    <a:pt x="26" y="19"/>
                    <a:pt x="26" y="13"/>
                    <a:pt x="22" y="9"/>
                  </a:cubicBezTo>
                  <a:cubicBezTo>
                    <a:pt x="19" y="6"/>
                    <a:pt x="15" y="5"/>
                    <a:pt x="11" y="7"/>
                  </a:cubicBezTo>
                  <a:cubicBezTo>
                    <a:pt x="4" y="0"/>
                    <a:pt x="4" y="0"/>
                    <a:pt x="4" y="0"/>
                  </a:cubicBezTo>
                  <a:cubicBezTo>
                    <a:pt x="3" y="2"/>
                    <a:pt x="1" y="3"/>
                    <a:pt x="0" y="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70"/>
            <p:cNvSpPr/>
            <p:nvPr/>
          </p:nvSpPr>
          <p:spPr>
            <a:xfrm>
              <a:off x="3659175" y="2845100"/>
              <a:ext cx="144478" cy="139648"/>
            </a:xfrm>
            <a:custGeom>
              <a:rect b="b" l="l" r="r" t="t"/>
              <a:pathLst>
                <a:path extrusionOk="0" h="37" w="38">
                  <a:moveTo>
                    <a:pt x="5" y="37"/>
                  </a:moveTo>
                  <a:cubicBezTo>
                    <a:pt x="23" y="19"/>
                    <a:pt x="23" y="19"/>
                    <a:pt x="23" y="19"/>
                  </a:cubicBezTo>
                  <a:cubicBezTo>
                    <a:pt x="24" y="20"/>
                    <a:pt x="26" y="20"/>
                    <a:pt x="27" y="20"/>
                  </a:cubicBezTo>
                  <a:cubicBezTo>
                    <a:pt x="30" y="20"/>
                    <a:pt x="33" y="19"/>
                    <a:pt x="34" y="18"/>
                  </a:cubicBezTo>
                  <a:cubicBezTo>
                    <a:pt x="38" y="14"/>
                    <a:pt x="38" y="7"/>
                    <a:pt x="34" y="3"/>
                  </a:cubicBezTo>
                  <a:cubicBezTo>
                    <a:pt x="31" y="0"/>
                    <a:pt x="24" y="0"/>
                    <a:pt x="20" y="3"/>
                  </a:cubicBezTo>
                  <a:cubicBezTo>
                    <a:pt x="17" y="6"/>
                    <a:pt x="17" y="11"/>
                    <a:pt x="18" y="15"/>
                  </a:cubicBezTo>
                  <a:cubicBezTo>
                    <a:pt x="0" y="32"/>
                    <a:pt x="0" y="32"/>
                    <a:pt x="0" y="32"/>
                  </a:cubicBezTo>
                  <a:cubicBezTo>
                    <a:pt x="2" y="34"/>
                    <a:pt x="4" y="35"/>
                    <a:pt x="5" y="3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70"/>
            <p:cNvSpPr/>
            <p:nvPr/>
          </p:nvSpPr>
          <p:spPr>
            <a:xfrm>
              <a:off x="3700450" y="3014963"/>
              <a:ext cx="87356" cy="74613"/>
            </a:xfrm>
            <a:custGeom>
              <a:rect b="b" l="l" r="r" t="t"/>
              <a:pathLst>
                <a:path extrusionOk="0" h="20" w="23">
                  <a:moveTo>
                    <a:pt x="13" y="0"/>
                  </a:moveTo>
                  <a:cubicBezTo>
                    <a:pt x="9" y="0"/>
                    <a:pt x="5" y="3"/>
                    <a:pt x="4" y="7"/>
                  </a:cubicBezTo>
                  <a:cubicBezTo>
                    <a:pt x="0" y="7"/>
                    <a:pt x="0" y="7"/>
                    <a:pt x="0" y="7"/>
                  </a:cubicBezTo>
                  <a:cubicBezTo>
                    <a:pt x="0" y="8"/>
                    <a:pt x="1" y="9"/>
                    <a:pt x="1" y="10"/>
                  </a:cubicBezTo>
                  <a:cubicBezTo>
                    <a:pt x="1" y="11"/>
                    <a:pt x="0" y="12"/>
                    <a:pt x="0" y="13"/>
                  </a:cubicBezTo>
                  <a:cubicBezTo>
                    <a:pt x="4" y="13"/>
                    <a:pt x="4" y="13"/>
                    <a:pt x="4" y="13"/>
                  </a:cubicBezTo>
                  <a:cubicBezTo>
                    <a:pt x="5" y="17"/>
                    <a:pt x="9" y="20"/>
                    <a:pt x="13" y="20"/>
                  </a:cubicBezTo>
                  <a:cubicBezTo>
                    <a:pt x="19" y="20"/>
                    <a:pt x="23" y="16"/>
                    <a:pt x="23" y="10"/>
                  </a:cubicBezTo>
                  <a:cubicBezTo>
                    <a:pt x="23" y="5"/>
                    <a:pt x="19" y="0"/>
                    <a:pt x="1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70"/>
            <p:cNvSpPr/>
            <p:nvPr/>
          </p:nvSpPr>
          <p:spPr>
            <a:xfrm>
              <a:off x="3595675" y="3056238"/>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70"/>
            <p:cNvSpPr/>
            <p:nvPr/>
          </p:nvSpPr>
          <p:spPr>
            <a:xfrm>
              <a:off x="3508363" y="2968925"/>
              <a:ext cx="169843" cy="169843"/>
            </a:xfrm>
            <a:custGeom>
              <a:rect b="b" l="l" r="r" t="t"/>
              <a:pathLst>
                <a:path extrusionOk="0" h="45" w="45">
                  <a:moveTo>
                    <a:pt x="45" y="22"/>
                  </a:moveTo>
                  <a:cubicBezTo>
                    <a:pt x="45" y="10"/>
                    <a:pt x="35" y="0"/>
                    <a:pt x="23" y="0"/>
                  </a:cubicBezTo>
                  <a:cubicBezTo>
                    <a:pt x="10" y="0"/>
                    <a:pt x="0" y="10"/>
                    <a:pt x="0" y="22"/>
                  </a:cubicBezTo>
                  <a:cubicBezTo>
                    <a:pt x="0" y="35"/>
                    <a:pt x="10" y="45"/>
                    <a:pt x="23" y="45"/>
                  </a:cubicBezTo>
                  <a:cubicBezTo>
                    <a:pt x="35" y="45"/>
                    <a:pt x="45" y="35"/>
                    <a:pt x="45" y="22"/>
                  </a:cubicBezTo>
                  <a:close/>
                  <a:moveTo>
                    <a:pt x="26" y="11"/>
                  </a:moveTo>
                  <a:cubicBezTo>
                    <a:pt x="26" y="13"/>
                    <a:pt x="24" y="15"/>
                    <a:pt x="23" y="15"/>
                  </a:cubicBezTo>
                  <a:cubicBezTo>
                    <a:pt x="21" y="15"/>
                    <a:pt x="19" y="13"/>
                    <a:pt x="19" y="11"/>
                  </a:cubicBezTo>
                  <a:cubicBezTo>
                    <a:pt x="19" y="10"/>
                    <a:pt x="21" y="8"/>
                    <a:pt x="23" y="8"/>
                  </a:cubicBezTo>
                  <a:cubicBezTo>
                    <a:pt x="24" y="8"/>
                    <a:pt x="26" y="10"/>
                    <a:pt x="26" y="11"/>
                  </a:cubicBezTo>
                  <a:close/>
                  <a:moveTo>
                    <a:pt x="13" y="19"/>
                  </a:moveTo>
                  <a:cubicBezTo>
                    <a:pt x="11" y="19"/>
                    <a:pt x="9" y="17"/>
                    <a:pt x="9" y="16"/>
                  </a:cubicBezTo>
                  <a:cubicBezTo>
                    <a:pt x="9" y="14"/>
                    <a:pt x="11" y="12"/>
                    <a:pt x="13" y="12"/>
                  </a:cubicBezTo>
                  <a:cubicBezTo>
                    <a:pt x="14" y="12"/>
                    <a:pt x="16" y="14"/>
                    <a:pt x="16" y="16"/>
                  </a:cubicBezTo>
                  <a:cubicBezTo>
                    <a:pt x="16" y="17"/>
                    <a:pt x="14" y="19"/>
                    <a:pt x="13" y="19"/>
                  </a:cubicBezTo>
                  <a:close/>
                  <a:moveTo>
                    <a:pt x="16" y="27"/>
                  </a:moveTo>
                  <a:cubicBezTo>
                    <a:pt x="16" y="21"/>
                    <a:pt x="21" y="17"/>
                    <a:pt x="26" y="17"/>
                  </a:cubicBezTo>
                  <a:cubicBezTo>
                    <a:pt x="32" y="17"/>
                    <a:pt x="36" y="21"/>
                    <a:pt x="36" y="27"/>
                  </a:cubicBezTo>
                  <a:cubicBezTo>
                    <a:pt x="36" y="32"/>
                    <a:pt x="32" y="37"/>
                    <a:pt x="26" y="37"/>
                  </a:cubicBezTo>
                  <a:cubicBezTo>
                    <a:pt x="21" y="37"/>
                    <a:pt x="16" y="32"/>
                    <a:pt x="16"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8" name="Google Shape;1448;p70"/>
          <p:cNvSpPr/>
          <p:nvPr/>
        </p:nvSpPr>
        <p:spPr>
          <a:xfrm>
            <a:off x="4727550" y="2875263"/>
            <a:ext cx="346139" cy="422275"/>
          </a:xfrm>
          <a:custGeom>
            <a:rect b="b" l="l" r="r" t="t"/>
            <a:pathLst>
              <a:path extrusionOk="0" h="112" w="92">
                <a:moveTo>
                  <a:pt x="91" y="81"/>
                </a:moveTo>
                <a:cubicBezTo>
                  <a:pt x="89" y="80"/>
                  <a:pt x="87" y="80"/>
                  <a:pt x="86" y="81"/>
                </a:cubicBezTo>
                <a:cubicBezTo>
                  <a:pt x="82" y="86"/>
                  <a:pt x="82" y="86"/>
                  <a:pt x="82" y="86"/>
                </a:cubicBezTo>
                <a:cubicBezTo>
                  <a:pt x="80" y="87"/>
                  <a:pt x="78" y="87"/>
                  <a:pt x="77" y="85"/>
                </a:cubicBezTo>
                <a:cubicBezTo>
                  <a:pt x="72" y="81"/>
                  <a:pt x="72" y="81"/>
                  <a:pt x="72" y="81"/>
                </a:cubicBezTo>
                <a:cubicBezTo>
                  <a:pt x="73" y="79"/>
                  <a:pt x="73" y="77"/>
                  <a:pt x="73" y="74"/>
                </a:cubicBezTo>
                <a:cubicBezTo>
                  <a:pt x="73" y="61"/>
                  <a:pt x="73" y="61"/>
                  <a:pt x="73" y="61"/>
                </a:cubicBezTo>
                <a:cubicBezTo>
                  <a:pt x="79" y="61"/>
                  <a:pt x="79" y="61"/>
                  <a:pt x="79" y="61"/>
                </a:cubicBezTo>
                <a:cubicBezTo>
                  <a:pt x="85" y="61"/>
                  <a:pt x="89" y="57"/>
                  <a:pt x="89" y="52"/>
                </a:cubicBezTo>
                <a:cubicBezTo>
                  <a:pt x="89" y="45"/>
                  <a:pt x="89" y="45"/>
                  <a:pt x="89" y="45"/>
                </a:cubicBezTo>
                <a:cubicBezTo>
                  <a:pt x="89" y="44"/>
                  <a:pt x="88" y="42"/>
                  <a:pt x="86" y="42"/>
                </a:cubicBezTo>
                <a:cubicBezTo>
                  <a:pt x="84" y="42"/>
                  <a:pt x="83" y="44"/>
                  <a:pt x="83" y="45"/>
                </a:cubicBezTo>
                <a:cubicBezTo>
                  <a:pt x="83" y="52"/>
                  <a:pt x="83" y="52"/>
                  <a:pt x="83" y="52"/>
                </a:cubicBezTo>
                <a:cubicBezTo>
                  <a:pt x="83" y="53"/>
                  <a:pt x="81" y="55"/>
                  <a:pt x="79" y="55"/>
                </a:cubicBezTo>
                <a:cubicBezTo>
                  <a:pt x="73" y="55"/>
                  <a:pt x="73" y="55"/>
                  <a:pt x="73" y="55"/>
                </a:cubicBezTo>
                <a:cubicBezTo>
                  <a:pt x="73" y="37"/>
                  <a:pt x="73" y="37"/>
                  <a:pt x="73" y="37"/>
                </a:cubicBezTo>
                <a:cubicBezTo>
                  <a:pt x="73" y="36"/>
                  <a:pt x="73" y="35"/>
                  <a:pt x="73" y="34"/>
                </a:cubicBezTo>
                <a:cubicBezTo>
                  <a:pt x="79" y="30"/>
                  <a:pt x="79" y="30"/>
                  <a:pt x="79" y="30"/>
                </a:cubicBezTo>
                <a:cubicBezTo>
                  <a:pt x="81" y="29"/>
                  <a:pt x="83" y="27"/>
                  <a:pt x="83" y="24"/>
                </a:cubicBezTo>
                <a:cubicBezTo>
                  <a:pt x="84" y="21"/>
                  <a:pt x="84" y="19"/>
                  <a:pt x="82" y="16"/>
                </a:cubicBezTo>
                <a:cubicBezTo>
                  <a:pt x="79" y="11"/>
                  <a:pt x="79" y="11"/>
                  <a:pt x="79" y="11"/>
                </a:cubicBezTo>
                <a:cubicBezTo>
                  <a:pt x="78" y="10"/>
                  <a:pt x="76" y="9"/>
                  <a:pt x="74" y="10"/>
                </a:cubicBezTo>
                <a:cubicBezTo>
                  <a:pt x="73" y="11"/>
                  <a:pt x="72" y="13"/>
                  <a:pt x="73" y="15"/>
                </a:cubicBezTo>
                <a:cubicBezTo>
                  <a:pt x="77" y="20"/>
                  <a:pt x="77" y="20"/>
                  <a:pt x="77" y="20"/>
                </a:cubicBezTo>
                <a:cubicBezTo>
                  <a:pt x="77" y="21"/>
                  <a:pt x="77" y="21"/>
                  <a:pt x="77" y="22"/>
                </a:cubicBezTo>
                <a:cubicBezTo>
                  <a:pt x="77" y="23"/>
                  <a:pt x="76" y="24"/>
                  <a:pt x="75" y="25"/>
                </a:cubicBezTo>
                <a:cubicBezTo>
                  <a:pt x="71" y="27"/>
                  <a:pt x="71" y="27"/>
                  <a:pt x="71" y="27"/>
                </a:cubicBezTo>
                <a:cubicBezTo>
                  <a:pt x="67" y="20"/>
                  <a:pt x="59" y="14"/>
                  <a:pt x="50" y="14"/>
                </a:cubicBezTo>
                <a:cubicBezTo>
                  <a:pt x="49" y="14"/>
                  <a:pt x="49" y="14"/>
                  <a:pt x="49" y="14"/>
                </a:cubicBezTo>
                <a:cubicBezTo>
                  <a:pt x="49" y="10"/>
                  <a:pt x="49" y="10"/>
                  <a:pt x="49" y="10"/>
                </a:cubicBezTo>
                <a:cubicBezTo>
                  <a:pt x="49" y="8"/>
                  <a:pt x="51" y="6"/>
                  <a:pt x="53" y="6"/>
                </a:cubicBezTo>
                <a:cubicBezTo>
                  <a:pt x="59" y="6"/>
                  <a:pt x="59" y="6"/>
                  <a:pt x="59" y="6"/>
                </a:cubicBezTo>
                <a:cubicBezTo>
                  <a:pt x="61" y="6"/>
                  <a:pt x="62" y="5"/>
                  <a:pt x="62" y="3"/>
                </a:cubicBezTo>
                <a:cubicBezTo>
                  <a:pt x="62" y="1"/>
                  <a:pt x="61" y="0"/>
                  <a:pt x="59" y="0"/>
                </a:cubicBezTo>
                <a:cubicBezTo>
                  <a:pt x="53" y="0"/>
                  <a:pt x="53" y="0"/>
                  <a:pt x="53" y="0"/>
                </a:cubicBezTo>
                <a:cubicBezTo>
                  <a:pt x="47" y="0"/>
                  <a:pt x="43" y="4"/>
                  <a:pt x="43" y="10"/>
                </a:cubicBezTo>
                <a:cubicBezTo>
                  <a:pt x="43" y="14"/>
                  <a:pt x="43" y="14"/>
                  <a:pt x="43" y="14"/>
                </a:cubicBezTo>
                <a:cubicBezTo>
                  <a:pt x="41" y="14"/>
                  <a:pt x="41" y="14"/>
                  <a:pt x="41" y="14"/>
                </a:cubicBezTo>
                <a:cubicBezTo>
                  <a:pt x="32" y="14"/>
                  <a:pt x="24" y="19"/>
                  <a:pt x="21" y="27"/>
                </a:cubicBezTo>
                <a:cubicBezTo>
                  <a:pt x="17" y="25"/>
                  <a:pt x="17" y="25"/>
                  <a:pt x="17" y="25"/>
                </a:cubicBezTo>
                <a:cubicBezTo>
                  <a:pt x="16" y="24"/>
                  <a:pt x="15" y="23"/>
                  <a:pt x="15" y="22"/>
                </a:cubicBezTo>
                <a:cubicBezTo>
                  <a:pt x="15" y="21"/>
                  <a:pt x="15" y="21"/>
                  <a:pt x="15" y="20"/>
                </a:cubicBezTo>
                <a:cubicBezTo>
                  <a:pt x="19" y="15"/>
                  <a:pt x="19" y="15"/>
                  <a:pt x="19" y="15"/>
                </a:cubicBezTo>
                <a:cubicBezTo>
                  <a:pt x="20" y="13"/>
                  <a:pt x="19" y="11"/>
                  <a:pt x="18" y="10"/>
                </a:cubicBezTo>
                <a:cubicBezTo>
                  <a:pt x="16" y="9"/>
                  <a:pt x="14" y="10"/>
                  <a:pt x="13" y="11"/>
                </a:cubicBezTo>
                <a:cubicBezTo>
                  <a:pt x="10" y="16"/>
                  <a:pt x="10" y="16"/>
                  <a:pt x="10" y="16"/>
                </a:cubicBezTo>
                <a:cubicBezTo>
                  <a:pt x="8" y="19"/>
                  <a:pt x="8" y="21"/>
                  <a:pt x="9" y="24"/>
                </a:cubicBezTo>
                <a:cubicBezTo>
                  <a:pt x="9" y="27"/>
                  <a:pt x="11" y="29"/>
                  <a:pt x="13" y="30"/>
                </a:cubicBezTo>
                <a:cubicBezTo>
                  <a:pt x="19" y="34"/>
                  <a:pt x="19" y="34"/>
                  <a:pt x="19" y="34"/>
                </a:cubicBezTo>
                <a:cubicBezTo>
                  <a:pt x="18" y="35"/>
                  <a:pt x="18" y="36"/>
                  <a:pt x="18" y="37"/>
                </a:cubicBezTo>
                <a:cubicBezTo>
                  <a:pt x="18" y="55"/>
                  <a:pt x="18" y="55"/>
                  <a:pt x="18" y="55"/>
                </a:cubicBezTo>
                <a:cubicBezTo>
                  <a:pt x="13" y="55"/>
                  <a:pt x="13" y="55"/>
                  <a:pt x="13" y="55"/>
                </a:cubicBezTo>
                <a:cubicBezTo>
                  <a:pt x="11" y="55"/>
                  <a:pt x="9" y="53"/>
                  <a:pt x="9" y="52"/>
                </a:cubicBezTo>
                <a:cubicBezTo>
                  <a:pt x="9" y="45"/>
                  <a:pt x="9" y="45"/>
                  <a:pt x="9" y="45"/>
                </a:cubicBezTo>
                <a:cubicBezTo>
                  <a:pt x="9" y="44"/>
                  <a:pt x="8" y="42"/>
                  <a:pt x="6" y="42"/>
                </a:cubicBezTo>
                <a:cubicBezTo>
                  <a:pt x="4" y="42"/>
                  <a:pt x="3" y="44"/>
                  <a:pt x="3" y="45"/>
                </a:cubicBezTo>
                <a:cubicBezTo>
                  <a:pt x="3" y="52"/>
                  <a:pt x="3" y="52"/>
                  <a:pt x="3" y="52"/>
                </a:cubicBezTo>
                <a:cubicBezTo>
                  <a:pt x="3" y="57"/>
                  <a:pt x="7" y="61"/>
                  <a:pt x="13" y="61"/>
                </a:cubicBezTo>
                <a:cubicBezTo>
                  <a:pt x="18" y="61"/>
                  <a:pt x="18" y="61"/>
                  <a:pt x="18" y="61"/>
                </a:cubicBezTo>
                <a:cubicBezTo>
                  <a:pt x="18" y="74"/>
                  <a:pt x="18" y="74"/>
                  <a:pt x="18" y="74"/>
                </a:cubicBezTo>
                <a:cubicBezTo>
                  <a:pt x="18" y="77"/>
                  <a:pt x="19" y="79"/>
                  <a:pt x="19" y="81"/>
                </a:cubicBezTo>
                <a:cubicBezTo>
                  <a:pt x="15" y="85"/>
                  <a:pt x="15" y="85"/>
                  <a:pt x="15" y="85"/>
                </a:cubicBezTo>
                <a:cubicBezTo>
                  <a:pt x="14" y="87"/>
                  <a:pt x="12" y="87"/>
                  <a:pt x="10" y="86"/>
                </a:cubicBezTo>
                <a:cubicBezTo>
                  <a:pt x="6" y="81"/>
                  <a:pt x="6" y="81"/>
                  <a:pt x="6" y="81"/>
                </a:cubicBezTo>
                <a:cubicBezTo>
                  <a:pt x="5" y="80"/>
                  <a:pt x="2" y="80"/>
                  <a:pt x="1" y="81"/>
                </a:cubicBezTo>
                <a:cubicBezTo>
                  <a:pt x="0" y="83"/>
                  <a:pt x="0" y="85"/>
                  <a:pt x="1" y="86"/>
                </a:cubicBezTo>
                <a:cubicBezTo>
                  <a:pt x="6" y="90"/>
                  <a:pt x="6" y="90"/>
                  <a:pt x="6" y="90"/>
                </a:cubicBezTo>
                <a:cubicBezTo>
                  <a:pt x="7" y="92"/>
                  <a:pt x="10" y="93"/>
                  <a:pt x="13" y="93"/>
                </a:cubicBezTo>
                <a:cubicBezTo>
                  <a:pt x="15" y="93"/>
                  <a:pt x="18" y="92"/>
                  <a:pt x="20" y="90"/>
                </a:cubicBezTo>
                <a:cubicBezTo>
                  <a:pt x="22" y="87"/>
                  <a:pt x="22" y="87"/>
                  <a:pt x="22" y="87"/>
                </a:cubicBezTo>
                <a:cubicBezTo>
                  <a:pt x="27" y="94"/>
                  <a:pt x="34" y="98"/>
                  <a:pt x="41" y="98"/>
                </a:cubicBezTo>
                <a:cubicBezTo>
                  <a:pt x="42" y="98"/>
                  <a:pt x="42" y="98"/>
                  <a:pt x="42" y="98"/>
                </a:cubicBezTo>
                <a:cubicBezTo>
                  <a:pt x="42" y="102"/>
                  <a:pt x="42" y="102"/>
                  <a:pt x="42" y="102"/>
                </a:cubicBezTo>
                <a:cubicBezTo>
                  <a:pt x="42" y="104"/>
                  <a:pt x="41" y="106"/>
                  <a:pt x="39" y="106"/>
                </a:cubicBezTo>
                <a:cubicBezTo>
                  <a:pt x="33" y="106"/>
                  <a:pt x="33" y="106"/>
                  <a:pt x="33" y="106"/>
                </a:cubicBezTo>
                <a:cubicBezTo>
                  <a:pt x="31" y="106"/>
                  <a:pt x="30" y="107"/>
                  <a:pt x="30" y="109"/>
                </a:cubicBezTo>
                <a:cubicBezTo>
                  <a:pt x="30" y="111"/>
                  <a:pt x="31" y="112"/>
                  <a:pt x="33" y="112"/>
                </a:cubicBezTo>
                <a:cubicBezTo>
                  <a:pt x="39" y="112"/>
                  <a:pt x="39" y="112"/>
                  <a:pt x="39" y="112"/>
                </a:cubicBezTo>
                <a:cubicBezTo>
                  <a:pt x="44" y="112"/>
                  <a:pt x="49" y="108"/>
                  <a:pt x="49" y="102"/>
                </a:cubicBezTo>
                <a:cubicBezTo>
                  <a:pt x="49" y="98"/>
                  <a:pt x="49" y="98"/>
                  <a:pt x="49" y="98"/>
                </a:cubicBezTo>
                <a:cubicBezTo>
                  <a:pt x="50" y="98"/>
                  <a:pt x="50" y="98"/>
                  <a:pt x="50" y="98"/>
                </a:cubicBezTo>
                <a:cubicBezTo>
                  <a:pt x="58" y="98"/>
                  <a:pt x="65" y="93"/>
                  <a:pt x="69" y="87"/>
                </a:cubicBezTo>
                <a:cubicBezTo>
                  <a:pt x="72" y="90"/>
                  <a:pt x="72" y="90"/>
                  <a:pt x="72" y="90"/>
                </a:cubicBezTo>
                <a:cubicBezTo>
                  <a:pt x="74" y="92"/>
                  <a:pt x="77" y="93"/>
                  <a:pt x="79" y="93"/>
                </a:cubicBezTo>
                <a:cubicBezTo>
                  <a:pt x="82" y="93"/>
                  <a:pt x="85" y="92"/>
                  <a:pt x="86" y="90"/>
                </a:cubicBezTo>
                <a:cubicBezTo>
                  <a:pt x="91" y="86"/>
                  <a:pt x="91" y="86"/>
                  <a:pt x="91" y="86"/>
                </a:cubicBezTo>
                <a:cubicBezTo>
                  <a:pt x="92" y="85"/>
                  <a:pt x="92" y="83"/>
                  <a:pt x="91" y="81"/>
                </a:cubicBezTo>
                <a:close/>
                <a:moveTo>
                  <a:pt x="34" y="70"/>
                </a:moveTo>
                <a:cubicBezTo>
                  <a:pt x="32" y="70"/>
                  <a:pt x="30" y="69"/>
                  <a:pt x="30" y="67"/>
                </a:cubicBezTo>
                <a:cubicBezTo>
                  <a:pt x="30" y="65"/>
                  <a:pt x="32" y="64"/>
                  <a:pt x="34" y="64"/>
                </a:cubicBezTo>
                <a:cubicBezTo>
                  <a:pt x="35" y="64"/>
                  <a:pt x="37" y="65"/>
                  <a:pt x="37" y="67"/>
                </a:cubicBezTo>
                <a:cubicBezTo>
                  <a:pt x="37" y="69"/>
                  <a:pt x="35" y="70"/>
                  <a:pt x="34" y="70"/>
                </a:cubicBezTo>
                <a:close/>
                <a:moveTo>
                  <a:pt x="49" y="60"/>
                </a:moveTo>
                <a:cubicBezTo>
                  <a:pt x="49" y="61"/>
                  <a:pt x="50" y="63"/>
                  <a:pt x="50" y="66"/>
                </a:cubicBezTo>
                <a:cubicBezTo>
                  <a:pt x="50" y="69"/>
                  <a:pt x="49" y="71"/>
                  <a:pt x="49" y="73"/>
                </a:cubicBezTo>
                <a:cubicBezTo>
                  <a:pt x="48" y="74"/>
                  <a:pt x="48" y="74"/>
                  <a:pt x="48" y="76"/>
                </a:cubicBezTo>
                <a:cubicBezTo>
                  <a:pt x="48" y="78"/>
                  <a:pt x="46" y="79"/>
                  <a:pt x="44" y="79"/>
                </a:cubicBezTo>
                <a:cubicBezTo>
                  <a:pt x="42" y="79"/>
                  <a:pt x="41" y="78"/>
                  <a:pt x="41" y="76"/>
                </a:cubicBezTo>
                <a:cubicBezTo>
                  <a:pt x="41" y="73"/>
                  <a:pt x="42" y="71"/>
                  <a:pt x="43" y="69"/>
                </a:cubicBezTo>
                <a:cubicBezTo>
                  <a:pt x="43" y="68"/>
                  <a:pt x="44" y="68"/>
                  <a:pt x="44" y="66"/>
                </a:cubicBezTo>
                <a:cubicBezTo>
                  <a:pt x="44" y="64"/>
                  <a:pt x="43" y="64"/>
                  <a:pt x="43" y="63"/>
                </a:cubicBezTo>
                <a:cubicBezTo>
                  <a:pt x="42" y="61"/>
                  <a:pt x="41" y="59"/>
                  <a:pt x="41" y="56"/>
                </a:cubicBezTo>
                <a:cubicBezTo>
                  <a:pt x="41" y="53"/>
                  <a:pt x="42" y="51"/>
                  <a:pt x="43" y="50"/>
                </a:cubicBezTo>
                <a:cubicBezTo>
                  <a:pt x="43" y="49"/>
                  <a:pt x="44" y="48"/>
                  <a:pt x="44" y="46"/>
                </a:cubicBezTo>
                <a:cubicBezTo>
                  <a:pt x="44" y="45"/>
                  <a:pt x="43" y="44"/>
                  <a:pt x="43" y="43"/>
                </a:cubicBezTo>
                <a:cubicBezTo>
                  <a:pt x="42" y="42"/>
                  <a:pt x="41" y="40"/>
                  <a:pt x="41" y="36"/>
                </a:cubicBezTo>
                <a:cubicBezTo>
                  <a:pt x="41" y="35"/>
                  <a:pt x="42" y="33"/>
                  <a:pt x="44" y="33"/>
                </a:cubicBezTo>
                <a:cubicBezTo>
                  <a:pt x="46" y="33"/>
                  <a:pt x="48" y="35"/>
                  <a:pt x="48" y="36"/>
                </a:cubicBezTo>
                <a:cubicBezTo>
                  <a:pt x="48" y="38"/>
                  <a:pt x="48" y="39"/>
                  <a:pt x="49" y="40"/>
                </a:cubicBezTo>
                <a:cubicBezTo>
                  <a:pt x="49" y="41"/>
                  <a:pt x="50" y="43"/>
                  <a:pt x="50" y="46"/>
                </a:cubicBezTo>
                <a:cubicBezTo>
                  <a:pt x="50" y="50"/>
                  <a:pt x="49" y="51"/>
                  <a:pt x="49" y="53"/>
                </a:cubicBezTo>
                <a:cubicBezTo>
                  <a:pt x="48" y="54"/>
                  <a:pt x="48" y="55"/>
                  <a:pt x="48" y="56"/>
                </a:cubicBezTo>
                <a:cubicBezTo>
                  <a:pt x="48" y="58"/>
                  <a:pt x="48" y="58"/>
                  <a:pt x="49" y="60"/>
                </a:cubicBezTo>
                <a:close/>
                <a:moveTo>
                  <a:pt x="58" y="79"/>
                </a:moveTo>
                <a:cubicBezTo>
                  <a:pt x="56" y="79"/>
                  <a:pt x="54" y="78"/>
                  <a:pt x="54" y="76"/>
                </a:cubicBezTo>
                <a:cubicBezTo>
                  <a:pt x="54" y="74"/>
                  <a:pt x="56" y="73"/>
                  <a:pt x="58" y="73"/>
                </a:cubicBezTo>
                <a:cubicBezTo>
                  <a:pt x="60" y="73"/>
                  <a:pt x="61" y="74"/>
                  <a:pt x="61" y="76"/>
                </a:cubicBezTo>
                <a:cubicBezTo>
                  <a:pt x="61" y="78"/>
                  <a:pt x="60" y="79"/>
                  <a:pt x="58" y="79"/>
                </a:cubicBezTo>
                <a:close/>
                <a:moveTo>
                  <a:pt x="59" y="52"/>
                </a:moveTo>
                <a:cubicBezTo>
                  <a:pt x="57" y="52"/>
                  <a:pt x="56" y="51"/>
                  <a:pt x="56" y="49"/>
                </a:cubicBezTo>
                <a:cubicBezTo>
                  <a:pt x="56" y="47"/>
                  <a:pt x="57" y="45"/>
                  <a:pt x="59" y="45"/>
                </a:cubicBezTo>
                <a:cubicBezTo>
                  <a:pt x="61" y="45"/>
                  <a:pt x="62" y="47"/>
                  <a:pt x="62" y="49"/>
                </a:cubicBezTo>
                <a:cubicBezTo>
                  <a:pt x="62" y="51"/>
                  <a:pt x="61" y="52"/>
                  <a:pt x="59" y="5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49" name="Google Shape;1449;p70"/>
          <p:cNvGrpSpPr/>
          <p:nvPr/>
        </p:nvGrpSpPr>
        <p:grpSpPr>
          <a:xfrm>
            <a:off x="5945163" y="2867325"/>
            <a:ext cx="430220" cy="422235"/>
            <a:chOff x="5940413" y="2867325"/>
            <a:chExt cx="430220" cy="422235"/>
          </a:xfrm>
        </p:grpSpPr>
        <p:sp>
          <p:nvSpPr>
            <p:cNvPr id="1450" name="Google Shape;1450;p70"/>
            <p:cNvSpPr/>
            <p:nvPr/>
          </p:nvSpPr>
          <p:spPr>
            <a:xfrm>
              <a:off x="5940413" y="3207050"/>
              <a:ext cx="87356" cy="82510"/>
            </a:xfrm>
            <a:custGeom>
              <a:rect b="b" l="l" r="r" t="t"/>
              <a:pathLst>
                <a:path extrusionOk="0" h="22" w="23">
                  <a:moveTo>
                    <a:pt x="4" y="4"/>
                  </a:moveTo>
                  <a:cubicBezTo>
                    <a:pt x="0" y="8"/>
                    <a:pt x="0" y="15"/>
                    <a:pt x="4" y="19"/>
                  </a:cubicBezTo>
                  <a:cubicBezTo>
                    <a:pt x="6" y="21"/>
                    <a:pt x="9" y="22"/>
                    <a:pt x="12" y="22"/>
                  </a:cubicBezTo>
                  <a:cubicBezTo>
                    <a:pt x="15" y="22"/>
                    <a:pt x="17" y="21"/>
                    <a:pt x="19" y="19"/>
                  </a:cubicBezTo>
                  <a:cubicBezTo>
                    <a:pt x="23" y="15"/>
                    <a:pt x="23" y="15"/>
                    <a:pt x="23" y="15"/>
                  </a:cubicBezTo>
                  <a:cubicBezTo>
                    <a:pt x="8" y="0"/>
                    <a:pt x="8" y="0"/>
                    <a:pt x="8" y="0"/>
                  </a:cubicBezTo>
                  <a:lnTo>
                    <a:pt x="4" y="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70"/>
            <p:cNvSpPr/>
            <p:nvPr/>
          </p:nvSpPr>
          <p:spPr>
            <a:xfrm>
              <a:off x="6242038" y="2867325"/>
              <a:ext cx="128595" cy="128595"/>
            </a:xfrm>
            <a:custGeom>
              <a:rect b="b" l="l" r="r" t="t"/>
              <a:pathLst>
                <a:path extrusionOk="0" h="34" w="34">
                  <a:moveTo>
                    <a:pt x="34" y="21"/>
                  </a:moveTo>
                  <a:cubicBezTo>
                    <a:pt x="34" y="16"/>
                    <a:pt x="32" y="10"/>
                    <a:pt x="28" y="6"/>
                  </a:cubicBezTo>
                  <a:cubicBezTo>
                    <a:pt x="23" y="2"/>
                    <a:pt x="18" y="0"/>
                    <a:pt x="12" y="0"/>
                  </a:cubicBezTo>
                  <a:cubicBezTo>
                    <a:pt x="8" y="0"/>
                    <a:pt x="3" y="1"/>
                    <a:pt x="0" y="4"/>
                  </a:cubicBezTo>
                  <a:cubicBezTo>
                    <a:pt x="30" y="34"/>
                    <a:pt x="30" y="34"/>
                    <a:pt x="30" y="34"/>
                  </a:cubicBezTo>
                  <a:cubicBezTo>
                    <a:pt x="32" y="30"/>
                    <a:pt x="34" y="26"/>
                    <a:pt x="34"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70"/>
            <p:cNvSpPr/>
            <p:nvPr/>
          </p:nvSpPr>
          <p:spPr>
            <a:xfrm>
              <a:off x="5989625" y="2897488"/>
              <a:ext cx="346139" cy="351008"/>
            </a:xfrm>
            <a:custGeom>
              <a:rect b="b" l="l" r="r" t="t"/>
              <a:pathLst>
                <a:path extrusionOk="0" h="93" w="92">
                  <a:moveTo>
                    <a:pt x="18" y="44"/>
                  </a:moveTo>
                  <a:cubicBezTo>
                    <a:pt x="17" y="45"/>
                    <a:pt x="17" y="46"/>
                    <a:pt x="17" y="47"/>
                  </a:cubicBezTo>
                  <a:cubicBezTo>
                    <a:pt x="18" y="59"/>
                    <a:pt x="18" y="59"/>
                    <a:pt x="18" y="59"/>
                  </a:cubicBezTo>
                  <a:cubicBezTo>
                    <a:pt x="0" y="78"/>
                    <a:pt x="0" y="78"/>
                    <a:pt x="0" y="78"/>
                  </a:cubicBezTo>
                  <a:cubicBezTo>
                    <a:pt x="15" y="93"/>
                    <a:pt x="15" y="93"/>
                    <a:pt x="15" y="93"/>
                  </a:cubicBezTo>
                  <a:cubicBezTo>
                    <a:pt x="33" y="75"/>
                    <a:pt x="33" y="75"/>
                    <a:pt x="33" y="75"/>
                  </a:cubicBezTo>
                  <a:cubicBezTo>
                    <a:pt x="46" y="76"/>
                    <a:pt x="46" y="76"/>
                    <a:pt x="46" y="76"/>
                  </a:cubicBezTo>
                  <a:cubicBezTo>
                    <a:pt x="47" y="76"/>
                    <a:pt x="48" y="76"/>
                    <a:pt x="48" y="75"/>
                  </a:cubicBezTo>
                  <a:cubicBezTo>
                    <a:pt x="55" y="69"/>
                    <a:pt x="55" y="69"/>
                    <a:pt x="55" y="69"/>
                  </a:cubicBezTo>
                  <a:cubicBezTo>
                    <a:pt x="45" y="59"/>
                    <a:pt x="45" y="59"/>
                    <a:pt x="45" y="59"/>
                  </a:cubicBezTo>
                  <a:cubicBezTo>
                    <a:pt x="43" y="57"/>
                    <a:pt x="43" y="55"/>
                    <a:pt x="45" y="54"/>
                  </a:cubicBezTo>
                  <a:cubicBezTo>
                    <a:pt x="46" y="53"/>
                    <a:pt x="48" y="53"/>
                    <a:pt x="49" y="54"/>
                  </a:cubicBezTo>
                  <a:cubicBezTo>
                    <a:pt x="59" y="64"/>
                    <a:pt x="59" y="64"/>
                    <a:pt x="59" y="64"/>
                  </a:cubicBezTo>
                  <a:cubicBezTo>
                    <a:pt x="64" y="59"/>
                    <a:pt x="64" y="59"/>
                    <a:pt x="64" y="59"/>
                  </a:cubicBezTo>
                  <a:cubicBezTo>
                    <a:pt x="54" y="49"/>
                    <a:pt x="54" y="49"/>
                    <a:pt x="54" y="49"/>
                  </a:cubicBezTo>
                  <a:cubicBezTo>
                    <a:pt x="53" y="48"/>
                    <a:pt x="53" y="46"/>
                    <a:pt x="54" y="45"/>
                  </a:cubicBezTo>
                  <a:cubicBezTo>
                    <a:pt x="55" y="43"/>
                    <a:pt x="57" y="43"/>
                    <a:pt x="59" y="45"/>
                  </a:cubicBezTo>
                  <a:cubicBezTo>
                    <a:pt x="69" y="55"/>
                    <a:pt x="69" y="55"/>
                    <a:pt x="69" y="55"/>
                  </a:cubicBezTo>
                  <a:cubicBezTo>
                    <a:pt x="73" y="50"/>
                    <a:pt x="73" y="50"/>
                    <a:pt x="73" y="50"/>
                  </a:cubicBezTo>
                  <a:cubicBezTo>
                    <a:pt x="63" y="40"/>
                    <a:pt x="63" y="40"/>
                    <a:pt x="63" y="40"/>
                  </a:cubicBezTo>
                  <a:cubicBezTo>
                    <a:pt x="62" y="39"/>
                    <a:pt x="62" y="37"/>
                    <a:pt x="63" y="35"/>
                  </a:cubicBezTo>
                  <a:cubicBezTo>
                    <a:pt x="65" y="34"/>
                    <a:pt x="67" y="34"/>
                    <a:pt x="68" y="35"/>
                  </a:cubicBezTo>
                  <a:cubicBezTo>
                    <a:pt x="78" y="45"/>
                    <a:pt x="78" y="45"/>
                    <a:pt x="78" y="45"/>
                  </a:cubicBezTo>
                  <a:cubicBezTo>
                    <a:pt x="82" y="41"/>
                    <a:pt x="82" y="41"/>
                    <a:pt x="82" y="41"/>
                  </a:cubicBezTo>
                  <a:cubicBezTo>
                    <a:pt x="73" y="31"/>
                    <a:pt x="73" y="31"/>
                    <a:pt x="73" y="31"/>
                  </a:cubicBezTo>
                  <a:cubicBezTo>
                    <a:pt x="71" y="29"/>
                    <a:pt x="71" y="27"/>
                    <a:pt x="73" y="26"/>
                  </a:cubicBezTo>
                  <a:cubicBezTo>
                    <a:pt x="74" y="25"/>
                    <a:pt x="76" y="25"/>
                    <a:pt x="77" y="26"/>
                  </a:cubicBezTo>
                  <a:cubicBezTo>
                    <a:pt x="87" y="36"/>
                    <a:pt x="87" y="36"/>
                    <a:pt x="87" y="36"/>
                  </a:cubicBezTo>
                  <a:cubicBezTo>
                    <a:pt x="92" y="31"/>
                    <a:pt x="92" y="31"/>
                    <a:pt x="92" y="31"/>
                  </a:cubicBezTo>
                  <a:cubicBezTo>
                    <a:pt x="62" y="0"/>
                    <a:pt x="62" y="0"/>
                    <a:pt x="62" y="0"/>
                  </a:cubicBezTo>
                  <a:lnTo>
                    <a:pt x="18" y="44"/>
                  </a:lnTo>
                  <a:close/>
                  <a:moveTo>
                    <a:pt x="67" y="19"/>
                  </a:moveTo>
                  <a:cubicBezTo>
                    <a:pt x="68" y="20"/>
                    <a:pt x="68" y="22"/>
                    <a:pt x="67" y="23"/>
                  </a:cubicBezTo>
                  <a:cubicBezTo>
                    <a:pt x="39" y="51"/>
                    <a:pt x="39" y="51"/>
                    <a:pt x="39" y="51"/>
                  </a:cubicBezTo>
                  <a:cubicBezTo>
                    <a:pt x="39" y="51"/>
                    <a:pt x="38" y="52"/>
                    <a:pt x="37" y="52"/>
                  </a:cubicBezTo>
                  <a:cubicBezTo>
                    <a:pt x="36" y="52"/>
                    <a:pt x="35" y="51"/>
                    <a:pt x="35" y="51"/>
                  </a:cubicBezTo>
                  <a:cubicBezTo>
                    <a:pt x="33" y="49"/>
                    <a:pt x="33" y="47"/>
                    <a:pt x="35" y="46"/>
                  </a:cubicBezTo>
                  <a:cubicBezTo>
                    <a:pt x="62" y="19"/>
                    <a:pt x="62" y="19"/>
                    <a:pt x="62" y="19"/>
                  </a:cubicBezTo>
                  <a:cubicBezTo>
                    <a:pt x="63" y="17"/>
                    <a:pt x="65" y="17"/>
                    <a:pt x="67"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3" name="Google Shape;1453;p70"/>
          <p:cNvGrpSpPr/>
          <p:nvPr/>
        </p:nvGrpSpPr>
        <p:grpSpPr>
          <a:xfrm>
            <a:off x="6616763" y="2848275"/>
            <a:ext cx="369880" cy="427133"/>
            <a:chOff x="6565888" y="2848275"/>
            <a:chExt cx="369880" cy="427133"/>
          </a:xfrm>
        </p:grpSpPr>
        <p:sp>
          <p:nvSpPr>
            <p:cNvPr id="1454" name="Google Shape;1454;p70"/>
            <p:cNvSpPr/>
            <p:nvPr/>
          </p:nvSpPr>
          <p:spPr>
            <a:xfrm>
              <a:off x="6565888" y="2946700"/>
              <a:ext cx="369880" cy="328708"/>
            </a:xfrm>
            <a:custGeom>
              <a:rect b="b" l="l" r="r" t="t"/>
              <a:pathLst>
                <a:path extrusionOk="0" h="87" w="98">
                  <a:moveTo>
                    <a:pt x="94" y="0"/>
                  </a:moveTo>
                  <a:cubicBezTo>
                    <a:pt x="85" y="0"/>
                    <a:pt x="85" y="0"/>
                    <a:pt x="85" y="0"/>
                  </a:cubicBezTo>
                  <a:cubicBezTo>
                    <a:pt x="85" y="2"/>
                    <a:pt x="85" y="3"/>
                    <a:pt x="85" y="4"/>
                  </a:cubicBezTo>
                  <a:cubicBezTo>
                    <a:pt x="85" y="23"/>
                    <a:pt x="69" y="40"/>
                    <a:pt x="49" y="40"/>
                  </a:cubicBezTo>
                  <a:cubicBezTo>
                    <a:pt x="29" y="40"/>
                    <a:pt x="13" y="23"/>
                    <a:pt x="13" y="4"/>
                  </a:cubicBezTo>
                  <a:cubicBezTo>
                    <a:pt x="13" y="3"/>
                    <a:pt x="13" y="2"/>
                    <a:pt x="13" y="0"/>
                  </a:cubicBezTo>
                  <a:cubicBezTo>
                    <a:pt x="3" y="0"/>
                    <a:pt x="3" y="0"/>
                    <a:pt x="3" y="0"/>
                  </a:cubicBezTo>
                  <a:cubicBezTo>
                    <a:pt x="2" y="0"/>
                    <a:pt x="0" y="2"/>
                    <a:pt x="0" y="4"/>
                  </a:cubicBezTo>
                  <a:cubicBezTo>
                    <a:pt x="0" y="70"/>
                    <a:pt x="0" y="70"/>
                    <a:pt x="0" y="70"/>
                  </a:cubicBezTo>
                  <a:cubicBezTo>
                    <a:pt x="0" y="79"/>
                    <a:pt x="8" y="87"/>
                    <a:pt x="18" y="87"/>
                  </a:cubicBezTo>
                  <a:cubicBezTo>
                    <a:pt x="80" y="87"/>
                    <a:pt x="80" y="87"/>
                    <a:pt x="80" y="87"/>
                  </a:cubicBezTo>
                  <a:cubicBezTo>
                    <a:pt x="90" y="87"/>
                    <a:pt x="98" y="79"/>
                    <a:pt x="98" y="70"/>
                  </a:cubicBezTo>
                  <a:cubicBezTo>
                    <a:pt x="98" y="4"/>
                    <a:pt x="98" y="4"/>
                    <a:pt x="98" y="4"/>
                  </a:cubicBezTo>
                  <a:cubicBezTo>
                    <a:pt x="98" y="2"/>
                    <a:pt x="96" y="0"/>
                    <a:pt x="94" y="0"/>
                  </a:cubicBezTo>
                  <a:close/>
                  <a:moveTo>
                    <a:pt x="52" y="75"/>
                  </a:moveTo>
                  <a:cubicBezTo>
                    <a:pt x="52" y="77"/>
                    <a:pt x="51" y="78"/>
                    <a:pt x="49" y="78"/>
                  </a:cubicBezTo>
                  <a:cubicBezTo>
                    <a:pt x="47" y="78"/>
                    <a:pt x="46" y="77"/>
                    <a:pt x="46" y="75"/>
                  </a:cubicBezTo>
                  <a:cubicBezTo>
                    <a:pt x="46" y="52"/>
                    <a:pt x="46" y="52"/>
                    <a:pt x="46" y="52"/>
                  </a:cubicBezTo>
                  <a:cubicBezTo>
                    <a:pt x="46" y="50"/>
                    <a:pt x="47" y="49"/>
                    <a:pt x="49" y="49"/>
                  </a:cubicBezTo>
                  <a:cubicBezTo>
                    <a:pt x="51" y="49"/>
                    <a:pt x="52" y="50"/>
                    <a:pt x="52" y="52"/>
                  </a:cubicBezTo>
                  <a:lnTo>
                    <a:pt x="52" y="7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70"/>
            <p:cNvSpPr/>
            <p:nvPr/>
          </p:nvSpPr>
          <p:spPr>
            <a:xfrm>
              <a:off x="6740513" y="2946700"/>
              <a:ext cx="22217" cy="26976"/>
            </a:xfrm>
            <a:custGeom>
              <a:rect b="b" l="l" r="r" t="t"/>
              <a:pathLst>
                <a:path extrusionOk="0" h="7" w="6">
                  <a:moveTo>
                    <a:pt x="0" y="4"/>
                  </a:moveTo>
                  <a:cubicBezTo>
                    <a:pt x="0" y="6"/>
                    <a:pt x="1" y="7"/>
                    <a:pt x="3" y="7"/>
                  </a:cubicBezTo>
                  <a:cubicBezTo>
                    <a:pt x="5" y="7"/>
                    <a:pt x="6" y="6"/>
                    <a:pt x="6" y="4"/>
                  </a:cubicBezTo>
                  <a:cubicBezTo>
                    <a:pt x="6" y="3"/>
                    <a:pt x="6" y="2"/>
                    <a:pt x="5" y="1"/>
                  </a:cubicBezTo>
                  <a:cubicBezTo>
                    <a:pt x="5" y="1"/>
                    <a:pt x="5" y="1"/>
                    <a:pt x="5" y="1"/>
                  </a:cubicBezTo>
                  <a:cubicBezTo>
                    <a:pt x="5" y="1"/>
                    <a:pt x="5" y="1"/>
                    <a:pt x="5" y="1"/>
                  </a:cubicBezTo>
                  <a:cubicBezTo>
                    <a:pt x="5" y="1"/>
                    <a:pt x="4" y="0"/>
                    <a:pt x="3" y="0"/>
                  </a:cubicBezTo>
                  <a:cubicBezTo>
                    <a:pt x="1" y="0"/>
                    <a:pt x="0" y="2"/>
                    <a:pt x="0" y="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70"/>
            <p:cNvSpPr/>
            <p:nvPr/>
          </p:nvSpPr>
          <p:spPr>
            <a:xfrm>
              <a:off x="6642088" y="2848275"/>
              <a:ext cx="219138" cy="222214"/>
            </a:xfrm>
            <a:custGeom>
              <a:rect b="b" l="l" r="r" t="t"/>
              <a:pathLst>
                <a:path extrusionOk="0" h="59" w="58">
                  <a:moveTo>
                    <a:pt x="0" y="30"/>
                  </a:moveTo>
                  <a:cubicBezTo>
                    <a:pt x="0" y="46"/>
                    <a:pt x="13" y="59"/>
                    <a:pt x="29" y="59"/>
                  </a:cubicBezTo>
                  <a:cubicBezTo>
                    <a:pt x="45" y="59"/>
                    <a:pt x="58" y="46"/>
                    <a:pt x="58" y="30"/>
                  </a:cubicBezTo>
                  <a:cubicBezTo>
                    <a:pt x="58" y="14"/>
                    <a:pt x="45" y="0"/>
                    <a:pt x="29" y="0"/>
                  </a:cubicBezTo>
                  <a:cubicBezTo>
                    <a:pt x="13" y="0"/>
                    <a:pt x="0" y="14"/>
                    <a:pt x="0" y="30"/>
                  </a:cubicBezTo>
                  <a:close/>
                  <a:moveTo>
                    <a:pt x="29" y="20"/>
                  </a:moveTo>
                  <a:cubicBezTo>
                    <a:pt x="31" y="20"/>
                    <a:pt x="32" y="20"/>
                    <a:pt x="33" y="21"/>
                  </a:cubicBezTo>
                  <a:cubicBezTo>
                    <a:pt x="37" y="17"/>
                    <a:pt x="37" y="17"/>
                    <a:pt x="37" y="17"/>
                  </a:cubicBezTo>
                  <a:cubicBezTo>
                    <a:pt x="38" y="16"/>
                    <a:pt x="40" y="16"/>
                    <a:pt x="42" y="17"/>
                  </a:cubicBezTo>
                  <a:cubicBezTo>
                    <a:pt x="43" y="18"/>
                    <a:pt x="43" y="21"/>
                    <a:pt x="42" y="22"/>
                  </a:cubicBezTo>
                  <a:cubicBezTo>
                    <a:pt x="38" y="25"/>
                    <a:pt x="38" y="25"/>
                    <a:pt x="38" y="25"/>
                  </a:cubicBezTo>
                  <a:cubicBezTo>
                    <a:pt x="39" y="27"/>
                    <a:pt x="39" y="28"/>
                    <a:pt x="39" y="30"/>
                  </a:cubicBezTo>
                  <a:cubicBezTo>
                    <a:pt x="39" y="35"/>
                    <a:pt x="34" y="40"/>
                    <a:pt x="29" y="40"/>
                  </a:cubicBezTo>
                  <a:cubicBezTo>
                    <a:pt x="24" y="40"/>
                    <a:pt x="19" y="35"/>
                    <a:pt x="19" y="30"/>
                  </a:cubicBezTo>
                  <a:cubicBezTo>
                    <a:pt x="19" y="24"/>
                    <a:pt x="24" y="20"/>
                    <a:pt x="29" y="2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7" name="Google Shape;1457;p70"/>
          <p:cNvGrpSpPr/>
          <p:nvPr/>
        </p:nvGrpSpPr>
        <p:grpSpPr>
          <a:xfrm>
            <a:off x="7242313" y="2851450"/>
            <a:ext cx="323906" cy="427038"/>
            <a:chOff x="7108813" y="2851450"/>
            <a:chExt cx="323906" cy="427038"/>
          </a:xfrm>
        </p:grpSpPr>
        <p:sp>
          <p:nvSpPr>
            <p:cNvPr id="1458" name="Google Shape;1458;p70"/>
            <p:cNvSpPr/>
            <p:nvPr/>
          </p:nvSpPr>
          <p:spPr>
            <a:xfrm>
              <a:off x="7108813" y="3037188"/>
              <a:ext cx="323906" cy="241300"/>
            </a:xfrm>
            <a:custGeom>
              <a:rect b="b" l="l" r="r" t="t"/>
              <a:pathLst>
                <a:path extrusionOk="0" h="64" w="86">
                  <a:moveTo>
                    <a:pt x="76" y="6"/>
                  </a:moveTo>
                  <a:cubicBezTo>
                    <a:pt x="73" y="3"/>
                    <a:pt x="70" y="1"/>
                    <a:pt x="67" y="0"/>
                  </a:cubicBezTo>
                  <a:cubicBezTo>
                    <a:pt x="66" y="1"/>
                    <a:pt x="64" y="3"/>
                    <a:pt x="62" y="4"/>
                  </a:cubicBezTo>
                  <a:cubicBezTo>
                    <a:pt x="62" y="25"/>
                    <a:pt x="62" y="25"/>
                    <a:pt x="62" y="25"/>
                  </a:cubicBezTo>
                  <a:cubicBezTo>
                    <a:pt x="68" y="27"/>
                    <a:pt x="73" y="33"/>
                    <a:pt x="73" y="41"/>
                  </a:cubicBezTo>
                  <a:cubicBezTo>
                    <a:pt x="73" y="47"/>
                    <a:pt x="73" y="47"/>
                    <a:pt x="73" y="47"/>
                  </a:cubicBezTo>
                  <a:cubicBezTo>
                    <a:pt x="73" y="49"/>
                    <a:pt x="71" y="50"/>
                    <a:pt x="69" y="50"/>
                  </a:cubicBezTo>
                  <a:cubicBezTo>
                    <a:pt x="65" y="50"/>
                    <a:pt x="65" y="50"/>
                    <a:pt x="65" y="50"/>
                  </a:cubicBezTo>
                  <a:cubicBezTo>
                    <a:pt x="63" y="50"/>
                    <a:pt x="62" y="49"/>
                    <a:pt x="62" y="47"/>
                  </a:cubicBezTo>
                  <a:cubicBezTo>
                    <a:pt x="62" y="45"/>
                    <a:pt x="63" y="44"/>
                    <a:pt x="65" y="44"/>
                  </a:cubicBezTo>
                  <a:cubicBezTo>
                    <a:pt x="66" y="44"/>
                    <a:pt x="66" y="44"/>
                    <a:pt x="66" y="44"/>
                  </a:cubicBezTo>
                  <a:cubicBezTo>
                    <a:pt x="66" y="41"/>
                    <a:pt x="66" y="41"/>
                    <a:pt x="66" y="41"/>
                  </a:cubicBezTo>
                  <a:cubicBezTo>
                    <a:pt x="66" y="39"/>
                    <a:pt x="65" y="32"/>
                    <a:pt x="58" y="32"/>
                  </a:cubicBezTo>
                  <a:cubicBezTo>
                    <a:pt x="52" y="32"/>
                    <a:pt x="51" y="39"/>
                    <a:pt x="51" y="41"/>
                  </a:cubicBezTo>
                  <a:cubicBezTo>
                    <a:pt x="51" y="44"/>
                    <a:pt x="51" y="44"/>
                    <a:pt x="51" y="44"/>
                  </a:cubicBezTo>
                  <a:cubicBezTo>
                    <a:pt x="52" y="44"/>
                    <a:pt x="52" y="44"/>
                    <a:pt x="52" y="44"/>
                  </a:cubicBezTo>
                  <a:cubicBezTo>
                    <a:pt x="54" y="44"/>
                    <a:pt x="55" y="46"/>
                    <a:pt x="55" y="47"/>
                  </a:cubicBezTo>
                  <a:cubicBezTo>
                    <a:pt x="55" y="49"/>
                    <a:pt x="54" y="51"/>
                    <a:pt x="52" y="51"/>
                  </a:cubicBezTo>
                  <a:cubicBezTo>
                    <a:pt x="48" y="51"/>
                    <a:pt x="48" y="51"/>
                    <a:pt x="48" y="51"/>
                  </a:cubicBezTo>
                  <a:cubicBezTo>
                    <a:pt x="46" y="51"/>
                    <a:pt x="44" y="49"/>
                    <a:pt x="44" y="47"/>
                  </a:cubicBezTo>
                  <a:cubicBezTo>
                    <a:pt x="44" y="41"/>
                    <a:pt x="44" y="41"/>
                    <a:pt x="44" y="41"/>
                  </a:cubicBezTo>
                  <a:cubicBezTo>
                    <a:pt x="44" y="33"/>
                    <a:pt x="49" y="27"/>
                    <a:pt x="55" y="25"/>
                  </a:cubicBezTo>
                  <a:cubicBezTo>
                    <a:pt x="55" y="8"/>
                    <a:pt x="55" y="8"/>
                    <a:pt x="55" y="8"/>
                  </a:cubicBezTo>
                  <a:cubicBezTo>
                    <a:pt x="52" y="10"/>
                    <a:pt x="47" y="10"/>
                    <a:pt x="43" y="10"/>
                  </a:cubicBezTo>
                  <a:cubicBezTo>
                    <a:pt x="39" y="10"/>
                    <a:pt x="35" y="10"/>
                    <a:pt x="31" y="8"/>
                  </a:cubicBezTo>
                  <a:cubicBezTo>
                    <a:pt x="31" y="18"/>
                    <a:pt x="31" y="18"/>
                    <a:pt x="31" y="18"/>
                  </a:cubicBezTo>
                  <a:cubicBezTo>
                    <a:pt x="35" y="19"/>
                    <a:pt x="38" y="23"/>
                    <a:pt x="38" y="27"/>
                  </a:cubicBezTo>
                  <a:cubicBezTo>
                    <a:pt x="38" y="32"/>
                    <a:pt x="33" y="37"/>
                    <a:pt x="28" y="37"/>
                  </a:cubicBezTo>
                  <a:cubicBezTo>
                    <a:pt x="22" y="37"/>
                    <a:pt x="18" y="32"/>
                    <a:pt x="18" y="27"/>
                  </a:cubicBezTo>
                  <a:cubicBezTo>
                    <a:pt x="18" y="22"/>
                    <a:pt x="21" y="19"/>
                    <a:pt x="24" y="17"/>
                  </a:cubicBezTo>
                  <a:cubicBezTo>
                    <a:pt x="24" y="5"/>
                    <a:pt x="24" y="5"/>
                    <a:pt x="24" y="5"/>
                  </a:cubicBezTo>
                  <a:cubicBezTo>
                    <a:pt x="22" y="3"/>
                    <a:pt x="20" y="2"/>
                    <a:pt x="19" y="0"/>
                  </a:cubicBezTo>
                  <a:cubicBezTo>
                    <a:pt x="16" y="1"/>
                    <a:pt x="13" y="3"/>
                    <a:pt x="11" y="6"/>
                  </a:cubicBezTo>
                  <a:cubicBezTo>
                    <a:pt x="4" y="12"/>
                    <a:pt x="0" y="20"/>
                    <a:pt x="0" y="27"/>
                  </a:cubicBezTo>
                  <a:cubicBezTo>
                    <a:pt x="0" y="61"/>
                    <a:pt x="0" y="61"/>
                    <a:pt x="0" y="61"/>
                  </a:cubicBezTo>
                  <a:cubicBezTo>
                    <a:pt x="0" y="61"/>
                    <a:pt x="0" y="62"/>
                    <a:pt x="1" y="63"/>
                  </a:cubicBezTo>
                  <a:cubicBezTo>
                    <a:pt x="2" y="63"/>
                    <a:pt x="3" y="64"/>
                    <a:pt x="3" y="64"/>
                  </a:cubicBezTo>
                  <a:cubicBezTo>
                    <a:pt x="3" y="64"/>
                    <a:pt x="3" y="64"/>
                    <a:pt x="3" y="64"/>
                  </a:cubicBezTo>
                  <a:cubicBezTo>
                    <a:pt x="82" y="64"/>
                    <a:pt x="82" y="64"/>
                    <a:pt x="82" y="64"/>
                  </a:cubicBezTo>
                  <a:cubicBezTo>
                    <a:pt x="84" y="64"/>
                    <a:pt x="86" y="62"/>
                    <a:pt x="86" y="60"/>
                  </a:cubicBezTo>
                  <a:cubicBezTo>
                    <a:pt x="86" y="27"/>
                    <a:pt x="86" y="27"/>
                    <a:pt x="86" y="27"/>
                  </a:cubicBezTo>
                  <a:cubicBezTo>
                    <a:pt x="86" y="20"/>
                    <a:pt x="82" y="12"/>
                    <a:pt x="76" y="6"/>
                  </a:cubicBezTo>
                  <a:close/>
                  <a:moveTo>
                    <a:pt x="28" y="50"/>
                  </a:moveTo>
                  <a:cubicBezTo>
                    <a:pt x="26" y="50"/>
                    <a:pt x="24" y="48"/>
                    <a:pt x="24" y="47"/>
                  </a:cubicBezTo>
                  <a:cubicBezTo>
                    <a:pt x="24" y="45"/>
                    <a:pt x="26" y="43"/>
                    <a:pt x="28" y="43"/>
                  </a:cubicBezTo>
                  <a:cubicBezTo>
                    <a:pt x="29" y="43"/>
                    <a:pt x="31" y="45"/>
                    <a:pt x="31" y="47"/>
                  </a:cubicBezTo>
                  <a:cubicBezTo>
                    <a:pt x="31" y="48"/>
                    <a:pt x="29" y="50"/>
                    <a:pt x="28"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70"/>
            <p:cNvSpPr/>
            <p:nvPr/>
          </p:nvSpPr>
          <p:spPr>
            <a:xfrm>
              <a:off x="7199301" y="3127675"/>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70"/>
            <p:cNvSpPr/>
            <p:nvPr/>
          </p:nvSpPr>
          <p:spPr>
            <a:xfrm>
              <a:off x="7215176" y="2851450"/>
              <a:ext cx="153932" cy="109569"/>
            </a:xfrm>
            <a:custGeom>
              <a:rect b="b" l="l" r="r" t="t"/>
              <a:pathLst>
                <a:path extrusionOk="0" h="29" w="41">
                  <a:moveTo>
                    <a:pt x="13" y="23"/>
                  </a:moveTo>
                  <a:cubicBezTo>
                    <a:pt x="19" y="27"/>
                    <a:pt x="26" y="29"/>
                    <a:pt x="34" y="28"/>
                  </a:cubicBezTo>
                  <a:cubicBezTo>
                    <a:pt x="35" y="28"/>
                    <a:pt x="39" y="28"/>
                    <a:pt x="41" y="27"/>
                  </a:cubicBezTo>
                  <a:cubicBezTo>
                    <a:pt x="41" y="27"/>
                    <a:pt x="41" y="27"/>
                    <a:pt x="41" y="27"/>
                  </a:cubicBezTo>
                  <a:cubicBezTo>
                    <a:pt x="41" y="12"/>
                    <a:pt x="29" y="0"/>
                    <a:pt x="15" y="0"/>
                  </a:cubicBezTo>
                  <a:cubicBezTo>
                    <a:pt x="9" y="0"/>
                    <a:pt x="4" y="2"/>
                    <a:pt x="0" y="5"/>
                  </a:cubicBezTo>
                  <a:cubicBezTo>
                    <a:pt x="2" y="12"/>
                    <a:pt x="7" y="19"/>
                    <a:pt x="13" y="2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70"/>
            <p:cNvSpPr/>
            <p:nvPr/>
          </p:nvSpPr>
          <p:spPr>
            <a:xfrm>
              <a:off x="7173901" y="2889550"/>
              <a:ext cx="192084" cy="161953"/>
            </a:xfrm>
            <a:custGeom>
              <a:rect b="b" l="l" r="r" t="t"/>
              <a:pathLst>
                <a:path extrusionOk="0" h="43" w="51">
                  <a:moveTo>
                    <a:pt x="26" y="43"/>
                  </a:moveTo>
                  <a:cubicBezTo>
                    <a:pt x="38" y="43"/>
                    <a:pt x="48" y="35"/>
                    <a:pt x="51" y="25"/>
                  </a:cubicBezTo>
                  <a:cubicBezTo>
                    <a:pt x="49" y="25"/>
                    <a:pt x="47" y="25"/>
                    <a:pt x="46" y="26"/>
                  </a:cubicBezTo>
                  <a:cubicBezTo>
                    <a:pt x="44" y="26"/>
                    <a:pt x="43" y="26"/>
                    <a:pt x="42" y="26"/>
                  </a:cubicBezTo>
                  <a:cubicBezTo>
                    <a:pt x="34" y="26"/>
                    <a:pt x="26" y="23"/>
                    <a:pt x="20" y="19"/>
                  </a:cubicBezTo>
                  <a:cubicBezTo>
                    <a:pt x="13" y="14"/>
                    <a:pt x="8" y="8"/>
                    <a:pt x="5" y="0"/>
                  </a:cubicBezTo>
                  <a:cubicBezTo>
                    <a:pt x="2" y="5"/>
                    <a:pt x="0" y="10"/>
                    <a:pt x="0" y="17"/>
                  </a:cubicBezTo>
                  <a:cubicBezTo>
                    <a:pt x="0" y="31"/>
                    <a:pt x="11" y="43"/>
                    <a:pt x="26" y="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2" name="Google Shape;1462;p70"/>
          <p:cNvSpPr/>
          <p:nvPr/>
        </p:nvSpPr>
        <p:spPr>
          <a:xfrm>
            <a:off x="2757350" y="3505500"/>
            <a:ext cx="433586" cy="430268"/>
          </a:xfrm>
          <a:custGeom>
            <a:rect b="b" l="l" r="r" t="t"/>
            <a:pathLst>
              <a:path extrusionOk="0" h="114" w="115">
                <a:moveTo>
                  <a:pt x="110" y="20"/>
                </a:moveTo>
                <a:cubicBezTo>
                  <a:pt x="107" y="17"/>
                  <a:pt x="104" y="16"/>
                  <a:pt x="100" y="15"/>
                </a:cubicBezTo>
                <a:cubicBezTo>
                  <a:pt x="100" y="12"/>
                  <a:pt x="98" y="8"/>
                  <a:pt x="96" y="6"/>
                </a:cubicBezTo>
                <a:cubicBezTo>
                  <a:pt x="89" y="0"/>
                  <a:pt x="79" y="0"/>
                  <a:pt x="73" y="6"/>
                </a:cubicBezTo>
                <a:cubicBezTo>
                  <a:pt x="67" y="12"/>
                  <a:pt x="66" y="21"/>
                  <a:pt x="71" y="27"/>
                </a:cubicBezTo>
                <a:cubicBezTo>
                  <a:pt x="28" y="70"/>
                  <a:pt x="28" y="70"/>
                  <a:pt x="28" y="70"/>
                </a:cubicBezTo>
                <a:cubicBezTo>
                  <a:pt x="22" y="66"/>
                  <a:pt x="13" y="66"/>
                  <a:pt x="7" y="72"/>
                </a:cubicBezTo>
                <a:cubicBezTo>
                  <a:pt x="0" y="78"/>
                  <a:pt x="0" y="88"/>
                  <a:pt x="7" y="95"/>
                </a:cubicBezTo>
                <a:cubicBezTo>
                  <a:pt x="9" y="97"/>
                  <a:pt x="13" y="99"/>
                  <a:pt x="16" y="99"/>
                </a:cubicBezTo>
                <a:cubicBezTo>
                  <a:pt x="17" y="103"/>
                  <a:pt x="18" y="106"/>
                  <a:pt x="21" y="109"/>
                </a:cubicBezTo>
                <a:cubicBezTo>
                  <a:pt x="24" y="112"/>
                  <a:pt x="28" y="114"/>
                  <a:pt x="32" y="114"/>
                </a:cubicBezTo>
                <a:cubicBezTo>
                  <a:pt x="37" y="114"/>
                  <a:pt x="41" y="112"/>
                  <a:pt x="44" y="109"/>
                </a:cubicBezTo>
                <a:cubicBezTo>
                  <a:pt x="50" y="103"/>
                  <a:pt x="50" y="94"/>
                  <a:pt x="45" y="88"/>
                </a:cubicBezTo>
                <a:cubicBezTo>
                  <a:pt x="88" y="44"/>
                  <a:pt x="88" y="44"/>
                  <a:pt x="88" y="44"/>
                </a:cubicBezTo>
                <a:cubicBezTo>
                  <a:pt x="91" y="47"/>
                  <a:pt x="95" y="48"/>
                  <a:pt x="98" y="48"/>
                </a:cubicBezTo>
                <a:cubicBezTo>
                  <a:pt x="103" y="48"/>
                  <a:pt x="107" y="46"/>
                  <a:pt x="110" y="43"/>
                </a:cubicBezTo>
                <a:cubicBezTo>
                  <a:pt x="113" y="40"/>
                  <a:pt x="115" y="36"/>
                  <a:pt x="115" y="32"/>
                </a:cubicBezTo>
                <a:cubicBezTo>
                  <a:pt x="115" y="27"/>
                  <a:pt x="113" y="23"/>
                  <a:pt x="110" y="2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63" name="Google Shape;1463;p70"/>
          <p:cNvGrpSpPr/>
          <p:nvPr/>
        </p:nvGrpSpPr>
        <p:grpSpPr>
          <a:xfrm>
            <a:off x="3397225" y="3505500"/>
            <a:ext cx="422354" cy="430149"/>
            <a:chOff x="3392475" y="3505500"/>
            <a:chExt cx="422354" cy="430149"/>
          </a:xfrm>
        </p:grpSpPr>
        <p:sp>
          <p:nvSpPr>
            <p:cNvPr id="1464" name="Google Shape;1464;p70"/>
            <p:cNvSpPr/>
            <p:nvPr/>
          </p:nvSpPr>
          <p:spPr>
            <a:xfrm>
              <a:off x="3648063" y="3505500"/>
              <a:ext cx="166767" cy="173069"/>
            </a:xfrm>
            <a:custGeom>
              <a:rect b="b" l="l" r="r" t="t"/>
              <a:pathLst>
                <a:path extrusionOk="0" h="46" w="44">
                  <a:moveTo>
                    <a:pt x="15" y="4"/>
                  </a:moveTo>
                  <a:cubicBezTo>
                    <a:pt x="11" y="0"/>
                    <a:pt x="6" y="0"/>
                    <a:pt x="2" y="4"/>
                  </a:cubicBezTo>
                  <a:cubicBezTo>
                    <a:pt x="1" y="5"/>
                    <a:pt x="0" y="8"/>
                    <a:pt x="0" y="10"/>
                  </a:cubicBezTo>
                  <a:cubicBezTo>
                    <a:pt x="0" y="12"/>
                    <a:pt x="1" y="14"/>
                    <a:pt x="2" y="16"/>
                  </a:cubicBezTo>
                  <a:cubicBezTo>
                    <a:pt x="30" y="43"/>
                    <a:pt x="30" y="43"/>
                    <a:pt x="30" y="43"/>
                  </a:cubicBezTo>
                  <a:cubicBezTo>
                    <a:pt x="31" y="45"/>
                    <a:pt x="33" y="46"/>
                    <a:pt x="36" y="46"/>
                  </a:cubicBezTo>
                  <a:cubicBezTo>
                    <a:pt x="38" y="46"/>
                    <a:pt x="40" y="45"/>
                    <a:pt x="42" y="43"/>
                  </a:cubicBezTo>
                  <a:cubicBezTo>
                    <a:pt x="44" y="42"/>
                    <a:pt x="44" y="39"/>
                    <a:pt x="44" y="37"/>
                  </a:cubicBezTo>
                  <a:cubicBezTo>
                    <a:pt x="44" y="35"/>
                    <a:pt x="44" y="32"/>
                    <a:pt x="42" y="31"/>
                  </a:cubicBezTo>
                  <a:lnTo>
                    <a:pt x="15" y="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70"/>
            <p:cNvSpPr/>
            <p:nvPr/>
          </p:nvSpPr>
          <p:spPr>
            <a:xfrm>
              <a:off x="3392475" y="3588050"/>
              <a:ext cx="346139" cy="347599"/>
            </a:xfrm>
            <a:custGeom>
              <a:rect b="b" l="l" r="r" t="t"/>
              <a:pathLst>
                <a:path extrusionOk="0" h="92" w="92">
                  <a:moveTo>
                    <a:pt x="75" y="32"/>
                  </a:moveTo>
                  <a:cubicBezTo>
                    <a:pt x="60" y="16"/>
                    <a:pt x="60" y="16"/>
                    <a:pt x="60" y="16"/>
                  </a:cubicBezTo>
                  <a:cubicBezTo>
                    <a:pt x="72" y="4"/>
                    <a:pt x="72" y="4"/>
                    <a:pt x="72" y="4"/>
                  </a:cubicBezTo>
                  <a:cubicBezTo>
                    <a:pt x="67" y="0"/>
                    <a:pt x="67" y="0"/>
                    <a:pt x="67" y="0"/>
                  </a:cubicBezTo>
                  <a:cubicBezTo>
                    <a:pt x="43" y="24"/>
                    <a:pt x="43" y="24"/>
                    <a:pt x="43" y="24"/>
                  </a:cubicBezTo>
                  <a:cubicBezTo>
                    <a:pt x="43" y="24"/>
                    <a:pt x="42" y="25"/>
                    <a:pt x="42" y="26"/>
                  </a:cubicBezTo>
                  <a:cubicBezTo>
                    <a:pt x="43" y="44"/>
                    <a:pt x="43" y="44"/>
                    <a:pt x="43" y="44"/>
                  </a:cubicBezTo>
                  <a:cubicBezTo>
                    <a:pt x="15" y="72"/>
                    <a:pt x="15" y="72"/>
                    <a:pt x="15" y="72"/>
                  </a:cubicBezTo>
                  <a:cubicBezTo>
                    <a:pt x="15" y="71"/>
                    <a:pt x="15" y="71"/>
                    <a:pt x="15" y="71"/>
                  </a:cubicBezTo>
                  <a:cubicBezTo>
                    <a:pt x="14" y="70"/>
                    <a:pt x="12" y="70"/>
                    <a:pt x="11" y="71"/>
                  </a:cubicBezTo>
                  <a:cubicBezTo>
                    <a:pt x="1" y="77"/>
                    <a:pt x="1" y="77"/>
                    <a:pt x="1" y="77"/>
                  </a:cubicBezTo>
                  <a:cubicBezTo>
                    <a:pt x="1" y="77"/>
                    <a:pt x="0" y="78"/>
                    <a:pt x="0" y="79"/>
                  </a:cubicBezTo>
                  <a:cubicBezTo>
                    <a:pt x="0" y="80"/>
                    <a:pt x="0" y="81"/>
                    <a:pt x="1" y="82"/>
                  </a:cubicBezTo>
                  <a:cubicBezTo>
                    <a:pt x="10" y="91"/>
                    <a:pt x="10" y="91"/>
                    <a:pt x="10" y="91"/>
                  </a:cubicBezTo>
                  <a:cubicBezTo>
                    <a:pt x="10" y="91"/>
                    <a:pt x="11" y="92"/>
                    <a:pt x="12" y="92"/>
                  </a:cubicBezTo>
                  <a:cubicBezTo>
                    <a:pt x="12" y="92"/>
                    <a:pt x="12" y="92"/>
                    <a:pt x="12" y="92"/>
                  </a:cubicBezTo>
                  <a:cubicBezTo>
                    <a:pt x="13" y="92"/>
                    <a:pt x="14" y="91"/>
                    <a:pt x="15" y="90"/>
                  </a:cubicBezTo>
                  <a:cubicBezTo>
                    <a:pt x="21" y="81"/>
                    <a:pt x="21" y="81"/>
                    <a:pt x="21" y="81"/>
                  </a:cubicBezTo>
                  <a:cubicBezTo>
                    <a:pt x="22" y="80"/>
                    <a:pt x="21" y="78"/>
                    <a:pt x="20" y="77"/>
                  </a:cubicBezTo>
                  <a:cubicBezTo>
                    <a:pt x="20" y="76"/>
                    <a:pt x="20" y="76"/>
                    <a:pt x="20" y="76"/>
                  </a:cubicBezTo>
                  <a:cubicBezTo>
                    <a:pt x="47" y="49"/>
                    <a:pt x="47" y="49"/>
                    <a:pt x="47" y="49"/>
                  </a:cubicBezTo>
                  <a:cubicBezTo>
                    <a:pt x="65" y="49"/>
                    <a:pt x="65" y="49"/>
                    <a:pt x="65" y="49"/>
                  </a:cubicBezTo>
                  <a:cubicBezTo>
                    <a:pt x="65" y="49"/>
                    <a:pt x="66" y="49"/>
                    <a:pt x="66" y="49"/>
                  </a:cubicBezTo>
                  <a:cubicBezTo>
                    <a:pt x="66" y="49"/>
                    <a:pt x="67" y="49"/>
                    <a:pt x="68" y="48"/>
                  </a:cubicBezTo>
                  <a:cubicBezTo>
                    <a:pt x="92" y="24"/>
                    <a:pt x="92" y="24"/>
                    <a:pt x="92" y="24"/>
                  </a:cubicBezTo>
                  <a:cubicBezTo>
                    <a:pt x="87" y="20"/>
                    <a:pt x="87" y="20"/>
                    <a:pt x="87" y="20"/>
                  </a:cubicBezTo>
                  <a:lnTo>
                    <a:pt x="75" y="32"/>
                  </a:lnTo>
                  <a:close/>
                  <a:moveTo>
                    <a:pt x="64" y="43"/>
                  </a:moveTo>
                  <a:cubicBezTo>
                    <a:pt x="49" y="42"/>
                    <a:pt x="49" y="42"/>
                    <a:pt x="49" y="42"/>
                  </a:cubicBezTo>
                  <a:cubicBezTo>
                    <a:pt x="49" y="27"/>
                    <a:pt x="49" y="27"/>
                    <a:pt x="49" y="27"/>
                  </a:cubicBezTo>
                  <a:cubicBezTo>
                    <a:pt x="55" y="21"/>
                    <a:pt x="55" y="21"/>
                    <a:pt x="55" y="21"/>
                  </a:cubicBezTo>
                  <a:cubicBezTo>
                    <a:pt x="70" y="37"/>
                    <a:pt x="70" y="37"/>
                    <a:pt x="70" y="37"/>
                  </a:cubicBezTo>
                  <a:lnTo>
                    <a:pt x="64" y="4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6" name="Google Shape;1466;p70"/>
          <p:cNvGrpSpPr/>
          <p:nvPr/>
        </p:nvGrpSpPr>
        <p:grpSpPr>
          <a:xfrm>
            <a:off x="4025875" y="3740450"/>
            <a:ext cx="427037" cy="192084"/>
            <a:chOff x="4021126" y="3740450"/>
            <a:chExt cx="427037" cy="192084"/>
          </a:xfrm>
        </p:grpSpPr>
        <p:sp>
          <p:nvSpPr>
            <p:cNvPr id="1467" name="Google Shape;1467;p70"/>
            <p:cNvSpPr/>
            <p:nvPr/>
          </p:nvSpPr>
          <p:spPr>
            <a:xfrm>
              <a:off x="4210038" y="3740450"/>
              <a:ext cx="49220" cy="192084"/>
            </a:xfrm>
            <a:custGeom>
              <a:rect b="b" l="l" r="r" t="t"/>
              <a:pathLst>
                <a:path extrusionOk="0" h="51" w="13">
                  <a:moveTo>
                    <a:pt x="0" y="0"/>
                  </a:moveTo>
                  <a:cubicBezTo>
                    <a:pt x="0" y="50"/>
                    <a:pt x="0" y="50"/>
                    <a:pt x="0" y="50"/>
                  </a:cubicBezTo>
                  <a:cubicBezTo>
                    <a:pt x="2" y="51"/>
                    <a:pt x="4" y="51"/>
                    <a:pt x="6" y="51"/>
                  </a:cubicBezTo>
                  <a:cubicBezTo>
                    <a:pt x="8" y="51"/>
                    <a:pt x="11" y="51"/>
                    <a:pt x="13" y="50"/>
                  </a:cubicBezTo>
                  <a:cubicBezTo>
                    <a:pt x="13" y="0"/>
                    <a:pt x="13" y="0"/>
                    <a:pt x="13" y="0"/>
                  </a:cubicBezTo>
                  <a:cubicBezTo>
                    <a:pt x="8" y="0"/>
                    <a:pt x="4"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70"/>
            <p:cNvSpPr/>
            <p:nvPr/>
          </p:nvSpPr>
          <p:spPr>
            <a:xfrm>
              <a:off x="4135426" y="3746800"/>
              <a:ext cx="47621" cy="180975"/>
            </a:xfrm>
            <a:custGeom>
              <a:rect b="b" l="l" r="r" t="t"/>
              <a:pathLst>
                <a:path extrusionOk="0" h="48" w="13">
                  <a:moveTo>
                    <a:pt x="0" y="5"/>
                  </a:moveTo>
                  <a:cubicBezTo>
                    <a:pt x="0" y="44"/>
                    <a:pt x="0" y="44"/>
                    <a:pt x="0" y="44"/>
                  </a:cubicBezTo>
                  <a:cubicBezTo>
                    <a:pt x="4" y="46"/>
                    <a:pt x="9" y="47"/>
                    <a:pt x="13" y="48"/>
                  </a:cubicBezTo>
                  <a:cubicBezTo>
                    <a:pt x="13" y="0"/>
                    <a:pt x="13" y="0"/>
                    <a:pt x="13" y="0"/>
                  </a:cubicBezTo>
                  <a:cubicBezTo>
                    <a:pt x="9" y="1"/>
                    <a:pt x="4" y="2"/>
                    <a:pt x="0" y="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70"/>
            <p:cNvSpPr/>
            <p:nvPr/>
          </p:nvSpPr>
          <p:spPr>
            <a:xfrm>
              <a:off x="4021126" y="3773788"/>
              <a:ext cx="87356" cy="136589"/>
            </a:xfrm>
            <a:custGeom>
              <a:rect b="b" l="l" r="r" t="t"/>
              <a:pathLst>
                <a:path extrusionOk="0" h="36" w="23">
                  <a:moveTo>
                    <a:pt x="18" y="0"/>
                  </a:moveTo>
                  <a:cubicBezTo>
                    <a:pt x="8" y="0"/>
                    <a:pt x="0" y="8"/>
                    <a:pt x="0" y="18"/>
                  </a:cubicBezTo>
                  <a:cubicBezTo>
                    <a:pt x="0" y="28"/>
                    <a:pt x="8" y="36"/>
                    <a:pt x="18" y="36"/>
                  </a:cubicBezTo>
                  <a:cubicBezTo>
                    <a:pt x="23" y="36"/>
                    <a:pt x="23" y="36"/>
                    <a:pt x="23" y="36"/>
                  </a:cubicBezTo>
                  <a:cubicBezTo>
                    <a:pt x="23" y="0"/>
                    <a:pt x="23" y="0"/>
                    <a:pt x="23" y="0"/>
                  </a:cubicBezTo>
                  <a:lnTo>
                    <a:pt x="18"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70"/>
            <p:cNvSpPr/>
            <p:nvPr/>
          </p:nvSpPr>
          <p:spPr>
            <a:xfrm>
              <a:off x="4357675" y="3773788"/>
              <a:ext cx="90488" cy="136589"/>
            </a:xfrm>
            <a:custGeom>
              <a:rect b="b" l="l" r="r" t="t"/>
              <a:pathLst>
                <a:path extrusionOk="0" h="36" w="24">
                  <a:moveTo>
                    <a:pt x="5" y="0"/>
                  </a:moveTo>
                  <a:cubicBezTo>
                    <a:pt x="0" y="0"/>
                    <a:pt x="0" y="0"/>
                    <a:pt x="0" y="0"/>
                  </a:cubicBezTo>
                  <a:cubicBezTo>
                    <a:pt x="0" y="36"/>
                    <a:pt x="0" y="36"/>
                    <a:pt x="0" y="36"/>
                  </a:cubicBezTo>
                  <a:cubicBezTo>
                    <a:pt x="5" y="36"/>
                    <a:pt x="5" y="36"/>
                    <a:pt x="5" y="36"/>
                  </a:cubicBezTo>
                  <a:cubicBezTo>
                    <a:pt x="15" y="36"/>
                    <a:pt x="24" y="28"/>
                    <a:pt x="24" y="18"/>
                  </a:cubicBezTo>
                  <a:cubicBezTo>
                    <a:pt x="24" y="8"/>
                    <a:pt x="15" y="0"/>
                    <a:pt x="5"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70"/>
            <p:cNvSpPr/>
            <p:nvPr/>
          </p:nvSpPr>
          <p:spPr>
            <a:xfrm>
              <a:off x="4281476" y="3746800"/>
              <a:ext cx="52395" cy="180975"/>
            </a:xfrm>
            <a:custGeom>
              <a:rect b="b" l="l" r="r" t="t"/>
              <a:pathLst>
                <a:path extrusionOk="0" h="48" w="14">
                  <a:moveTo>
                    <a:pt x="0" y="0"/>
                  </a:moveTo>
                  <a:cubicBezTo>
                    <a:pt x="0" y="48"/>
                    <a:pt x="0" y="48"/>
                    <a:pt x="0" y="48"/>
                  </a:cubicBezTo>
                  <a:cubicBezTo>
                    <a:pt x="5" y="47"/>
                    <a:pt x="9" y="46"/>
                    <a:pt x="14" y="44"/>
                  </a:cubicBezTo>
                  <a:cubicBezTo>
                    <a:pt x="14" y="5"/>
                    <a:pt x="14" y="5"/>
                    <a:pt x="14" y="5"/>
                  </a:cubicBezTo>
                  <a:cubicBezTo>
                    <a:pt x="9" y="2"/>
                    <a:pt x="5" y="1"/>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2" name="Google Shape;1472;p70"/>
          <p:cNvGrpSpPr/>
          <p:nvPr/>
        </p:nvGrpSpPr>
        <p:grpSpPr>
          <a:xfrm>
            <a:off x="5281588" y="3505500"/>
            <a:ext cx="422275" cy="422275"/>
            <a:chOff x="5276838" y="3505500"/>
            <a:chExt cx="422275" cy="422275"/>
          </a:xfrm>
        </p:grpSpPr>
        <p:sp>
          <p:nvSpPr>
            <p:cNvPr id="1473" name="Google Shape;1473;p70"/>
            <p:cNvSpPr/>
            <p:nvPr/>
          </p:nvSpPr>
          <p:spPr>
            <a:xfrm>
              <a:off x="5276838" y="3505500"/>
              <a:ext cx="422275" cy="422275"/>
            </a:xfrm>
            <a:custGeom>
              <a:rect b="b" l="l" r="r" t="t"/>
              <a:pathLst>
                <a:path extrusionOk="0" h="112" w="112">
                  <a:moveTo>
                    <a:pt x="112" y="56"/>
                  </a:moveTo>
                  <a:cubicBezTo>
                    <a:pt x="112" y="47"/>
                    <a:pt x="106" y="40"/>
                    <a:pt x="98" y="39"/>
                  </a:cubicBezTo>
                  <a:cubicBezTo>
                    <a:pt x="100" y="36"/>
                    <a:pt x="101" y="32"/>
                    <a:pt x="101" y="29"/>
                  </a:cubicBezTo>
                  <a:cubicBezTo>
                    <a:pt x="101" y="24"/>
                    <a:pt x="99" y="20"/>
                    <a:pt x="96" y="16"/>
                  </a:cubicBezTo>
                  <a:cubicBezTo>
                    <a:pt x="93" y="13"/>
                    <a:pt x="88" y="11"/>
                    <a:pt x="83" y="11"/>
                  </a:cubicBezTo>
                  <a:cubicBezTo>
                    <a:pt x="83" y="11"/>
                    <a:pt x="83" y="11"/>
                    <a:pt x="83" y="11"/>
                  </a:cubicBezTo>
                  <a:cubicBezTo>
                    <a:pt x="80" y="11"/>
                    <a:pt x="76" y="12"/>
                    <a:pt x="73" y="14"/>
                  </a:cubicBezTo>
                  <a:cubicBezTo>
                    <a:pt x="72" y="6"/>
                    <a:pt x="65" y="0"/>
                    <a:pt x="56" y="0"/>
                  </a:cubicBezTo>
                  <a:cubicBezTo>
                    <a:pt x="47" y="0"/>
                    <a:pt x="40" y="6"/>
                    <a:pt x="39" y="14"/>
                  </a:cubicBezTo>
                  <a:cubicBezTo>
                    <a:pt x="36" y="12"/>
                    <a:pt x="32" y="11"/>
                    <a:pt x="29" y="11"/>
                  </a:cubicBezTo>
                  <a:cubicBezTo>
                    <a:pt x="24" y="11"/>
                    <a:pt x="20" y="13"/>
                    <a:pt x="16" y="16"/>
                  </a:cubicBezTo>
                  <a:cubicBezTo>
                    <a:pt x="13" y="20"/>
                    <a:pt x="11" y="24"/>
                    <a:pt x="11" y="29"/>
                  </a:cubicBezTo>
                  <a:cubicBezTo>
                    <a:pt x="11" y="32"/>
                    <a:pt x="12" y="36"/>
                    <a:pt x="14" y="39"/>
                  </a:cubicBezTo>
                  <a:cubicBezTo>
                    <a:pt x="6" y="40"/>
                    <a:pt x="0" y="47"/>
                    <a:pt x="0" y="56"/>
                  </a:cubicBezTo>
                  <a:cubicBezTo>
                    <a:pt x="0" y="65"/>
                    <a:pt x="6" y="72"/>
                    <a:pt x="14" y="73"/>
                  </a:cubicBezTo>
                  <a:cubicBezTo>
                    <a:pt x="12" y="76"/>
                    <a:pt x="11" y="80"/>
                    <a:pt x="11" y="83"/>
                  </a:cubicBezTo>
                  <a:cubicBezTo>
                    <a:pt x="11" y="88"/>
                    <a:pt x="13" y="93"/>
                    <a:pt x="16" y="96"/>
                  </a:cubicBezTo>
                  <a:cubicBezTo>
                    <a:pt x="20" y="99"/>
                    <a:pt x="24" y="101"/>
                    <a:pt x="29" y="101"/>
                  </a:cubicBezTo>
                  <a:cubicBezTo>
                    <a:pt x="32" y="101"/>
                    <a:pt x="36" y="100"/>
                    <a:pt x="39" y="98"/>
                  </a:cubicBezTo>
                  <a:cubicBezTo>
                    <a:pt x="40" y="106"/>
                    <a:pt x="47" y="112"/>
                    <a:pt x="56" y="112"/>
                  </a:cubicBezTo>
                  <a:cubicBezTo>
                    <a:pt x="65" y="112"/>
                    <a:pt x="72" y="106"/>
                    <a:pt x="73" y="98"/>
                  </a:cubicBezTo>
                  <a:cubicBezTo>
                    <a:pt x="76" y="100"/>
                    <a:pt x="80" y="101"/>
                    <a:pt x="83" y="101"/>
                  </a:cubicBezTo>
                  <a:cubicBezTo>
                    <a:pt x="88" y="101"/>
                    <a:pt x="93" y="99"/>
                    <a:pt x="96" y="96"/>
                  </a:cubicBezTo>
                  <a:cubicBezTo>
                    <a:pt x="99" y="93"/>
                    <a:pt x="101" y="88"/>
                    <a:pt x="101" y="83"/>
                  </a:cubicBezTo>
                  <a:cubicBezTo>
                    <a:pt x="101" y="80"/>
                    <a:pt x="100" y="76"/>
                    <a:pt x="98" y="73"/>
                  </a:cubicBezTo>
                  <a:cubicBezTo>
                    <a:pt x="106" y="72"/>
                    <a:pt x="112" y="65"/>
                    <a:pt x="112" y="56"/>
                  </a:cubicBezTo>
                  <a:close/>
                  <a:moveTo>
                    <a:pt x="94" y="70"/>
                  </a:moveTo>
                  <a:cubicBezTo>
                    <a:pt x="94" y="83"/>
                    <a:pt x="83" y="94"/>
                    <a:pt x="70" y="94"/>
                  </a:cubicBezTo>
                  <a:cubicBezTo>
                    <a:pt x="65" y="94"/>
                    <a:pt x="60" y="92"/>
                    <a:pt x="56" y="89"/>
                  </a:cubicBezTo>
                  <a:cubicBezTo>
                    <a:pt x="52" y="92"/>
                    <a:pt x="47" y="94"/>
                    <a:pt x="42" y="94"/>
                  </a:cubicBezTo>
                  <a:cubicBezTo>
                    <a:pt x="29" y="94"/>
                    <a:pt x="18" y="83"/>
                    <a:pt x="18" y="70"/>
                  </a:cubicBezTo>
                  <a:cubicBezTo>
                    <a:pt x="18" y="65"/>
                    <a:pt x="20" y="60"/>
                    <a:pt x="23" y="56"/>
                  </a:cubicBezTo>
                  <a:cubicBezTo>
                    <a:pt x="20" y="52"/>
                    <a:pt x="18" y="47"/>
                    <a:pt x="18" y="42"/>
                  </a:cubicBezTo>
                  <a:cubicBezTo>
                    <a:pt x="18" y="29"/>
                    <a:pt x="29" y="18"/>
                    <a:pt x="42" y="18"/>
                  </a:cubicBezTo>
                  <a:cubicBezTo>
                    <a:pt x="47" y="18"/>
                    <a:pt x="52" y="20"/>
                    <a:pt x="56" y="23"/>
                  </a:cubicBezTo>
                  <a:cubicBezTo>
                    <a:pt x="60" y="20"/>
                    <a:pt x="65" y="18"/>
                    <a:pt x="70" y="18"/>
                  </a:cubicBezTo>
                  <a:cubicBezTo>
                    <a:pt x="83" y="18"/>
                    <a:pt x="94" y="29"/>
                    <a:pt x="94" y="42"/>
                  </a:cubicBezTo>
                  <a:cubicBezTo>
                    <a:pt x="94" y="47"/>
                    <a:pt x="92" y="52"/>
                    <a:pt x="89" y="56"/>
                  </a:cubicBezTo>
                  <a:cubicBezTo>
                    <a:pt x="92" y="60"/>
                    <a:pt x="94" y="65"/>
                    <a:pt x="94" y="7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70"/>
            <p:cNvSpPr/>
            <p:nvPr/>
          </p:nvSpPr>
          <p:spPr>
            <a:xfrm>
              <a:off x="5367326" y="3595988"/>
              <a:ext cx="241300" cy="241300"/>
            </a:xfrm>
            <a:custGeom>
              <a:rect b="b" l="l" r="r" t="t"/>
              <a:pathLst>
                <a:path extrusionOk="0" h="64" w="64">
                  <a:moveTo>
                    <a:pt x="64" y="18"/>
                  </a:moveTo>
                  <a:cubicBezTo>
                    <a:pt x="64" y="8"/>
                    <a:pt x="56" y="0"/>
                    <a:pt x="46" y="0"/>
                  </a:cubicBezTo>
                  <a:cubicBezTo>
                    <a:pt x="40" y="0"/>
                    <a:pt x="35" y="3"/>
                    <a:pt x="32" y="8"/>
                  </a:cubicBezTo>
                  <a:cubicBezTo>
                    <a:pt x="29" y="3"/>
                    <a:pt x="24" y="0"/>
                    <a:pt x="18" y="0"/>
                  </a:cubicBezTo>
                  <a:cubicBezTo>
                    <a:pt x="8" y="0"/>
                    <a:pt x="0" y="8"/>
                    <a:pt x="0" y="18"/>
                  </a:cubicBezTo>
                  <a:cubicBezTo>
                    <a:pt x="0" y="24"/>
                    <a:pt x="3" y="29"/>
                    <a:pt x="8" y="32"/>
                  </a:cubicBezTo>
                  <a:cubicBezTo>
                    <a:pt x="3" y="35"/>
                    <a:pt x="0" y="40"/>
                    <a:pt x="0" y="46"/>
                  </a:cubicBezTo>
                  <a:cubicBezTo>
                    <a:pt x="0" y="56"/>
                    <a:pt x="8" y="64"/>
                    <a:pt x="18" y="64"/>
                  </a:cubicBezTo>
                  <a:cubicBezTo>
                    <a:pt x="24" y="64"/>
                    <a:pt x="29" y="61"/>
                    <a:pt x="32" y="56"/>
                  </a:cubicBezTo>
                  <a:cubicBezTo>
                    <a:pt x="35" y="61"/>
                    <a:pt x="40" y="64"/>
                    <a:pt x="46" y="64"/>
                  </a:cubicBezTo>
                  <a:cubicBezTo>
                    <a:pt x="56" y="64"/>
                    <a:pt x="64" y="56"/>
                    <a:pt x="64" y="46"/>
                  </a:cubicBezTo>
                  <a:cubicBezTo>
                    <a:pt x="64" y="40"/>
                    <a:pt x="61" y="35"/>
                    <a:pt x="56" y="32"/>
                  </a:cubicBezTo>
                  <a:cubicBezTo>
                    <a:pt x="61" y="29"/>
                    <a:pt x="64" y="24"/>
                    <a:pt x="64" y="18"/>
                  </a:cubicBezTo>
                  <a:close/>
                  <a:moveTo>
                    <a:pt x="32" y="56"/>
                  </a:moveTo>
                  <a:cubicBezTo>
                    <a:pt x="19" y="56"/>
                    <a:pt x="8" y="45"/>
                    <a:pt x="8" y="32"/>
                  </a:cubicBezTo>
                  <a:cubicBezTo>
                    <a:pt x="8" y="19"/>
                    <a:pt x="19" y="8"/>
                    <a:pt x="32" y="8"/>
                  </a:cubicBezTo>
                  <a:cubicBezTo>
                    <a:pt x="45" y="8"/>
                    <a:pt x="56" y="19"/>
                    <a:pt x="56" y="32"/>
                  </a:cubicBezTo>
                  <a:cubicBezTo>
                    <a:pt x="56" y="45"/>
                    <a:pt x="45" y="56"/>
                    <a:pt x="32" y="5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70"/>
            <p:cNvSpPr/>
            <p:nvPr/>
          </p:nvSpPr>
          <p:spPr>
            <a:xfrm>
              <a:off x="5424476" y="3648375"/>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6" name="Google Shape;1476;p70"/>
          <p:cNvGrpSpPr/>
          <p:nvPr/>
        </p:nvGrpSpPr>
        <p:grpSpPr>
          <a:xfrm>
            <a:off x="5922938" y="3505500"/>
            <a:ext cx="425529" cy="422235"/>
            <a:chOff x="5918188" y="3505500"/>
            <a:chExt cx="425529" cy="422235"/>
          </a:xfrm>
        </p:grpSpPr>
        <p:sp>
          <p:nvSpPr>
            <p:cNvPr id="1477" name="Google Shape;1477;p70"/>
            <p:cNvSpPr/>
            <p:nvPr/>
          </p:nvSpPr>
          <p:spPr>
            <a:xfrm>
              <a:off x="5918188" y="3732513"/>
              <a:ext cx="85713" cy="101584"/>
            </a:xfrm>
            <a:custGeom>
              <a:rect b="b" l="l" r="r" t="t"/>
              <a:pathLst>
                <a:path extrusionOk="0" h="27" w="23">
                  <a:moveTo>
                    <a:pt x="14" y="20"/>
                  </a:moveTo>
                  <a:cubicBezTo>
                    <a:pt x="13" y="20"/>
                    <a:pt x="11" y="20"/>
                    <a:pt x="10" y="20"/>
                  </a:cubicBezTo>
                  <a:cubicBezTo>
                    <a:pt x="9" y="19"/>
                    <a:pt x="8" y="18"/>
                    <a:pt x="8" y="17"/>
                  </a:cubicBezTo>
                  <a:cubicBezTo>
                    <a:pt x="7" y="15"/>
                    <a:pt x="7" y="14"/>
                    <a:pt x="8" y="12"/>
                  </a:cubicBezTo>
                  <a:cubicBezTo>
                    <a:pt x="8" y="11"/>
                    <a:pt x="9" y="10"/>
                    <a:pt x="11" y="10"/>
                  </a:cubicBezTo>
                  <a:cubicBezTo>
                    <a:pt x="20" y="7"/>
                    <a:pt x="20" y="7"/>
                    <a:pt x="20" y="7"/>
                  </a:cubicBezTo>
                  <a:cubicBezTo>
                    <a:pt x="22" y="6"/>
                    <a:pt x="23" y="4"/>
                    <a:pt x="22" y="2"/>
                  </a:cubicBezTo>
                  <a:cubicBezTo>
                    <a:pt x="21" y="1"/>
                    <a:pt x="19" y="0"/>
                    <a:pt x="18" y="0"/>
                  </a:cubicBezTo>
                  <a:cubicBezTo>
                    <a:pt x="9" y="4"/>
                    <a:pt x="9" y="4"/>
                    <a:pt x="9" y="4"/>
                  </a:cubicBezTo>
                  <a:cubicBezTo>
                    <a:pt x="6" y="5"/>
                    <a:pt x="3" y="7"/>
                    <a:pt x="2" y="10"/>
                  </a:cubicBezTo>
                  <a:cubicBezTo>
                    <a:pt x="0" y="12"/>
                    <a:pt x="0" y="16"/>
                    <a:pt x="1" y="19"/>
                  </a:cubicBezTo>
                  <a:cubicBezTo>
                    <a:pt x="3" y="24"/>
                    <a:pt x="8" y="27"/>
                    <a:pt x="13" y="27"/>
                  </a:cubicBezTo>
                  <a:cubicBezTo>
                    <a:pt x="14" y="27"/>
                    <a:pt x="15" y="26"/>
                    <a:pt x="16" y="26"/>
                  </a:cubicBezTo>
                  <a:cubicBezTo>
                    <a:pt x="23" y="24"/>
                    <a:pt x="23" y="24"/>
                    <a:pt x="23" y="24"/>
                  </a:cubicBezTo>
                  <a:cubicBezTo>
                    <a:pt x="22" y="22"/>
                    <a:pt x="21" y="20"/>
                    <a:pt x="21" y="18"/>
                  </a:cubicBezTo>
                  <a:lnTo>
                    <a:pt x="14" y="2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70"/>
            <p:cNvSpPr/>
            <p:nvPr/>
          </p:nvSpPr>
          <p:spPr>
            <a:xfrm>
              <a:off x="6118213" y="3573763"/>
              <a:ext cx="225504" cy="208022"/>
            </a:xfrm>
            <a:custGeom>
              <a:rect b="b" l="l" r="r" t="t"/>
              <a:pathLst>
                <a:path extrusionOk="0" h="55" w="60">
                  <a:moveTo>
                    <a:pt x="57" y="0"/>
                  </a:moveTo>
                  <a:cubicBezTo>
                    <a:pt x="55" y="0"/>
                    <a:pt x="54" y="1"/>
                    <a:pt x="54" y="3"/>
                  </a:cubicBezTo>
                  <a:cubicBezTo>
                    <a:pt x="52" y="16"/>
                    <a:pt x="52" y="16"/>
                    <a:pt x="52" y="16"/>
                  </a:cubicBezTo>
                  <a:cubicBezTo>
                    <a:pt x="30" y="38"/>
                    <a:pt x="30" y="38"/>
                    <a:pt x="30" y="38"/>
                  </a:cubicBezTo>
                  <a:cubicBezTo>
                    <a:pt x="0" y="48"/>
                    <a:pt x="0" y="48"/>
                    <a:pt x="0" y="48"/>
                  </a:cubicBezTo>
                  <a:cubicBezTo>
                    <a:pt x="1" y="50"/>
                    <a:pt x="2" y="52"/>
                    <a:pt x="2" y="55"/>
                  </a:cubicBezTo>
                  <a:cubicBezTo>
                    <a:pt x="33" y="44"/>
                    <a:pt x="33" y="44"/>
                    <a:pt x="33" y="44"/>
                  </a:cubicBezTo>
                  <a:cubicBezTo>
                    <a:pt x="33" y="44"/>
                    <a:pt x="34" y="44"/>
                    <a:pt x="34" y="43"/>
                  </a:cubicBezTo>
                  <a:cubicBezTo>
                    <a:pt x="58" y="20"/>
                    <a:pt x="58" y="20"/>
                    <a:pt x="58" y="20"/>
                  </a:cubicBezTo>
                  <a:cubicBezTo>
                    <a:pt x="58" y="19"/>
                    <a:pt x="59" y="19"/>
                    <a:pt x="59" y="18"/>
                  </a:cubicBezTo>
                  <a:cubicBezTo>
                    <a:pt x="60" y="4"/>
                    <a:pt x="60" y="4"/>
                    <a:pt x="60" y="4"/>
                  </a:cubicBezTo>
                  <a:cubicBezTo>
                    <a:pt x="60" y="2"/>
                    <a:pt x="59" y="0"/>
                    <a:pt x="57"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70"/>
            <p:cNvSpPr/>
            <p:nvPr/>
          </p:nvSpPr>
          <p:spPr>
            <a:xfrm>
              <a:off x="6016613" y="3845225"/>
              <a:ext cx="101584" cy="82510"/>
            </a:xfrm>
            <a:custGeom>
              <a:rect b="b" l="l" r="r" t="t"/>
              <a:pathLst>
                <a:path extrusionOk="0" h="22" w="27">
                  <a:moveTo>
                    <a:pt x="1" y="7"/>
                  </a:moveTo>
                  <a:cubicBezTo>
                    <a:pt x="0" y="10"/>
                    <a:pt x="0" y="13"/>
                    <a:pt x="1" y="16"/>
                  </a:cubicBezTo>
                  <a:cubicBezTo>
                    <a:pt x="3" y="19"/>
                    <a:pt x="5" y="21"/>
                    <a:pt x="8" y="22"/>
                  </a:cubicBezTo>
                  <a:cubicBezTo>
                    <a:pt x="10" y="22"/>
                    <a:pt x="11" y="22"/>
                    <a:pt x="12" y="22"/>
                  </a:cubicBezTo>
                  <a:cubicBezTo>
                    <a:pt x="17" y="22"/>
                    <a:pt x="22" y="19"/>
                    <a:pt x="23" y="14"/>
                  </a:cubicBezTo>
                  <a:cubicBezTo>
                    <a:pt x="27" y="5"/>
                    <a:pt x="27" y="5"/>
                    <a:pt x="27" y="5"/>
                  </a:cubicBezTo>
                  <a:cubicBezTo>
                    <a:pt x="27" y="3"/>
                    <a:pt x="26" y="2"/>
                    <a:pt x="25" y="1"/>
                  </a:cubicBezTo>
                  <a:cubicBezTo>
                    <a:pt x="23" y="0"/>
                    <a:pt x="21" y="1"/>
                    <a:pt x="20" y="3"/>
                  </a:cubicBezTo>
                  <a:cubicBezTo>
                    <a:pt x="17" y="12"/>
                    <a:pt x="17" y="12"/>
                    <a:pt x="17" y="12"/>
                  </a:cubicBezTo>
                  <a:cubicBezTo>
                    <a:pt x="16" y="15"/>
                    <a:pt x="13" y="16"/>
                    <a:pt x="10" y="15"/>
                  </a:cubicBezTo>
                  <a:cubicBezTo>
                    <a:pt x="9" y="15"/>
                    <a:pt x="8" y="14"/>
                    <a:pt x="7" y="13"/>
                  </a:cubicBezTo>
                  <a:cubicBezTo>
                    <a:pt x="7" y="12"/>
                    <a:pt x="7" y="10"/>
                    <a:pt x="7" y="9"/>
                  </a:cubicBezTo>
                  <a:cubicBezTo>
                    <a:pt x="9" y="2"/>
                    <a:pt x="9" y="2"/>
                    <a:pt x="9" y="2"/>
                  </a:cubicBezTo>
                  <a:cubicBezTo>
                    <a:pt x="7" y="2"/>
                    <a:pt x="5" y="1"/>
                    <a:pt x="3" y="0"/>
                  </a:cubicBezTo>
                  <a:lnTo>
                    <a:pt x="1" y="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70"/>
            <p:cNvSpPr/>
            <p:nvPr/>
          </p:nvSpPr>
          <p:spPr>
            <a:xfrm>
              <a:off x="6069001" y="3505500"/>
              <a:ext cx="206276" cy="226933"/>
            </a:xfrm>
            <a:custGeom>
              <a:rect b="b" l="l" r="r" t="t"/>
              <a:pathLst>
                <a:path extrusionOk="0" h="60" w="55">
                  <a:moveTo>
                    <a:pt x="17" y="30"/>
                  </a:moveTo>
                  <a:cubicBezTo>
                    <a:pt x="39" y="8"/>
                    <a:pt x="39" y="8"/>
                    <a:pt x="39" y="8"/>
                  </a:cubicBezTo>
                  <a:cubicBezTo>
                    <a:pt x="52" y="6"/>
                    <a:pt x="52" y="6"/>
                    <a:pt x="52" y="6"/>
                  </a:cubicBezTo>
                  <a:cubicBezTo>
                    <a:pt x="54" y="6"/>
                    <a:pt x="55" y="5"/>
                    <a:pt x="55" y="3"/>
                  </a:cubicBezTo>
                  <a:cubicBezTo>
                    <a:pt x="55" y="1"/>
                    <a:pt x="53" y="0"/>
                    <a:pt x="51" y="0"/>
                  </a:cubicBezTo>
                  <a:cubicBezTo>
                    <a:pt x="37" y="1"/>
                    <a:pt x="37" y="1"/>
                    <a:pt x="37" y="1"/>
                  </a:cubicBezTo>
                  <a:cubicBezTo>
                    <a:pt x="36" y="1"/>
                    <a:pt x="36" y="2"/>
                    <a:pt x="35" y="2"/>
                  </a:cubicBezTo>
                  <a:cubicBezTo>
                    <a:pt x="12" y="26"/>
                    <a:pt x="12" y="26"/>
                    <a:pt x="12" y="26"/>
                  </a:cubicBezTo>
                  <a:cubicBezTo>
                    <a:pt x="11" y="26"/>
                    <a:pt x="11" y="26"/>
                    <a:pt x="11" y="27"/>
                  </a:cubicBezTo>
                  <a:cubicBezTo>
                    <a:pt x="0" y="58"/>
                    <a:pt x="0" y="58"/>
                    <a:pt x="0" y="58"/>
                  </a:cubicBezTo>
                  <a:cubicBezTo>
                    <a:pt x="3" y="58"/>
                    <a:pt x="5" y="59"/>
                    <a:pt x="7" y="60"/>
                  </a:cubicBezTo>
                  <a:lnTo>
                    <a:pt x="17" y="3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70"/>
            <p:cNvSpPr/>
            <p:nvPr/>
          </p:nvSpPr>
          <p:spPr>
            <a:xfrm>
              <a:off x="6016613" y="3743625"/>
              <a:ext cx="90488" cy="87356"/>
            </a:xfrm>
            <a:custGeom>
              <a:rect b="b" l="l" r="r" t="t"/>
              <a:pathLst>
                <a:path extrusionOk="0" h="23" w="24">
                  <a:moveTo>
                    <a:pt x="20" y="4"/>
                  </a:moveTo>
                  <a:cubicBezTo>
                    <a:pt x="15" y="0"/>
                    <a:pt x="8" y="0"/>
                    <a:pt x="4" y="4"/>
                  </a:cubicBezTo>
                  <a:cubicBezTo>
                    <a:pt x="0" y="9"/>
                    <a:pt x="0" y="16"/>
                    <a:pt x="4" y="20"/>
                  </a:cubicBezTo>
                  <a:cubicBezTo>
                    <a:pt x="6" y="22"/>
                    <a:pt x="9" y="23"/>
                    <a:pt x="12" y="23"/>
                  </a:cubicBezTo>
                  <a:cubicBezTo>
                    <a:pt x="15" y="23"/>
                    <a:pt x="18" y="22"/>
                    <a:pt x="20" y="20"/>
                  </a:cubicBezTo>
                  <a:cubicBezTo>
                    <a:pt x="24" y="16"/>
                    <a:pt x="24" y="9"/>
                    <a:pt x="20" y="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2" name="Google Shape;1482;p70"/>
          <p:cNvGrpSpPr/>
          <p:nvPr/>
        </p:nvGrpSpPr>
        <p:grpSpPr>
          <a:xfrm>
            <a:off x="6684350" y="3508675"/>
            <a:ext cx="241300" cy="427006"/>
            <a:chOff x="6637326" y="3508675"/>
            <a:chExt cx="241300" cy="427006"/>
          </a:xfrm>
        </p:grpSpPr>
        <p:sp>
          <p:nvSpPr>
            <p:cNvPr id="1483" name="Google Shape;1483;p70"/>
            <p:cNvSpPr/>
            <p:nvPr/>
          </p:nvSpPr>
          <p:spPr>
            <a:xfrm>
              <a:off x="6637326" y="3592813"/>
              <a:ext cx="241300" cy="238030"/>
            </a:xfrm>
            <a:custGeom>
              <a:rect b="b" l="l" r="r" t="t"/>
              <a:pathLst>
                <a:path extrusionOk="0" h="63" w="64">
                  <a:moveTo>
                    <a:pt x="64" y="0"/>
                  </a:moveTo>
                  <a:cubicBezTo>
                    <a:pt x="0" y="0"/>
                    <a:pt x="0" y="0"/>
                    <a:pt x="0" y="0"/>
                  </a:cubicBezTo>
                  <a:cubicBezTo>
                    <a:pt x="0" y="63"/>
                    <a:pt x="0" y="63"/>
                    <a:pt x="0" y="63"/>
                  </a:cubicBezTo>
                  <a:cubicBezTo>
                    <a:pt x="64" y="63"/>
                    <a:pt x="64" y="63"/>
                    <a:pt x="64" y="63"/>
                  </a:cubicBezTo>
                  <a:lnTo>
                    <a:pt x="64" y="0"/>
                  </a:lnTo>
                  <a:close/>
                  <a:moveTo>
                    <a:pt x="40" y="34"/>
                  </a:moveTo>
                  <a:cubicBezTo>
                    <a:pt x="35" y="34"/>
                    <a:pt x="35" y="34"/>
                    <a:pt x="35" y="34"/>
                  </a:cubicBezTo>
                  <a:cubicBezTo>
                    <a:pt x="35" y="39"/>
                    <a:pt x="35" y="39"/>
                    <a:pt x="35" y="39"/>
                  </a:cubicBezTo>
                  <a:cubicBezTo>
                    <a:pt x="35" y="41"/>
                    <a:pt x="34" y="43"/>
                    <a:pt x="32" y="43"/>
                  </a:cubicBezTo>
                  <a:cubicBezTo>
                    <a:pt x="30" y="43"/>
                    <a:pt x="28" y="41"/>
                    <a:pt x="28" y="39"/>
                  </a:cubicBezTo>
                  <a:cubicBezTo>
                    <a:pt x="28" y="34"/>
                    <a:pt x="28" y="34"/>
                    <a:pt x="28" y="34"/>
                  </a:cubicBezTo>
                  <a:cubicBezTo>
                    <a:pt x="23" y="34"/>
                    <a:pt x="23" y="34"/>
                    <a:pt x="23" y="34"/>
                  </a:cubicBezTo>
                  <a:cubicBezTo>
                    <a:pt x="22" y="34"/>
                    <a:pt x="20" y="33"/>
                    <a:pt x="20" y="31"/>
                  </a:cubicBezTo>
                  <a:cubicBezTo>
                    <a:pt x="20" y="29"/>
                    <a:pt x="22" y="28"/>
                    <a:pt x="23" y="28"/>
                  </a:cubicBezTo>
                  <a:cubicBezTo>
                    <a:pt x="28" y="28"/>
                    <a:pt x="28" y="28"/>
                    <a:pt x="28" y="28"/>
                  </a:cubicBezTo>
                  <a:cubicBezTo>
                    <a:pt x="28" y="23"/>
                    <a:pt x="28" y="23"/>
                    <a:pt x="28" y="23"/>
                  </a:cubicBezTo>
                  <a:cubicBezTo>
                    <a:pt x="28" y="21"/>
                    <a:pt x="30" y="19"/>
                    <a:pt x="32" y="19"/>
                  </a:cubicBezTo>
                  <a:cubicBezTo>
                    <a:pt x="34" y="19"/>
                    <a:pt x="35" y="21"/>
                    <a:pt x="35" y="23"/>
                  </a:cubicBezTo>
                  <a:cubicBezTo>
                    <a:pt x="35" y="28"/>
                    <a:pt x="35" y="28"/>
                    <a:pt x="35" y="28"/>
                  </a:cubicBezTo>
                  <a:cubicBezTo>
                    <a:pt x="40" y="28"/>
                    <a:pt x="40" y="28"/>
                    <a:pt x="40" y="28"/>
                  </a:cubicBezTo>
                  <a:cubicBezTo>
                    <a:pt x="42" y="28"/>
                    <a:pt x="43" y="29"/>
                    <a:pt x="43" y="31"/>
                  </a:cubicBezTo>
                  <a:cubicBezTo>
                    <a:pt x="43" y="33"/>
                    <a:pt x="42" y="34"/>
                    <a:pt x="40"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70"/>
            <p:cNvSpPr/>
            <p:nvPr/>
          </p:nvSpPr>
          <p:spPr>
            <a:xfrm>
              <a:off x="6637326" y="3856338"/>
              <a:ext cx="241300" cy="79343"/>
            </a:xfrm>
            <a:custGeom>
              <a:rect b="b" l="l" r="r" t="t"/>
              <a:pathLst>
                <a:path extrusionOk="0" h="21" w="64">
                  <a:moveTo>
                    <a:pt x="0" y="8"/>
                  </a:moveTo>
                  <a:cubicBezTo>
                    <a:pt x="0" y="15"/>
                    <a:pt x="5" y="21"/>
                    <a:pt x="12" y="21"/>
                  </a:cubicBezTo>
                  <a:cubicBezTo>
                    <a:pt x="52" y="21"/>
                    <a:pt x="52" y="21"/>
                    <a:pt x="52" y="21"/>
                  </a:cubicBezTo>
                  <a:cubicBezTo>
                    <a:pt x="58" y="21"/>
                    <a:pt x="64" y="15"/>
                    <a:pt x="64" y="8"/>
                  </a:cubicBezTo>
                  <a:cubicBezTo>
                    <a:pt x="64" y="0"/>
                    <a:pt x="64" y="0"/>
                    <a:pt x="64" y="0"/>
                  </a:cubicBezTo>
                  <a:cubicBezTo>
                    <a:pt x="0" y="0"/>
                    <a:pt x="0" y="0"/>
                    <a:pt x="0" y="0"/>
                  </a:cubicBezTo>
                  <a:lnTo>
                    <a:pt x="0" y="8"/>
                  </a:lnTo>
                  <a:close/>
                  <a:moveTo>
                    <a:pt x="32" y="6"/>
                  </a:moveTo>
                  <a:cubicBezTo>
                    <a:pt x="34" y="6"/>
                    <a:pt x="35" y="8"/>
                    <a:pt x="35" y="10"/>
                  </a:cubicBezTo>
                  <a:cubicBezTo>
                    <a:pt x="35" y="12"/>
                    <a:pt x="34" y="13"/>
                    <a:pt x="32" y="13"/>
                  </a:cubicBezTo>
                  <a:cubicBezTo>
                    <a:pt x="30" y="13"/>
                    <a:pt x="28" y="12"/>
                    <a:pt x="28" y="10"/>
                  </a:cubicBezTo>
                  <a:cubicBezTo>
                    <a:pt x="28" y="8"/>
                    <a:pt x="30" y="6"/>
                    <a:pt x="32" y="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70"/>
            <p:cNvSpPr/>
            <p:nvPr/>
          </p:nvSpPr>
          <p:spPr>
            <a:xfrm>
              <a:off x="6637326" y="3508675"/>
              <a:ext cx="241300" cy="60325"/>
            </a:xfrm>
            <a:custGeom>
              <a:rect b="b" l="l" r="r" t="t"/>
              <a:pathLst>
                <a:path extrusionOk="0" h="16" w="64">
                  <a:moveTo>
                    <a:pt x="64" y="13"/>
                  </a:moveTo>
                  <a:cubicBezTo>
                    <a:pt x="64" y="6"/>
                    <a:pt x="58" y="0"/>
                    <a:pt x="52" y="0"/>
                  </a:cubicBezTo>
                  <a:cubicBezTo>
                    <a:pt x="12" y="0"/>
                    <a:pt x="12" y="0"/>
                    <a:pt x="12" y="0"/>
                  </a:cubicBezTo>
                  <a:cubicBezTo>
                    <a:pt x="5" y="0"/>
                    <a:pt x="0" y="6"/>
                    <a:pt x="0" y="13"/>
                  </a:cubicBezTo>
                  <a:cubicBezTo>
                    <a:pt x="0" y="16"/>
                    <a:pt x="0" y="16"/>
                    <a:pt x="0" y="16"/>
                  </a:cubicBezTo>
                  <a:cubicBezTo>
                    <a:pt x="64" y="16"/>
                    <a:pt x="64" y="16"/>
                    <a:pt x="64" y="16"/>
                  </a:cubicBezTo>
                  <a:lnTo>
                    <a:pt x="64" y="1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6" name="Google Shape;1486;p70"/>
          <p:cNvGrpSpPr/>
          <p:nvPr/>
        </p:nvGrpSpPr>
        <p:grpSpPr>
          <a:xfrm>
            <a:off x="7193100" y="3497563"/>
            <a:ext cx="422275" cy="423894"/>
            <a:chOff x="7059601" y="3497563"/>
            <a:chExt cx="422275" cy="423894"/>
          </a:xfrm>
        </p:grpSpPr>
        <p:sp>
          <p:nvSpPr>
            <p:cNvPr id="1487" name="Google Shape;1487;p70"/>
            <p:cNvSpPr/>
            <p:nvPr/>
          </p:nvSpPr>
          <p:spPr>
            <a:xfrm>
              <a:off x="7138976" y="3837288"/>
              <a:ext cx="263644" cy="84169"/>
            </a:xfrm>
            <a:custGeom>
              <a:rect b="b" l="l" r="r" t="t"/>
              <a:pathLst>
                <a:path extrusionOk="0" h="22" w="70">
                  <a:moveTo>
                    <a:pt x="1" y="10"/>
                  </a:moveTo>
                  <a:cubicBezTo>
                    <a:pt x="1" y="11"/>
                    <a:pt x="0" y="11"/>
                    <a:pt x="0" y="12"/>
                  </a:cubicBezTo>
                  <a:cubicBezTo>
                    <a:pt x="0" y="19"/>
                    <a:pt x="0" y="19"/>
                    <a:pt x="0" y="19"/>
                  </a:cubicBezTo>
                  <a:cubicBezTo>
                    <a:pt x="0" y="21"/>
                    <a:pt x="2" y="22"/>
                    <a:pt x="3" y="22"/>
                  </a:cubicBezTo>
                  <a:cubicBezTo>
                    <a:pt x="66" y="22"/>
                    <a:pt x="66" y="22"/>
                    <a:pt x="66" y="22"/>
                  </a:cubicBezTo>
                  <a:cubicBezTo>
                    <a:pt x="68" y="22"/>
                    <a:pt x="70" y="21"/>
                    <a:pt x="70" y="19"/>
                  </a:cubicBezTo>
                  <a:cubicBezTo>
                    <a:pt x="70" y="12"/>
                    <a:pt x="70" y="12"/>
                    <a:pt x="70" y="12"/>
                  </a:cubicBezTo>
                  <a:cubicBezTo>
                    <a:pt x="70" y="11"/>
                    <a:pt x="69" y="11"/>
                    <a:pt x="68" y="10"/>
                  </a:cubicBezTo>
                  <a:cubicBezTo>
                    <a:pt x="57" y="0"/>
                    <a:pt x="57" y="0"/>
                    <a:pt x="57" y="0"/>
                  </a:cubicBezTo>
                  <a:cubicBezTo>
                    <a:pt x="13" y="0"/>
                    <a:pt x="13" y="0"/>
                    <a:pt x="13" y="0"/>
                  </a:cubicBezTo>
                  <a:lnTo>
                    <a:pt x="1" y="10"/>
                  </a:lnTo>
                  <a:close/>
                  <a:moveTo>
                    <a:pt x="35" y="10"/>
                  </a:moveTo>
                  <a:cubicBezTo>
                    <a:pt x="37" y="10"/>
                    <a:pt x="38" y="12"/>
                    <a:pt x="38" y="14"/>
                  </a:cubicBezTo>
                  <a:cubicBezTo>
                    <a:pt x="38" y="15"/>
                    <a:pt x="37" y="17"/>
                    <a:pt x="35" y="17"/>
                  </a:cubicBezTo>
                  <a:cubicBezTo>
                    <a:pt x="33" y="17"/>
                    <a:pt x="32" y="15"/>
                    <a:pt x="32" y="14"/>
                  </a:cubicBezTo>
                  <a:cubicBezTo>
                    <a:pt x="32" y="12"/>
                    <a:pt x="33" y="10"/>
                    <a:pt x="35" y="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70"/>
            <p:cNvSpPr/>
            <p:nvPr/>
          </p:nvSpPr>
          <p:spPr>
            <a:xfrm>
              <a:off x="7059601" y="3562650"/>
              <a:ext cx="422275" cy="184162"/>
            </a:xfrm>
            <a:custGeom>
              <a:rect b="b" l="l" r="r" t="t"/>
              <a:pathLst>
                <a:path extrusionOk="0" h="49" w="112">
                  <a:moveTo>
                    <a:pt x="0" y="0"/>
                  </a:moveTo>
                  <a:cubicBezTo>
                    <a:pt x="0" y="49"/>
                    <a:pt x="0" y="49"/>
                    <a:pt x="0" y="49"/>
                  </a:cubicBezTo>
                  <a:cubicBezTo>
                    <a:pt x="112" y="49"/>
                    <a:pt x="112" y="49"/>
                    <a:pt x="112" y="49"/>
                  </a:cubicBezTo>
                  <a:cubicBezTo>
                    <a:pt x="112" y="0"/>
                    <a:pt x="112" y="0"/>
                    <a:pt x="112" y="0"/>
                  </a:cubicBezTo>
                  <a:lnTo>
                    <a:pt x="0" y="0"/>
                  </a:lnTo>
                  <a:close/>
                  <a:moveTo>
                    <a:pt x="92" y="6"/>
                  </a:moveTo>
                  <a:cubicBezTo>
                    <a:pt x="95" y="6"/>
                    <a:pt x="95" y="6"/>
                    <a:pt x="95" y="6"/>
                  </a:cubicBezTo>
                  <a:cubicBezTo>
                    <a:pt x="97" y="6"/>
                    <a:pt x="99" y="8"/>
                    <a:pt x="99" y="10"/>
                  </a:cubicBezTo>
                  <a:cubicBezTo>
                    <a:pt x="99" y="12"/>
                    <a:pt x="97" y="13"/>
                    <a:pt x="95" y="13"/>
                  </a:cubicBezTo>
                  <a:cubicBezTo>
                    <a:pt x="92" y="13"/>
                    <a:pt x="92" y="13"/>
                    <a:pt x="92" y="13"/>
                  </a:cubicBezTo>
                  <a:cubicBezTo>
                    <a:pt x="90" y="13"/>
                    <a:pt x="89" y="12"/>
                    <a:pt x="89" y="10"/>
                  </a:cubicBezTo>
                  <a:cubicBezTo>
                    <a:pt x="89" y="8"/>
                    <a:pt x="90" y="6"/>
                    <a:pt x="92" y="6"/>
                  </a:cubicBezTo>
                  <a:close/>
                  <a:moveTo>
                    <a:pt x="32" y="42"/>
                  </a:moveTo>
                  <a:cubicBezTo>
                    <a:pt x="22" y="42"/>
                    <a:pt x="14" y="34"/>
                    <a:pt x="14" y="24"/>
                  </a:cubicBezTo>
                  <a:cubicBezTo>
                    <a:pt x="14" y="14"/>
                    <a:pt x="22" y="6"/>
                    <a:pt x="32" y="6"/>
                  </a:cubicBezTo>
                  <a:cubicBezTo>
                    <a:pt x="42" y="6"/>
                    <a:pt x="50" y="14"/>
                    <a:pt x="50" y="24"/>
                  </a:cubicBezTo>
                  <a:cubicBezTo>
                    <a:pt x="50" y="34"/>
                    <a:pt x="42" y="42"/>
                    <a:pt x="32" y="42"/>
                  </a:cubicBezTo>
                  <a:close/>
                  <a:moveTo>
                    <a:pt x="94" y="39"/>
                  </a:moveTo>
                  <a:cubicBezTo>
                    <a:pt x="92" y="40"/>
                    <a:pt x="90" y="38"/>
                    <a:pt x="90" y="36"/>
                  </a:cubicBezTo>
                  <a:cubicBezTo>
                    <a:pt x="90" y="35"/>
                    <a:pt x="92" y="33"/>
                    <a:pt x="93" y="33"/>
                  </a:cubicBezTo>
                  <a:cubicBezTo>
                    <a:pt x="95" y="33"/>
                    <a:pt x="97" y="34"/>
                    <a:pt x="97" y="36"/>
                  </a:cubicBezTo>
                  <a:cubicBezTo>
                    <a:pt x="97" y="38"/>
                    <a:pt x="96" y="39"/>
                    <a:pt x="94" y="39"/>
                  </a:cubicBezTo>
                  <a:close/>
                  <a:moveTo>
                    <a:pt x="95" y="26"/>
                  </a:moveTo>
                  <a:cubicBezTo>
                    <a:pt x="92" y="26"/>
                    <a:pt x="92" y="26"/>
                    <a:pt x="92" y="26"/>
                  </a:cubicBezTo>
                  <a:cubicBezTo>
                    <a:pt x="90" y="26"/>
                    <a:pt x="89" y="25"/>
                    <a:pt x="89" y="23"/>
                  </a:cubicBezTo>
                  <a:cubicBezTo>
                    <a:pt x="89" y="21"/>
                    <a:pt x="90" y="20"/>
                    <a:pt x="92" y="20"/>
                  </a:cubicBezTo>
                  <a:cubicBezTo>
                    <a:pt x="95" y="20"/>
                    <a:pt x="95" y="20"/>
                    <a:pt x="95" y="20"/>
                  </a:cubicBezTo>
                  <a:cubicBezTo>
                    <a:pt x="97" y="20"/>
                    <a:pt x="99" y="21"/>
                    <a:pt x="99" y="23"/>
                  </a:cubicBezTo>
                  <a:cubicBezTo>
                    <a:pt x="99" y="25"/>
                    <a:pt x="97" y="26"/>
                    <a:pt x="95" y="2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70"/>
            <p:cNvSpPr/>
            <p:nvPr/>
          </p:nvSpPr>
          <p:spPr>
            <a:xfrm>
              <a:off x="7138976" y="3611863"/>
              <a:ext cx="87356" cy="85713"/>
            </a:xfrm>
            <a:custGeom>
              <a:rect b="b" l="l" r="r" t="t"/>
              <a:pathLst>
                <a:path extrusionOk="0" h="23" w="23">
                  <a:moveTo>
                    <a:pt x="11" y="0"/>
                  </a:moveTo>
                  <a:cubicBezTo>
                    <a:pt x="5" y="0"/>
                    <a:pt x="0" y="5"/>
                    <a:pt x="0" y="11"/>
                  </a:cubicBezTo>
                  <a:cubicBezTo>
                    <a:pt x="0" y="18"/>
                    <a:pt x="5" y="23"/>
                    <a:pt x="11" y="23"/>
                  </a:cubicBezTo>
                  <a:cubicBezTo>
                    <a:pt x="18" y="23"/>
                    <a:pt x="23" y="18"/>
                    <a:pt x="23" y="11"/>
                  </a:cubicBezTo>
                  <a:cubicBezTo>
                    <a:pt x="23" y="5"/>
                    <a:pt x="18" y="0"/>
                    <a:pt x="11" y="0"/>
                  </a:cubicBezTo>
                  <a:close/>
                  <a:moveTo>
                    <a:pt x="17" y="15"/>
                  </a:moveTo>
                  <a:cubicBezTo>
                    <a:pt x="15" y="15"/>
                    <a:pt x="15" y="15"/>
                    <a:pt x="15" y="15"/>
                  </a:cubicBezTo>
                  <a:cubicBezTo>
                    <a:pt x="15" y="17"/>
                    <a:pt x="15" y="17"/>
                    <a:pt x="15" y="17"/>
                  </a:cubicBezTo>
                  <a:cubicBezTo>
                    <a:pt x="15" y="19"/>
                    <a:pt x="13" y="20"/>
                    <a:pt x="11" y="20"/>
                  </a:cubicBezTo>
                  <a:cubicBezTo>
                    <a:pt x="10" y="20"/>
                    <a:pt x="8" y="19"/>
                    <a:pt x="8" y="17"/>
                  </a:cubicBezTo>
                  <a:cubicBezTo>
                    <a:pt x="8" y="15"/>
                    <a:pt x="8" y="15"/>
                    <a:pt x="8" y="15"/>
                  </a:cubicBezTo>
                  <a:cubicBezTo>
                    <a:pt x="6" y="15"/>
                    <a:pt x="6" y="15"/>
                    <a:pt x="6" y="15"/>
                  </a:cubicBezTo>
                  <a:cubicBezTo>
                    <a:pt x="4" y="15"/>
                    <a:pt x="3" y="13"/>
                    <a:pt x="3" y="11"/>
                  </a:cubicBezTo>
                  <a:cubicBezTo>
                    <a:pt x="3" y="10"/>
                    <a:pt x="4" y="8"/>
                    <a:pt x="6" y="8"/>
                  </a:cubicBezTo>
                  <a:cubicBezTo>
                    <a:pt x="8" y="8"/>
                    <a:pt x="8" y="8"/>
                    <a:pt x="8" y="8"/>
                  </a:cubicBezTo>
                  <a:cubicBezTo>
                    <a:pt x="8" y="6"/>
                    <a:pt x="8" y="6"/>
                    <a:pt x="8" y="6"/>
                  </a:cubicBezTo>
                  <a:cubicBezTo>
                    <a:pt x="8" y="4"/>
                    <a:pt x="10" y="3"/>
                    <a:pt x="11" y="3"/>
                  </a:cubicBezTo>
                  <a:cubicBezTo>
                    <a:pt x="13" y="3"/>
                    <a:pt x="15" y="4"/>
                    <a:pt x="15" y="6"/>
                  </a:cubicBezTo>
                  <a:cubicBezTo>
                    <a:pt x="15" y="8"/>
                    <a:pt x="15" y="8"/>
                    <a:pt x="15" y="8"/>
                  </a:cubicBezTo>
                  <a:cubicBezTo>
                    <a:pt x="17" y="8"/>
                    <a:pt x="17" y="8"/>
                    <a:pt x="17" y="8"/>
                  </a:cubicBezTo>
                  <a:cubicBezTo>
                    <a:pt x="18" y="8"/>
                    <a:pt x="20" y="10"/>
                    <a:pt x="20" y="11"/>
                  </a:cubicBezTo>
                  <a:cubicBezTo>
                    <a:pt x="20" y="13"/>
                    <a:pt x="18" y="15"/>
                    <a:pt x="17" y="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70"/>
            <p:cNvSpPr/>
            <p:nvPr/>
          </p:nvSpPr>
          <p:spPr>
            <a:xfrm>
              <a:off x="7059601" y="3773788"/>
              <a:ext cx="422275" cy="41255"/>
            </a:xfrm>
            <a:custGeom>
              <a:rect b="b" l="l" r="r" t="t"/>
              <a:pathLst>
                <a:path extrusionOk="0" h="11" w="112">
                  <a:moveTo>
                    <a:pt x="9" y="11"/>
                  </a:moveTo>
                  <a:cubicBezTo>
                    <a:pt x="103" y="11"/>
                    <a:pt x="103" y="11"/>
                    <a:pt x="103" y="11"/>
                  </a:cubicBezTo>
                  <a:cubicBezTo>
                    <a:pt x="108" y="11"/>
                    <a:pt x="112" y="7"/>
                    <a:pt x="112" y="1"/>
                  </a:cubicBezTo>
                  <a:cubicBezTo>
                    <a:pt x="112" y="0"/>
                    <a:pt x="112" y="0"/>
                    <a:pt x="112" y="0"/>
                  </a:cubicBezTo>
                  <a:cubicBezTo>
                    <a:pt x="0" y="0"/>
                    <a:pt x="0" y="0"/>
                    <a:pt x="0" y="0"/>
                  </a:cubicBezTo>
                  <a:cubicBezTo>
                    <a:pt x="0" y="1"/>
                    <a:pt x="0" y="1"/>
                    <a:pt x="0" y="1"/>
                  </a:cubicBezTo>
                  <a:cubicBezTo>
                    <a:pt x="0" y="7"/>
                    <a:pt x="4" y="11"/>
                    <a:pt x="9" y="1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70"/>
            <p:cNvSpPr/>
            <p:nvPr/>
          </p:nvSpPr>
          <p:spPr>
            <a:xfrm>
              <a:off x="7059601" y="3497563"/>
              <a:ext cx="422275" cy="38100"/>
            </a:xfrm>
            <a:custGeom>
              <a:rect b="b" l="l" r="r" t="t"/>
              <a:pathLst>
                <a:path extrusionOk="0" h="10" w="112">
                  <a:moveTo>
                    <a:pt x="103" y="0"/>
                  </a:moveTo>
                  <a:cubicBezTo>
                    <a:pt x="9" y="0"/>
                    <a:pt x="9" y="0"/>
                    <a:pt x="9" y="0"/>
                  </a:cubicBezTo>
                  <a:cubicBezTo>
                    <a:pt x="4" y="0"/>
                    <a:pt x="0" y="4"/>
                    <a:pt x="0" y="9"/>
                  </a:cubicBezTo>
                  <a:cubicBezTo>
                    <a:pt x="0" y="10"/>
                    <a:pt x="0" y="10"/>
                    <a:pt x="0" y="10"/>
                  </a:cubicBezTo>
                  <a:cubicBezTo>
                    <a:pt x="112" y="10"/>
                    <a:pt x="112" y="10"/>
                    <a:pt x="112" y="10"/>
                  </a:cubicBezTo>
                  <a:cubicBezTo>
                    <a:pt x="112" y="9"/>
                    <a:pt x="112" y="9"/>
                    <a:pt x="112" y="9"/>
                  </a:cubicBezTo>
                  <a:cubicBezTo>
                    <a:pt x="112" y="4"/>
                    <a:pt x="108" y="0"/>
                    <a:pt x="10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92" name="Google Shape;1492;p70"/>
          <p:cNvGrpSpPr/>
          <p:nvPr/>
        </p:nvGrpSpPr>
        <p:grpSpPr>
          <a:xfrm>
            <a:off x="1528625" y="4250038"/>
            <a:ext cx="422275" cy="323977"/>
            <a:chOff x="1662100" y="4250038"/>
            <a:chExt cx="422275" cy="323977"/>
          </a:xfrm>
        </p:grpSpPr>
        <p:sp>
          <p:nvSpPr>
            <p:cNvPr id="1493" name="Google Shape;1493;p70"/>
            <p:cNvSpPr/>
            <p:nvPr/>
          </p:nvSpPr>
          <p:spPr>
            <a:xfrm>
              <a:off x="1662100" y="4324650"/>
              <a:ext cx="422275" cy="249365"/>
            </a:xfrm>
            <a:custGeom>
              <a:rect b="b" l="l" r="r" t="t"/>
              <a:pathLst>
                <a:path extrusionOk="0" h="66" w="112">
                  <a:moveTo>
                    <a:pt x="109" y="0"/>
                  </a:moveTo>
                  <a:cubicBezTo>
                    <a:pt x="78" y="0"/>
                    <a:pt x="78" y="0"/>
                    <a:pt x="78" y="0"/>
                  </a:cubicBezTo>
                  <a:cubicBezTo>
                    <a:pt x="78" y="14"/>
                    <a:pt x="78" y="14"/>
                    <a:pt x="78" y="14"/>
                  </a:cubicBezTo>
                  <a:cubicBezTo>
                    <a:pt x="78" y="20"/>
                    <a:pt x="73" y="24"/>
                    <a:pt x="68" y="24"/>
                  </a:cubicBezTo>
                  <a:cubicBezTo>
                    <a:pt x="43" y="24"/>
                    <a:pt x="43" y="24"/>
                    <a:pt x="43" y="24"/>
                  </a:cubicBezTo>
                  <a:cubicBezTo>
                    <a:pt x="38" y="24"/>
                    <a:pt x="34" y="19"/>
                    <a:pt x="34" y="14"/>
                  </a:cubicBezTo>
                  <a:cubicBezTo>
                    <a:pt x="34" y="0"/>
                    <a:pt x="34" y="0"/>
                    <a:pt x="34" y="0"/>
                  </a:cubicBezTo>
                  <a:cubicBezTo>
                    <a:pt x="3" y="0"/>
                    <a:pt x="3" y="0"/>
                    <a:pt x="3" y="0"/>
                  </a:cubicBezTo>
                  <a:cubicBezTo>
                    <a:pt x="1" y="0"/>
                    <a:pt x="0" y="1"/>
                    <a:pt x="0" y="3"/>
                  </a:cubicBezTo>
                  <a:cubicBezTo>
                    <a:pt x="0" y="63"/>
                    <a:pt x="0" y="63"/>
                    <a:pt x="0" y="63"/>
                  </a:cubicBezTo>
                  <a:cubicBezTo>
                    <a:pt x="0" y="64"/>
                    <a:pt x="1" y="66"/>
                    <a:pt x="3" y="66"/>
                  </a:cubicBezTo>
                  <a:cubicBezTo>
                    <a:pt x="109" y="66"/>
                    <a:pt x="109" y="66"/>
                    <a:pt x="109" y="66"/>
                  </a:cubicBezTo>
                  <a:cubicBezTo>
                    <a:pt x="111" y="66"/>
                    <a:pt x="112" y="64"/>
                    <a:pt x="112" y="63"/>
                  </a:cubicBezTo>
                  <a:cubicBezTo>
                    <a:pt x="112" y="3"/>
                    <a:pt x="112" y="3"/>
                    <a:pt x="112" y="3"/>
                  </a:cubicBezTo>
                  <a:cubicBezTo>
                    <a:pt x="112" y="1"/>
                    <a:pt x="111" y="0"/>
                    <a:pt x="109" y="0"/>
                  </a:cubicBezTo>
                  <a:close/>
                  <a:moveTo>
                    <a:pt x="29" y="40"/>
                  </a:moveTo>
                  <a:cubicBezTo>
                    <a:pt x="25" y="40"/>
                    <a:pt x="25" y="40"/>
                    <a:pt x="25" y="40"/>
                  </a:cubicBezTo>
                  <a:cubicBezTo>
                    <a:pt x="25" y="45"/>
                    <a:pt x="25" y="45"/>
                    <a:pt x="25" y="45"/>
                  </a:cubicBezTo>
                  <a:cubicBezTo>
                    <a:pt x="25" y="47"/>
                    <a:pt x="23" y="48"/>
                    <a:pt x="21" y="48"/>
                  </a:cubicBezTo>
                  <a:cubicBezTo>
                    <a:pt x="20" y="48"/>
                    <a:pt x="18" y="47"/>
                    <a:pt x="18" y="45"/>
                  </a:cubicBezTo>
                  <a:cubicBezTo>
                    <a:pt x="18" y="40"/>
                    <a:pt x="18" y="40"/>
                    <a:pt x="18" y="40"/>
                  </a:cubicBezTo>
                  <a:cubicBezTo>
                    <a:pt x="14" y="40"/>
                    <a:pt x="14" y="40"/>
                    <a:pt x="14" y="40"/>
                  </a:cubicBezTo>
                  <a:cubicBezTo>
                    <a:pt x="12" y="40"/>
                    <a:pt x="11" y="39"/>
                    <a:pt x="11" y="37"/>
                  </a:cubicBezTo>
                  <a:cubicBezTo>
                    <a:pt x="11" y="35"/>
                    <a:pt x="12" y="34"/>
                    <a:pt x="14" y="34"/>
                  </a:cubicBezTo>
                  <a:cubicBezTo>
                    <a:pt x="18" y="34"/>
                    <a:pt x="18" y="34"/>
                    <a:pt x="18" y="34"/>
                  </a:cubicBezTo>
                  <a:cubicBezTo>
                    <a:pt x="18" y="30"/>
                    <a:pt x="18" y="30"/>
                    <a:pt x="18" y="30"/>
                  </a:cubicBezTo>
                  <a:cubicBezTo>
                    <a:pt x="18" y="28"/>
                    <a:pt x="20" y="26"/>
                    <a:pt x="21" y="26"/>
                  </a:cubicBezTo>
                  <a:cubicBezTo>
                    <a:pt x="23" y="26"/>
                    <a:pt x="25" y="28"/>
                    <a:pt x="25" y="30"/>
                  </a:cubicBezTo>
                  <a:cubicBezTo>
                    <a:pt x="25" y="34"/>
                    <a:pt x="25" y="34"/>
                    <a:pt x="25" y="34"/>
                  </a:cubicBezTo>
                  <a:cubicBezTo>
                    <a:pt x="29" y="34"/>
                    <a:pt x="29" y="34"/>
                    <a:pt x="29" y="34"/>
                  </a:cubicBezTo>
                  <a:cubicBezTo>
                    <a:pt x="31" y="34"/>
                    <a:pt x="32" y="35"/>
                    <a:pt x="32" y="37"/>
                  </a:cubicBezTo>
                  <a:cubicBezTo>
                    <a:pt x="32" y="39"/>
                    <a:pt x="31" y="40"/>
                    <a:pt x="29" y="40"/>
                  </a:cubicBezTo>
                  <a:close/>
                  <a:moveTo>
                    <a:pt x="96" y="52"/>
                  </a:moveTo>
                  <a:cubicBezTo>
                    <a:pt x="69" y="52"/>
                    <a:pt x="69" y="52"/>
                    <a:pt x="69" y="52"/>
                  </a:cubicBezTo>
                  <a:cubicBezTo>
                    <a:pt x="67" y="52"/>
                    <a:pt x="66" y="50"/>
                    <a:pt x="66" y="49"/>
                  </a:cubicBezTo>
                  <a:cubicBezTo>
                    <a:pt x="66" y="47"/>
                    <a:pt x="67" y="45"/>
                    <a:pt x="69" y="45"/>
                  </a:cubicBezTo>
                  <a:cubicBezTo>
                    <a:pt x="96" y="45"/>
                    <a:pt x="96" y="45"/>
                    <a:pt x="96" y="45"/>
                  </a:cubicBezTo>
                  <a:cubicBezTo>
                    <a:pt x="98" y="45"/>
                    <a:pt x="100" y="47"/>
                    <a:pt x="100" y="49"/>
                  </a:cubicBezTo>
                  <a:cubicBezTo>
                    <a:pt x="100" y="50"/>
                    <a:pt x="98" y="52"/>
                    <a:pt x="96" y="52"/>
                  </a:cubicBezTo>
                  <a:close/>
                  <a:moveTo>
                    <a:pt x="96" y="39"/>
                  </a:moveTo>
                  <a:cubicBezTo>
                    <a:pt x="69" y="39"/>
                    <a:pt x="69" y="39"/>
                    <a:pt x="69" y="39"/>
                  </a:cubicBezTo>
                  <a:cubicBezTo>
                    <a:pt x="67" y="39"/>
                    <a:pt x="66" y="38"/>
                    <a:pt x="66" y="36"/>
                  </a:cubicBezTo>
                  <a:cubicBezTo>
                    <a:pt x="66" y="34"/>
                    <a:pt x="67" y="33"/>
                    <a:pt x="69" y="33"/>
                  </a:cubicBezTo>
                  <a:cubicBezTo>
                    <a:pt x="96" y="33"/>
                    <a:pt x="96" y="33"/>
                    <a:pt x="96" y="33"/>
                  </a:cubicBezTo>
                  <a:cubicBezTo>
                    <a:pt x="98" y="33"/>
                    <a:pt x="100" y="34"/>
                    <a:pt x="100" y="36"/>
                  </a:cubicBezTo>
                  <a:cubicBezTo>
                    <a:pt x="100" y="38"/>
                    <a:pt x="98" y="39"/>
                    <a:pt x="96" y="3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70"/>
            <p:cNvSpPr/>
            <p:nvPr/>
          </p:nvSpPr>
          <p:spPr>
            <a:xfrm>
              <a:off x="1812913" y="4250038"/>
              <a:ext cx="120650" cy="139648"/>
            </a:xfrm>
            <a:custGeom>
              <a:rect b="b" l="l" r="r" t="t"/>
              <a:pathLst>
                <a:path extrusionOk="0" h="37" w="32">
                  <a:moveTo>
                    <a:pt x="0" y="34"/>
                  </a:moveTo>
                  <a:cubicBezTo>
                    <a:pt x="0" y="36"/>
                    <a:pt x="1" y="37"/>
                    <a:pt x="3" y="37"/>
                  </a:cubicBezTo>
                  <a:cubicBezTo>
                    <a:pt x="28" y="37"/>
                    <a:pt x="28" y="37"/>
                    <a:pt x="28" y="37"/>
                  </a:cubicBezTo>
                  <a:cubicBezTo>
                    <a:pt x="30" y="37"/>
                    <a:pt x="31" y="36"/>
                    <a:pt x="32" y="34"/>
                  </a:cubicBezTo>
                  <a:cubicBezTo>
                    <a:pt x="32" y="11"/>
                    <a:pt x="32" y="11"/>
                    <a:pt x="32" y="11"/>
                  </a:cubicBezTo>
                  <a:cubicBezTo>
                    <a:pt x="32" y="10"/>
                    <a:pt x="32" y="8"/>
                    <a:pt x="31" y="8"/>
                  </a:cubicBezTo>
                  <a:cubicBezTo>
                    <a:pt x="18" y="0"/>
                    <a:pt x="18" y="0"/>
                    <a:pt x="18" y="0"/>
                  </a:cubicBezTo>
                  <a:cubicBezTo>
                    <a:pt x="17" y="0"/>
                    <a:pt x="15" y="0"/>
                    <a:pt x="14" y="0"/>
                  </a:cubicBezTo>
                  <a:cubicBezTo>
                    <a:pt x="2" y="8"/>
                    <a:pt x="2" y="8"/>
                    <a:pt x="2" y="8"/>
                  </a:cubicBezTo>
                  <a:cubicBezTo>
                    <a:pt x="1" y="8"/>
                    <a:pt x="0" y="10"/>
                    <a:pt x="0" y="11"/>
                  </a:cubicBezTo>
                  <a:cubicBezTo>
                    <a:pt x="0" y="34"/>
                    <a:pt x="0" y="34"/>
                    <a:pt x="0" y="3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95" name="Google Shape;1495;p70"/>
          <p:cNvGrpSpPr/>
          <p:nvPr/>
        </p:nvGrpSpPr>
        <p:grpSpPr>
          <a:xfrm>
            <a:off x="2152538" y="4178600"/>
            <a:ext cx="430149" cy="425394"/>
            <a:chOff x="2257413" y="4178600"/>
            <a:chExt cx="430149" cy="425394"/>
          </a:xfrm>
        </p:grpSpPr>
        <p:sp>
          <p:nvSpPr>
            <p:cNvPr id="1496" name="Google Shape;1496;p70"/>
            <p:cNvSpPr/>
            <p:nvPr/>
          </p:nvSpPr>
          <p:spPr>
            <a:xfrm>
              <a:off x="2257413" y="4461175"/>
              <a:ext cx="241300" cy="142819"/>
            </a:xfrm>
            <a:custGeom>
              <a:rect b="b" l="l" r="r" t="t"/>
              <a:pathLst>
                <a:path extrusionOk="0" h="38" w="64">
                  <a:moveTo>
                    <a:pt x="13" y="1"/>
                  </a:moveTo>
                  <a:cubicBezTo>
                    <a:pt x="10" y="3"/>
                    <a:pt x="10" y="8"/>
                    <a:pt x="13" y="10"/>
                  </a:cubicBezTo>
                  <a:cubicBezTo>
                    <a:pt x="13" y="10"/>
                    <a:pt x="13" y="11"/>
                    <a:pt x="13" y="11"/>
                  </a:cubicBezTo>
                  <a:cubicBezTo>
                    <a:pt x="13" y="11"/>
                    <a:pt x="13" y="11"/>
                    <a:pt x="13" y="11"/>
                  </a:cubicBezTo>
                  <a:cubicBezTo>
                    <a:pt x="4" y="19"/>
                    <a:pt x="4" y="19"/>
                    <a:pt x="4" y="19"/>
                  </a:cubicBezTo>
                  <a:cubicBezTo>
                    <a:pt x="0" y="23"/>
                    <a:pt x="0" y="30"/>
                    <a:pt x="4" y="34"/>
                  </a:cubicBezTo>
                  <a:cubicBezTo>
                    <a:pt x="7" y="37"/>
                    <a:pt x="9" y="38"/>
                    <a:pt x="12" y="38"/>
                  </a:cubicBezTo>
                  <a:cubicBezTo>
                    <a:pt x="15" y="38"/>
                    <a:pt x="18" y="37"/>
                    <a:pt x="20" y="34"/>
                  </a:cubicBezTo>
                  <a:cubicBezTo>
                    <a:pt x="28" y="26"/>
                    <a:pt x="28" y="26"/>
                    <a:pt x="28" y="26"/>
                  </a:cubicBezTo>
                  <a:cubicBezTo>
                    <a:pt x="28" y="26"/>
                    <a:pt x="28" y="26"/>
                    <a:pt x="28" y="26"/>
                  </a:cubicBezTo>
                  <a:cubicBezTo>
                    <a:pt x="28" y="26"/>
                    <a:pt x="28" y="26"/>
                    <a:pt x="28" y="26"/>
                  </a:cubicBezTo>
                  <a:cubicBezTo>
                    <a:pt x="31" y="29"/>
                    <a:pt x="35" y="29"/>
                    <a:pt x="38" y="26"/>
                  </a:cubicBezTo>
                  <a:cubicBezTo>
                    <a:pt x="64" y="0"/>
                    <a:pt x="64" y="0"/>
                    <a:pt x="64" y="0"/>
                  </a:cubicBezTo>
                  <a:cubicBezTo>
                    <a:pt x="13" y="0"/>
                    <a:pt x="13" y="0"/>
                    <a:pt x="13" y="0"/>
                  </a:cubicBezTo>
                  <a:lnTo>
                    <a:pt x="13" y="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70"/>
            <p:cNvSpPr/>
            <p:nvPr/>
          </p:nvSpPr>
          <p:spPr>
            <a:xfrm>
              <a:off x="2332025" y="4329413"/>
              <a:ext cx="204788" cy="109538"/>
            </a:xfrm>
            <a:custGeom>
              <a:rect b="b" l="l" r="r" t="t"/>
              <a:pathLst>
                <a:path extrusionOk="0" h="69" w="129">
                  <a:moveTo>
                    <a:pt x="129" y="59"/>
                  </a:moveTo>
                  <a:lnTo>
                    <a:pt x="69" y="0"/>
                  </a:lnTo>
                  <a:lnTo>
                    <a:pt x="0" y="69"/>
                  </a:lnTo>
                  <a:lnTo>
                    <a:pt x="119" y="69"/>
                  </a:lnTo>
                  <a:lnTo>
                    <a:pt x="129" y="5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70"/>
            <p:cNvSpPr/>
            <p:nvPr/>
          </p:nvSpPr>
          <p:spPr>
            <a:xfrm>
              <a:off x="2528875" y="4178600"/>
              <a:ext cx="158687" cy="157186"/>
            </a:xfrm>
            <a:custGeom>
              <a:rect b="b" l="l" r="r" t="t"/>
              <a:pathLst>
                <a:path extrusionOk="0" h="42" w="42">
                  <a:moveTo>
                    <a:pt x="42" y="18"/>
                  </a:moveTo>
                  <a:cubicBezTo>
                    <a:pt x="42" y="13"/>
                    <a:pt x="40" y="9"/>
                    <a:pt x="37" y="5"/>
                  </a:cubicBezTo>
                  <a:cubicBezTo>
                    <a:pt x="33" y="2"/>
                    <a:pt x="29" y="0"/>
                    <a:pt x="24" y="0"/>
                  </a:cubicBezTo>
                  <a:cubicBezTo>
                    <a:pt x="19" y="0"/>
                    <a:pt x="15" y="2"/>
                    <a:pt x="11" y="5"/>
                  </a:cubicBezTo>
                  <a:cubicBezTo>
                    <a:pt x="0" y="16"/>
                    <a:pt x="0" y="16"/>
                    <a:pt x="0" y="16"/>
                  </a:cubicBezTo>
                  <a:cubicBezTo>
                    <a:pt x="26" y="42"/>
                    <a:pt x="26" y="42"/>
                    <a:pt x="26" y="42"/>
                  </a:cubicBezTo>
                  <a:cubicBezTo>
                    <a:pt x="37" y="31"/>
                    <a:pt x="37" y="31"/>
                    <a:pt x="37" y="31"/>
                  </a:cubicBezTo>
                  <a:cubicBezTo>
                    <a:pt x="40" y="27"/>
                    <a:pt x="42" y="23"/>
                    <a:pt x="42"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70"/>
            <p:cNvSpPr/>
            <p:nvPr/>
          </p:nvSpPr>
          <p:spPr>
            <a:xfrm>
              <a:off x="2441563" y="4238925"/>
              <a:ext cx="180975" cy="184162"/>
            </a:xfrm>
            <a:custGeom>
              <a:rect b="b" l="l" r="r" t="t"/>
              <a:pathLst>
                <a:path extrusionOk="0" h="49" w="48">
                  <a:moveTo>
                    <a:pt x="16" y="2"/>
                  </a:moveTo>
                  <a:cubicBezTo>
                    <a:pt x="14" y="0"/>
                    <a:pt x="12" y="0"/>
                    <a:pt x="11" y="2"/>
                  </a:cubicBezTo>
                  <a:cubicBezTo>
                    <a:pt x="1" y="12"/>
                    <a:pt x="1" y="12"/>
                    <a:pt x="1" y="12"/>
                  </a:cubicBezTo>
                  <a:cubicBezTo>
                    <a:pt x="0" y="13"/>
                    <a:pt x="0" y="15"/>
                    <a:pt x="1" y="16"/>
                  </a:cubicBezTo>
                  <a:cubicBezTo>
                    <a:pt x="33" y="48"/>
                    <a:pt x="33" y="48"/>
                    <a:pt x="33" y="48"/>
                  </a:cubicBezTo>
                  <a:cubicBezTo>
                    <a:pt x="33" y="48"/>
                    <a:pt x="34" y="49"/>
                    <a:pt x="35" y="49"/>
                  </a:cubicBezTo>
                  <a:cubicBezTo>
                    <a:pt x="36" y="49"/>
                    <a:pt x="37" y="48"/>
                    <a:pt x="37" y="48"/>
                  </a:cubicBezTo>
                  <a:cubicBezTo>
                    <a:pt x="47" y="38"/>
                    <a:pt x="47" y="38"/>
                    <a:pt x="47" y="38"/>
                  </a:cubicBezTo>
                  <a:cubicBezTo>
                    <a:pt x="48" y="37"/>
                    <a:pt x="48" y="35"/>
                    <a:pt x="47" y="33"/>
                  </a:cubicBezTo>
                  <a:lnTo>
                    <a:pt x="16" y="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00" name="Google Shape;1500;p70"/>
          <p:cNvSpPr/>
          <p:nvPr/>
        </p:nvSpPr>
        <p:spPr>
          <a:xfrm>
            <a:off x="3252763" y="4469113"/>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70"/>
          <p:cNvSpPr/>
          <p:nvPr/>
        </p:nvSpPr>
        <p:spPr>
          <a:xfrm>
            <a:off x="3252763" y="4521500"/>
            <a:ext cx="0" cy="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02" name="Google Shape;1502;p70"/>
          <p:cNvGrpSpPr/>
          <p:nvPr/>
        </p:nvGrpSpPr>
        <p:grpSpPr>
          <a:xfrm>
            <a:off x="3386113" y="4165900"/>
            <a:ext cx="425597" cy="424053"/>
            <a:chOff x="3381363" y="4165900"/>
            <a:chExt cx="425597" cy="424053"/>
          </a:xfrm>
        </p:grpSpPr>
        <p:sp>
          <p:nvSpPr>
            <p:cNvPr id="1503" name="Google Shape;1503;p70"/>
            <p:cNvSpPr/>
            <p:nvPr/>
          </p:nvSpPr>
          <p:spPr>
            <a:xfrm>
              <a:off x="3502013" y="4250038"/>
              <a:ext cx="184162" cy="257191"/>
            </a:xfrm>
            <a:custGeom>
              <a:rect b="b" l="l" r="r" t="t"/>
              <a:pathLst>
                <a:path extrusionOk="0" h="68" w="49">
                  <a:moveTo>
                    <a:pt x="45" y="0"/>
                  </a:moveTo>
                  <a:cubicBezTo>
                    <a:pt x="44" y="0"/>
                    <a:pt x="42" y="1"/>
                    <a:pt x="42" y="3"/>
                  </a:cubicBezTo>
                  <a:cubicBezTo>
                    <a:pt x="42" y="25"/>
                    <a:pt x="42" y="25"/>
                    <a:pt x="42" y="25"/>
                  </a:cubicBezTo>
                  <a:cubicBezTo>
                    <a:pt x="42" y="27"/>
                    <a:pt x="41" y="28"/>
                    <a:pt x="39" y="28"/>
                  </a:cubicBezTo>
                  <a:cubicBezTo>
                    <a:pt x="10" y="28"/>
                    <a:pt x="10" y="28"/>
                    <a:pt x="10" y="28"/>
                  </a:cubicBezTo>
                  <a:cubicBezTo>
                    <a:pt x="8" y="28"/>
                    <a:pt x="7" y="27"/>
                    <a:pt x="7" y="25"/>
                  </a:cubicBezTo>
                  <a:cubicBezTo>
                    <a:pt x="7" y="3"/>
                    <a:pt x="7" y="3"/>
                    <a:pt x="7" y="3"/>
                  </a:cubicBezTo>
                  <a:cubicBezTo>
                    <a:pt x="7" y="1"/>
                    <a:pt x="5" y="0"/>
                    <a:pt x="4" y="0"/>
                  </a:cubicBezTo>
                  <a:cubicBezTo>
                    <a:pt x="2" y="0"/>
                    <a:pt x="0" y="1"/>
                    <a:pt x="0" y="3"/>
                  </a:cubicBezTo>
                  <a:cubicBezTo>
                    <a:pt x="0" y="65"/>
                    <a:pt x="0" y="65"/>
                    <a:pt x="0" y="65"/>
                  </a:cubicBezTo>
                  <a:cubicBezTo>
                    <a:pt x="0" y="67"/>
                    <a:pt x="2" y="68"/>
                    <a:pt x="4" y="68"/>
                  </a:cubicBezTo>
                  <a:cubicBezTo>
                    <a:pt x="5" y="68"/>
                    <a:pt x="7" y="67"/>
                    <a:pt x="7" y="65"/>
                  </a:cubicBezTo>
                  <a:cubicBezTo>
                    <a:pt x="7" y="40"/>
                    <a:pt x="7" y="40"/>
                    <a:pt x="7" y="40"/>
                  </a:cubicBezTo>
                  <a:cubicBezTo>
                    <a:pt x="7" y="38"/>
                    <a:pt x="8" y="37"/>
                    <a:pt x="10" y="37"/>
                  </a:cubicBezTo>
                  <a:cubicBezTo>
                    <a:pt x="39" y="37"/>
                    <a:pt x="39" y="37"/>
                    <a:pt x="39" y="37"/>
                  </a:cubicBezTo>
                  <a:cubicBezTo>
                    <a:pt x="41" y="37"/>
                    <a:pt x="42" y="38"/>
                    <a:pt x="42" y="40"/>
                  </a:cubicBezTo>
                  <a:cubicBezTo>
                    <a:pt x="42" y="65"/>
                    <a:pt x="42" y="65"/>
                    <a:pt x="42" y="65"/>
                  </a:cubicBezTo>
                  <a:cubicBezTo>
                    <a:pt x="42" y="67"/>
                    <a:pt x="44" y="68"/>
                    <a:pt x="45" y="68"/>
                  </a:cubicBezTo>
                  <a:cubicBezTo>
                    <a:pt x="47" y="68"/>
                    <a:pt x="49" y="67"/>
                    <a:pt x="49" y="65"/>
                  </a:cubicBezTo>
                  <a:cubicBezTo>
                    <a:pt x="49" y="3"/>
                    <a:pt x="49" y="3"/>
                    <a:pt x="49" y="3"/>
                  </a:cubicBezTo>
                  <a:cubicBezTo>
                    <a:pt x="49" y="1"/>
                    <a:pt x="47" y="0"/>
                    <a:pt x="45"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70"/>
            <p:cNvSpPr/>
            <p:nvPr/>
          </p:nvSpPr>
          <p:spPr>
            <a:xfrm>
              <a:off x="3381363" y="4165900"/>
              <a:ext cx="425597" cy="424053"/>
            </a:xfrm>
            <a:custGeom>
              <a:rect b="b" l="l" r="r" t="t"/>
              <a:pathLst>
                <a:path extrusionOk="0" h="112" w="113">
                  <a:moveTo>
                    <a:pt x="92" y="0"/>
                  </a:moveTo>
                  <a:cubicBezTo>
                    <a:pt x="21" y="0"/>
                    <a:pt x="21" y="0"/>
                    <a:pt x="21" y="0"/>
                  </a:cubicBezTo>
                  <a:cubicBezTo>
                    <a:pt x="10" y="0"/>
                    <a:pt x="0" y="9"/>
                    <a:pt x="0" y="21"/>
                  </a:cubicBezTo>
                  <a:cubicBezTo>
                    <a:pt x="0" y="91"/>
                    <a:pt x="0" y="91"/>
                    <a:pt x="0" y="91"/>
                  </a:cubicBezTo>
                  <a:cubicBezTo>
                    <a:pt x="0" y="103"/>
                    <a:pt x="10" y="112"/>
                    <a:pt x="21" y="112"/>
                  </a:cubicBezTo>
                  <a:cubicBezTo>
                    <a:pt x="92" y="112"/>
                    <a:pt x="92" y="112"/>
                    <a:pt x="92" y="112"/>
                  </a:cubicBezTo>
                  <a:cubicBezTo>
                    <a:pt x="103" y="112"/>
                    <a:pt x="113" y="103"/>
                    <a:pt x="113" y="91"/>
                  </a:cubicBezTo>
                  <a:cubicBezTo>
                    <a:pt x="113" y="21"/>
                    <a:pt x="113" y="21"/>
                    <a:pt x="113" y="21"/>
                  </a:cubicBezTo>
                  <a:cubicBezTo>
                    <a:pt x="113" y="9"/>
                    <a:pt x="103" y="0"/>
                    <a:pt x="92" y="0"/>
                  </a:cubicBezTo>
                  <a:close/>
                  <a:moveTo>
                    <a:pt x="87" y="87"/>
                  </a:moveTo>
                  <a:cubicBezTo>
                    <a:pt x="87" y="92"/>
                    <a:pt x="83" y="97"/>
                    <a:pt x="77" y="97"/>
                  </a:cubicBezTo>
                  <a:cubicBezTo>
                    <a:pt x="72" y="97"/>
                    <a:pt x="68" y="92"/>
                    <a:pt x="68" y="87"/>
                  </a:cubicBezTo>
                  <a:cubicBezTo>
                    <a:pt x="68" y="66"/>
                    <a:pt x="68" y="66"/>
                    <a:pt x="68" y="66"/>
                  </a:cubicBezTo>
                  <a:cubicBezTo>
                    <a:pt x="45" y="66"/>
                    <a:pt x="45" y="66"/>
                    <a:pt x="45" y="66"/>
                  </a:cubicBezTo>
                  <a:cubicBezTo>
                    <a:pt x="45" y="87"/>
                    <a:pt x="45" y="87"/>
                    <a:pt x="45" y="87"/>
                  </a:cubicBezTo>
                  <a:cubicBezTo>
                    <a:pt x="45" y="92"/>
                    <a:pt x="41" y="97"/>
                    <a:pt x="36" y="97"/>
                  </a:cubicBezTo>
                  <a:cubicBezTo>
                    <a:pt x="30" y="97"/>
                    <a:pt x="26" y="92"/>
                    <a:pt x="26" y="87"/>
                  </a:cubicBezTo>
                  <a:cubicBezTo>
                    <a:pt x="26" y="25"/>
                    <a:pt x="26" y="25"/>
                    <a:pt x="26" y="25"/>
                  </a:cubicBezTo>
                  <a:cubicBezTo>
                    <a:pt x="26" y="20"/>
                    <a:pt x="30" y="15"/>
                    <a:pt x="36" y="15"/>
                  </a:cubicBezTo>
                  <a:cubicBezTo>
                    <a:pt x="41" y="15"/>
                    <a:pt x="45" y="20"/>
                    <a:pt x="45" y="25"/>
                  </a:cubicBezTo>
                  <a:cubicBezTo>
                    <a:pt x="45" y="44"/>
                    <a:pt x="45" y="44"/>
                    <a:pt x="45" y="44"/>
                  </a:cubicBezTo>
                  <a:cubicBezTo>
                    <a:pt x="68" y="44"/>
                    <a:pt x="68" y="44"/>
                    <a:pt x="68" y="44"/>
                  </a:cubicBezTo>
                  <a:cubicBezTo>
                    <a:pt x="68" y="25"/>
                    <a:pt x="68" y="25"/>
                    <a:pt x="68" y="25"/>
                  </a:cubicBezTo>
                  <a:cubicBezTo>
                    <a:pt x="68" y="20"/>
                    <a:pt x="72" y="15"/>
                    <a:pt x="77" y="15"/>
                  </a:cubicBezTo>
                  <a:cubicBezTo>
                    <a:pt x="83" y="15"/>
                    <a:pt x="87" y="20"/>
                    <a:pt x="87" y="25"/>
                  </a:cubicBezTo>
                  <a:lnTo>
                    <a:pt x="87" y="8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05" name="Google Shape;1505;p70"/>
          <p:cNvGrpSpPr/>
          <p:nvPr/>
        </p:nvGrpSpPr>
        <p:grpSpPr>
          <a:xfrm>
            <a:off x="4033812" y="4165900"/>
            <a:ext cx="433348" cy="423863"/>
            <a:chOff x="4029063" y="4165900"/>
            <a:chExt cx="433348" cy="423863"/>
          </a:xfrm>
        </p:grpSpPr>
        <p:sp>
          <p:nvSpPr>
            <p:cNvPr id="1506" name="Google Shape;1506;p70"/>
            <p:cNvSpPr/>
            <p:nvPr/>
          </p:nvSpPr>
          <p:spPr>
            <a:xfrm>
              <a:off x="4029063" y="4400850"/>
              <a:ext cx="196882" cy="188913"/>
            </a:xfrm>
            <a:custGeom>
              <a:rect b="b" l="l" r="r" t="t"/>
              <a:pathLst>
                <a:path extrusionOk="0" h="50" w="52">
                  <a:moveTo>
                    <a:pt x="4" y="32"/>
                  </a:moveTo>
                  <a:cubicBezTo>
                    <a:pt x="0" y="36"/>
                    <a:pt x="0" y="43"/>
                    <a:pt x="4" y="47"/>
                  </a:cubicBezTo>
                  <a:cubicBezTo>
                    <a:pt x="4" y="47"/>
                    <a:pt x="4" y="47"/>
                    <a:pt x="4" y="47"/>
                  </a:cubicBezTo>
                  <a:cubicBezTo>
                    <a:pt x="6" y="49"/>
                    <a:pt x="9" y="50"/>
                    <a:pt x="12" y="50"/>
                  </a:cubicBezTo>
                  <a:cubicBezTo>
                    <a:pt x="14" y="50"/>
                    <a:pt x="17" y="49"/>
                    <a:pt x="19" y="47"/>
                  </a:cubicBezTo>
                  <a:cubicBezTo>
                    <a:pt x="52" y="15"/>
                    <a:pt x="52" y="15"/>
                    <a:pt x="52" y="15"/>
                  </a:cubicBezTo>
                  <a:cubicBezTo>
                    <a:pt x="37" y="0"/>
                    <a:pt x="37" y="0"/>
                    <a:pt x="37" y="0"/>
                  </a:cubicBezTo>
                  <a:lnTo>
                    <a:pt x="4" y="3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70"/>
            <p:cNvSpPr/>
            <p:nvPr/>
          </p:nvSpPr>
          <p:spPr>
            <a:xfrm>
              <a:off x="4183051" y="4200825"/>
              <a:ext cx="238030" cy="238030"/>
            </a:xfrm>
            <a:custGeom>
              <a:rect b="b" l="l" r="r" t="t"/>
              <a:pathLst>
                <a:path extrusionOk="0" h="63" w="63">
                  <a:moveTo>
                    <a:pt x="57" y="11"/>
                  </a:moveTo>
                  <a:cubicBezTo>
                    <a:pt x="60" y="8"/>
                    <a:pt x="60" y="8"/>
                    <a:pt x="60" y="8"/>
                  </a:cubicBezTo>
                  <a:cubicBezTo>
                    <a:pt x="62" y="7"/>
                    <a:pt x="62" y="5"/>
                    <a:pt x="60" y="4"/>
                  </a:cubicBezTo>
                  <a:cubicBezTo>
                    <a:pt x="59" y="2"/>
                    <a:pt x="57" y="2"/>
                    <a:pt x="56" y="4"/>
                  </a:cubicBezTo>
                  <a:cubicBezTo>
                    <a:pt x="53" y="7"/>
                    <a:pt x="53" y="7"/>
                    <a:pt x="53" y="7"/>
                  </a:cubicBezTo>
                  <a:cubicBezTo>
                    <a:pt x="46" y="0"/>
                    <a:pt x="46" y="0"/>
                    <a:pt x="46" y="0"/>
                  </a:cubicBezTo>
                  <a:cubicBezTo>
                    <a:pt x="30" y="17"/>
                    <a:pt x="30" y="17"/>
                    <a:pt x="30" y="17"/>
                  </a:cubicBezTo>
                  <a:cubicBezTo>
                    <a:pt x="36" y="23"/>
                    <a:pt x="36" y="23"/>
                    <a:pt x="36" y="23"/>
                  </a:cubicBezTo>
                  <a:cubicBezTo>
                    <a:pt x="16" y="44"/>
                    <a:pt x="16" y="44"/>
                    <a:pt x="16" y="44"/>
                  </a:cubicBezTo>
                  <a:cubicBezTo>
                    <a:pt x="13" y="41"/>
                    <a:pt x="13" y="41"/>
                    <a:pt x="13" y="41"/>
                  </a:cubicBezTo>
                  <a:cubicBezTo>
                    <a:pt x="11" y="39"/>
                    <a:pt x="9" y="39"/>
                    <a:pt x="8" y="41"/>
                  </a:cubicBezTo>
                  <a:cubicBezTo>
                    <a:pt x="0" y="48"/>
                    <a:pt x="0" y="48"/>
                    <a:pt x="0" y="48"/>
                  </a:cubicBezTo>
                  <a:cubicBezTo>
                    <a:pt x="15" y="63"/>
                    <a:pt x="15" y="63"/>
                    <a:pt x="15" y="63"/>
                  </a:cubicBezTo>
                  <a:cubicBezTo>
                    <a:pt x="23" y="55"/>
                    <a:pt x="23" y="55"/>
                    <a:pt x="23" y="55"/>
                  </a:cubicBezTo>
                  <a:cubicBezTo>
                    <a:pt x="24" y="55"/>
                    <a:pt x="24" y="54"/>
                    <a:pt x="24" y="53"/>
                  </a:cubicBezTo>
                  <a:cubicBezTo>
                    <a:pt x="24" y="52"/>
                    <a:pt x="24" y="51"/>
                    <a:pt x="23" y="51"/>
                  </a:cubicBezTo>
                  <a:cubicBezTo>
                    <a:pt x="20" y="48"/>
                    <a:pt x="20" y="48"/>
                    <a:pt x="20" y="48"/>
                  </a:cubicBezTo>
                  <a:cubicBezTo>
                    <a:pt x="41" y="28"/>
                    <a:pt x="41" y="28"/>
                    <a:pt x="41" y="28"/>
                  </a:cubicBezTo>
                  <a:cubicBezTo>
                    <a:pt x="47" y="33"/>
                    <a:pt x="47" y="33"/>
                    <a:pt x="47" y="33"/>
                  </a:cubicBezTo>
                  <a:cubicBezTo>
                    <a:pt x="63" y="17"/>
                    <a:pt x="63" y="17"/>
                    <a:pt x="63" y="17"/>
                  </a:cubicBezTo>
                  <a:lnTo>
                    <a:pt x="57" y="1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70"/>
            <p:cNvSpPr/>
            <p:nvPr/>
          </p:nvSpPr>
          <p:spPr>
            <a:xfrm>
              <a:off x="4256075" y="4165900"/>
              <a:ext cx="85713" cy="79343"/>
            </a:xfrm>
            <a:custGeom>
              <a:rect b="b" l="l" r="r" t="t"/>
              <a:pathLst>
                <a:path extrusionOk="0" h="21" w="23">
                  <a:moveTo>
                    <a:pt x="21" y="3"/>
                  </a:moveTo>
                  <a:cubicBezTo>
                    <a:pt x="19" y="1"/>
                    <a:pt x="16" y="0"/>
                    <a:pt x="13" y="0"/>
                  </a:cubicBezTo>
                  <a:cubicBezTo>
                    <a:pt x="10" y="0"/>
                    <a:pt x="7" y="1"/>
                    <a:pt x="5" y="3"/>
                  </a:cubicBezTo>
                  <a:cubicBezTo>
                    <a:pt x="5" y="3"/>
                    <a:pt x="5" y="3"/>
                    <a:pt x="5" y="3"/>
                  </a:cubicBezTo>
                  <a:cubicBezTo>
                    <a:pt x="0" y="8"/>
                    <a:pt x="0" y="15"/>
                    <a:pt x="5" y="19"/>
                  </a:cubicBezTo>
                  <a:cubicBezTo>
                    <a:pt x="6" y="21"/>
                    <a:pt x="6" y="21"/>
                    <a:pt x="6" y="21"/>
                  </a:cubicBezTo>
                  <a:cubicBezTo>
                    <a:pt x="23" y="5"/>
                    <a:pt x="23" y="5"/>
                    <a:pt x="23" y="5"/>
                  </a:cubicBezTo>
                  <a:lnTo>
                    <a:pt x="21" y="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9" name="Google Shape;1509;p70"/>
            <p:cNvSpPr/>
            <p:nvPr/>
          </p:nvSpPr>
          <p:spPr>
            <a:xfrm>
              <a:off x="4379900" y="4283375"/>
              <a:ext cx="82510" cy="79343"/>
            </a:xfrm>
            <a:custGeom>
              <a:rect b="b" l="l" r="r" t="t"/>
              <a:pathLst>
                <a:path extrusionOk="0" h="21" w="22">
                  <a:moveTo>
                    <a:pt x="1" y="17"/>
                  </a:moveTo>
                  <a:cubicBezTo>
                    <a:pt x="3" y="20"/>
                    <a:pt x="6" y="21"/>
                    <a:pt x="9" y="21"/>
                  </a:cubicBezTo>
                  <a:cubicBezTo>
                    <a:pt x="12" y="21"/>
                    <a:pt x="15" y="20"/>
                    <a:pt x="17" y="17"/>
                  </a:cubicBezTo>
                  <a:cubicBezTo>
                    <a:pt x="17" y="17"/>
                    <a:pt x="17" y="17"/>
                    <a:pt x="17" y="17"/>
                  </a:cubicBezTo>
                  <a:cubicBezTo>
                    <a:pt x="22" y="13"/>
                    <a:pt x="22" y="6"/>
                    <a:pt x="17" y="1"/>
                  </a:cubicBezTo>
                  <a:cubicBezTo>
                    <a:pt x="16" y="0"/>
                    <a:pt x="16" y="0"/>
                    <a:pt x="16" y="0"/>
                  </a:cubicBezTo>
                  <a:cubicBezTo>
                    <a:pt x="0" y="16"/>
                    <a:pt x="0" y="16"/>
                    <a:pt x="0" y="16"/>
                  </a:cubicBezTo>
                  <a:lnTo>
                    <a:pt x="1" y="1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0" name="Google Shape;1510;p70"/>
          <p:cNvGrpSpPr/>
          <p:nvPr/>
        </p:nvGrpSpPr>
        <p:grpSpPr>
          <a:xfrm>
            <a:off x="4779938" y="4151613"/>
            <a:ext cx="241300" cy="422287"/>
            <a:chOff x="4775188" y="4151613"/>
            <a:chExt cx="241300" cy="422287"/>
          </a:xfrm>
        </p:grpSpPr>
        <p:sp>
          <p:nvSpPr>
            <p:cNvPr id="1511" name="Google Shape;1511;p70"/>
            <p:cNvSpPr/>
            <p:nvPr/>
          </p:nvSpPr>
          <p:spPr>
            <a:xfrm>
              <a:off x="4775188" y="4151613"/>
              <a:ext cx="241300" cy="139648"/>
            </a:xfrm>
            <a:custGeom>
              <a:rect b="b" l="l" r="r" t="t"/>
              <a:pathLst>
                <a:path extrusionOk="0" h="37" w="64">
                  <a:moveTo>
                    <a:pt x="31" y="29"/>
                  </a:moveTo>
                  <a:cubicBezTo>
                    <a:pt x="35" y="29"/>
                    <a:pt x="35" y="29"/>
                    <a:pt x="35" y="29"/>
                  </a:cubicBezTo>
                  <a:cubicBezTo>
                    <a:pt x="36" y="29"/>
                    <a:pt x="36" y="29"/>
                    <a:pt x="37" y="29"/>
                  </a:cubicBezTo>
                  <a:cubicBezTo>
                    <a:pt x="52" y="22"/>
                    <a:pt x="52" y="22"/>
                    <a:pt x="52" y="22"/>
                  </a:cubicBezTo>
                  <a:cubicBezTo>
                    <a:pt x="53" y="21"/>
                    <a:pt x="54" y="20"/>
                    <a:pt x="54" y="19"/>
                  </a:cubicBezTo>
                  <a:cubicBezTo>
                    <a:pt x="54" y="18"/>
                    <a:pt x="54" y="18"/>
                    <a:pt x="54" y="18"/>
                  </a:cubicBezTo>
                  <a:cubicBezTo>
                    <a:pt x="61" y="18"/>
                    <a:pt x="61" y="18"/>
                    <a:pt x="61" y="18"/>
                  </a:cubicBezTo>
                  <a:cubicBezTo>
                    <a:pt x="63" y="18"/>
                    <a:pt x="64" y="16"/>
                    <a:pt x="64" y="14"/>
                  </a:cubicBezTo>
                  <a:cubicBezTo>
                    <a:pt x="64" y="13"/>
                    <a:pt x="63" y="11"/>
                    <a:pt x="61" y="11"/>
                  </a:cubicBezTo>
                  <a:cubicBezTo>
                    <a:pt x="54" y="11"/>
                    <a:pt x="54" y="11"/>
                    <a:pt x="54" y="11"/>
                  </a:cubicBezTo>
                  <a:cubicBezTo>
                    <a:pt x="54" y="10"/>
                    <a:pt x="54" y="10"/>
                    <a:pt x="54" y="10"/>
                  </a:cubicBezTo>
                  <a:cubicBezTo>
                    <a:pt x="54" y="9"/>
                    <a:pt x="53" y="7"/>
                    <a:pt x="52" y="7"/>
                  </a:cubicBezTo>
                  <a:cubicBezTo>
                    <a:pt x="37" y="0"/>
                    <a:pt x="37" y="0"/>
                    <a:pt x="37" y="0"/>
                  </a:cubicBezTo>
                  <a:cubicBezTo>
                    <a:pt x="36" y="0"/>
                    <a:pt x="36" y="0"/>
                    <a:pt x="35" y="0"/>
                  </a:cubicBezTo>
                  <a:cubicBezTo>
                    <a:pt x="3" y="0"/>
                    <a:pt x="3" y="0"/>
                    <a:pt x="3" y="0"/>
                  </a:cubicBezTo>
                  <a:cubicBezTo>
                    <a:pt x="1" y="0"/>
                    <a:pt x="0" y="1"/>
                    <a:pt x="0" y="3"/>
                  </a:cubicBezTo>
                  <a:cubicBezTo>
                    <a:pt x="0" y="26"/>
                    <a:pt x="0" y="26"/>
                    <a:pt x="0" y="26"/>
                  </a:cubicBezTo>
                  <a:cubicBezTo>
                    <a:pt x="0" y="28"/>
                    <a:pt x="1" y="29"/>
                    <a:pt x="3" y="29"/>
                  </a:cubicBezTo>
                  <a:cubicBezTo>
                    <a:pt x="9" y="29"/>
                    <a:pt x="9" y="29"/>
                    <a:pt x="9" y="29"/>
                  </a:cubicBezTo>
                  <a:cubicBezTo>
                    <a:pt x="9" y="37"/>
                    <a:pt x="9" y="37"/>
                    <a:pt x="9" y="37"/>
                  </a:cubicBezTo>
                  <a:cubicBezTo>
                    <a:pt x="31" y="37"/>
                    <a:pt x="31" y="37"/>
                    <a:pt x="31" y="37"/>
                  </a:cubicBezTo>
                  <a:lnTo>
                    <a:pt x="31" y="2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70"/>
            <p:cNvSpPr/>
            <p:nvPr/>
          </p:nvSpPr>
          <p:spPr>
            <a:xfrm>
              <a:off x="4775188" y="4318300"/>
              <a:ext cx="147661" cy="47621"/>
            </a:xfrm>
            <a:custGeom>
              <a:rect b="b" l="l" r="r" t="t"/>
              <a:pathLst>
                <a:path extrusionOk="0" h="13" w="39">
                  <a:moveTo>
                    <a:pt x="39" y="3"/>
                  </a:moveTo>
                  <a:cubicBezTo>
                    <a:pt x="39" y="1"/>
                    <a:pt x="37" y="0"/>
                    <a:pt x="35" y="0"/>
                  </a:cubicBezTo>
                  <a:cubicBezTo>
                    <a:pt x="4" y="0"/>
                    <a:pt x="4" y="0"/>
                    <a:pt x="4" y="0"/>
                  </a:cubicBezTo>
                  <a:cubicBezTo>
                    <a:pt x="2" y="0"/>
                    <a:pt x="0" y="1"/>
                    <a:pt x="0" y="3"/>
                  </a:cubicBezTo>
                  <a:cubicBezTo>
                    <a:pt x="0" y="13"/>
                    <a:pt x="0" y="13"/>
                    <a:pt x="0" y="13"/>
                  </a:cubicBezTo>
                  <a:cubicBezTo>
                    <a:pt x="39" y="13"/>
                    <a:pt x="39" y="13"/>
                    <a:pt x="39" y="13"/>
                  </a:cubicBezTo>
                  <a:lnTo>
                    <a:pt x="39" y="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70"/>
            <p:cNvSpPr/>
            <p:nvPr/>
          </p:nvSpPr>
          <p:spPr>
            <a:xfrm>
              <a:off x="4775188" y="4389738"/>
              <a:ext cx="147661" cy="184162"/>
            </a:xfrm>
            <a:custGeom>
              <a:rect b="b" l="l" r="r" t="t"/>
              <a:pathLst>
                <a:path extrusionOk="0" h="49" w="39">
                  <a:moveTo>
                    <a:pt x="0" y="46"/>
                  </a:moveTo>
                  <a:cubicBezTo>
                    <a:pt x="0" y="48"/>
                    <a:pt x="2" y="49"/>
                    <a:pt x="4" y="49"/>
                  </a:cubicBezTo>
                  <a:cubicBezTo>
                    <a:pt x="35" y="49"/>
                    <a:pt x="35" y="49"/>
                    <a:pt x="35" y="49"/>
                  </a:cubicBezTo>
                  <a:cubicBezTo>
                    <a:pt x="37" y="49"/>
                    <a:pt x="39" y="48"/>
                    <a:pt x="39" y="46"/>
                  </a:cubicBezTo>
                  <a:cubicBezTo>
                    <a:pt x="39" y="0"/>
                    <a:pt x="39" y="0"/>
                    <a:pt x="39" y="0"/>
                  </a:cubicBezTo>
                  <a:cubicBezTo>
                    <a:pt x="0" y="0"/>
                    <a:pt x="0" y="0"/>
                    <a:pt x="0" y="0"/>
                  </a:cubicBezTo>
                  <a:lnTo>
                    <a:pt x="0" y="4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4" name="Google Shape;1514;p70"/>
          <p:cNvGrpSpPr/>
          <p:nvPr/>
        </p:nvGrpSpPr>
        <p:grpSpPr>
          <a:xfrm>
            <a:off x="5292700" y="4275438"/>
            <a:ext cx="422275" cy="292080"/>
            <a:chOff x="5287951" y="4275438"/>
            <a:chExt cx="422275" cy="292080"/>
          </a:xfrm>
        </p:grpSpPr>
        <p:sp>
          <p:nvSpPr>
            <p:cNvPr id="1515" name="Google Shape;1515;p70"/>
            <p:cNvSpPr/>
            <p:nvPr/>
          </p:nvSpPr>
          <p:spPr>
            <a:xfrm>
              <a:off x="5400663" y="4397675"/>
              <a:ext cx="257191" cy="169843"/>
            </a:xfrm>
            <a:custGeom>
              <a:rect b="b" l="l" r="r" t="t"/>
              <a:pathLst>
                <a:path extrusionOk="0" h="45" w="68">
                  <a:moveTo>
                    <a:pt x="41" y="7"/>
                  </a:moveTo>
                  <a:cubicBezTo>
                    <a:pt x="40" y="8"/>
                    <a:pt x="39" y="9"/>
                    <a:pt x="38" y="9"/>
                  </a:cubicBezTo>
                  <a:cubicBezTo>
                    <a:pt x="37" y="8"/>
                    <a:pt x="36" y="8"/>
                    <a:pt x="35" y="7"/>
                  </a:cubicBezTo>
                  <a:cubicBezTo>
                    <a:pt x="32" y="0"/>
                    <a:pt x="32" y="0"/>
                    <a:pt x="32" y="0"/>
                  </a:cubicBezTo>
                  <a:cubicBezTo>
                    <a:pt x="23" y="14"/>
                    <a:pt x="23" y="14"/>
                    <a:pt x="23" y="14"/>
                  </a:cubicBezTo>
                  <a:cubicBezTo>
                    <a:pt x="23" y="15"/>
                    <a:pt x="22" y="16"/>
                    <a:pt x="21" y="16"/>
                  </a:cubicBezTo>
                  <a:cubicBezTo>
                    <a:pt x="20" y="16"/>
                    <a:pt x="19" y="16"/>
                    <a:pt x="18" y="15"/>
                  </a:cubicBezTo>
                  <a:cubicBezTo>
                    <a:pt x="9" y="7"/>
                    <a:pt x="9" y="7"/>
                    <a:pt x="9" y="7"/>
                  </a:cubicBezTo>
                  <a:cubicBezTo>
                    <a:pt x="0" y="21"/>
                    <a:pt x="0" y="21"/>
                    <a:pt x="0" y="21"/>
                  </a:cubicBezTo>
                  <a:cubicBezTo>
                    <a:pt x="23" y="44"/>
                    <a:pt x="23" y="44"/>
                    <a:pt x="23" y="44"/>
                  </a:cubicBezTo>
                  <a:cubicBezTo>
                    <a:pt x="24" y="45"/>
                    <a:pt x="25" y="45"/>
                    <a:pt x="25" y="45"/>
                  </a:cubicBezTo>
                  <a:cubicBezTo>
                    <a:pt x="25" y="45"/>
                    <a:pt x="25" y="45"/>
                    <a:pt x="25" y="45"/>
                  </a:cubicBezTo>
                  <a:cubicBezTo>
                    <a:pt x="26" y="45"/>
                    <a:pt x="27" y="45"/>
                    <a:pt x="28" y="44"/>
                  </a:cubicBezTo>
                  <a:cubicBezTo>
                    <a:pt x="64" y="8"/>
                    <a:pt x="64" y="8"/>
                    <a:pt x="64" y="8"/>
                  </a:cubicBezTo>
                  <a:cubicBezTo>
                    <a:pt x="66" y="6"/>
                    <a:pt x="67" y="4"/>
                    <a:pt x="68" y="2"/>
                  </a:cubicBezTo>
                  <a:cubicBezTo>
                    <a:pt x="45" y="2"/>
                    <a:pt x="45" y="2"/>
                    <a:pt x="45" y="2"/>
                  </a:cubicBezTo>
                  <a:lnTo>
                    <a:pt x="41" y="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70"/>
            <p:cNvSpPr/>
            <p:nvPr/>
          </p:nvSpPr>
          <p:spPr>
            <a:xfrm>
              <a:off x="5287951" y="4275438"/>
              <a:ext cx="422275" cy="242824"/>
            </a:xfrm>
            <a:custGeom>
              <a:rect b="b" l="l" r="r" t="t"/>
              <a:pathLst>
                <a:path extrusionOk="0" h="64" w="112">
                  <a:moveTo>
                    <a:pt x="109" y="27"/>
                  </a:moveTo>
                  <a:cubicBezTo>
                    <a:pt x="100" y="27"/>
                    <a:pt x="100" y="27"/>
                    <a:pt x="100" y="27"/>
                  </a:cubicBezTo>
                  <a:cubicBezTo>
                    <a:pt x="102" y="20"/>
                    <a:pt x="99" y="12"/>
                    <a:pt x="94" y="7"/>
                  </a:cubicBezTo>
                  <a:cubicBezTo>
                    <a:pt x="89" y="2"/>
                    <a:pt x="84" y="0"/>
                    <a:pt x="77" y="0"/>
                  </a:cubicBezTo>
                  <a:cubicBezTo>
                    <a:pt x="71" y="0"/>
                    <a:pt x="65" y="2"/>
                    <a:pt x="61" y="7"/>
                  </a:cubicBezTo>
                  <a:cubicBezTo>
                    <a:pt x="56" y="12"/>
                    <a:pt x="56" y="12"/>
                    <a:pt x="56" y="12"/>
                  </a:cubicBezTo>
                  <a:cubicBezTo>
                    <a:pt x="50" y="7"/>
                    <a:pt x="50" y="7"/>
                    <a:pt x="50" y="7"/>
                  </a:cubicBezTo>
                  <a:cubicBezTo>
                    <a:pt x="46" y="2"/>
                    <a:pt x="40" y="0"/>
                    <a:pt x="34" y="0"/>
                  </a:cubicBezTo>
                  <a:cubicBezTo>
                    <a:pt x="28" y="0"/>
                    <a:pt x="22" y="2"/>
                    <a:pt x="17" y="7"/>
                  </a:cubicBezTo>
                  <a:cubicBezTo>
                    <a:pt x="8" y="16"/>
                    <a:pt x="8" y="31"/>
                    <a:pt x="17" y="40"/>
                  </a:cubicBezTo>
                  <a:cubicBezTo>
                    <a:pt x="25" y="48"/>
                    <a:pt x="25" y="48"/>
                    <a:pt x="25" y="48"/>
                  </a:cubicBezTo>
                  <a:cubicBezTo>
                    <a:pt x="19" y="57"/>
                    <a:pt x="19" y="57"/>
                    <a:pt x="19" y="57"/>
                  </a:cubicBezTo>
                  <a:cubicBezTo>
                    <a:pt x="3" y="57"/>
                    <a:pt x="3" y="57"/>
                    <a:pt x="3" y="57"/>
                  </a:cubicBezTo>
                  <a:cubicBezTo>
                    <a:pt x="1" y="57"/>
                    <a:pt x="0" y="59"/>
                    <a:pt x="0" y="61"/>
                  </a:cubicBezTo>
                  <a:cubicBezTo>
                    <a:pt x="0" y="63"/>
                    <a:pt x="1" y="64"/>
                    <a:pt x="3" y="64"/>
                  </a:cubicBezTo>
                  <a:cubicBezTo>
                    <a:pt x="21" y="64"/>
                    <a:pt x="21" y="64"/>
                    <a:pt x="21" y="64"/>
                  </a:cubicBezTo>
                  <a:cubicBezTo>
                    <a:pt x="22" y="64"/>
                    <a:pt x="23" y="63"/>
                    <a:pt x="24" y="63"/>
                  </a:cubicBezTo>
                  <a:cubicBezTo>
                    <a:pt x="30" y="53"/>
                    <a:pt x="30" y="53"/>
                    <a:pt x="30" y="53"/>
                  </a:cubicBezTo>
                  <a:cubicBezTo>
                    <a:pt x="25" y="48"/>
                    <a:pt x="25" y="48"/>
                    <a:pt x="25" y="48"/>
                  </a:cubicBezTo>
                  <a:cubicBezTo>
                    <a:pt x="36" y="32"/>
                    <a:pt x="36" y="32"/>
                    <a:pt x="36" y="32"/>
                  </a:cubicBezTo>
                  <a:cubicBezTo>
                    <a:pt x="36" y="31"/>
                    <a:pt x="37" y="30"/>
                    <a:pt x="38" y="30"/>
                  </a:cubicBezTo>
                  <a:cubicBezTo>
                    <a:pt x="39" y="30"/>
                    <a:pt x="40" y="31"/>
                    <a:pt x="41" y="31"/>
                  </a:cubicBezTo>
                  <a:cubicBezTo>
                    <a:pt x="50" y="40"/>
                    <a:pt x="50" y="40"/>
                    <a:pt x="50" y="40"/>
                  </a:cubicBezTo>
                  <a:cubicBezTo>
                    <a:pt x="59" y="24"/>
                    <a:pt x="59" y="24"/>
                    <a:pt x="59" y="24"/>
                  </a:cubicBezTo>
                  <a:cubicBezTo>
                    <a:pt x="59" y="23"/>
                    <a:pt x="61" y="22"/>
                    <a:pt x="62" y="22"/>
                  </a:cubicBezTo>
                  <a:cubicBezTo>
                    <a:pt x="63" y="22"/>
                    <a:pt x="64" y="23"/>
                    <a:pt x="65" y="24"/>
                  </a:cubicBezTo>
                  <a:cubicBezTo>
                    <a:pt x="69" y="31"/>
                    <a:pt x="69" y="31"/>
                    <a:pt x="69" y="31"/>
                  </a:cubicBezTo>
                  <a:cubicBezTo>
                    <a:pt x="71" y="28"/>
                    <a:pt x="71" y="28"/>
                    <a:pt x="71" y="28"/>
                  </a:cubicBezTo>
                  <a:cubicBezTo>
                    <a:pt x="71" y="28"/>
                    <a:pt x="72" y="27"/>
                    <a:pt x="73" y="27"/>
                  </a:cubicBezTo>
                  <a:cubicBezTo>
                    <a:pt x="100" y="27"/>
                    <a:pt x="100" y="27"/>
                    <a:pt x="100" y="27"/>
                  </a:cubicBezTo>
                  <a:cubicBezTo>
                    <a:pt x="100" y="29"/>
                    <a:pt x="99" y="32"/>
                    <a:pt x="98" y="34"/>
                  </a:cubicBezTo>
                  <a:cubicBezTo>
                    <a:pt x="109" y="34"/>
                    <a:pt x="109" y="34"/>
                    <a:pt x="109" y="34"/>
                  </a:cubicBezTo>
                  <a:cubicBezTo>
                    <a:pt x="111" y="34"/>
                    <a:pt x="112" y="32"/>
                    <a:pt x="112" y="30"/>
                  </a:cubicBezTo>
                  <a:cubicBezTo>
                    <a:pt x="112" y="29"/>
                    <a:pt x="111" y="27"/>
                    <a:pt x="109"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7" name="Google Shape;1517;p70"/>
          <p:cNvGrpSpPr/>
          <p:nvPr/>
        </p:nvGrpSpPr>
        <p:grpSpPr>
          <a:xfrm>
            <a:off x="5997550" y="4146850"/>
            <a:ext cx="328550" cy="427037"/>
            <a:chOff x="5992801" y="4146850"/>
            <a:chExt cx="328550" cy="427037"/>
          </a:xfrm>
        </p:grpSpPr>
        <p:sp>
          <p:nvSpPr>
            <p:cNvPr id="1518" name="Google Shape;1518;p70"/>
            <p:cNvSpPr/>
            <p:nvPr/>
          </p:nvSpPr>
          <p:spPr>
            <a:xfrm>
              <a:off x="6000738" y="4245275"/>
              <a:ext cx="260350" cy="174625"/>
            </a:xfrm>
            <a:custGeom>
              <a:rect b="b" l="l" r="r" t="t"/>
              <a:pathLst>
                <a:path extrusionOk="0" h="46" w="69">
                  <a:moveTo>
                    <a:pt x="25" y="38"/>
                  </a:moveTo>
                  <a:cubicBezTo>
                    <a:pt x="30" y="38"/>
                    <a:pt x="34" y="41"/>
                    <a:pt x="36" y="46"/>
                  </a:cubicBezTo>
                  <a:cubicBezTo>
                    <a:pt x="69" y="46"/>
                    <a:pt x="69" y="46"/>
                    <a:pt x="69" y="46"/>
                  </a:cubicBezTo>
                  <a:cubicBezTo>
                    <a:pt x="68" y="43"/>
                    <a:pt x="67" y="40"/>
                    <a:pt x="65" y="37"/>
                  </a:cubicBezTo>
                  <a:cubicBezTo>
                    <a:pt x="62" y="34"/>
                    <a:pt x="60" y="31"/>
                    <a:pt x="59" y="27"/>
                  </a:cubicBezTo>
                  <a:cubicBezTo>
                    <a:pt x="44" y="27"/>
                    <a:pt x="44" y="27"/>
                    <a:pt x="44" y="27"/>
                  </a:cubicBezTo>
                  <a:cubicBezTo>
                    <a:pt x="42" y="27"/>
                    <a:pt x="40" y="26"/>
                    <a:pt x="40" y="24"/>
                  </a:cubicBezTo>
                  <a:cubicBezTo>
                    <a:pt x="40" y="22"/>
                    <a:pt x="42" y="21"/>
                    <a:pt x="44" y="21"/>
                  </a:cubicBezTo>
                  <a:cubicBezTo>
                    <a:pt x="56" y="21"/>
                    <a:pt x="56" y="21"/>
                    <a:pt x="56" y="21"/>
                  </a:cubicBezTo>
                  <a:cubicBezTo>
                    <a:pt x="55" y="19"/>
                    <a:pt x="54" y="16"/>
                    <a:pt x="54" y="14"/>
                  </a:cubicBezTo>
                  <a:cubicBezTo>
                    <a:pt x="44" y="14"/>
                    <a:pt x="44" y="14"/>
                    <a:pt x="44" y="14"/>
                  </a:cubicBezTo>
                  <a:cubicBezTo>
                    <a:pt x="42" y="14"/>
                    <a:pt x="40" y="13"/>
                    <a:pt x="40" y="11"/>
                  </a:cubicBezTo>
                  <a:cubicBezTo>
                    <a:pt x="40" y="9"/>
                    <a:pt x="42" y="8"/>
                    <a:pt x="44" y="8"/>
                  </a:cubicBezTo>
                  <a:cubicBezTo>
                    <a:pt x="52" y="8"/>
                    <a:pt x="52" y="8"/>
                    <a:pt x="52" y="8"/>
                  </a:cubicBezTo>
                  <a:cubicBezTo>
                    <a:pt x="52" y="5"/>
                    <a:pt x="51" y="3"/>
                    <a:pt x="51" y="0"/>
                  </a:cubicBezTo>
                  <a:cubicBezTo>
                    <a:pt x="18" y="0"/>
                    <a:pt x="18" y="0"/>
                    <a:pt x="18" y="0"/>
                  </a:cubicBezTo>
                  <a:cubicBezTo>
                    <a:pt x="18" y="6"/>
                    <a:pt x="17" y="12"/>
                    <a:pt x="15" y="17"/>
                  </a:cubicBezTo>
                  <a:cubicBezTo>
                    <a:pt x="13" y="24"/>
                    <a:pt x="9" y="31"/>
                    <a:pt x="5" y="37"/>
                  </a:cubicBezTo>
                  <a:cubicBezTo>
                    <a:pt x="3" y="40"/>
                    <a:pt x="1" y="43"/>
                    <a:pt x="0" y="46"/>
                  </a:cubicBezTo>
                  <a:cubicBezTo>
                    <a:pt x="14" y="46"/>
                    <a:pt x="14" y="46"/>
                    <a:pt x="14" y="46"/>
                  </a:cubicBezTo>
                  <a:cubicBezTo>
                    <a:pt x="15" y="41"/>
                    <a:pt x="19" y="38"/>
                    <a:pt x="25" y="3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70"/>
            <p:cNvSpPr/>
            <p:nvPr/>
          </p:nvSpPr>
          <p:spPr>
            <a:xfrm>
              <a:off x="6076938" y="4411963"/>
              <a:ext cx="36600" cy="381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70"/>
            <p:cNvSpPr/>
            <p:nvPr/>
          </p:nvSpPr>
          <p:spPr>
            <a:xfrm>
              <a:off x="5992801" y="4442125"/>
              <a:ext cx="249237" cy="131762"/>
            </a:xfrm>
            <a:custGeom>
              <a:rect b="b" l="l" r="r" t="t"/>
              <a:pathLst>
                <a:path extrusionOk="0" h="35" w="66">
                  <a:moveTo>
                    <a:pt x="55" y="13"/>
                  </a:moveTo>
                  <a:cubicBezTo>
                    <a:pt x="55" y="8"/>
                    <a:pt x="57" y="4"/>
                    <a:pt x="60" y="0"/>
                  </a:cubicBezTo>
                  <a:cubicBezTo>
                    <a:pt x="38" y="0"/>
                    <a:pt x="38" y="0"/>
                    <a:pt x="38" y="0"/>
                  </a:cubicBezTo>
                  <a:cubicBezTo>
                    <a:pt x="36" y="5"/>
                    <a:pt x="32" y="9"/>
                    <a:pt x="27" y="9"/>
                  </a:cubicBezTo>
                  <a:cubicBezTo>
                    <a:pt x="21" y="9"/>
                    <a:pt x="17" y="5"/>
                    <a:pt x="16" y="0"/>
                  </a:cubicBezTo>
                  <a:cubicBezTo>
                    <a:pt x="0" y="0"/>
                    <a:pt x="0" y="0"/>
                    <a:pt x="0" y="0"/>
                  </a:cubicBezTo>
                  <a:cubicBezTo>
                    <a:pt x="0" y="3"/>
                    <a:pt x="0" y="5"/>
                    <a:pt x="0" y="7"/>
                  </a:cubicBezTo>
                  <a:cubicBezTo>
                    <a:pt x="0" y="17"/>
                    <a:pt x="4" y="27"/>
                    <a:pt x="12" y="34"/>
                  </a:cubicBezTo>
                  <a:cubicBezTo>
                    <a:pt x="12" y="35"/>
                    <a:pt x="13" y="35"/>
                    <a:pt x="14" y="35"/>
                  </a:cubicBezTo>
                  <a:cubicBezTo>
                    <a:pt x="60" y="35"/>
                    <a:pt x="60" y="35"/>
                    <a:pt x="60" y="35"/>
                  </a:cubicBezTo>
                  <a:cubicBezTo>
                    <a:pt x="60" y="35"/>
                    <a:pt x="61" y="35"/>
                    <a:pt x="62" y="34"/>
                  </a:cubicBezTo>
                  <a:cubicBezTo>
                    <a:pt x="63" y="33"/>
                    <a:pt x="64" y="31"/>
                    <a:pt x="66" y="30"/>
                  </a:cubicBezTo>
                  <a:cubicBezTo>
                    <a:pt x="60" y="27"/>
                    <a:pt x="55" y="20"/>
                    <a:pt x="55" y="13"/>
                  </a:cubicBezTo>
                  <a:close/>
                  <a:moveTo>
                    <a:pt x="18" y="21"/>
                  </a:moveTo>
                  <a:cubicBezTo>
                    <a:pt x="17" y="21"/>
                    <a:pt x="15" y="20"/>
                    <a:pt x="15" y="18"/>
                  </a:cubicBezTo>
                  <a:cubicBezTo>
                    <a:pt x="15" y="16"/>
                    <a:pt x="17" y="15"/>
                    <a:pt x="18" y="15"/>
                  </a:cubicBezTo>
                  <a:cubicBezTo>
                    <a:pt x="20" y="15"/>
                    <a:pt x="22" y="16"/>
                    <a:pt x="22" y="18"/>
                  </a:cubicBezTo>
                  <a:cubicBezTo>
                    <a:pt x="22" y="20"/>
                    <a:pt x="20" y="21"/>
                    <a:pt x="18" y="21"/>
                  </a:cubicBezTo>
                  <a:close/>
                  <a:moveTo>
                    <a:pt x="49" y="17"/>
                  </a:moveTo>
                  <a:cubicBezTo>
                    <a:pt x="47" y="17"/>
                    <a:pt x="46" y="16"/>
                    <a:pt x="46" y="14"/>
                  </a:cubicBezTo>
                  <a:cubicBezTo>
                    <a:pt x="46" y="12"/>
                    <a:pt x="47" y="11"/>
                    <a:pt x="49" y="11"/>
                  </a:cubicBezTo>
                  <a:cubicBezTo>
                    <a:pt x="51" y="11"/>
                    <a:pt x="52" y="12"/>
                    <a:pt x="52" y="14"/>
                  </a:cubicBezTo>
                  <a:cubicBezTo>
                    <a:pt x="52" y="16"/>
                    <a:pt x="51" y="17"/>
                    <a:pt x="49"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70"/>
            <p:cNvSpPr/>
            <p:nvPr/>
          </p:nvSpPr>
          <p:spPr>
            <a:xfrm>
              <a:off x="6227751" y="4442125"/>
              <a:ext cx="93600" cy="984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70"/>
            <p:cNvSpPr/>
            <p:nvPr/>
          </p:nvSpPr>
          <p:spPr>
            <a:xfrm>
              <a:off x="6042013" y="4146850"/>
              <a:ext cx="180975" cy="76200"/>
            </a:xfrm>
            <a:custGeom>
              <a:rect b="b" l="l" r="r" t="t"/>
              <a:pathLst>
                <a:path extrusionOk="0" h="20" w="48">
                  <a:moveTo>
                    <a:pt x="44" y="20"/>
                  </a:moveTo>
                  <a:cubicBezTo>
                    <a:pt x="46" y="20"/>
                    <a:pt x="48" y="19"/>
                    <a:pt x="48" y="17"/>
                  </a:cubicBezTo>
                  <a:cubicBezTo>
                    <a:pt x="48" y="4"/>
                    <a:pt x="48" y="4"/>
                    <a:pt x="48" y="4"/>
                  </a:cubicBezTo>
                  <a:cubicBezTo>
                    <a:pt x="48" y="2"/>
                    <a:pt x="46" y="0"/>
                    <a:pt x="44" y="0"/>
                  </a:cubicBezTo>
                  <a:cubicBezTo>
                    <a:pt x="3" y="0"/>
                    <a:pt x="3" y="0"/>
                    <a:pt x="3" y="0"/>
                  </a:cubicBezTo>
                  <a:cubicBezTo>
                    <a:pt x="2" y="0"/>
                    <a:pt x="0" y="2"/>
                    <a:pt x="0" y="4"/>
                  </a:cubicBezTo>
                  <a:cubicBezTo>
                    <a:pt x="0" y="17"/>
                    <a:pt x="0" y="17"/>
                    <a:pt x="0" y="17"/>
                  </a:cubicBezTo>
                  <a:cubicBezTo>
                    <a:pt x="0" y="19"/>
                    <a:pt x="2" y="20"/>
                    <a:pt x="3" y="20"/>
                  </a:cubicBezTo>
                  <a:lnTo>
                    <a:pt x="44" y="2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3" name="Google Shape;1523;p70"/>
          <p:cNvGrpSpPr/>
          <p:nvPr/>
        </p:nvGrpSpPr>
        <p:grpSpPr>
          <a:xfrm>
            <a:off x="6608663" y="4151613"/>
            <a:ext cx="376238" cy="427037"/>
            <a:chOff x="6589701" y="4151613"/>
            <a:chExt cx="376238" cy="427037"/>
          </a:xfrm>
        </p:grpSpPr>
        <p:sp>
          <p:nvSpPr>
            <p:cNvPr id="1524" name="Google Shape;1524;p70"/>
            <p:cNvSpPr/>
            <p:nvPr/>
          </p:nvSpPr>
          <p:spPr>
            <a:xfrm>
              <a:off x="6589701" y="4324650"/>
              <a:ext cx="134938" cy="98425"/>
            </a:xfrm>
            <a:custGeom>
              <a:rect b="b" l="l" r="r" t="t"/>
              <a:pathLst>
                <a:path extrusionOk="0" h="26" w="36">
                  <a:moveTo>
                    <a:pt x="0" y="8"/>
                  </a:moveTo>
                  <a:cubicBezTo>
                    <a:pt x="0" y="18"/>
                    <a:pt x="8" y="26"/>
                    <a:pt x="18" y="26"/>
                  </a:cubicBezTo>
                  <a:cubicBezTo>
                    <a:pt x="28" y="26"/>
                    <a:pt x="36" y="18"/>
                    <a:pt x="36" y="8"/>
                  </a:cubicBezTo>
                  <a:cubicBezTo>
                    <a:pt x="36" y="0"/>
                    <a:pt x="36" y="0"/>
                    <a:pt x="36" y="0"/>
                  </a:cubicBezTo>
                  <a:cubicBezTo>
                    <a:pt x="0" y="0"/>
                    <a:pt x="0" y="0"/>
                    <a:pt x="0" y="0"/>
                  </a:cubicBezTo>
                  <a:lnTo>
                    <a:pt x="0"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70"/>
            <p:cNvSpPr/>
            <p:nvPr/>
          </p:nvSpPr>
          <p:spPr>
            <a:xfrm>
              <a:off x="6834176" y="4354813"/>
              <a:ext cx="131762" cy="68262"/>
            </a:xfrm>
            <a:custGeom>
              <a:rect b="b" l="l" r="r" t="t"/>
              <a:pathLst>
                <a:path extrusionOk="0" h="18" w="35">
                  <a:moveTo>
                    <a:pt x="18" y="18"/>
                  </a:moveTo>
                  <a:cubicBezTo>
                    <a:pt x="27" y="18"/>
                    <a:pt x="35" y="10"/>
                    <a:pt x="35" y="0"/>
                  </a:cubicBezTo>
                  <a:cubicBezTo>
                    <a:pt x="0" y="0"/>
                    <a:pt x="0" y="0"/>
                    <a:pt x="0" y="0"/>
                  </a:cubicBezTo>
                  <a:cubicBezTo>
                    <a:pt x="0" y="10"/>
                    <a:pt x="8" y="18"/>
                    <a:pt x="18" y="1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70"/>
            <p:cNvSpPr/>
            <p:nvPr/>
          </p:nvSpPr>
          <p:spPr>
            <a:xfrm>
              <a:off x="6589701" y="4151613"/>
              <a:ext cx="376238" cy="427037"/>
            </a:xfrm>
            <a:custGeom>
              <a:rect b="b" l="l" r="r" t="t"/>
              <a:pathLst>
                <a:path extrusionOk="0" h="113" w="100">
                  <a:moveTo>
                    <a:pt x="100" y="27"/>
                  </a:moveTo>
                  <a:cubicBezTo>
                    <a:pt x="100" y="25"/>
                    <a:pt x="99" y="23"/>
                    <a:pt x="97" y="23"/>
                  </a:cubicBezTo>
                  <a:cubicBezTo>
                    <a:pt x="86" y="23"/>
                    <a:pt x="86" y="23"/>
                    <a:pt x="86" y="23"/>
                  </a:cubicBezTo>
                  <a:cubicBezTo>
                    <a:pt x="86" y="14"/>
                    <a:pt x="86" y="14"/>
                    <a:pt x="86" y="14"/>
                  </a:cubicBezTo>
                  <a:cubicBezTo>
                    <a:pt x="86" y="12"/>
                    <a:pt x="84" y="10"/>
                    <a:pt x="83" y="10"/>
                  </a:cubicBezTo>
                  <a:cubicBezTo>
                    <a:pt x="53" y="10"/>
                    <a:pt x="53" y="10"/>
                    <a:pt x="53" y="10"/>
                  </a:cubicBezTo>
                  <a:cubicBezTo>
                    <a:pt x="53" y="4"/>
                    <a:pt x="53" y="4"/>
                    <a:pt x="53" y="4"/>
                  </a:cubicBezTo>
                  <a:cubicBezTo>
                    <a:pt x="53" y="2"/>
                    <a:pt x="52" y="0"/>
                    <a:pt x="50" y="0"/>
                  </a:cubicBezTo>
                  <a:cubicBezTo>
                    <a:pt x="48" y="0"/>
                    <a:pt x="47" y="2"/>
                    <a:pt x="47" y="4"/>
                  </a:cubicBezTo>
                  <a:cubicBezTo>
                    <a:pt x="47" y="10"/>
                    <a:pt x="47" y="10"/>
                    <a:pt x="47" y="10"/>
                  </a:cubicBezTo>
                  <a:cubicBezTo>
                    <a:pt x="18" y="10"/>
                    <a:pt x="18" y="10"/>
                    <a:pt x="18" y="10"/>
                  </a:cubicBezTo>
                  <a:cubicBezTo>
                    <a:pt x="16" y="10"/>
                    <a:pt x="14" y="12"/>
                    <a:pt x="14" y="14"/>
                  </a:cubicBezTo>
                  <a:cubicBezTo>
                    <a:pt x="14" y="23"/>
                    <a:pt x="14" y="23"/>
                    <a:pt x="14" y="23"/>
                  </a:cubicBezTo>
                  <a:cubicBezTo>
                    <a:pt x="4" y="23"/>
                    <a:pt x="4" y="23"/>
                    <a:pt x="4" y="23"/>
                  </a:cubicBezTo>
                  <a:cubicBezTo>
                    <a:pt x="2" y="23"/>
                    <a:pt x="0" y="25"/>
                    <a:pt x="0" y="27"/>
                  </a:cubicBezTo>
                  <a:cubicBezTo>
                    <a:pt x="0" y="40"/>
                    <a:pt x="0" y="40"/>
                    <a:pt x="0" y="40"/>
                  </a:cubicBezTo>
                  <a:cubicBezTo>
                    <a:pt x="36" y="40"/>
                    <a:pt x="36" y="40"/>
                    <a:pt x="36" y="40"/>
                  </a:cubicBezTo>
                  <a:cubicBezTo>
                    <a:pt x="36" y="27"/>
                    <a:pt x="36" y="27"/>
                    <a:pt x="36" y="27"/>
                  </a:cubicBezTo>
                  <a:cubicBezTo>
                    <a:pt x="36" y="25"/>
                    <a:pt x="34" y="23"/>
                    <a:pt x="33" y="23"/>
                  </a:cubicBezTo>
                  <a:cubicBezTo>
                    <a:pt x="21" y="23"/>
                    <a:pt x="21" y="23"/>
                    <a:pt x="21" y="23"/>
                  </a:cubicBezTo>
                  <a:cubicBezTo>
                    <a:pt x="21" y="17"/>
                    <a:pt x="21" y="17"/>
                    <a:pt x="21" y="17"/>
                  </a:cubicBezTo>
                  <a:cubicBezTo>
                    <a:pt x="47" y="17"/>
                    <a:pt x="47" y="17"/>
                    <a:pt x="47" y="17"/>
                  </a:cubicBezTo>
                  <a:cubicBezTo>
                    <a:pt x="47" y="106"/>
                    <a:pt x="47" y="106"/>
                    <a:pt x="47" y="106"/>
                  </a:cubicBezTo>
                  <a:cubicBezTo>
                    <a:pt x="28" y="106"/>
                    <a:pt x="28" y="106"/>
                    <a:pt x="28" y="106"/>
                  </a:cubicBezTo>
                  <a:cubicBezTo>
                    <a:pt x="26" y="106"/>
                    <a:pt x="24" y="108"/>
                    <a:pt x="24" y="109"/>
                  </a:cubicBezTo>
                  <a:cubicBezTo>
                    <a:pt x="24" y="111"/>
                    <a:pt x="26" y="113"/>
                    <a:pt x="28" y="113"/>
                  </a:cubicBezTo>
                  <a:cubicBezTo>
                    <a:pt x="73" y="113"/>
                    <a:pt x="73" y="113"/>
                    <a:pt x="73" y="113"/>
                  </a:cubicBezTo>
                  <a:cubicBezTo>
                    <a:pt x="75" y="113"/>
                    <a:pt x="76" y="111"/>
                    <a:pt x="76" y="109"/>
                  </a:cubicBezTo>
                  <a:cubicBezTo>
                    <a:pt x="76" y="108"/>
                    <a:pt x="75" y="106"/>
                    <a:pt x="73" y="106"/>
                  </a:cubicBezTo>
                  <a:cubicBezTo>
                    <a:pt x="53" y="106"/>
                    <a:pt x="53" y="106"/>
                    <a:pt x="53" y="106"/>
                  </a:cubicBezTo>
                  <a:cubicBezTo>
                    <a:pt x="53" y="17"/>
                    <a:pt x="53" y="17"/>
                    <a:pt x="53" y="17"/>
                  </a:cubicBezTo>
                  <a:cubicBezTo>
                    <a:pt x="79" y="17"/>
                    <a:pt x="79" y="17"/>
                    <a:pt x="79" y="17"/>
                  </a:cubicBezTo>
                  <a:cubicBezTo>
                    <a:pt x="79" y="23"/>
                    <a:pt x="79" y="23"/>
                    <a:pt x="79" y="23"/>
                  </a:cubicBezTo>
                  <a:cubicBezTo>
                    <a:pt x="68" y="23"/>
                    <a:pt x="68" y="23"/>
                    <a:pt x="68" y="23"/>
                  </a:cubicBezTo>
                  <a:cubicBezTo>
                    <a:pt x="66" y="23"/>
                    <a:pt x="65" y="25"/>
                    <a:pt x="65" y="27"/>
                  </a:cubicBezTo>
                  <a:cubicBezTo>
                    <a:pt x="65" y="48"/>
                    <a:pt x="65" y="48"/>
                    <a:pt x="65" y="48"/>
                  </a:cubicBezTo>
                  <a:cubicBezTo>
                    <a:pt x="100" y="48"/>
                    <a:pt x="100" y="48"/>
                    <a:pt x="100" y="48"/>
                  </a:cubicBezTo>
                  <a:lnTo>
                    <a:pt x="100" y="2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7" name="Google Shape;1527;p70"/>
          <p:cNvGrpSpPr/>
          <p:nvPr/>
        </p:nvGrpSpPr>
        <p:grpSpPr>
          <a:xfrm>
            <a:off x="7264538" y="4178600"/>
            <a:ext cx="320675" cy="422275"/>
            <a:chOff x="7131038" y="4178600"/>
            <a:chExt cx="320675" cy="422275"/>
          </a:xfrm>
        </p:grpSpPr>
        <p:sp>
          <p:nvSpPr>
            <p:cNvPr id="1528" name="Google Shape;1528;p70"/>
            <p:cNvSpPr/>
            <p:nvPr/>
          </p:nvSpPr>
          <p:spPr>
            <a:xfrm>
              <a:off x="7196126" y="4513563"/>
              <a:ext cx="192088" cy="87312"/>
            </a:xfrm>
            <a:custGeom>
              <a:rect b="b" l="l" r="r" t="t"/>
              <a:pathLst>
                <a:path extrusionOk="0" h="23" w="51">
                  <a:moveTo>
                    <a:pt x="6" y="1"/>
                  </a:moveTo>
                  <a:cubicBezTo>
                    <a:pt x="4" y="1"/>
                    <a:pt x="2" y="1"/>
                    <a:pt x="0" y="0"/>
                  </a:cubicBezTo>
                  <a:cubicBezTo>
                    <a:pt x="1" y="10"/>
                    <a:pt x="9" y="17"/>
                    <a:pt x="18" y="17"/>
                  </a:cubicBezTo>
                  <a:cubicBezTo>
                    <a:pt x="22" y="17"/>
                    <a:pt x="22" y="17"/>
                    <a:pt x="22" y="17"/>
                  </a:cubicBezTo>
                  <a:cubicBezTo>
                    <a:pt x="22" y="20"/>
                    <a:pt x="22" y="20"/>
                    <a:pt x="22" y="20"/>
                  </a:cubicBezTo>
                  <a:cubicBezTo>
                    <a:pt x="22" y="22"/>
                    <a:pt x="24" y="23"/>
                    <a:pt x="26" y="23"/>
                  </a:cubicBezTo>
                  <a:cubicBezTo>
                    <a:pt x="27" y="23"/>
                    <a:pt x="29" y="22"/>
                    <a:pt x="29" y="20"/>
                  </a:cubicBezTo>
                  <a:cubicBezTo>
                    <a:pt x="29" y="17"/>
                    <a:pt x="29" y="17"/>
                    <a:pt x="29" y="17"/>
                  </a:cubicBezTo>
                  <a:cubicBezTo>
                    <a:pt x="33" y="17"/>
                    <a:pt x="33" y="17"/>
                    <a:pt x="33" y="17"/>
                  </a:cubicBezTo>
                  <a:cubicBezTo>
                    <a:pt x="43" y="17"/>
                    <a:pt x="50" y="10"/>
                    <a:pt x="51" y="0"/>
                  </a:cubicBezTo>
                  <a:cubicBezTo>
                    <a:pt x="49" y="1"/>
                    <a:pt x="47" y="1"/>
                    <a:pt x="45" y="1"/>
                  </a:cubicBezTo>
                  <a:lnTo>
                    <a:pt x="6" y="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70"/>
            <p:cNvSpPr/>
            <p:nvPr/>
          </p:nvSpPr>
          <p:spPr>
            <a:xfrm>
              <a:off x="7339001" y="4373863"/>
              <a:ext cx="33338" cy="49213"/>
            </a:xfrm>
            <a:custGeom>
              <a:rect b="b" l="l" r="r" t="t"/>
              <a:pathLst>
                <a:path extrusionOk="0" h="13" w="9">
                  <a:moveTo>
                    <a:pt x="0" y="8"/>
                  </a:moveTo>
                  <a:cubicBezTo>
                    <a:pt x="0" y="11"/>
                    <a:pt x="2" y="13"/>
                    <a:pt x="5" y="13"/>
                  </a:cubicBezTo>
                  <a:cubicBezTo>
                    <a:pt x="7" y="13"/>
                    <a:pt x="9" y="11"/>
                    <a:pt x="9" y="8"/>
                  </a:cubicBezTo>
                  <a:cubicBezTo>
                    <a:pt x="9" y="7"/>
                    <a:pt x="7" y="3"/>
                    <a:pt x="5" y="0"/>
                  </a:cubicBezTo>
                  <a:cubicBezTo>
                    <a:pt x="2" y="3"/>
                    <a:pt x="0" y="7"/>
                    <a:pt x="0" y="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70"/>
            <p:cNvSpPr/>
            <p:nvPr/>
          </p:nvSpPr>
          <p:spPr>
            <a:xfrm>
              <a:off x="7131038" y="4178600"/>
              <a:ext cx="320675" cy="312738"/>
            </a:xfrm>
            <a:custGeom>
              <a:rect b="b" l="l" r="r" t="t"/>
              <a:pathLst>
                <a:path extrusionOk="0" h="83" w="85">
                  <a:moveTo>
                    <a:pt x="75" y="0"/>
                  </a:moveTo>
                  <a:cubicBezTo>
                    <a:pt x="10" y="0"/>
                    <a:pt x="10" y="0"/>
                    <a:pt x="10" y="0"/>
                  </a:cubicBezTo>
                  <a:cubicBezTo>
                    <a:pt x="4" y="0"/>
                    <a:pt x="0" y="4"/>
                    <a:pt x="0" y="9"/>
                  </a:cubicBezTo>
                  <a:cubicBezTo>
                    <a:pt x="0" y="62"/>
                    <a:pt x="0" y="62"/>
                    <a:pt x="0" y="62"/>
                  </a:cubicBezTo>
                  <a:cubicBezTo>
                    <a:pt x="0" y="74"/>
                    <a:pt x="10" y="83"/>
                    <a:pt x="23" y="83"/>
                  </a:cubicBezTo>
                  <a:cubicBezTo>
                    <a:pt x="62" y="83"/>
                    <a:pt x="62" y="83"/>
                    <a:pt x="62" y="83"/>
                  </a:cubicBezTo>
                  <a:cubicBezTo>
                    <a:pt x="75" y="83"/>
                    <a:pt x="85" y="74"/>
                    <a:pt x="85" y="62"/>
                  </a:cubicBezTo>
                  <a:cubicBezTo>
                    <a:pt x="85" y="9"/>
                    <a:pt x="85" y="9"/>
                    <a:pt x="85" y="9"/>
                  </a:cubicBezTo>
                  <a:cubicBezTo>
                    <a:pt x="85" y="4"/>
                    <a:pt x="81" y="0"/>
                    <a:pt x="75" y="0"/>
                  </a:cubicBezTo>
                  <a:close/>
                  <a:moveTo>
                    <a:pt x="33" y="28"/>
                  </a:moveTo>
                  <a:cubicBezTo>
                    <a:pt x="28" y="28"/>
                    <a:pt x="28" y="28"/>
                    <a:pt x="28" y="28"/>
                  </a:cubicBezTo>
                  <a:cubicBezTo>
                    <a:pt x="28" y="33"/>
                    <a:pt x="28" y="33"/>
                    <a:pt x="28" y="33"/>
                  </a:cubicBezTo>
                  <a:cubicBezTo>
                    <a:pt x="28" y="35"/>
                    <a:pt x="27" y="37"/>
                    <a:pt x="25" y="37"/>
                  </a:cubicBezTo>
                  <a:cubicBezTo>
                    <a:pt x="23" y="37"/>
                    <a:pt x="22" y="35"/>
                    <a:pt x="22" y="33"/>
                  </a:cubicBezTo>
                  <a:cubicBezTo>
                    <a:pt x="22" y="28"/>
                    <a:pt x="22" y="28"/>
                    <a:pt x="22" y="28"/>
                  </a:cubicBezTo>
                  <a:cubicBezTo>
                    <a:pt x="16" y="28"/>
                    <a:pt x="16" y="28"/>
                    <a:pt x="16" y="28"/>
                  </a:cubicBezTo>
                  <a:cubicBezTo>
                    <a:pt x="15" y="28"/>
                    <a:pt x="13" y="27"/>
                    <a:pt x="13" y="25"/>
                  </a:cubicBezTo>
                  <a:cubicBezTo>
                    <a:pt x="13" y="23"/>
                    <a:pt x="15" y="22"/>
                    <a:pt x="16" y="22"/>
                  </a:cubicBezTo>
                  <a:cubicBezTo>
                    <a:pt x="22" y="22"/>
                    <a:pt x="22" y="22"/>
                    <a:pt x="22" y="22"/>
                  </a:cubicBezTo>
                  <a:cubicBezTo>
                    <a:pt x="22" y="16"/>
                    <a:pt x="22" y="16"/>
                    <a:pt x="22" y="16"/>
                  </a:cubicBezTo>
                  <a:cubicBezTo>
                    <a:pt x="22" y="15"/>
                    <a:pt x="23" y="13"/>
                    <a:pt x="25" y="13"/>
                  </a:cubicBezTo>
                  <a:cubicBezTo>
                    <a:pt x="27" y="13"/>
                    <a:pt x="28" y="15"/>
                    <a:pt x="28" y="16"/>
                  </a:cubicBezTo>
                  <a:cubicBezTo>
                    <a:pt x="28" y="22"/>
                    <a:pt x="28" y="22"/>
                    <a:pt x="28" y="22"/>
                  </a:cubicBezTo>
                  <a:cubicBezTo>
                    <a:pt x="33" y="22"/>
                    <a:pt x="33" y="22"/>
                    <a:pt x="33" y="22"/>
                  </a:cubicBezTo>
                  <a:cubicBezTo>
                    <a:pt x="35" y="22"/>
                    <a:pt x="37" y="23"/>
                    <a:pt x="37" y="25"/>
                  </a:cubicBezTo>
                  <a:cubicBezTo>
                    <a:pt x="37" y="27"/>
                    <a:pt x="35" y="28"/>
                    <a:pt x="33" y="28"/>
                  </a:cubicBezTo>
                  <a:close/>
                  <a:moveTo>
                    <a:pt x="60" y="72"/>
                  </a:moveTo>
                  <a:cubicBezTo>
                    <a:pt x="54" y="72"/>
                    <a:pt x="49" y="67"/>
                    <a:pt x="49" y="60"/>
                  </a:cubicBezTo>
                  <a:cubicBezTo>
                    <a:pt x="49" y="59"/>
                    <a:pt x="49" y="56"/>
                    <a:pt x="53" y="50"/>
                  </a:cubicBezTo>
                  <a:cubicBezTo>
                    <a:pt x="55" y="47"/>
                    <a:pt x="57" y="45"/>
                    <a:pt x="57" y="44"/>
                  </a:cubicBezTo>
                  <a:cubicBezTo>
                    <a:pt x="58" y="44"/>
                    <a:pt x="59" y="43"/>
                    <a:pt x="60" y="43"/>
                  </a:cubicBezTo>
                  <a:cubicBezTo>
                    <a:pt x="61" y="43"/>
                    <a:pt x="62" y="44"/>
                    <a:pt x="62" y="44"/>
                  </a:cubicBezTo>
                  <a:cubicBezTo>
                    <a:pt x="62" y="45"/>
                    <a:pt x="64" y="47"/>
                    <a:pt x="66" y="50"/>
                  </a:cubicBezTo>
                  <a:cubicBezTo>
                    <a:pt x="71" y="56"/>
                    <a:pt x="71" y="59"/>
                    <a:pt x="71" y="60"/>
                  </a:cubicBezTo>
                  <a:cubicBezTo>
                    <a:pt x="71" y="67"/>
                    <a:pt x="66" y="72"/>
                    <a:pt x="60" y="7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1" name="Google Shape;1531;p70"/>
          <p:cNvGrpSpPr/>
          <p:nvPr/>
        </p:nvGrpSpPr>
        <p:grpSpPr>
          <a:xfrm>
            <a:off x="3457613" y="2200600"/>
            <a:ext cx="327025" cy="427037"/>
            <a:chOff x="4976813" y="2562225"/>
            <a:chExt cx="327025" cy="427037"/>
          </a:xfrm>
        </p:grpSpPr>
        <p:sp>
          <p:nvSpPr>
            <p:cNvPr id="1532" name="Google Shape;1532;p70"/>
            <p:cNvSpPr/>
            <p:nvPr/>
          </p:nvSpPr>
          <p:spPr>
            <a:xfrm>
              <a:off x="4976813" y="2562225"/>
              <a:ext cx="157163" cy="60325"/>
            </a:xfrm>
            <a:custGeom>
              <a:rect b="b" l="l" r="r" t="t"/>
              <a:pathLst>
                <a:path extrusionOk="0" h="16" w="42">
                  <a:moveTo>
                    <a:pt x="42" y="3"/>
                  </a:moveTo>
                  <a:cubicBezTo>
                    <a:pt x="42" y="2"/>
                    <a:pt x="40" y="0"/>
                    <a:pt x="39" y="0"/>
                  </a:cubicBezTo>
                  <a:cubicBezTo>
                    <a:pt x="3" y="0"/>
                    <a:pt x="3" y="0"/>
                    <a:pt x="3" y="0"/>
                  </a:cubicBezTo>
                  <a:cubicBezTo>
                    <a:pt x="1" y="0"/>
                    <a:pt x="0" y="2"/>
                    <a:pt x="0" y="3"/>
                  </a:cubicBezTo>
                  <a:cubicBezTo>
                    <a:pt x="0" y="16"/>
                    <a:pt x="0" y="16"/>
                    <a:pt x="0" y="16"/>
                  </a:cubicBezTo>
                  <a:cubicBezTo>
                    <a:pt x="42" y="16"/>
                    <a:pt x="42" y="16"/>
                    <a:pt x="42" y="16"/>
                  </a:cubicBezTo>
                  <a:cubicBezTo>
                    <a:pt x="42" y="3"/>
                    <a:pt x="42" y="3"/>
                    <a:pt x="42"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70"/>
            <p:cNvSpPr/>
            <p:nvPr/>
          </p:nvSpPr>
          <p:spPr>
            <a:xfrm>
              <a:off x="4976813" y="2720975"/>
              <a:ext cx="157200" cy="492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70"/>
            <p:cNvSpPr/>
            <p:nvPr/>
          </p:nvSpPr>
          <p:spPr>
            <a:xfrm>
              <a:off x="5237163" y="2830513"/>
              <a:ext cx="66675" cy="153987"/>
            </a:xfrm>
            <a:custGeom>
              <a:rect b="b" l="l" r="r" t="t"/>
              <a:pathLst>
                <a:path extrusionOk="0" h="41" w="18">
                  <a:moveTo>
                    <a:pt x="18" y="21"/>
                  </a:moveTo>
                  <a:cubicBezTo>
                    <a:pt x="18" y="10"/>
                    <a:pt x="10" y="2"/>
                    <a:pt x="0" y="0"/>
                  </a:cubicBezTo>
                  <a:cubicBezTo>
                    <a:pt x="0" y="41"/>
                    <a:pt x="0" y="41"/>
                    <a:pt x="0" y="41"/>
                  </a:cubicBezTo>
                  <a:cubicBezTo>
                    <a:pt x="10" y="40"/>
                    <a:pt x="18" y="31"/>
                    <a:pt x="18"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70"/>
            <p:cNvSpPr/>
            <p:nvPr/>
          </p:nvSpPr>
          <p:spPr>
            <a:xfrm>
              <a:off x="4976813" y="2795588"/>
              <a:ext cx="157163" cy="68263"/>
            </a:xfrm>
            <a:custGeom>
              <a:rect b="b" l="l" r="r" t="t"/>
              <a:pathLst>
                <a:path extrusionOk="0" h="43" w="99">
                  <a:moveTo>
                    <a:pt x="0" y="0"/>
                  </a:moveTo>
                  <a:lnTo>
                    <a:pt x="0" y="43"/>
                  </a:lnTo>
                  <a:lnTo>
                    <a:pt x="99" y="0"/>
                  </a:ln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70"/>
            <p:cNvSpPr/>
            <p:nvPr/>
          </p:nvSpPr>
          <p:spPr>
            <a:xfrm>
              <a:off x="4976813" y="2644775"/>
              <a:ext cx="157200" cy="492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70"/>
            <p:cNvSpPr/>
            <p:nvPr/>
          </p:nvSpPr>
          <p:spPr>
            <a:xfrm>
              <a:off x="4976813" y="2825750"/>
              <a:ext cx="150813" cy="152400"/>
            </a:xfrm>
            <a:custGeom>
              <a:rect b="b" l="l" r="r" t="t"/>
              <a:pathLst>
                <a:path extrusionOk="0" h="40" w="40">
                  <a:moveTo>
                    <a:pt x="0" y="17"/>
                  </a:moveTo>
                  <a:cubicBezTo>
                    <a:pt x="0" y="27"/>
                    <a:pt x="0" y="27"/>
                    <a:pt x="0" y="27"/>
                  </a:cubicBezTo>
                  <a:cubicBezTo>
                    <a:pt x="0" y="32"/>
                    <a:pt x="2" y="37"/>
                    <a:pt x="6" y="40"/>
                  </a:cubicBezTo>
                  <a:cubicBezTo>
                    <a:pt x="40" y="0"/>
                    <a:pt x="40" y="0"/>
                    <a:pt x="40" y="0"/>
                  </a:cubicBezTo>
                  <a:lnTo>
                    <a:pt x="0" y="1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70"/>
            <p:cNvSpPr/>
            <p:nvPr/>
          </p:nvSpPr>
          <p:spPr>
            <a:xfrm>
              <a:off x="5164138" y="2830513"/>
              <a:ext cx="49200" cy="158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70"/>
            <p:cNvSpPr/>
            <p:nvPr/>
          </p:nvSpPr>
          <p:spPr>
            <a:xfrm>
              <a:off x="5026026" y="2849563"/>
              <a:ext cx="112712" cy="139700"/>
            </a:xfrm>
            <a:custGeom>
              <a:rect b="b" l="l" r="r" t="t"/>
              <a:pathLst>
                <a:path extrusionOk="0" h="37" w="30">
                  <a:moveTo>
                    <a:pt x="0" y="36"/>
                  </a:moveTo>
                  <a:cubicBezTo>
                    <a:pt x="1" y="37"/>
                    <a:pt x="2" y="37"/>
                    <a:pt x="3" y="37"/>
                  </a:cubicBezTo>
                  <a:cubicBezTo>
                    <a:pt x="30" y="37"/>
                    <a:pt x="30" y="37"/>
                    <a:pt x="30" y="37"/>
                  </a:cubicBezTo>
                  <a:cubicBezTo>
                    <a:pt x="30" y="0"/>
                    <a:pt x="30" y="0"/>
                    <a:pt x="30" y="0"/>
                  </a:cubicBezTo>
                  <a:lnTo>
                    <a:pt x="0" y="3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0" name="Google Shape;1540;p70"/>
          <p:cNvGrpSpPr/>
          <p:nvPr/>
        </p:nvGrpSpPr>
        <p:grpSpPr>
          <a:xfrm>
            <a:off x="1561912" y="3491975"/>
            <a:ext cx="400175" cy="427038"/>
            <a:chOff x="3227388" y="3857625"/>
            <a:chExt cx="400175" cy="427038"/>
          </a:xfrm>
        </p:grpSpPr>
        <p:sp>
          <p:nvSpPr>
            <p:cNvPr id="1541" name="Google Shape;1541;p70"/>
            <p:cNvSpPr/>
            <p:nvPr/>
          </p:nvSpPr>
          <p:spPr>
            <a:xfrm>
              <a:off x="3235325" y="3857625"/>
              <a:ext cx="365125" cy="325438"/>
            </a:xfrm>
            <a:custGeom>
              <a:rect b="b" l="l" r="r" t="t"/>
              <a:pathLst>
                <a:path extrusionOk="0" h="86" w="97">
                  <a:moveTo>
                    <a:pt x="97" y="86"/>
                  </a:moveTo>
                  <a:cubicBezTo>
                    <a:pt x="97" y="71"/>
                    <a:pt x="97" y="71"/>
                    <a:pt x="97" y="71"/>
                  </a:cubicBezTo>
                  <a:cubicBezTo>
                    <a:pt x="97" y="69"/>
                    <a:pt x="95" y="68"/>
                    <a:pt x="93" y="68"/>
                  </a:cubicBezTo>
                  <a:cubicBezTo>
                    <a:pt x="83" y="68"/>
                    <a:pt x="83" y="68"/>
                    <a:pt x="83" y="68"/>
                  </a:cubicBezTo>
                  <a:cubicBezTo>
                    <a:pt x="83" y="59"/>
                    <a:pt x="83" y="59"/>
                    <a:pt x="83" y="59"/>
                  </a:cubicBezTo>
                  <a:cubicBezTo>
                    <a:pt x="83" y="52"/>
                    <a:pt x="77" y="45"/>
                    <a:pt x="69" y="45"/>
                  </a:cubicBezTo>
                  <a:cubicBezTo>
                    <a:pt x="29" y="45"/>
                    <a:pt x="29" y="45"/>
                    <a:pt x="29" y="45"/>
                  </a:cubicBezTo>
                  <a:cubicBezTo>
                    <a:pt x="29" y="38"/>
                    <a:pt x="29" y="38"/>
                    <a:pt x="29" y="38"/>
                  </a:cubicBezTo>
                  <a:cubicBezTo>
                    <a:pt x="64" y="38"/>
                    <a:pt x="64" y="38"/>
                    <a:pt x="64" y="38"/>
                  </a:cubicBezTo>
                  <a:cubicBezTo>
                    <a:pt x="66" y="38"/>
                    <a:pt x="68" y="36"/>
                    <a:pt x="68" y="35"/>
                  </a:cubicBezTo>
                  <a:cubicBezTo>
                    <a:pt x="68" y="33"/>
                    <a:pt x="66" y="31"/>
                    <a:pt x="64" y="31"/>
                  </a:cubicBezTo>
                  <a:cubicBezTo>
                    <a:pt x="29" y="31"/>
                    <a:pt x="29" y="31"/>
                    <a:pt x="29" y="31"/>
                  </a:cubicBezTo>
                  <a:cubicBezTo>
                    <a:pt x="28" y="3"/>
                    <a:pt x="28" y="3"/>
                    <a:pt x="28" y="3"/>
                  </a:cubicBezTo>
                  <a:cubicBezTo>
                    <a:pt x="28" y="1"/>
                    <a:pt x="26" y="0"/>
                    <a:pt x="25" y="0"/>
                  </a:cubicBezTo>
                  <a:cubicBezTo>
                    <a:pt x="4" y="0"/>
                    <a:pt x="4" y="0"/>
                    <a:pt x="4" y="0"/>
                  </a:cubicBezTo>
                  <a:cubicBezTo>
                    <a:pt x="2" y="0"/>
                    <a:pt x="0" y="1"/>
                    <a:pt x="0" y="3"/>
                  </a:cubicBezTo>
                  <a:cubicBezTo>
                    <a:pt x="0" y="5"/>
                    <a:pt x="2" y="7"/>
                    <a:pt x="4" y="7"/>
                  </a:cubicBezTo>
                  <a:cubicBezTo>
                    <a:pt x="21" y="7"/>
                    <a:pt x="21" y="7"/>
                    <a:pt x="21" y="7"/>
                  </a:cubicBezTo>
                  <a:cubicBezTo>
                    <a:pt x="22" y="51"/>
                    <a:pt x="22" y="51"/>
                    <a:pt x="22" y="51"/>
                  </a:cubicBezTo>
                  <a:cubicBezTo>
                    <a:pt x="24" y="51"/>
                    <a:pt x="25" y="51"/>
                    <a:pt x="26" y="51"/>
                  </a:cubicBezTo>
                  <a:cubicBezTo>
                    <a:pt x="41" y="51"/>
                    <a:pt x="54" y="61"/>
                    <a:pt x="58" y="74"/>
                  </a:cubicBezTo>
                  <a:cubicBezTo>
                    <a:pt x="90" y="74"/>
                    <a:pt x="90" y="74"/>
                    <a:pt x="90" y="74"/>
                  </a:cubicBezTo>
                  <a:cubicBezTo>
                    <a:pt x="90" y="86"/>
                    <a:pt x="90" y="86"/>
                    <a:pt x="90" y="86"/>
                  </a:cubicBezTo>
                  <a:cubicBezTo>
                    <a:pt x="91" y="86"/>
                    <a:pt x="92" y="85"/>
                    <a:pt x="93" y="85"/>
                  </a:cubicBezTo>
                  <a:cubicBezTo>
                    <a:pt x="95" y="85"/>
                    <a:pt x="96" y="86"/>
                    <a:pt x="97" y="8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70"/>
            <p:cNvSpPr/>
            <p:nvPr/>
          </p:nvSpPr>
          <p:spPr>
            <a:xfrm>
              <a:off x="3306763" y="4152900"/>
              <a:ext cx="52500" cy="525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70"/>
            <p:cNvSpPr/>
            <p:nvPr/>
          </p:nvSpPr>
          <p:spPr>
            <a:xfrm>
              <a:off x="3227388" y="4073525"/>
              <a:ext cx="211138" cy="211138"/>
            </a:xfrm>
            <a:custGeom>
              <a:rect b="b" l="l" r="r" t="t"/>
              <a:pathLst>
                <a:path extrusionOk="0" h="56" w="56">
                  <a:moveTo>
                    <a:pt x="28" y="0"/>
                  </a:moveTo>
                  <a:cubicBezTo>
                    <a:pt x="13" y="0"/>
                    <a:pt x="0" y="13"/>
                    <a:pt x="0" y="28"/>
                  </a:cubicBezTo>
                  <a:cubicBezTo>
                    <a:pt x="0" y="43"/>
                    <a:pt x="13" y="56"/>
                    <a:pt x="28" y="56"/>
                  </a:cubicBezTo>
                  <a:cubicBezTo>
                    <a:pt x="43" y="56"/>
                    <a:pt x="56" y="43"/>
                    <a:pt x="56" y="28"/>
                  </a:cubicBezTo>
                  <a:cubicBezTo>
                    <a:pt x="56" y="13"/>
                    <a:pt x="43" y="0"/>
                    <a:pt x="28" y="0"/>
                  </a:cubicBezTo>
                  <a:close/>
                  <a:moveTo>
                    <a:pt x="28" y="42"/>
                  </a:moveTo>
                  <a:cubicBezTo>
                    <a:pt x="20" y="42"/>
                    <a:pt x="14" y="35"/>
                    <a:pt x="14" y="28"/>
                  </a:cubicBezTo>
                  <a:cubicBezTo>
                    <a:pt x="14" y="20"/>
                    <a:pt x="20" y="14"/>
                    <a:pt x="28" y="14"/>
                  </a:cubicBezTo>
                  <a:cubicBezTo>
                    <a:pt x="36" y="14"/>
                    <a:pt x="42" y="20"/>
                    <a:pt x="42" y="28"/>
                  </a:cubicBezTo>
                  <a:cubicBezTo>
                    <a:pt x="42" y="35"/>
                    <a:pt x="36" y="42"/>
                    <a:pt x="28" y="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70"/>
            <p:cNvSpPr/>
            <p:nvPr/>
          </p:nvSpPr>
          <p:spPr>
            <a:xfrm>
              <a:off x="3548063" y="4205288"/>
              <a:ext cx="79500" cy="747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5" name="Google Shape;1545;p70"/>
          <p:cNvGrpSpPr/>
          <p:nvPr/>
        </p:nvGrpSpPr>
        <p:grpSpPr>
          <a:xfrm>
            <a:off x="2166825" y="3551625"/>
            <a:ext cx="425450" cy="358750"/>
            <a:chOff x="3800476" y="3906838"/>
            <a:chExt cx="425450" cy="358750"/>
          </a:xfrm>
        </p:grpSpPr>
        <p:sp>
          <p:nvSpPr>
            <p:cNvPr id="1546" name="Google Shape;1546;p70"/>
            <p:cNvSpPr/>
            <p:nvPr/>
          </p:nvSpPr>
          <p:spPr>
            <a:xfrm>
              <a:off x="3871913" y="3906838"/>
              <a:ext cx="252412" cy="57150"/>
            </a:xfrm>
            <a:custGeom>
              <a:rect b="b" l="l" r="r" t="t"/>
              <a:pathLst>
                <a:path extrusionOk="0" h="15" w="67">
                  <a:moveTo>
                    <a:pt x="67" y="12"/>
                  </a:moveTo>
                  <a:cubicBezTo>
                    <a:pt x="67" y="5"/>
                    <a:pt x="62" y="0"/>
                    <a:pt x="56" y="0"/>
                  </a:cubicBezTo>
                  <a:cubicBezTo>
                    <a:pt x="12" y="0"/>
                    <a:pt x="12" y="0"/>
                    <a:pt x="12" y="0"/>
                  </a:cubicBezTo>
                  <a:cubicBezTo>
                    <a:pt x="5" y="0"/>
                    <a:pt x="0" y="5"/>
                    <a:pt x="0" y="12"/>
                  </a:cubicBezTo>
                  <a:cubicBezTo>
                    <a:pt x="0" y="15"/>
                    <a:pt x="0" y="15"/>
                    <a:pt x="0" y="15"/>
                  </a:cubicBezTo>
                  <a:cubicBezTo>
                    <a:pt x="67" y="15"/>
                    <a:pt x="67" y="15"/>
                    <a:pt x="67" y="15"/>
                  </a:cubicBezTo>
                  <a:lnTo>
                    <a:pt x="67" y="1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70"/>
            <p:cNvSpPr/>
            <p:nvPr/>
          </p:nvSpPr>
          <p:spPr>
            <a:xfrm>
              <a:off x="3800475" y="4073525"/>
              <a:ext cx="425450" cy="134938"/>
            </a:xfrm>
            <a:custGeom>
              <a:rect b="b" l="l" r="r" t="t"/>
              <a:pathLst>
                <a:path extrusionOk="0" h="36" w="113">
                  <a:moveTo>
                    <a:pt x="109" y="11"/>
                  </a:moveTo>
                  <a:cubicBezTo>
                    <a:pt x="111" y="11"/>
                    <a:pt x="113" y="10"/>
                    <a:pt x="113" y="8"/>
                  </a:cubicBezTo>
                  <a:cubicBezTo>
                    <a:pt x="113" y="0"/>
                    <a:pt x="113" y="0"/>
                    <a:pt x="113" y="0"/>
                  </a:cubicBezTo>
                  <a:cubicBezTo>
                    <a:pt x="0" y="0"/>
                    <a:pt x="0" y="0"/>
                    <a:pt x="0" y="0"/>
                  </a:cubicBezTo>
                  <a:cubicBezTo>
                    <a:pt x="0" y="8"/>
                    <a:pt x="0" y="8"/>
                    <a:pt x="0" y="8"/>
                  </a:cubicBezTo>
                  <a:cubicBezTo>
                    <a:pt x="0" y="10"/>
                    <a:pt x="1" y="11"/>
                    <a:pt x="3" y="11"/>
                  </a:cubicBezTo>
                  <a:cubicBezTo>
                    <a:pt x="37" y="11"/>
                    <a:pt x="37" y="11"/>
                    <a:pt x="37" y="11"/>
                  </a:cubicBezTo>
                  <a:cubicBezTo>
                    <a:pt x="44" y="18"/>
                    <a:pt x="44" y="18"/>
                    <a:pt x="44" y="18"/>
                  </a:cubicBezTo>
                  <a:cubicBezTo>
                    <a:pt x="51" y="24"/>
                    <a:pt x="51" y="24"/>
                    <a:pt x="51" y="24"/>
                  </a:cubicBezTo>
                  <a:cubicBezTo>
                    <a:pt x="43" y="31"/>
                    <a:pt x="43" y="31"/>
                    <a:pt x="43" y="31"/>
                  </a:cubicBezTo>
                  <a:cubicBezTo>
                    <a:pt x="45" y="32"/>
                    <a:pt x="46" y="34"/>
                    <a:pt x="47" y="36"/>
                  </a:cubicBezTo>
                  <a:cubicBezTo>
                    <a:pt x="56" y="28"/>
                    <a:pt x="56" y="28"/>
                    <a:pt x="56" y="28"/>
                  </a:cubicBezTo>
                  <a:cubicBezTo>
                    <a:pt x="66" y="36"/>
                    <a:pt x="66" y="36"/>
                    <a:pt x="66" y="36"/>
                  </a:cubicBezTo>
                  <a:cubicBezTo>
                    <a:pt x="67" y="34"/>
                    <a:pt x="69" y="32"/>
                    <a:pt x="70" y="31"/>
                  </a:cubicBezTo>
                  <a:cubicBezTo>
                    <a:pt x="62" y="24"/>
                    <a:pt x="62" y="24"/>
                    <a:pt x="62" y="24"/>
                  </a:cubicBezTo>
                  <a:cubicBezTo>
                    <a:pt x="69" y="18"/>
                    <a:pt x="69" y="18"/>
                    <a:pt x="69" y="18"/>
                  </a:cubicBezTo>
                  <a:cubicBezTo>
                    <a:pt x="76" y="11"/>
                    <a:pt x="76" y="11"/>
                    <a:pt x="76" y="11"/>
                  </a:cubicBezTo>
                  <a:cubicBezTo>
                    <a:pt x="109" y="11"/>
                    <a:pt x="109" y="11"/>
                    <a:pt x="109" y="11"/>
                  </a:cubicBezTo>
                  <a:close/>
                  <a:moveTo>
                    <a:pt x="58" y="18"/>
                  </a:moveTo>
                  <a:cubicBezTo>
                    <a:pt x="56" y="19"/>
                    <a:pt x="56" y="19"/>
                    <a:pt x="56" y="19"/>
                  </a:cubicBezTo>
                  <a:cubicBezTo>
                    <a:pt x="55" y="18"/>
                    <a:pt x="55" y="18"/>
                    <a:pt x="55" y="18"/>
                  </a:cubicBezTo>
                  <a:cubicBezTo>
                    <a:pt x="47" y="11"/>
                    <a:pt x="47" y="11"/>
                    <a:pt x="47" y="11"/>
                  </a:cubicBezTo>
                  <a:cubicBezTo>
                    <a:pt x="66" y="11"/>
                    <a:pt x="66" y="11"/>
                    <a:pt x="66" y="11"/>
                  </a:cubicBezTo>
                  <a:lnTo>
                    <a:pt x="58" y="1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70"/>
            <p:cNvSpPr/>
            <p:nvPr/>
          </p:nvSpPr>
          <p:spPr>
            <a:xfrm>
              <a:off x="3800475" y="3986213"/>
              <a:ext cx="425450" cy="63500"/>
            </a:xfrm>
            <a:custGeom>
              <a:rect b="b" l="l" r="r" t="t"/>
              <a:pathLst>
                <a:path extrusionOk="0" h="17" w="113">
                  <a:moveTo>
                    <a:pt x="101" y="0"/>
                  </a:moveTo>
                  <a:cubicBezTo>
                    <a:pt x="12" y="0"/>
                    <a:pt x="12" y="0"/>
                    <a:pt x="12" y="0"/>
                  </a:cubicBezTo>
                  <a:cubicBezTo>
                    <a:pt x="5" y="0"/>
                    <a:pt x="0" y="5"/>
                    <a:pt x="0" y="12"/>
                  </a:cubicBezTo>
                  <a:cubicBezTo>
                    <a:pt x="0" y="17"/>
                    <a:pt x="0" y="17"/>
                    <a:pt x="0" y="17"/>
                  </a:cubicBezTo>
                  <a:cubicBezTo>
                    <a:pt x="113" y="17"/>
                    <a:pt x="113" y="17"/>
                    <a:pt x="113" y="17"/>
                  </a:cubicBezTo>
                  <a:cubicBezTo>
                    <a:pt x="113" y="12"/>
                    <a:pt x="113" y="12"/>
                    <a:pt x="113" y="12"/>
                  </a:cubicBezTo>
                  <a:cubicBezTo>
                    <a:pt x="113" y="5"/>
                    <a:pt x="107" y="0"/>
                    <a:pt x="10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70"/>
            <p:cNvSpPr/>
            <p:nvPr/>
          </p:nvSpPr>
          <p:spPr>
            <a:xfrm>
              <a:off x="3898901" y="4205288"/>
              <a:ext cx="63600" cy="603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70"/>
            <p:cNvSpPr/>
            <p:nvPr/>
          </p:nvSpPr>
          <p:spPr>
            <a:xfrm>
              <a:off x="4067176" y="4205288"/>
              <a:ext cx="60300" cy="603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1" name="Google Shape;1551;p70"/>
          <p:cNvGrpSpPr/>
          <p:nvPr/>
        </p:nvGrpSpPr>
        <p:grpSpPr>
          <a:xfrm>
            <a:off x="4156838" y="2845088"/>
            <a:ext cx="222250" cy="427037"/>
            <a:chOff x="5659438" y="3192463"/>
            <a:chExt cx="222250" cy="427037"/>
          </a:xfrm>
        </p:grpSpPr>
        <p:sp>
          <p:nvSpPr>
            <p:cNvPr id="1552" name="Google Shape;1552;p70"/>
            <p:cNvSpPr/>
            <p:nvPr/>
          </p:nvSpPr>
          <p:spPr>
            <a:xfrm>
              <a:off x="5805488" y="3298825"/>
              <a:ext cx="45900" cy="303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70"/>
            <p:cNvSpPr/>
            <p:nvPr/>
          </p:nvSpPr>
          <p:spPr>
            <a:xfrm>
              <a:off x="5689601" y="3298825"/>
              <a:ext cx="44400" cy="303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70"/>
            <p:cNvSpPr/>
            <p:nvPr/>
          </p:nvSpPr>
          <p:spPr>
            <a:xfrm>
              <a:off x="5756276" y="3298825"/>
              <a:ext cx="23700" cy="303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70"/>
            <p:cNvSpPr/>
            <p:nvPr/>
          </p:nvSpPr>
          <p:spPr>
            <a:xfrm>
              <a:off x="5689600" y="3502025"/>
              <a:ext cx="161925" cy="117475"/>
            </a:xfrm>
            <a:custGeom>
              <a:rect b="b" l="l" r="r" t="t"/>
              <a:pathLst>
                <a:path extrusionOk="0" h="31" w="43">
                  <a:moveTo>
                    <a:pt x="31" y="13"/>
                  </a:moveTo>
                  <a:cubicBezTo>
                    <a:pt x="31" y="19"/>
                    <a:pt x="27" y="23"/>
                    <a:pt x="21" y="23"/>
                  </a:cubicBezTo>
                  <a:cubicBezTo>
                    <a:pt x="21" y="23"/>
                    <a:pt x="21" y="23"/>
                    <a:pt x="21" y="23"/>
                  </a:cubicBezTo>
                  <a:cubicBezTo>
                    <a:pt x="16" y="23"/>
                    <a:pt x="12" y="19"/>
                    <a:pt x="12" y="13"/>
                  </a:cubicBezTo>
                  <a:cubicBezTo>
                    <a:pt x="12" y="0"/>
                    <a:pt x="12" y="0"/>
                    <a:pt x="12" y="0"/>
                  </a:cubicBezTo>
                  <a:cubicBezTo>
                    <a:pt x="0" y="0"/>
                    <a:pt x="0" y="0"/>
                    <a:pt x="0" y="0"/>
                  </a:cubicBezTo>
                  <a:cubicBezTo>
                    <a:pt x="0" y="11"/>
                    <a:pt x="0" y="11"/>
                    <a:pt x="0" y="11"/>
                  </a:cubicBezTo>
                  <a:cubicBezTo>
                    <a:pt x="0" y="22"/>
                    <a:pt x="8" y="31"/>
                    <a:pt x="19" y="31"/>
                  </a:cubicBezTo>
                  <a:cubicBezTo>
                    <a:pt x="24" y="31"/>
                    <a:pt x="24" y="31"/>
                    <a:pt x="24" y="31"/>
                  </a:cubicBezTo>
                  <a:cubicBezTo>
                    <a:pt x="34" y="31"/>
                    <a:pt x="43" y="22"/>
                    <a:pt x="43" y="11"/>
                  </a:cubicBezTo>
                  <a:cubicBezTo>
                    <a:pt x="43" y="0"/>
                    <a:pt x="43" y="0"/>
                    <a:pt x="43" y="0"/>
                  </a:cubicBezTo>
                  <a:cubicBezTo>
                    <a:pt x="31" y="0"/>
                    <a:pt x="31" y="0"/>
                    <a:pt x="31" y="0"/>
                  </a:cubicBezTo>
                  <a:lnTo>
                    <a:pt x="31" y="1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70"/>
            <p:cNvSpPr/>
            <p:nvPr/>
          </p:nvSpPr>
          <p:spPr>
            <a:xfrm>
              <a:off x="5756276" y="3502025"/>
              <a:ext cx="23813" cy="60325"/>
            </a:xfrm>
            <a:custGeom>
              <a:rect b="b" l="l" r="r" t="t"/>
              <a:pathLst>
                <a:path extrusionOk="0" h="16" w="6">
                  <a:moveTo>
                    <a:pt x="0" y="13"/>
                  </a:moveTo>
                  <a:cubicBezTo>
                    <a:pt x="0" y="15"/>
                    <a:pt x="2" y="16"/>
                    <a:pt x="3" y="16"/>
                  </a:cubicBezTo>
                  <a:cubicBezTo>
                    <a:pt x="3" y="16"/>
                    <a:pt x="3" y="16"/>
                    <a:pt x="3" y="16"/>
                  </a:cubicBezTo>
                  <a:cubicBezTo>
                    <a:pt x="5" y="16"/>
                    <a:pt x="6" y="15"/>
                    <a:pt x="6" y="13"/>
                  </a:cubicBezTo>
                  <a:cubicBezTo>
                    <a:pt x="6" y="0"/>
                    <a:pt x="6" y="0"/>
                    <a:pt x="6" y="0"/>
                  </a:cubicBezTo>
                  <a:cubicBezTo>
                    <a:pt x="0" y="0"/>
                    <a:pt x="0" y="0"/>
                    <a:pt x="0" y="0"/>
                  </a:cubicBezTo>
                  <a:cubicBezTo>
                    <a:pt x="0" y="13"/>
                    <a:pt x="0" y="13"/>
                    <a:pt x="0" y="1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70"/>
            <p:cNvSpPr/>
            <p:nvPr/>
          </p:nvSpPr>
          <p:spPr>
            <a:xfrm>
              <a:off x="5689600" y="3351213"/>
              <a:ext cx="161925" cy="125413"/>
            </a:xfrm>
            <a:custGeom>
              <a:rect b="b" l="l" r="r" t="t"/>
              <a:pathLst>
                <a:path extrusionOk="0" h="33" w="43">
                  <a:moveTo>
                    <a:pt x="43" y="33"/>
                  </a:moveTo>
                  <a:cubicBezTo>
                    <a:pt x="43" y="0"/>
                    <a:pt x="43" y="0"/>
                    <a:pt x="43" y="0"/>
                  </a:cubicBezTo>
                  <a:cubicBezTo>
                    <a:pt x="0" y="0"/>
                    <a:pt x="0" y="0"/>
                    <a:pt x="0" y="0"/>
                  </a:cubicBezTo>
                  <a:cubicBezTo>
                    <a:pt x="0" y="33"/>
                    <a:pt x="0" y="33"/>
                    <a:pt x="0" y="33"/>
                  </a:cubicBezTo>
                  <a:lnTo>
                    <a:pt x="43" y="33"/>
                  </a:lnTo>
                  <a:close/>
                  <a:moveTo>
                    <a:pt x="17" y="7"/>
                  </a:moveTo>
                  <a:cubicBezTo>
                    <a:pt x="26" y="7"/>
                    <a:pt x="26" y="7"/>
                    <a:pt x="26" y="7"/>
                  </a:cubicBezTo>
                  <a:cubicBezTo>
                    <a:pt x="28" y="7"/>
                    <a:pt x="29" y="8"/>
                    <a:pt x="29" y="10"/>
                  </a:cubicBezTo>
                  <a:cubicBezTo>
                    <a:pt x="29" y="12"/>
                    <a:pt x="28" y="13"/>
                    <a:pt x="26" y="13"/>
                  </a:cubicBezTo>
                  <a:cubicBezTo>
                    <a:pt x="17" y="13"/>
                    <a:pt x="17" y="13"/>
                    <a:pt x="17" y="13"/>
                  </a:cubicBezTo>
                  <a:cubicBezTo>
                    <a:pt x="15" y="13"/>
                    <a:pt x="13" y="12"/>
                    <a:pt x="13" y="10"/>
                  </a:cubicBezTo>
                  <a:cubicBezTo>
                    <a:pt x="13" y="8"/>
                    <a:pt x="15" y="7"/>
                    <a:pt x="17" y="7"/>
                  </a:cubicBezTo>
                  <a:close/>
                  <a:moveTo>
                    <a:pt x="13" y="23"/>
                  </a:moveTo>
                  <a:cubicBezTo>
                    <a:pt x="13" y="21"/>
                    <a:pt x="15" y="20"/>
                    <a:pt x="17" y="20"/>
                  </a:cubicBezTo>
                  <a:cubicBezTo>
                    <a:pt x="26" y="20"/>
                    <a:pt x="26" y="20"/>
                    <a:pt x="26" y="20"/>
                  </a:cubicBezTo>
                  <a:cubicBezTo>
                    <a:pt x="28" y="20"/>
                    <a:pt x="29" y="21"/>
                    <a:pt x="29" y="23"/>
                  </a:cubicBezTo>
                  <a:cubicBezTo>
                    <a:pt x="29" y="25"/>
                    <a:pt x="28" y="26"/>
                    <a:pt x="26" y="26"/>
                  </a:cubicBezTo>
                  <a:cubicBezTo>
                    <a:pt x="17" y="26"/>
                    <a:pt x="17" y="26"/>
                    <a:pt x="17" y="26"/>
                  </a:cubicBezTo>
                  <a:cubicBezTo>
                    <a:pt x="15" y="26"/>
                    <a:pt x="13" y="25"/>
                    <a:pt x="13" y="2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70"/>
            <p:cNvSpPr/>
            <p:nvPr/>
          </p:nvSpPr>
          <p:spPr>
            <a:xfrm>
              <a:off x="5659438" y="3192463"/>
              <a:ext cx="222250" cy="84138"/>
            </a:xfrm>
            <a:custGeom>
              <a:rect b="b" l="l" r="r" t="t"/>
              <a:pathLst>
                <a:path extrusionOk="0" h="22" w="59">
                  <a:moveTo>
                    <a:pt x="56" y="22"/>
                  </a:moveTo>
                  <a:cubicBezTo>
                    <a:pt x="58" y="22"/>
                    <a:pt x="59" y="20"/>
                    <a:pt x="59" y="18"/>
                  </a:cubicBezTo>
                  <a:cubicBezTo>
                    <a:pt x="59" y="3"/>
                    <a:pt x="59" y="3"/>
                    <a:pt x="59" y="3"/>
                  </a:cubicBezTo>
                  <a:cubicBezTo>
                    <a:pt x="59" y="1"/>
                    <a:pt x="58" y="0"/>
                    <a:pt x="56" y="0"/>
                  </a:cubicBezTo>
                  <a:cubicBezTo>
                    <a:pt x="4" y="0"/>
                    <a:pt x="4" y="0"/>
                    <a:pt x="4" y="0"/>
                  </a:cubicBezTo>
                  <a:cubicBezTo>
                    <a:pt x="2" y="0"/>
                    <a:pt x="0" y="1"/>
                    <a:pt x="0" y="3"/>
                  </a:cubicBezTo>
                  <a:cubicBezTo>
                    <a:pt x="0" y="18"/>
                    <a:pt x="0" y="18"/>
                    <a:pt x="0" y="18"/>
                  </a:cubicBezTo>
                  <a:cubicBezTo>
                    <a:pt x="0" y="20"/>
                    <a:pt x="2" y="22"/>
                    <a:pt x="4" y="22"/>
                  </a:cubicBezTo>
                  <a:lnTo>
                    <a:pt x="56" y="2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9" name="Google Shape;1559;p70"/>
          <p:cNvGrpSpPr/>
          <p:nvPr/>
        </p:nvGrpSpPr>
        <p:grpSpPr>
          <a:xfrm>
            <a:off x="4724375" y="3493563"/>
            <a:ext cx="376238" cy="423863"/>
            <a:chOff x="6213476" y="3849688"/>
            <a:chExt cx="376238" cy="423863"/>
          </a:xfrm>
        </p:grpSpPr>
        <p:sp>
          <p:nvSpPr>
            <p:cNvPr id="1560" name="Google Shape;1560;p70"/>
            <p:cNvSpPr/>
            <p:nvPr/>
          </p:nvSpPr>
          <p:spPr>
            <a:xfrm>
              <a:off x="6405563" y="4125913"/>
              <a:ext cx="161925" cy="44450"/>
            </a:xfrm>
            <a:custGeom>
              <a:rect b="b" l="l" r="r" t="t"/>
              <a:pathLst>
                <a:path extrusionOk="0" h="12" w="43">
                  <a:moveTo>
                    <a:pt x="27" y="0"/>
                  </a:moveTo>
                  <a:cubicBezTo>
                    <a:pt x="16" y="0"/>
                    <a:pt x="16" y="0"/>
                    <a:pt x="16" y="0"/>
                  </a:cubicBezTo>
                  <a:cubicBezTo>
                    <a:pt x="9" y="0"/>
                    <a:pt x="2" y="5"/>
                    <a:pt x="0" y="12"/>
                  </a:cubicBezTo>
                  <a:cubicBezTo>
                    <a:pt x="43" y="12"/>
                    <a:pt x="43" y="12"/>
                    <a:pt x="43" y="12"/>
                  </a:cubicBezTo>
                  <a:cubicBezTo>
                    <a:pt x="41" y="5"/>
                    <a:pt x="34" y="0"/>
                    <a:pt x="27"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70"/>
            <p:cNvSpPr/>
            <p:nvPr/>
          </p:nvSpPr>
          <p:spPr>
            <a:xfrm>
              <a:off x="6430963" y="3849688"/>
              <a:ext cx="109537" cy="260350"/>
            </a:xfrm>
            <a:custGeom>
              <a:rect b="b" l="l" r="r" t="t"/>
              <a:pathLst>
                <a:path extrusionOk="0" h="69" w="29">
                  <a:moveTo>
                    <a:pt x="19" y="32"/>
                  </a:moveTo>
                  <a:cubicBezTo>
                    <a:pt x="19" y="40"/>
                    <a:pt x="12" y="47"/>
                    <a:pt x="3" y="47"/>
                  </a:cubicBezTo>
                  <a:cubicBezTo>
                    <a:pt x="2" y="47"/>
                    <a:pt x="1" y="47"/>
                    <a:pt x="0" y="47"/>
                  </a:cubicBezTo>
                  <a:cubicBezTo>
                    <a:pt x="0" y="56"/>
                    <a:pt x="0" y="56"/>
                    <a:pt x="0" y="56"/>
                  </a:cubicBezTo>
                  <a:cubicBezTo>
                    <a:pt x="0" y="58"/>
                    <a:pt x="2" y="59"/>
                    <a:pt x="3" y="59"/>
                  </a:cubicBezTo>
                  <a:cubicBezTo>
                    <a:pt x="11" y="59"/>
                    <a:pt x="11" y="59"/>
                    <a:pt x="11" y="59"/>
                  </a:cubicBezTo>
                  <a:cubicBezTo>
                    <a:pt x="11" y="65"/>
                    <a:pt x="11" y="65"/>
                    <a:pt x="11" y="65"/>
                  </a:cubicBezTo>
                  <a:cubicBezTo>
                    <a:pt x="11" y="67"/>
                    <a:pt x="13" y="69"/>
                    <a:pt x="14" y="69"/>
                  </a:cubicBezTo>
                  <a:cubicBezTo>
                    <a:pt x="16" y="69"/>
                    <a:pt x="18" y="67"/>
                    <a:pt x="18" y="65"/>
                  </a:cubicBezTo>
                  <a:cubicBezTo>
                    <a:pt x="18" y="59"/>
                    <a:pt x="18" y="59"/>
                    <a:pt x="18" y="59"/>
                  </a:cubicBezTo>
                  <a:cubicBezTo>
                    <a:pt x="25" y="59"/>
                    <a:pt x="25" y="59"/>
                    <a:pt x="25" y="59"/>
                  </a:cubicBezTo>
                  <a:cubicBezTo>
                    <a:pt x="27" y="59"/>
                    <a:pt x="29" y="58"/>
                    <a:pt x="29" y="56"/>
                  </a:cubicBezTo>
                  <a:cubicBezTo>
                    <a:pt x="29" y="17"/>
                    <a:pt x="29" y="17"/>
                    <a:pt x="29" y="17"/>
                  </a:cubicBezTo>
                  <a:cubicBezTo>
                    <a:pt x="29" y="15"/>
                    <a:pt x="27" y="14"/>
                    <a:pt x="25" y="14"/>
                  </a:cubicBezTo>
                  <a:cubicBezTo>
                    <a:pt x="21" y="14"/>
                    <a:pt x="21" y="14"/>
                    <a:pt x="21" y="14"/>
                  </a:cubicBezTo>
                  <a:cubicBezTo>
                    <a:pt x="21" y="7"/>
                    <a:pt x="21" y="7"/>
                    <a:pt x="21" y="7"/>
                  </a:cubicBezTo>
                  <a:cubicBezTo>
                    <a:pt x="21" y="3"/>
                    <a:pt x="18" y="0"/>
                    <a:pt x="14" y="0"/>
                  </a:cubicBezTo>
                  <a:cubicBezTo>
                    <a:pt x="11" y="0"/>
                    <a:pt x="8" y="3"/>
                    <a:pt x="8" y="7"/>
                  </a:cubicBezTo>
                  <a:cubicBezTo>
                    <a:pt x="8" y="14"/>
                    <a:pt x="8" y="14"/>
                    <a:pt x="8" y="14"/>
                  </a:cubicBezTo>
                  <a:cubicBezTo>
                    <a:pt x="3" y="14"/>
                    <a:pt x="3" y="14"/>
                    <a:pt x="3" y="14"/>
                  </a:cubicBezTo>
                  <a:cubicBezTo>
                    <a:pt x="2" y="14"/>
                    <a:pt x="1" y="15"/>
                    <a:pt x="0" y="16"/>
                  </a:cubicBezTo>
                  <a:cubicBezTo>
                    <a:pt x="1" y="16"/>
                    <a:pt x="2" y="16"/>
                    <a:pt x="3" y="16"/>
                  </a:cubicBezTo>
                  <a:cubicBezTo>
                    <a:pt x="12" y="16"/>
                    <a:pt x="19" y="23"/>
                    <a:pt x="19" y="3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70"/>
            <p:cNvSpPr/>
            <p:nvPr/>
          </p:nvSpPr>
          <p:spPr>
            <a:xfrm>
              <a:off x="6213475" y="3956050"/>
              <a:ext cx="376238" cy="317500"/>
            </a:xfrm>
            <a:custGeom>
              <a:rect b="b" l="l" r="r" t="t"/>
              <a:pathLst>
                <a:path extrusionOk="0" h="84" w="100">
                  <a:moveTo>
                    <a:pt x="46" y="4"/>
                  </a:moveTo>
                  <a:cubicBezTo>
                    <a:pt x="46" y="2"/>
                    <a:pt x="46" y="1"/>
                    <a:pt x="46" y="0"/>
                  </a:cubicBezTo>
                  <a:cubicBezTo>
                    <a:pt x="33" y="0"/>
                    <a:pt x="33" y="0"/>
                    <a:pt x="33" y="0"/>
                  </a:cubicBezTo>
                  <a:cubicBezTo>
                    <a:pt x="15" y="0"/>
                    <a:pt x="0" y="15"/>
                    <a:pt x="0" y="33"/>
                  </a:cubicBezTo>
                  <a:cubicBezTo>
                    <a:pt x="0" y="51"/>
                    <a:pt x="0" y="51"/>
                    <a:pt x="0" y="51"/>
                  </a:cubicBezTo>
                  <a:cubicBezTo>
                    <a:pt x="0" y="69"/>
                    <a:pt x="15" y="84"/>
                    <a:pt x="33" y="84"/>
                  </a:cubicBezTo>
                  <a:cubicBezTo>
                    <a:pt x="97" y="84"/>
                    <a:pt x="97" y="84"/>
                    <a:pt x="97" y="84"/>
                  </a:cubicBezTo>
                  <a:cubicBezTo>
                    <a:pt x="99" y="84"/>
                    <a:pt x="100" y="83"/>
                    <a:pt x="100" y="81"/>
                  </a:cubicBezTo>
                  <a:cubicBezTo>
                    <a:pt x="100" y="66"/>
                    <a:pt x="100" y="66"/>
                    <a:pt x="100" y="66"/>
                  </a:cubicBezTo>
                  <a:cubicBezTo>
                    <a:pt x="100" y="64"/>
                    <a:pt x="99" y="63"/>
                    <a:pt x="97" y="63"/>
                  </a:cubicBezTo>
                  <a:cubicBezTo>
                    <a:pt x="37" y="63"/>
                    <a:pt x="37" y="63"/>
                    <a:pt x="37" y="63"/>
                  </a:cubicBezTo>
                  <a:cubicBezTo>
                    <a:pt x="28" y="63"/>
                    <a:pt x="21" y="56"/>
                    <a:pt x="21" y="47"/>
                  </a:cubicBezTo>
                  <a:cubicBezTo>
                    <a:pt x="21" y="37"/>
                    <a:pt x="21" y="37"/>
                    <a:pt x="21" y="37"/>
                  </a:cubicBezTo>
                  <a:cubicBezTo>
                    <a:pt x="21" y="28"/>
                    <a:pt x="28" y="21"/>
                    <a:pt x="37" y="21"/>
                  </a:cubicBezTo>
                  <a:cubicBezTo>
                    <a:pt x="51" y="21"/>
                    <a:pt x="51" y="21"/>
                    <a:pt x="51" y="21"/>
                  </a:cubicBezTo>
                  <a:cubicBezTo>
                    <a:pt x="51" y="16"/>
                    <a:pt x="51" y="16"/>
                    <a:pt x="51" y="16"/>
                  </a:cubicBezTo>
                  <a:cubicBezTo>
                    <a:pt x="48" y="13"/>
                    <a:pt x="46" y="8"/>
                    <a:pt x="46" y="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70"/>
            <p:cNvSpPr/>
            <p:nvPr/>
          </p:nvSpPr>
          <p:spPr>
            <a:xfrm>
              <a:off x="6408738" y="3933825"/>
              <a:ext cx="71400" cy="714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4" name="Google Shape;1564;p70"/>
          <p:cNvGrpSpPr/>
          <p:nvPr/>
        </p:nvGrpSpPr>
        <p:grpSpPr>
          <a:xfrm>
            <a:off x="2764450" y="4206375"/>
            <a:ext cx="425463" cy="355600"/>
            <a:chOff x="4373563" y="4564063"/>
            <a:chExt cx="425463" cy="355600"/>
          </a:xfrm>
        </p:grpSpPr>
        <p:sp>
          <p:nvSpPr>
            <p:cNvPr id="1565" name="Google Shape;1565;p70"/>
            <p:cNvSpPr/>
            <p:nvPr/>
          </p:nvSpPr>
          <p:spPr>
            <a:xfrm>
              <a:off x="4373563" y="4564063"/>
              <a:ext cx="90488" cy="63500"/>
            </a:xfrm>
            <a:custGeom>
              <a:rect b="b" l="l" r="r" t="t"/>
              <a:pathLst>
                <a:path extrusionOk="0" h="17" w="24">
                  <a:moveTo>
                    <a:pt x="22" y="3"/>
                  </a:moveTo>
                  <a:cubicBezTo>
                    <a:pt x="22" y="2"/>
                    <a:pt x="21" y="1"/>
                    <a:pt x="20" y="1"/>
                  </a:cubicBezTo>
                  <a:cubicBezTo>
                    <a:pt x="20" y="0"/>
                    <a:pt x="19" y="0"/>
                    <a:pt x="18" y="1"/>
                  </a:cubicBezTo>
                  <a:cubicBezTo>
                    <a:pt x="2" y="5"/>
                    <a:pt x="2" y="5"/>
                    <a:pt x="2" y="5"/>
                  </a:cubicBezTo>
                  <a:cubicBezTo>
                    <a:pt x="1" y="5"/>
                    <a:pt x="0" y="7"/>
                    <a:pt x="0" y="9"/>
                  </a:cubicBezTo>
                  <a:cubicBezTo>
                    <a:pt x="2" y="17"/>
                    <a:pt x="2" y="17"/>
                    <a:pt x="2" y="17"/>
                  </a:cubicBezTo>
                  <a:cubicBezTo>
                    <a:pt x="24" y="11"/>
                    <a:pt x="24" y="11"/>
                    <a:pt x="24" y="11"/>
                  </a:cubicBezTo>
                  <a:lnTo>
                    <a:pt x="22" y="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70"/>
            <p:cNvSpPr/>
            <p:nvPr/>
          </p:nvSpPr>
          <p:spPr>
            <a:xfrm>
              <a:off x="4719638" y="4821238"/>
              <a:ext cx="30163" cy="30163"/>
            </a:xfrm>
            <a:custGeom>
              <a:rect b="b" l="l" r="r" t="t"/>
              <a:pathLst>
                <a:path extrusionOk="0" h="8" w="8">
                  <a:moveTo>
                    <a:pt x="1" y="2"/>
                  </a:moveTo>
                  <a:cubicBezTo>
                    <a:pt x="2" y="0"/>
                    <a:pt x="4" y="0"/>
                    <a:pt x="6" y="1"/>
                  </a:cubicBezTo>
                  <a:cubicBezTo>
                    <a:pt x="7" y="2"/>
                    <a:pt x="8" y="4"/>
                    <a:pt x="7" y="5"/>
                  </a:cubicBezTo>
                  <a:cubicBezTo>
                    <a:pt x="6" y="7"/>
                    <a:pt x="4" y="8"/>
                    <a:pt x="2" y="7"/>
                  </a:cubicBezTo>
                  <a:cubicBezTo>
                    <a:pt x="0" y="6"/>
                    <a:pt x="0" y="4"/>
                    <a:pt x="1" y="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70"/>
            <p:cNvSpPr/>
            <p:nvPr/>
          </p:nvSpPr>
          <p:spPr>
            <a:xfrm>
              <a:off x="4719638" y="4873625"/>
              <a:ext cx="27000" cy="222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70"/>
            <p:cNvSpPr/>
            <p:nvPr/>
          </p:nvSpPr>
          <p:spPr>
            <a:xfrm>
              <a:off x="4772026" y="4821238"/>
              <a:ext cx="27000" cy="255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70"/>
            <p:cNvSpPr/>
            <p:nvPr/>
          </p:nvSpPr>
          <p:spPr>
            <a:xfrm>
              <a:off x="4772026" y="4873625"/>
              <a:ext cx="27000" cy="222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70"/>
            <p:cNvSpPr/>
            <p:nvPr/>
          </p:nvSpPr>
          <p:spPr>
            <a:xfrm>
              <a:off x="4373563" y="4627563"/>
              <a:ext cx="247650" cy="292100"/>
            </a:xfrm>
            <a:custGeom>
              <a:rect b="b" l="l" r="r" t="t"/>
              <a:pathLst>
                <a:path extrusionOk="0" h="77" w="66">
                  <a:moveTo>
                    <a:pt x="43" y="46"/>
                  </a:moveTo>
                  <a:cubicBezTo>
                    <a:pt x="31" y="2"/>
                    <a:pt x="31" y="2"/>
                    <a:pt x="31" y="2"/>
                  </a:cubicBezTo>
                  <a:cubicBezTo>
                    <a:pt x="31" y="1"/>
                    <a:pt x="30" y="1"/>
                    <a:pt x="29" y="0"/>
                  </a:cubicBezTo>
                  <a:cubicBezTo>
                    <a:pt x="29" y="0"/>
                    <a:pt x="28" y="0"/>
                    <a:pt x="27" y="0"/>
                  </a:cubicBezTo>
                  <a:cubicBezTo>
                    <a:pt x="3" y="6"/>
                    <a:pt x="3" y="6"/>
                    <a:pt x="3" y="6"/>
                  </a:cubicBezTo>
                  <a:cubicBezTo>
                    <a:pt x="2" y="6"/>
                    <a:pt x="1" y="7"/>
                    <a:pt x="1" y="8"/>
                  </a:cubicBezTo>
                  <a:cubicBezTo>
                    <a:pt x="0" y="9"/>
                    <a:pt x="0" y="9"/>
                    <a:pt x="1" y="10"/>
                  </a:cubicBezTo>
                  <a:cubicBezTo>
                    <a:pt x="18" y="75"/>
                    <a:pt x="18" y="75"/>
                    <a:pt x="18" y="75"/>
                  </a:cubicBezTo>
                  <a:cubicBezTo>
                    <a:pt x="18" y="76"/>
                    <a:pt x="19" y="77"/>
                    <a:pt x="21" y="77"/>
                  </a:cubicBezTo>
                  <a:cubicBezTo>
                    <a:pt x="66" y="77"/>
                    <a:pt x="66" y="77"/>
                    <a:pt x="66" y="77"/>
                  </a:cubicBezTo>
                  <a:cubicBezTo>
                    <a:pt x="66" y="46"/>
                    <a:pt x="66" y="46"/>
                    <a:pt x="66" y="46"/>
                  </a:cubicBezTo>
                  <a:lnTo>
                    <a:pt x="43" y="4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70"/>
            <p:cNvSpPr/>
            <p:nvPr/>
          </p:nvSpPr>
          <p:spPr>
            <a:xfrm>
              <a:off x="4645026" y="4802188"/>
              <a:ext cx="52388" cy="117475"/>
            </a:xfrm>
            <a:custGeom>
              <a:rect b="b" l="l" r="r" t="t"/>
              <a:pathLst>
                <a:path extrusionOk="0" h="31" w="14">
                  <a:moveTo>
                    <a:pt x="10" y="0"/>
                  </a:moveTo>
                  <a:cubicBezTo>
                    <a:pt x="0" y="0"/>
                    <a:pt x="0" y="0"/>
                    <a:pt x="0" y="0"/>
                  </a:cubicBezTo>
                  <a:cubicBezTo>
                    <a:pt x="0" y="31"/>
                    <a:pt x="0" y="31"/>
                    <a:pt x="0" y="31"/>
                  </a:cubicBezTo>
                  <a:cubicBezTo>
                    <a:pt x="10" y="31"/>
                    <a:pt x="10" y="31"/>
                    <a:pt x="10" y="31"/>
                  </a:cubicBezTo>
                  <a:cubicBezTo>
                    <a:pt x="12" y="31"/>
                    <a:pt x="14" y="30"/>
                    <a:pt x="14" y="28"/>
                  </a:cubicBezTo>
                  <a:cubicBezTo>
                    <a:pt x="14" y="3"/>
                    <a:pt x="14" y="3"/>
                    <a:pt x="14" y="3"/>
                  </a:cubicBezTo>
                  <a:cubicBezTo>
                    <a:pt x="14" y="1"/>
                    <a:pt x="12" y="0"/>
                    <a:pt x="1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2" name="Google Shape;1572;p70"/>
          <p:cNvGrpSpPr/>
          <p:nvPr/>
        </p:nvGrpSpPr>
        <p:grpSpPr>
          <a:xfrm>
            <a:off x="2804988" y="1557638"/>
            <a:ext cx="317500" cy="427037"/>
            <a:chOff x="4387851" y="1912938"/>
            <a:chExt cx="317500" cy="427037"/>
          </a:xfrm>
        </p:grpSpPr>
        <p:sp>
          <p:nvSpPr>
            <p:cNvPr id="1573" name="Google Shape;1573;p70"/>
            <p:cNvSpPr/>
            <p:nvPr/>
          </p:nvSpPr>
          <p:spPr>
            <a:xfrm>
              <a:off x="4387850" y="2066925"/>
              <a:ext cx="147638" cy="101600"/>
            </a:xfrm>
            <a:custGeom>
              <a:rect b="b" l="l" r="r" t="t"/>
              <a:pathLst>
                <a:path extrusionOk="0" h="27" w="39">
                  <a:moveTo>
                    <a:pt x="39" y="10"/>
                  </a:moveTo>
                  <a:cubicBezTo>
                    <a:pt x="39" y="9"/>
                    <a:pt x="39" y="9"/>
                    <a:pt x="38" y="8"/>
                  </a:cubicBezTo>
                  <a:cubicBezTo>
                    <a:pt x="35" y="0"/>
                    <a:pt x="35" y="0"/>
                    <a:pt x="35" y="0"/>
                  </a:cubicBezTo>
                  <a:cubicBezTo>
                    <a:pt x="4" y="0"/>
                    <a:pt x="4" y="0"/>
                    <a:pt x="4" y="0"/>
                  </a:cubicBezTo>
                  <a:cubicBezTo>
                    <a:pt x="1" y="8"/>
                    <a:pt x="1" y="8"/>
                    <a:pt x="1" y="8"/>
                  </a:cubicBezTo>
                  <a:cubicBezTo>
                    <a:pt x="0" y="9"/>
                    <a:pt x="0" y="9"/>
                    <a:pt x="0" y="10"/>
                  </a:cubicBezTo>
                  <a:cubicBezTo>
                    <a:pt x="0" y="27"/>
                    <a:pt x="0" y="27"/>
                    <a:pt x="0" y="27"/>
                  </a:cubicBezTo>
                  <a:cubicBezTo>
                    <a:pt x="39" y="27"/>
                    <a:pt x="39" y="27"/>
                    <a:pt x="39" y="27"/>
                  </a:cubicBezTo>
                  <a:cubicBezTo>
                    <a:pt x="39" y="10"/>
                    <a:pt x="39" y="10"/>
                    <a:pt x="39" y="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70"/>
            <p:cNvSpPr/>
            <p:nvPr/>
          </p:nvSpPr>
          <p:spPr>
            <a:xfrm>
              <a:off x="4387850" y="2266950"/>
              <a:ext cx="147638" cy="73025"/>
            </a:xfrm>
            <a:custGeom>
              <a:rect b="b" l="l" r="r" t="t"/>
              <a:pathLst>
                <a:path extrusionOk="0" h="19" w="39">
                  <a:moveTo>
                    <a:pt x="0" y="12"/>
                  </a:moveTo>
                  <a:cubicBezTo>
                    <a:pt x="0" y="16"/>
                    <a:pt x="3" y="19"/>
                    <a:pt x="7" y="19"/>
                  </a:cubicBezTo>
                  <a:cubicBezTo>
                    <a:pt x="32" y="19"/>
                    <a:pt x="32" y="19"/>
                    <a:pt x="32" y="19"/>
                  </a:cubicBezTo>
                  <a:cubicBezTo>
                    <a:pt x="36" y="19"/>
                    <a:pt x="39" y="16"/>
                    <a:pt x="39" y="12"/>
                  </a:cubicBezTo>
                  <a:cubicBezTo>
                    <a:pt x="39" y="0"/>
                    <a:pt x="39" y="0"/>
                    <a:pt x="39" y="0"/>
                  </a:cubicBezTo>
                  <a:cubicBezTo>
                    <a:pt x="0" y="0"/>
                    <a:pt x="0" y="0"/>
                    <a:pt x="0" y="0"/>
                  </a:cubicBezTo>
                  <a:lnTo>
                    <a:pt x="0" y="1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70"/>
            <p:cNvSpPr/>
            <p:nvPr/>
          </p:nvSpPr>
          <p:spPr>
            <a:xfrm>
              <a:off x="4387851" y="2192338"/>
              <a:ext cx="147600" cy="492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70"/>
            <p:cNvSpPr/>
            <p:nvPr/>
          </p:nvSpPr>
          <p:spPr>
            <a:xfrm>
              <a:off x="4414838" y="2011363"/>
              <a:ext cx="93663" cy="33338"/>
            </a:xfrm>
            <a:custGeom>
              <a:rect b="b" l="l" r="r" t="t"/>
              <a:pathLst>
                <a:path extrusionOk="0" h="9" w="25">
                  <a:moveTo>
                    <a:pt x="21" y="0"/>
                  </a:moveTo>
                  <a:cubicBezTo>
                    <a:pt x="4" y="0"/>
                    <a:pt x="4" y="0"/>
                    <a:pt x="4" y="0"/>
                  </a:cubicBezTo>
                  <a:cubicBezTo>
                    <a:pt x="2" y="0"/>
                    <a:pt x="0" y="1"/>
                    <a:pt x="0" y="3"/>
                  </a:cubicBezTo>
                  <a:cubicBezTo>
                    <a:pt x="0" y="9"/>
                    <a:pt x="0" y="9"/>
                    <a:pt x="0" y="9"/>
                  </a:cubicBezTo>
                  <a:cubicBezTo>
                    <a:pt x="25" y="9"/>
                    <a:pt x="25" y="9"/>
                    <a:pt x="25" y="9"/>
                  </a:cubicBezTo>
                  <a:cubicBezTo>
                    <a:pt x="25" y="3"/>
                    <a:pt x="25" y="3"/>
                    <a:pt x="25" y="3"/>
                  </a:cubicBezTo>
                  <a:cubicBezTo>
                    <a:pt x="25" y="1"/>
                    <a:pt x="23" y="0"/>
                    <a:pt x="2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7" name="Google Shape;1577;p70"/>
            <p:cNvSpPr/>
            <p:nvPr/>
          </p:nvSpPr>
          <p:spPr>
            <a:xfrm>
              <a:off x="4433888" y="1912938"/>
              <a:ext cx="55563" cy="71437"/>
            </a:xfrm>
            <a:custGeom>
              <a:rect b="b" l="l" r="r" t="t"/>
              <a:pathLst>
                <a:path extrusionOk="0" h="19" w="15">
                  <a:moveTo>
                    <a:pt x="15" y="8"/>
                  </a:moveTo>
                  <a:cubicBezTo>
                    <a:pt x="15" y="4"/>
                    <a:pt x="12" y="0"/>
                    <a:pt x="7" y="0"/>
                  </a:cubicBezTo>
                  <a:cubicBezTo>
                    <a:pt x="3" y="0"/>
                    <a:pt x="0" y="4"/>
                    <a:pt x="0" y="8"/>
                  </a:cubicBezTo>
                  <a:cubicBezTo>
                    <a:pt x="0" y="19"/>
                    <a:pt x="0" y="19"/>
                    <a:pt x="0" y="19"/>
                  </a:cubicBezTo>
                  <a:cubicBezTo>
                    <a:pt x="15" y="19"/>
                    <a:pt x="15" y="19"/>
                    <a:pt x="15" y="19"/>
                  </a:cubicBezTo>
                  <a:lnTo>
                    <a:pt x="15"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70"/>
            <p:cNvSpPr/>
            <p:nvPr/>
          </p:nvSpPr>
          <p:spPr>
            <a:xfrm>
              <a:off x="4557713" y="2192338"/>
              <a:ext cx="147600" cy="492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70"/>
            <p:cNvSpPr/>
            <p:nvPr/>
          </p:nvSpPr>
          <p:spPr>
            <a:xfrm>
              <a:off x="4557713" y="2266950"/>
              <a:ext cx="147638" cy="73025"/>
            </a:xfrm>
            <a:custGeom>
              <a:rect b="b" l="l" r="r" t="t"/>
              <a:pathLst>
                <a:path extrusionOk="0" h="19" w="39">
                  <a:moveTo>
                    <a:pt x="0" y="12"/>
                  </a:moveTo>
                  <a:cubicBezTo>
                    <a:pt x="0" y="16"/>
                    <a:pt x="3" y="19"/>
                    <a:pt x="7" y="19"/>
                  </a:cubicBezTo>
                  <a:cubicBezTo>
                    <a:pt x="32" y="19"/>
                    <a:pt x="32" y="19"/>
                    <a:pt x="32" y="19"/>
                  </a:cubicBezTo>
                  <a:cubicBezTo>
                    <a:pt x="36" y="19"/>
                    <a:pt x="39" y="16"/>
                    <a:pt x="39" y="12"/>
                  </a:cubicBezTo>
                  <a:cubicBezTo>
                    <a:pt x="39" y="0"/>
                    <a:pt x="39" y="0"/>
                    <a:pt x="39" y="0"/>
                  </a:cubicBezTo>
                  <a:cubicBezTo>
                    <a:pt x="0" y="0"/>
                    <a:pt x="0" y="0"/>
                    <a:pt x="0" y="0"/>
                  </a:cubicBezTo>
                  <a:lnTo>
                    <a:pt x="0" y="1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70"/>
            <p:cNvSpPr/>
            <p:nvPr/>
          </p:nvSpPr>
          <p:spPr>
            <a:xfrm>
              <a:off x="4557713" y="2066925"/>
              <a:ext cx="147638" cy="101600"/>
            </a:xfrm>
            <a:custGeom>
              <a:rect b="b" l="l" r="r" t="t"/>
              <a:pathLst>
                <a:path extrusionOk="0" h="27" w="39">
                  <a:moveTo>
                    <a:pt x="4" y="0"/>
                  </a:moveTo>
                  <a:cubicBezTo>
                    <a:pt x="0" y="8"/>
                    <a:pt x="0" y="8"/>
                    <a:pt x="0" y="8"/>
                  </a:cubicBezTo>
                  <a:cubicBezTo>
                    <a:pt x="0" y="9"/>
                    <a:pt x="0" y="9"/>
                    <a:pt x="0" y="10"/>
                  </a:cubicBezTo>
                  <a:cubicBezTo>
                    <a:pt x="0" y="27"/>
                    <a:pt x="0" y="27"/>
                    <a:pt x="0" y="27"/>
                  </a:cubicBezTo>
                  <a:cubicBezTo>
                    <a:pt x="39" y="27"/>
                    <a:pt x="39" y="27"/>
                    <a:pt x="39" y="27"/>
                  </a:cubicBezTo>
                  <a:cubicBezTo>
                    <a:pt x="39" y="10"/>
                    <a:pt x="39" y="10"/>
                    <a:pt x="39" y="10"/>
                  </a:cubicBezTo>
                  <a:cubicBezTo>
                    <a:pt x="39" y="9"/>
                    <a:pt x="38" y="9"/>
                    <a:pt x="38" y="8"/>
                  </a:cubicBezTo>
                  <a:cubicBezTo>
                    <a:pt x="35" y="0"/>
                    <a:pt x="35" y="0"/>
                    <a:pt x="35" y="0"/>
                  </a:cubicBezTo>
                  <a:lnTo>
                    <a:pt x="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70"/>
            <p:cNvSpPr/>
            <p:nvPr/>
          </p:nvSpPr>
          <p:spPr>
            <a:xfrm>
              <a:off x="4584701" y="2011363"/>
              <a:ext cx="90488" cy="33338"/>
            </a:xfrm>
            <a:custGeom>
              <a:rect b="b" l="l" r="r" t="t"/>
              <a:pathLst>
                <a:path extrusionOk="0" h="9" w="24">
                  <a:moveTo>
                    <a:pt x="0" y="3"/>
                  </a:moveTo>
                  <a:cubicBezTo>
                    <a:pt x="0" y="9"/>
                    <a:pt x="0" y="9"/>
                    <a:pt x="0" y="9"/>
                  </a:cubicBezTo>
                  <a:cubicBezTo>
                    <a:pt x="24" y="9"/>
                    <a:pt x="24" y="9"/>
                    <a:pt x="24" y="9"/>
                  </a:cubicBezTo>
                  <a:cubicBezTo>
                    <a:pt x="24" y="3"/>
                    <a:pt x="24" y="3"/>
                    <a:pt x="24" y="3"/>
                  </a:cubicBezTo>
                  <a:cubicBezTo>
                    <a:pt x="24" y="1"/>
                    <a:pt x="23" y="0"/>
                    <a:pt x="21" y="0"/>
                  </a:cubicBezTo>
                  <a:cubicBezTo>
                    <a:pt x="4" y="0"/>
                    <a:pt x="4" y="0"/>
                    <a:pt x="4" y="0"/>
                  </a:cubicBezTo>
                  <a:cubicBezTo>
                    <a:pt x="2" y="0"/>
                    <a:pt x="0" y="1"/>
                    <a:pt x="0"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70"/>
            <p:cNvSpPr/>
            <p:nvPr/>
          </p:nvSpPr>
          <p:spPr>
            <a:xfrm>
              <a:off x="4603751" y="1912938"/>
              <a:ext cx="55563" cy="71437"/>
            </a:xfrm>
            <a:custGeom>
              <a:rect b="b" l="l" r="r" t="t"/>
              <a:pathLst>
                <a:path extrusionOk="0" h="19" w="15">
                  <a:moveTo>
                    <a:pt x="15" y="8"/>
                  </a:moveTo>
                  <a:cubicBezTo>
                    <a:pt x="15" y="4"/>
                    <a:pt x="12" y="0"/>
                    <a:pt x="7" y="0"/>
                  </a:cubicBezTo>
                  <a:cubicBezTo>
                    <a:pt x="3" y="0"/>
                    <a:pt x="0" y="4"/>
                    <a:pt x="0" y="8"/>
                  </a:cubicBezTo>
                  <a:cubicBezTo>
                    <a:pt x="0" y="19"/>
                    <a:pt x="0" y="19"/>
                    <a:pt x="0" y="19"/>
                  </a:cubicBezTo>
                  <a:cubicBezTo>
                    <a:pt x="15" y="19"/>
                    <a:pt x="15" y="19"/>
                    <a:pt x="15" y="19"/>
                  </a:cubicBezTo>
                  <a:lnTo>
                    <a:pt x="15"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3" name="Google Shape;1583;p70"/>
          <p:cNvGrpSpPr/>
          <p:nvPr/>
        </p:nvGrpSpPr>
        <p:grpSpPr>
          <a:xfrm>
            <a:off x="2220038" y="1553038"/>
            <a:ext cx="350838" cy="427037"/>
            <a:chOff x="3811588" y="1912938"/>
            <a:chExt cx="350838" cy="427037"/>
          </a:xfrm>
        </p:grpSpPr>
        <p:sp>
          <p:nvSpPr>
            <p:cNvPr id="1584" name="Google Shape;1584;p70"/>
            <p:cNvSpPr/>
            <p:nvPr/>
          </p:nvSpPr>
          <p:spPr>
            <a:xfrm>
              <a:off x="3825876" y="2090738"/>
              <a:ext cx="320675" cy="249237"/>
            </a:xfrm>
            <a:custGeom>
              <a:rect b="b" l="l" r="r" t="t"/>
              <a:pathLst>
                <a:path extrusionOk="0" h="66" w="85">
                  <a:moveTo>
                    <a:pt x="69" y="43"/>
                  </a:moveTo>
                  <a:cubicBezTo>
                    <a:pt x="69" y="45"/>
                    <a:pt x="67" y="46"/>
                    <a:pt x="66" y="46"/>
                  </a:cubicBezTo>
                  <a:cubicBezTo>
                    <a:pt x="20" y="46"/>
                    <a:pt x="20" y="46"/>
                    <a:pt x="20" y="46"/>
                  </a:cubicBezTo>
                  <a:cubicBezTo>
                    <a:pt x="18" y="46"/>
                    <a:pt x="16" y="45"/>
                    <a:pt x="16" y="43"/>
                  </a:cubicBezTo>
                  <a:cubicBezTo>
                    <a:pt x="16" y="0"/>
                    <a:pt x="16" y="0"/>
                    <a:pt x="16" y="0"/>
                  </a:cubicBezTo>
                  <a:cubicBezTo>
                    <a:pt x="0" y="0"/>
                    <a:pt x="0" y="0"/>
                    <a:pt x="0" y="0"/>
                  </a:cubicBezTo>
                  <a:cubicBezTo>
                    <a:pt x="0" y="56"/>
                    <a:pt x="0" y="56"/>
                    <a:pt x="0" y="56"/>
                  </a:cubicBezTo>
                  <a:cubicBezTo>
                    <a:pt x="0" y="61"/>
                    <a:pt x="5" y="66"/>
                    <a:pt x="10" y="66"/>
                  </a:cubicBezTo>
                  <a:cubicBezTo>
                    <a:pt x="75" y="66"/>
                    <a:pt x="75" y="66"/>
                    <a:pt x="75" y="66"/>
                  </a:cubicBezTo>
                  <a:cubicBezTo>
                    <a:pt x="80" y="66"/>
                    <a:pt x="85" y="61"/>
                    <a:pt x="85" y="56"/>
                  </a:cubicBezTo>
                  <a:cubicBezTo>
                    <a:pt x="85" y="0"/>
                    <a:pt x="85" y="0"/>
                    <a:pt x="85" y="0"/>
                  </a:cubicBezTo>
                  <a:cubicBezTo>
                    <a:pt x="69" y="0"/>
                    <a:pt x="69" y="0"/>
                    <a:pt x="69" y="0"/>
                  </a:cubicBezTo>
                  <a:lnTo>
                    <a:pt x="69" y="4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70"/>
            <p:cNvSpPr/>
            <p:nvPr/>
          </p:nvSpPr>
          <p:spPr>
            <a:xfrm>
              <a:off x="3913188" y="2090738"/>
              <a:ext cx="147638" cy="150813"/>
            </a:xfrm>
            <a:custGeom>
              <a:rect b="b" l="l" r="r" t="t"/>
              <a:pathLst>
                <a:path extrusionOk="0" h="40" w="39">
                  <a:moveTo>
                    <a:pt x="0" y="40"/>
                  </a:moveTo>
                  <a:cubicBezTo>
                    <a:pt x="39" y="40"/>
                    <a:pt x="39" y="40"/>
                    <a:pt x="39" y="40"/>
                  </a:cubicBezTo>
                  <a:cubicBezTo>
                    <a:pt x="39" y="0"/>
                    <a:pt x="39" y="0"/>
                    <a:pt x="39" y="0"/>
                  </a:cubicBezTo>
                  <a:cubicBezTo>
                    <a:pt x="0" y="0"/>
                    <a:pt x="0" y="0"/>
                    <a:pt x="0" y="0"/>
                  </a:cubicBezTo>
                  <a:lnTo>
                    <a:pt x="0" y="40"/>
                  </a:lnTo>
                  <a:close/>
                  <a:moveTo>
                    <a:pt x="9" y="16"/>
                  </a:moveTo>
                  <a:cubicBezTo>
                    <a:pt x="16" y="16"/>
                    <a:pt x="16" y="16"/>
                    <a:pt x="16" y="16"/>
                  </a:cubicBezTo>
                  <a:cubicBezTo>
                    <a:pt x="16" y="10"/>
                    <a:pt x="16" y="10"/>
                    <a:pt x="16" y="10"/>
                  </a:cubicBezTo>
                  <a:cubicBezTo>
                    <a:pt x="16" y="8"/>
                    <a:pt x="18" y="6"/>
                    <a:pt x="20" y="6"/>
                  </a:cubicBezTo>
                  <a:cubicBezTo>
                    <a:pt x="21" y="6"/>
                    <a:pt x="23" y="8"/>
                    <a:pt x="23" y="10"/>
                  </a:cubicBezTo>
                  <a:cubicBezTo>
                    <a:pt x="23" y="16"/>
                    <a:pt x="23" y="16"/>
                    <a:pt x="23" y="16"/>
                  </a:cubicBezTo>
                  <a:cubicBezTo>
                    <a:pt x="30" y="16"/>
                    <a:pt x="30" y="16"/>
                    <a:pt x="30" y="16"/>
                  </a:cubicBezTo>
                  <a:cubicBezTo>
                    <a:pt x="32" y="16"/>
                    <a:pt x="33" y="18"/>
                    <a:pt x="33" y="20"/>
                  </a:cubicBezTo>
                  <a:cubicBezTo>
                    <a:pt x="33" y="22"/>
                    <a:pt x="32" y="23"/>
                    <a:pt x="30" y="23"/>
                  </a:cubicBezTo>
                  <a:cubicBezTo>
                    <a:pt x="23" y="23"/>
                    <a:pt x="23" y="23"/>
                    <a:pt x="23" y="23"/>
                  </a:cubicBezTo>
                  <a:cubicBezTo>
                    <a:pt x="23" y="30"/>
                    <a:pt x="23" y="30"/>
                    <a:pt x="23" y="30"/>
                  </a:cubicBezTo>
                  <a:cubicBezTo>
                    <a:pt x="23" y="32"/>
                    <a:pt x="21" y="33"/>
                    <a:pt x="20" y="33"/>
                  </a:cubicBezTo>
                  <a:cubicBezTo>
                    <a:pt x="18" y="33"/>
                    <a:pt x="16" y="32"/>
                    <a:pt x="16" y="30"/>
                  </a:cubicBezTo>
                  <a:cubicBezTo>
                    <a:pt x="16" y="23"/>
                    <a:pt x="16" y="23"/>
                    <a:pt x="16" y="23"/>
                  </a:cubicBezTo>
                  <a:cubicBezTo>
                    <a:pt x="9" y="23"/>
                    <a:pt x="9" y="23"/>
                    <a:pt x="9" y="23"/>
                  </a:cubicBezTo>
                  <a:cubicBezTo>
                    <a:pt x="7" y="23"/>
                    <a:pt x="6" y="22"/>
                    <a:pt x="6" y="20"/>
                  </a:cubicBezTo>
                  <a:cubicBezTo>
                    <a:pt x="6" y="18"/>
                    <a:pt x="7" y="16"/>
                    <a:pt x="9" y="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70"/>
            <p:cNvSpPr/>
            <p:nvPr/>
          </p:nvSpPr>
          <p:spPr>
            <a:xfrm>
              <a:off x="3825876" y="1912938"/>
              <a:ext cx="320675" cy="25400"/>
            </a:xfrm>
            <a:custGeom>
              <a:rect b="b" l="l" r="r" t="t"/>
              <a:pathLst>
                <a:path extrusionOk="0" h="7" w="85">
                  <a:moveTo>
                    <a:pt x="85" y="4"/>
                  </a:moveTo>
                  <a:cubicBezTo>
                    <a:pt x="85" y="2"/>
                    <a:pt x="83" y="0"/>
                    <a:pt x="82" y="0"/>
                  </a:cubicBezTo>
                  <a:cubicBezTo>
                    <a:pt x="4" y="0"/>
                    <a:pt x="4" y="0"/>
                    <a:pt x="4" y="0"/>
                  </a:cubicBezTo>
                  <a:cubicBezTo>
                    <a:pt x="2" y="0"/>
                    <a:pt x="0" y="2"/>
                    <a:pt x="0" y="4"/>
                  </a:cubicBezTo>
                  <a:cubicBezTo>
                    <a:pt x="0" y="7"/>
                    <a:pt x="0" y="7"/>
                    <a:pt x="0" y="7"/>
                  </a:cubicBezTo>
                  <a:cubicBezTo>
                    <a:pt x="85" y="7"/>
                    <a:pt x="85" y="7"/>
                    <a:pt x="85" y="7"/>
                  </a:cubicBezTo>
                  <a:cubicBezTo>
                    <a:pt x="85" y="4"/>
                    <a:pt x="85" y="4"/>
                    <a:pt x="85" y="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70"/>
            <p:cNvSpPr/>
            <p:nvPr/>
          </p:nvSpPr>
          <p:spPr>
            <a:xfrm>
              <a:off x="4113213" y="1965325"/>
              <a:ext cx="49213" cy="101600"/>
            </a:xfrm>
            <a:custGeom>
              <a:rect b="b" l="l" r="r" t="t"/>
              <a:pathLst>
                <a:path extrusionOk="0" h="27" w="13">
                  <a:moveTo>
                    <a:pt x="10" y="0"/>
                  </a:moveTo>
                  <a:cubicBezTo>
                    <a:pt x="0" y="0"/>
                    <a:pt x="0" y="0"/>
                    <a:pt x="0" y="0"/>
                  </a:cubicBezTo>
                  <a:cubicBezTo>
                    <a:pt x="0" y="27"/>
                    <a:pt x="0" y="27"/>
                    <a:pt x="0" y="27"/>
                  </a:cubicBezTo>
                  <a:cubicBezTo>
                    <a:pt x="10" y="27"/>
                    <a:pt x="10" y="27"/>
                    <a:pt x="10" y="27"/>
                  </a:cubicBezTo>
                  <a:cubicBezTo>
                    <a:pt x="11" y="27"/>
                    <a:pt x="13" y="25"/>
                    <a:pt x="13" y="23"/>
                  </a:cubicBezTo>
                  <a:cubicBezTo>
                    <a:pt x="13" y="3"/>
                    <a:pt x="13" y="3"/>
                    <a:pt x="13" y="3"/>
                  </a:cubicBezTo>
                  <a:cubicBezTo>
                    <a:pt x="13" y="1"/>
                    <a:pt x="11" y="0"/>
                    <a:pt x="1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70"/>
            <p:cNvSpPr/>
            <p:nvPr/>
          </p:nvSpPr>
          <p:spPr>
            <a:xfrm>
              <a:off x="3886201" y="1965325"/>
              <a:ext cx="49200" cy="101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70"/>
            <p:cNvSpPr/>
            <p:nvPr/>
          </p:nvSpPr>
          <p:spPr>
            <a:xfrm>
              <a:off x="3962401" y="1965325"/>
              <a:ext cx="49200" cy="101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70"/>
            <p:cNvSpPr/>
            <p:nvPr/>
          </p:nvSpPr>
          <p:spPr>
            <a:xfrm>
              <a:off x="4037013" y="1965325"/>
              <a:ext cx="49200" cy="1017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70"/>
            <p:cNvSpPr/>
            <p:nvPr/>
          </p:nvSpPr>
          <p:spPr>
            <a:xfrm>
              <a:off x="3811588" y="1965325"/>
              <a:ext cx="49213" cy="101600"/>
            </a:xfrm>
            <a:custGeom>
              <a:rect b="b" l="l" r="r" t="t"/>
              <a:pathLst>
                <a:path extrusionOk="0" h="27" w="13">
                  <a:moveTo>
                    <a:pt x="13" y="0"/>
                  </a:moveTo>
                  <a:cubicBezTo>
                    <a:pt x="4" y="0"/>
                    <a:pt x="4" y="0"/>
                    <a:pt x="4" y="0"/>
                  </a:cubicBezTo>
                  <a:cubicBezTo>
                    <a:pt x="2" y="0"/>
                    <a:pt x="0" y="1"/>
                    <a:pt x="0" y="3"/>
                  </a:cubicBezTo>
                  <a:cubicBezTo>
                    <a:pt x="0" y="23"/>
                    <a:pt x="0" y="23"/>
                    <a:pt x="0" y="23"/>
                  </a:cubicBezTo>
                  <a:cubicBezTo>
                    <a:pt x="0" y="25"/>
                    <a:pt x="2" y="27"/>
                    <a:pt x="4" y="27"/>
                  </a:cubicBezTo>
                  <a:cubicBezTo>
                    <a:pt x="13" y="27"/>
                    <a:pt x="13" y="27"/>
                    <a:pt x="13" y="27"/>
                  </a:cubicBezTo>
                  <a:lnTo>
                    <a:pt x="13"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2" name="Google Shape;1592;p70"/>
          <p:cNvGrpSpPr/>
          <p:nvPr/>
        </p:nvGrpSpPr>
        <p:grpSpPr>
          <a:xfrm>
            <a:off x="5334013" y="2851475"/>
            <a:ext cx="350838" cy="422275"/>
            <a:chOff x="6888163" y="3178175"/>
            <a:chExt cx="350838" cy="422275"/>
          </a:xfrm>
        </p:grpSpPr>
        <p:sp>
          <p:nvSpPr>
            <p:cNvPr id="1593" name="Google Shape;1593;p70"/>
            <p:cNvSpPr/>
            <p:nvPr/>
          </p:nvSpPr>
          <p:spPr>
            <a:xfrm>
              <a:off x="6929438" y="3178175"/>
              <a:ext cx="271463" cy="120650"/>
            </a:xfrm>
            <a:custGeom>
              <a:rect b="b" l="l" r="r" t="t"/>
              <a:pathLst>
                <a:path extrusionOk="0" h="32" w="72">
                  <a:moveTo>
                    <a:pt x="32" y="27"/>
                  </a:moveTo>
                  <a:cubicBezTo>
                    <a:pt x="32" y="26"/>
                    <a:pt x="32" y="26"/>
                    <a:pt x="31" y="25"/>
                  </a:cubicBezTo>
                  <a:cubicBezTo>
                    <a:pt x="25" y="19"/>
                    <a:pt x="25" y="19"/>
                    <a:pt x="25" y="19"/>
                  </a:cubicBezTo>
                  <a:cubicBezTo>
                    <a:pt x="25" y="18"/>
                    <a:pt x="24" y="18"/>
                    <a:pt x="23" y="18"/>
                  </a:cubicBezTo>
                  <a:cubicBezTo>
                    <a:pt x="19" y="18"/>
                    <a:pt x="19" y="18"/>
                    <a:pt x="19" y="18"/>
                  </a:cubicBezTo>
                  <a:cubicBezTo>
                    <a:pt x="19" y="12"/>
                    <a:pt x="19" y="12"/>
                    <a:pt x="19" y="12"/>
                  </a:cubicBezTo>
                  <a:cubicBezTo>
                    <a:pt x="19" y="9"/>
                    <a:pt x="22" y="6"/>
                    <a:pt x="25" y="6"/>
                  </a:cubicBezTo>
                  <a:cubicBezTo>
                    <a:pt x="66" y="6"/>
                    <a:pt x="66" y="6"/>
                    <a:pt x="66" y="6"/>
                  </a:cubicBezTo>
                  <a:cubicBezTo>
                    <a:pt x="66" y="21"/>
                    <a:pt x="66" y="21"/>
                    <a:pt x="66" y="21"/>
                  </a:cubicBezTo>
                  <a:cubicBezTo>
                    <a:pt x="66" y="23"/>
                    <a:pt x="67" y="24"/>
                    <a:pt x="69" y="24"/>
                  </a:cubicBezTo>
                  <a:cubicBezTo>
                    <a:pt x="71" y="24"/>
                    <a:pt x="72" y="23"/>
                    <a:pt x="72" y="21"/>
                  </a:cubicBezTo>
                  <a:cubicBezTo>
                    <a:pt x="72" y="3"/>
                    <a:pt x="72" y="3"/>
                    <a:pt x="72" y="3"/>
                  </a:cubicBezTo>
                  <a:cubicBezTo>
                    <a:pt x="72" y="1"/>
                    <a:pt x="71" y="0"/>
                    <a:pt x="69" y="0"/>
                  </a:cubicBezTo>
                  <a:cubicBezTo>
                    <a:pt x="25" y="0"/>
                    <a:pt x="25" y="0"/>
                    <a:pt x="25" y="0"/>
                  </a:cubicBezTo>
                  <a:cubicBezTo>
                    <a:pt x="18" y="0"/>
                    <a:pt x="12" y="5"/>
                    <a:pt x="12" y="12"/>
                  </a:cubicBezTo>
                  <a:cubicBezTo>
                    <a:pt x="12" y="18"/>
                    <a:pt x="12" y="18"/>
                    <a:pt x="12" y="18"/>
                  </a:cubicBezTo>
                  <a:cubicBezTo>
                    <a:pt x="9" y="18"/>
                    <a:pt x="9" y="18"/>
                    <a:pt x="9" y="18"/>
                  </a:cubicBezTo>
                  <a:cubicBezTo>
                    <a:pt x="9" y="18"/>
                    <a:pt x="8" y="18"/>
                    <a:pt x="7" y="19"/>
                  </a:cubicBezTo>
                  <a:cubicBezTo>
                    <a:pt x="1" y="25"/>
                    <a:pt x="1" y="25"/>
                    <a:pt x="1" y="25"/>
                  </a:cubicBezTo>
                  <a:cubicBezTo>
                    <a:pt x="0" y="26"/>
                    <a:pt x="0" y="26"/>
                    <a:pt x="0" y="27"/>
                  </a:cubicBezTo>
                  <a:cubicBezTo>
                    <a:pt x="0" y="32"/>
                    <a:pt x="0" y="32"/>
                    <a:pt x="0" y="32"/>
                  </a:cubicBezTo>
                  <a:cubicBezTo>
                    <a:pt x="32" y="32"/>
                    <a:pt x="32" y="32"/>
                    <a:pt x="32" y="32"/>
                  </a:cubicBezTo>
                  <a:cubicBezTo>
                    <a:pt x="32" y="27"/>
                    <a:pt x="32" y="27"/>
                    <a:pt x="32" y="2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70"/>
            <p:cNvSpPr/>
            <p:nvPr/>
          </p:nvSpPr>
          <p:spPr>
            <a:xfrm>
              <a:off x="6888163" y="3422650"/>
              <a:ext cx="206400" cy="840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70"/>
            <p:cNvSpPr/>
            <p:nvPr/>
          </p:nvSpPr>
          <p:spPr>
            <a:xfrm>
              <a:off x="6888163" y="3529013"/>
              <a:ext cx="206375" cy="71437"/>
            </a:xfrm>
            <a:custGeom>
              <a:rect b="b" l="l" r="r" t="t"/>
              <a:pathLst>
                <a:path extrusionOk="0" h="19" w="55">
                  <a:moveTo>
                    <a:pt x="0" y="10"/>
                  </a:moveTo>
                  <a:cubicBezTo>
                    <a:pt x="0" y="15"/>
                    <a:pt x="4" y="19"/>
                    <a:pt x="9" y="19"/>
                  </a:cubicBezTo>
                  <a:cubicBezTo>
                    <a:pt x="45" y="19"/>
                    <a:pt x="45" y="19"/>
                    <a:pt x="45" y="19"/>
                  </a:cubicBezTo>
                  <a:cubicBezTo>
                    <a:pt x="50" y="19"/>
                    <a:pt x="55" y="15"/>
                    <a:pt x="55" y="10"/>
                  </a:cubicBezTo>
                  <a:cubicBezTo>
                    <a:pt x="55" y="0"/>
                    <a:pt x="55" y="0"/>
                    <a:pt x="55" y="0"/>
                  </a:cubicBezTo>
                  <a:cubicBezTo>
                    <a:pt x="0" y="0"/>
                    <a:pt x="0" y="0"/>
                    <a:pt x="0" y="0"/>
                  </a:cubicBezTo>
                  <a:lnTo>
                    <a:pt x="0" y="1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70"/>
            <p:cNvSpPr/>
            <p:nvPr/>
          </p:nvSpPr>
          <p:spPr>
            <a:xfrm>
              <a:off x="6888163" y="3325813"/>
              <a:ext cx="206375" cy="74613"/>
            </a:xfrm>
            <a:custGeom>
              <a:rect b="b" l="l" r="r" t="t"/>
              <a:pathLst>
                <a:path extrusionOk="0" h="20" w="55">
                  <a:moveTo>
                    <a:pt x="9" y="0"/>
                  </a:moveTo>
                  <a:cubicBezTo>
                    <a:pt x="4" y="0"/>
                    <a:pt x="0" y="4"/>
                    <a:pt x="0" y="9"/>
                  </a:cubicBezTo>
                  <a:cubicBezTo>
                    <a:pt x="0" y="20"/>
                    <a:pt x="0" y="20"/>
                    <a:pt x="0" y="20"/>
                  </a:cubicBezTo>
                  <a:cubicBezTo>
                    <a:pt x="55" y="20"/>
                    <a:pt x="55" y="20"/>
                    <a:pt x="55" y="20"/>
                  </a:cubicBezTo>
                  <a:cubicBezTo>
                    <a:pt x="55" y="9"/>
                    <a:pt x="55" y="9"/>
                    <a:pt x="55" y="9"/>
                  </a:cubicBezTo>
                  <a:cubicBezTo>
                    <a:pt x="55" y="4"/>
                    <a:pt x="51" y="0"/>
                    <a:pt x="46" y="0"/>
                  </a:cubicBezTo>
                  <a:lnTo>
                    <a:pt x="9"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70"/>
            <p:cNvSpPr/>
            <p:nvPr/>
          </p:nvSpPr>
          <p:spPr>
            <a:xfrm>
              <a:off x="7140576" y="3294063"/>
              <a:ext cx="98425" cy="152400"/>
            </a:xfrm>
            <a:custGeom>
              <a:rect b="b" l="l" r="r" t="t"/>
              <a:pathLst>
                <a:path extrusionOk="0" h="40" w="26">
                  <a:moveTo>
                    <a:pt x="21" y="11"/>
                  </a:moveTo>
                  <a:cubicBezTo>
                    <a:pt x="18" y="6"/>
                    <a:pt x="16" y="2"/>
                    <a:pt x="16" y="1"/>
                  </a:cubicBezTo>
                  <a:cubicBezTo>
                    <a:pt x="15" y="0"/>
                    <a:pt x="14" y="0"/>
                    <a:pt x="13" y="0"/>
                  </a:cubicBezTo>
                  <a:cubicBezTo>
                    <a:pt x="12" y="0"/>
                    <a:pt x="11" y="0"/>
                    <a:pt x="10" y="1"/>
                  </a:cubicBezTo>
                  <a:cubicBezTo>
                    <a:pt x="10" y="2"/>
                    <a:pt x="7" y="6"/>
                    <a:pt x="5" y="11"/>
                  </a:cubicBezTo>
                  <a:cubicBezTo>
                    <a:pt x="0" y="21"/>
                    <a:pt x="0" y="25"/>
                    <a:pt x="0" y="27"/>
                  </a:cubicBezTo>
                  <a:cubicBezTo>
                    <a:pt x="0" y="34"/>
                    <a:pt x="6" y="40"/>
                    <a:pt x="13" y="40"/>
                  </a:cubicBezTo>
                  <a:cubicBezTo>
                    <a:pt x="20" y="40"/>
                    <a:pt x="26" y="34"/>
                    <a:pt x="26" y="27"/>
                  </a:cubicBezTo>
                  <a:cubicBezTo>
                    <a:pt x="26" y="25"/>
                    <a:pt x="26" y="21"/>
                    <a:pt x="21" y="1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1" name="Shape 1601"/>
        <p:cNvGrpSpPr/>
        <p:nvPr/>
      </p:nvGrpSpPr>
      <p:grpSpPr>
        <a:xfrm>
          <a:off x="0" y="0"/>
          <a:ext cx="0" cy="0"/>
          <a:chOff x="0" y="0"/>
          <a:chExt cx="0" cy="0"/>
        </a:xfrm>
      </p:grpSpPr>
      <p:sp>
        <p:nvSpPr>
          <p:cNvPr id="1602" name="Google Shape;1602;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603" name="Google Shape;1603;p71"/>
          <p:cNvSpPr txBox="1"/>
          <p:nvPr>
            <p:ph idx="4294967295" type="body"/>
          </p:nvPr>
        </p:nvSpPr>
        <p:spPr>
          <a:xfrm>
            <a:off x="720000" y="1196050"/>
            <a:ext cx="7704000" cy="15522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Here’s an assortment of alternative resources whose style fits that of this template:</a:t>
            </a:r>
            <a:endParaRPr/>
          </a:p>
          <a:p>
            <a:pPr indent="0" lvl="0" marL="0" marR="0" rtl="0" algn="l">
              <a:lnSpc>
                <a:spcPct val="100000"/>
              </a:lnSpc>
              <a:spcBef>
                <a:spcPts val="0"/>
              </a:spcBef>
              <a:spcAft>
                <a:spcPts val="0"/>
              </a:spcAft>
              <a:buNone/>
            </a:pPr>
            <a:r>
              <a:t/>
            </a:r>
            <a:endParaRPr/>
          </a:p>
          <a:p>
            <a:pPr indent="0" lvl="0" marL="0" marR="0" rtl="0" algn="l">
              <a:lnSpc>
                <a:spcPct val="100000"/>
              </a:lnSpc>
              <a:spcBef>
                <a:spcPts val="0"/>
              </a:spcBef>
              <a:spcAft>
                <a:spcPts val="0"/>
              </a:spcAft>
              <a:buNone/>
            </a:pPr>
            <a:r>
              <a:t/>
            </a:r>
            <a:endParaRPr/>
          </a:p>
          <a:p>
            <a:pPr indent="0" lvl="0" marL="0" marR="0" rtl="0" algn="l">
              <a:lnSpc>
                <a:spcPct val="100000"/>
              </a:lnSpc>
              <a:spcBef>
                <a:spcPts val="0"/>
              </a:spcBef>
              <a:spcAft>
                <a:spcPts val="0"/>
              </a:spcAft>
              <a:buNone/>
            </a:pPr>
            <a:r>
              <a:rPr b="1" lang="en"/>
              <a:t>Vectors</a:t>
            </a:r>
            <a:endParaRPr b="1"/>
          </a:p>
          <a:p>
            <a:pPr indent="0" lvl="0" marL="0" marR="0" rtl="0" algn="l">
              <a:lnSpc>
                <a:spcPct val="100000"/>
              </a:lnSpc>
              <a:spcBef>
                <a:spcPts val="0"/>
              </a:spcBef>
              <a:spcAft>
                <a:spcPts val="0"/>
              </a:spcAft>
              <a:buNone/>
            </a:pPr>
            <a:r>
              <a:t/>
            </a:r>
            <a:endParaRPr u="sng"/>
          </a:p>
          <a:p>
            <a:pPr indent="-317500" lvl="0" marL="457200" rtl="0" algn="l">
              <a:spcBef>
                <a:spcPts val="0"/>
              </a:spcBef>
              <a:spcAft>
                <a:spcPts val="0"/>
              </a:spcAft>
              <a:buClr>
                <a:schemeClr val="dk2"/>
              </a:buClr>
              <a:buSzPts val="1400"/>
              <a:buChar char="●"/>
            </a:pPr>
            <a:r>
              <a:rPr lang="en" u="sng">
                <a:solidFill>
                  <a:schemeClr val="hlink"/>
                </a:solidFill>
                <a:hlinkClick r:id="rId3"/>
              </a:rPr>
              <a:t>Flat design pharmacy symbols</a:t>
            </a:r>
            <a:endParaRPr u="sng"/>
          </a:p>
        </p:txBody>
      </p:sp>
      <p:grpSp>
        <p:nvGrpSpPr>
          <p:cNvPr id="1604" name="Google Shape;1604;p71"/>
          <p:cNvGrpSpPr/>
          <p:nvPr/>
        </p:nvGrpSpPr>
        <p:grpSpPr>
          <a:xfrm>
            <a:off x="891877" y="3378182"/>
            <a:ext cx="593845" cy="593845"/>
            <a:chOff x="891877" y="3378182"/>
            <a:chExt cx="593845" cy="593845"/>
          </a:xfrm>
        </p:grpSpPr>
        <p:sp>
          <p:nvSpPr>
            <p:cNvPr id="1605" name="Google Shape;1605;p71"/>
            <p:cNvSpPr/>
            <p:nvPr/>
          </p:nvSpPr>
          <p:spPr>
            <a:xfrm>
              <a:off x="8918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6" name="Google Shape;1606;p71"/>
            <p:cNvGrpSpPr/>
            <p:nvPr/>
          </p:nvGrpSpPr>
          <p:grpSpPr>
            <a:xfrm>
              <a:off x="984543" y="3444560"/>
              <a:ext cx="408542" cy="461081"/>
              <a:chOff x="1836400" y="3600646"/>
              <a:chExt cx="773900" cy="873425"/>
            </a:xfrm>
          </p:grpSpPr>
          <p:sp>
            <p:nvSpPr>
              <p:cNvPr id="1607" name="Google Shape;1607;p71"/>
              <p:cNvSpPr/>
              <p:nvPr/>
            </p:nvSpPr>
            <p:spPr>
              <a:xfrm>
                <a:off x="1836400" y="3689094"/>
                <a:ext cx="654297" cy="784977"/>
              </a:xfrm>
              <a:custGeom>
                <a:rect b="b" l="l" r="r" t="t"/>
                <a:pathLst>
                  <a:path extrusionOk="0" h="781" w="651">
                    <a:moveTo>
                      <a:pt x="62" y="235"/>
                    </a:moveTo>
                    <a:lnTo>
                      <a:pt x="0" y="781"/>
                    </a:lnTo>
                    <a:lnTo>
                      <a:pt x="577" y="781"/>
                    </a:lnTo>
                    <a:lnTo>
                      <a:pt x="651" y="133"/>
                    </a:lnTo>
                    <a:lnTo>
                      <a:pt x="651" y="0"/>
                    </a:lnTo>
                    <a:lnTo>
                      <a:pt x="74" y="0"/>
                    </a:lnTo>
                    <a:lnTo>
                      <a:pt x="62" y="23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71"/>
              <p:cNvSpPr/>
              <p:nvPr/>
            </p:nvSpPr>
            <p:spPr>
              <a:xfrm>
                <a:off x="1836400" y="3689094"/>
                <a:ext cx="654297" cy="784977"/>
              </a:xfrm>
              <a:custGeom>
                <a:rect b="b" l="l" r="r" t="t"/>
                <a:pathLst>
                  <a:path extrusionOk="0" h="781" w="651">
                    <a:moveTo>
                      <a:pt x="62" y="235"/>
                    </a:moveTo>
                    <a:lnTo>
                      <a:pt x="0" y="781"/>
                    </a:lnTo>
                    <a:lnTo>
                      <a:pt x="577" y="781"/>
                    </a:lnTo>
                    <a:lnTo>
                      <a:pt x="651" y="133"/>
                    </a:lnTo>
                    <a:lnTo>
                      <a:pt x="651" y="0"/>
                    </a:lnTo>
                    <a:lnTo>
                      <a:pt x="74" y="0"/>
                    </a:lnTo>
                    <a:lnTo>
                      <a:pt x="62" y="235"/>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71"/>
              <p:cNvSpPr/>
              <p:nvPr/>
            </p:nvSpPr>
            <p:spPr>
              <a:xfrm>
                <a:off x="2039423" y="4006703"/>
                <a:ext cx="222119" cy="224136"/>
              </a:xfrm>
              <a:custGeom>
                <a:rect b="b" l="l" r="r" t="t"/>
                <a:pathLst>
                  <a:path extrusionOk="0" h="223" w="221">
                    <a:moveTo>
                      <a:pt x="221" y="59"/>
                    </a:moveTo>
                    <a:lnTo>
                      <a:pt x="164" y="59"/>
                    </a:lnTo>
                    <a:lnTo>
                      <a:pt x="164" y="0"/>
                    </a:lnTo>
                    <a:lnTo>
                      <a:pt x="57" y="0"/>
                    </a:lnTo>
                    <a:lnTo>
                      <a:pt x="57" y="59"/>
                    </a:lnTo>
                    <a:lnTo>
                      <a:pt x="0" y="59"/>
                    </a:lnTo>
                    <a:lnTo>
                      <a:pt x="0" y="163"/>
                    </a:lnTo>
                    <a:lnTo>
                      <a:pt x="57" y="163"/>
                    </a:lnTo>
                    <a:lnTo>
                      <a:pt x="57" y="223"/>
                    </a:lnTo>
                    <a:lnTo>
                      <a:pt x="164" y="223"/>
                    </a:lnTo>
                    <a:lnTo>
                      <a:pt x="164" y="163"/>
                    </a:lnTo>
                    <a:lnTo>
                      <a:pt x="221" y="163"/>
                    </a:lnTo>
                    <a:lnTo>
                      <a:pt x="221" y="5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71"/>
              <p:cNvSpPr/>
              <p:nvPr/>
            </p:nvSpPr>
            <p:spPr>
              <a:xfrm>
                <a:off x="1850471" y="3600646"/>
                <a:ext cx="234180" cy="324645"/>
              </a:xfrm>
              <a:custGeom>
                <a:rect b="b" l="l" r="r" t="t"/>
                <a:pathLst>
                  <a:path extrusionOk="0" h="136" w="98">
                    <a:moveTo>
                      <a:pt x="98" y="0"/>
                    </a:moveTo>
                    <a:cubicBezTo>
                      <a:pt x="98" y="20"/>
                      <a:pt x="98" y="20"/>
                      <a:pt x="98" y="20"/>
                    </a:cubicBezTo>
                    <a:cubicBezTo>
                      <a:pt x="79" y="20"/>
                      <a:pt x="79" y="20"/>
                      <a:pt x="79" y="20"/>
                    </a:cubicBezTo>
                    <a:cubicBezTo>
                      <a:pt x="79" y="136"/>
                      <a:pt x="79" y="136"/>
                      <a:pt x="79" y="136"/>
                    </a:cubicBezTo>
                    <a:cubicBezTo>
                      <a:pt x="0" y="136"/>
                      <a:pt x="0" y="136"/>
                      <a:pt x="0" y="136"/>
                    </a:cubicBezTo>
                    <a:cubicBezTo>
                      <a:pt x="0" y="38"/>
                      <a:pt x="0" y="38"/>
                      <a:pt x="0" y="38"/>
                    </a:cubicBezTo>
                    <a:cubicBezTo>
                      <a:pt x="0" y="37"/>
                      <a:pt x="0" y="37"/>
                      <a:pt x="0" y="37"/>
                    </a:cubicBezTo>
                    <a:cubicBezTo>
                      <a:pt x="0" y="16"/>
                      <a:pt x="17" y="0"/>
                      <a:pt x="38" y="0"/>
                    </a:cubicBezTo>
                    <a:cubicBezTo>
                      <a:pt x="98" y="0"/>
                      <a:pt x="98" y="0"/>
                      <a:pt x="98" y="0"/>
                    </a:cubicBez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1" name="Google Shape;1611;p71"/>
              <p:cNvSpPr/>
              <p:nvPr/>
            </p:nvSpPr>
            <p:spPr>
              <a:xfrm>
                <a:off x="1850471" y="3600646"/>
                <a:ext cx="234180" cy="88448"/>
              </a:xfrm>
              <a:custGeom>
                <a:rect b="b" l="l" r="r" t="t"/>
                <a:pathLst>
                  <a:path extrusionOk="0" h="37" w="98">
                    <a:moveTo>
                      <a:pt x="98" y="0"/>
                    </a:moveTo>
                    <a:cubicBezTo>
                      <a:pt x="38" y="0"/>
                      <a:pt x="38" y="0"/>
                      <a:pt x="38" y="0"/>
                    </a:cubicBezTo>
                    <a:cubicBezTo>
                      <a:pt x="17" y="0"/>
                      <a:pt x="0" y="16"/>
                      <a:pt x="0" y="37"/>
                    </a:cubicBezTo>
                    <a:cubicBezTo>
                      <a:pt x="79" y="37"/>
                      <a:pt x="79" y="37"/>
                      <a:pt x="79" y="37"/>
                    </a:cubicBezTo>
                    <a:cubicBezTo>
                      <a:pt x="79" y="37"/>
                      <a:pt x="79" y="37"/>
                      <a:pt x="79" y="37"/>
                    </a:cubicBezTo>
                    <a:cubicBezTo>
                      <a:pt x="79" y="20"/>
                      <a:pt x="79" y="20"/>
                      <a:pt x="79" y="20"/>
                    </a:cubicBezTo>
                    <a:cubicBezTo>
                      <a:pt x="98" y="20"/>
                      <a:pt x="98" y="20"/>
                      <a:pt x="98" y="20"/>
                    </a:cubicBezTo>
                    <a:cubicBezTo>
                      <a:pt x="98" y="0"/>
                      <a:pt x="98" y="0"/>
                      <a:pt x="98"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71"/>
              <p:cNvSpPr/>
              <p:nvPr/>
            </p:nvSpPr>
            <p:spPr>
              <a:xfrm>
                <a:off x="2039423" y="3600646"/>
                <a:ext cx="90456" cy="88448"/>
              </a:xfrm>
              <a:custGeom>
                <a:rect b="b" l="l" r="r" t="t"/>
                <a:pathLst>
                  <a:path extrusionOk="0" h="37" w="38">
                    <a:moveTo>
                      <a:pt x="38" y="19"/>
                    </a:moveTo>
                    <a:cubicBezTo>
                      <a:pt x="38" y="37"/>
                      <a:pt x="38" y="37"/>
                      <a:pt x="38" y="37"/>
                    </a:cubicBezTo>
                    <a:cubicBezTo>
                      <a:pt x="0" y="37"/>
                      <a:pt x="0" y="37"/>
                      <a:pt x="0" y="37"/>
                    </a:cubicBezTo>
                    <a:cubicBezTo>
                      <a:pt x="0" y="19"/>
                      <a:pt x="0" y="19"/>
                      <a:pt x="0" y="19"/>
                    </a:cubicBezTo>
                    <a:cubicBezTo>
                      <a:pt x="0" y="14"/>
                      <a:pt x="2" y="9"/>
                      <a:pt x="5" y="5"/>
                    </a:cubicBezTo>
                    <a:cubicBezTo>
                      <a:pt x="9" y="2"/>
                      <a:pt x="14" y="0"/>
                      <a:pt x="19" y="0"/>
                    </a:cubicBezTo>
                    <a:cubicBezTo>
                      <a:pt x="30" y="0"/>
                      <a:pt x="38" y="8"/>
                      <a:pt x="38" y="1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71"/>
              <p:cNvSpPr/>
              <p:nvPr/>
            </p:nvSpPr>
            <p:spPr>
              <a:xfrm>
                <a:off x="2416323" y="3822771"/>
                <a:ext cx="193978" cy="651300"/>
              </a:xfrm>
              <a:custGeom>
                <a:rect b="b" l="l" r="r" t="t"/>
                <a:pathLst>
                  <a:path extrusionOk="0" h="648" w="193">
                    <a:moveTo>
                      <a:pt x="0" y="648"/>
                    </a:moveTo>
                    <a:lnTo>
                      <a:pt x="193" y="648"/>
                    </a:lnTo>
                    <a:lnTo>
                      <a:pt x="74" y="0"/>
                    </a:lnTo>
                    <a:lnTo>
                      <a:pt x="0" y="64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71"/>
              <p:cNvSpPr/>
              <p:nvPr/>
            </p:nvSpPr>
            <p:spPr>
              <a:xfrm>
                <a:off x="2039423" y="3689094"/>
                <a:ext cx="453300" cy="140700"/>
              </a:xfrm>
              <a:prstGeom prst="rect">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71"/>
              <p:cNvSpPr/>
              <p:nvPr/>
            </p:nvSpPr>
            <p:spPr>
              <a:xfrm>
                <a:off x="1893689" y="3925290"/>
                <a:ext cx="145734" cy="52265"/>
              </a:xfrm>
              <a:custGeom>
                <a:rect b="b" l="l" r="r" t="t"/>
                <a:pathLst>
                  <a:path extrusionOk="0" h="52" w="145">
                    <a:moveTo>
                      <a:pt x="145" y="0"/>
                    </a:moveTo>
                    <a:lnTo>
                      <a:pt x="145" y="0"/>
                    </a:lnTo>
                    <a:lnTo>
                      <a:pt x="5" y="0"/>
                    </a:lnTo>
                    <a:lnTo>
                      <a:pt x="0" y="52"/>
                    </a:lnTo>
                    <a:lnTo>
                      <a:pt x="145"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71"/>
              <p:cNvSpPr/>
              <p:nvPr/>
            </p:nvSpPr>
            <p:spPr>
              <a:xfrm>
                <a:off x="1893689" y="3925290"/>
                <a:ext cx="145734" cy="52265"/>
              </a:xfrm>
              <a:custGeom>
                <a:rect b="b" l="l" r="r" t="t"/>
                <a:pathLst>
                  <a:path extrusionOk="0" h="52" w="145">
                    <a:moveTo>
                      <a:pt x="145" y="0"/>
                    </a:moveTo>
                    <a:lnTo>
                      <a:pt x="145" y="0"/>
                    </a:lnTo>
                    <a:lnTo>
                      <a:pt x="5" y="0"/>
                    </a:lnTo>
                    <a:lnTo>
                      <a:pt x="0" y="52"/>
                    </a:lnTo>
                    <a:lnTo>
                      <a:pt x="145"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17" name="Google Shape;1617;p71"/>
          <p:cNvGrpSpPr/>
          <p:nvPr/>
        </p:nvGrpSpPr>
        <p:grpSpPr>
          <a:xfrm>
            <a:off x="1737677" y="3378182"/>
            <a:ext cx="593845" cy="593845"/>
            <a:chOff x="1737677" y="3378182"/>
            <a:chExt cx="593845" cy="593845"/>
          </a:xfrm>
        </p:grpSpPr>
        <p:sp>
          <p:nvSpPr>
            <p:cNvPr id="1618" name="Google Shape;1618;p71"/>
            <p:cNvSpPr/>
            <p:nvPr/>
          </p:nvSpPr>
          <p:spPr>
            <a:xfrm>
              <a:off x="17376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9" name="Google Shape;1619;p71"/>
            <p:cNvGrpSpPr/>
            <p:nvPr/>
          </p:nvGrpSpPr>
          <p:grpSpPr>
            <a:xfrm>
              <a:off x="1807023" y="3444434"/>
              <a:ext cx="455151" cy="461316"/>
              <a:chOff x="5245101" y="725488"/>
              <a:chExt cx="1406525" cy="1425575"/>
            </a:xfrm>
          </p:grpSpPr>
          <p:sp>
            <p:nvSpPr>
              <p:cNvPr id="1620" name="Google Shape;1620;p71"/>
              <p:cNvSpPr/>
              <p:nvPr/>
            </p:nvSpPr>
            <p:spPr>
              <a:xfrm>
                <a:off x="5245100" y="879475"/>
                <a:ext cx="962025" cy="1271588"/>
              </a:xfrm>
              <a:custGeom>
                <a:rect b="b" l="l" r="r" t="t"/>
                <a:pathLst>
                  <a:path extrusionOk="0" h="337" w="255">
                    <a:moveTo>
                      <a:pt x="95" y="20"/>
                    </a:moveTo>
                    <a:cubicBezTo>
                      <a:pt x="86" y="23"/>
                      <a:pt x="81" y="33"/>
                      <a:pt x="84" y="42"/>
                    </a:cubicBezTo>
                    <a:cubicBezTo>
                      <a:pt x="81" y="33"/>
                      <a:pt x="72" y="28"/>
                      <a:pt x="62" y="31"/>
                    </a:cubicBezTo>
                    <a:cubicBezTo>
                      <a:pt x="11" y="48"/>
                      <a:pt x="11" y="48"/>
                      <a:pt x="11" y="48"/>
                    </a:cubicBezTo>
                    <a:cubicBezTo>
                      <a:pt x="4" y="51"/>
                      <a:pt x="0" y="59"/>
                      <a:pt x="2" y="66"/>
                    </a:cubicBezTo>
                    <a:cubicBezTo>
                      <a:pt x="90" y="326"/>
                      <a:pt x="90" y="326"/>
                      <a:pt x="90" y="326"/>
                    </a:cubicBezTo>
                    <a:cubicBezTo>
                      <a:pt x="93" y="333"/>
                      <a:pt x="101" y="337"/>
                      <a:pt x="108" y="335"/>
                    </a:cubicBezTo>
                    <a:cubicBezTo>
                      <a:pt x="159" y="317"/>
                      <a:pt x="159" y="317"/>
                      <a:pt x="159" y="317"/>
                    </a:cubicBezTo>
                    <a:cubicBezTo>
                      <a:pt x="168" y="314"/>
                      <a:pt x="173" y="304"/>
                      <a:pt x="170" y="295"/>
                    </a:cubicBezTo>
                    <a:cubicBezTo>
                      <a:pt x="173" y="304"/>
                      <a:pt x="183" y="309"/>
                      <a:pt x="192" y="306"/>
                    </a:cubicBezTo>
                    <a:cubicBezTo>
                      <a:pt x="244" y="289"/>
                      <a:pt x="244" y="289"/>
                      <a:pt x="244" y="289"/>
                    </a:cubicBezTo>
                    <a:cubicBezTo>
                      <a:pt x="251" y="286"/>
                      <a:pt x="255" y="278"/>
                      <a:pt x="252" y="271"/>
                    </a:cubicBezTo>
                    <a:cubicBezTo>
                      <a:pt x="165" y="11"/>
                      <a:pt x="165" y="11"/>
                      <a:pt x="165" y="11"/>
                    </a:cubicBezTo>
                    <a:cubicBezTo>
                      <a:pt x="162" y="4"/>
                      <a:pt x="154" y="0"/>
                      <a:pt x="147" y="2"/>
                    </a:cubicBezTo>
                    <a:lnTo>
                      <a:pt x="95" y="2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71"/>
              <p:cNvSpPr/>
              <p:nvPr/>
            </p:nvSpPr>
            <p:spPr>
              <a:xfrm>
                <a:off x="5675313" y="1041400"/>
                <a:ext cx="155575" cy="155575"/>
              </a:xfrm>
              <a:custGeom>
                <a:rect b="b" l="l" r="r" t="t"/>
                <a:pathLst>
                  <a:path extrusionOk="0" h="41" w="41">
                    <a:moveTo>
                      <a:pt x="38" y="15"/>
                    </a:moveTo>
                    <a:cubicBezTo>
                      <a:pt x="41" y="24"/>
                      <a:pt x="36" y="34"/>
                      <a:pt x="27" y="38"/>
                    </a:cubicBezTo>
                    <a:cubicBezTo>
                      <a:pt x="17" y="41"/>
                      <a:pt x="7" y="36"/>
                      <a:pt x="3" y="26"/>
                    </a:cubicBezTo>
                    <a:cubicBezTo>
                      <a:pt x="0" y="17"/>
                      <a:pt x="5" y="6"/>
                      <a:pt x="15" y="3"/>
                    </a:cubicBezTo>
                    <a:cubicBezTo>
                      <a:pt x="24" y="0"/>
                      <a:pt x="35" y="5"/>
                      <a:pt x="38"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71"/>
              <p:cNvSpPr/>
              <p:nvPr/>
            </p:nvSpPr>
            <p:spPr>
              <a:xfrm>
                <a:off x="5384801" y="1139825"/>
                <a:ext cx="155575" cy="155575"/>
              </a:xfrm>
              <a:custGeom>
                <a:rect b="b" l="l" r="r" t="t"/>
                <a:pathLst>
                  <a:path extrusionOk="0" h="41" w="41">
                    <a:moveTo>
                      <a:pt x="38" y="15"/>
                    </a:moveTo>
                    <a:cubicBezTo>
                      <a:pt x="41" y="24"/>
                      <a:pt x="36" y="35"/>
                      <a:pt x="26" y="38"/>
                    </a:cubicBezTo>
                    <a:cubicBezTo>
                      <a:pt x="17" y="41"/>
                      <a:pt x="7" y="36"/>
                      <a:pt x="3" y="26"/>
                    </a:cubicBezTo>
                    <a:cubicBezTo>
                      <a:pt x="0" y="17"/>
                      <a:pt x="5" y="6"/>
                      <a:pt x="15" y="3"/>
                    </a:cubicBezTo>
                    <a:cubicBezTo>
                      <a:pt x="24" y="0"/>
                      <a:pt x="35" y="5"/>
                      <a:pt x="38"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71"/>
              <p:cNvSpPr/>
              <p:nvPr/>
            </p:nvSpPr>
            <p:spPr>
              <a:xfrm>
                <a:off x="5754688" y="1271588"/>
                <a:ext cx="153987" cy="155575"/>
              </a:xfrm>
              <a:custGeom>
                <a:rect b="b" l="l" r="r" t="t"/>
                <a:pathLst>
                  <a:path extrusionOk="0" h="41" w="41">
                    <a:moveTo>
                      <a:pt x="38" y="15"/>
                    </a:moveTo>
                    <a:cubicBezTo>
                      <a:pt x="41" y="24"/>
                      <a:pt x="36" y="35"/>
                      <a:pt x="26" y="38"/>
                    </a:cubicBezTo>
                    <a:cubicBezTo>
                      <a:pt x="17" y="41"/>
                      <a:pt x="6" y="36"/>
                      <a:pt x="3" y="27"/>
                    </a:cubicBezTo>
                    <a:cubicBezTo>
                      <a:pt x="0" y="17"/>
                      <a:pt x="5" y="7"/>
                      <a:pt x="15" y="3"/>
                    </a:cubicBezTo>
                    <a:cubicBezTo>
                      <a:pt x="24" y="0"/>
                      <a:pt x="35" y="5"/>
                      <a:pt x="38"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71"/>
              <p:cNvSpPr/>
              <p:nvPr/>
            </p:nvSpPr>
            <p:spPr>
              <a:xfrm>
                <a:off x="5464176" y="1370013"/>
                <a:ext cx="155575" cy="155575"/>
              </a:xfrm>
              <a:custGeom>
                <a:rect b="b" l="l" r="r" t="t"/>
                <a:pathLst>
                  <a:path extrusionOk="0" h="41" w="41">
                    <a:moveTo>
                      <a:pt x="38" y="15"/>
                    </a:moveTo>
                    <a:cubicBezTo>
                      <a:pt x="41" y="25"/>
                      <a:pt x="36" y="35"/>
                      <a:pt x="26" y="38"/>
                    </a:cubicBezTo>
                    <a:cubicBezTo>
                      <a:pt x="17" y="41"/>
                      <a:pt x="6" y="36"/>
                      <a:pt x="3" y="27"/>
                    </a:cubicBezTo>
                    <a:cubicBezTo>
                      <a:pt x="0" y="17"/>
                      <a:pt x="5" y="7"/>
                      <a:pt x="15" y="4"/>
                    </a:cubicBezTo>
                    <a:cubicBezTo>
                      <a:pt x="24" y="0"/>
                      <a:pt x="34" y="5"/>
                      <a:pt x="38"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71"/>
              <p:cNvSpPr/>
              <p:nvPr/>
            </p:nvSpPr>
            <p:spPr>
              <a:xfrm>
                <a:off x="5834063" y="1506538"/>
                <a:ext cx="153987" cy="153987"/>
              </a:xfrm>
              <a:custGeom>
                <a:rect b="b" l="l" r="r" t="t"/>
                <a:pathLst>
                  <a:path extrusionOk="0" h="41" w="41">
                    <a:moveTo>
                      <a:pt x="38" y="14"/>
                    </a:moveTo>
                    <a:cubicBezTo>
                      <a:pt x="41" y="24"/>
                      <a:pt x="36" y="34"/>
                      <a:pt x="26" y="37"/>
                    </a:cubicBezTo>
                    <a:cubicBezTo>
                      <a:pt x="17" y="41"/>
                      <a:pt x="6" y="36"/>
                      <a:pt x="3" y="26"/>
                    </a:cubicBezTo>
                    <a:cubicBezTo>
                      <a:pt x="0" y="16"/>
                      <a:pt x="5" y="6"/>
                      <a:pt x="14" y="3"/>
                    </a:cubicBezTo>
                    <a:cubicBezTo>
                      <a:pt x="24" y="0"/>
                      <a:pt x="34" y="5"/>
                      <a:pt x="38" y="1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71"/>
              <p:cNvSpPr/>
              <p:nvPr/>
            </p:nvSpPr>
            <p:spPr>
              <a:xfrm>
                <a:off x="5543551" y="1603376"/>
                <a:ext cx="153987" cy="155575"/>
              </a:xfrm>
              <a:custGeom>
                <a:rect b="b" l="l" r="r" t="t"/>
                <a:pathLst>
                  <a:path extrusionOk="0" h="41" w="41">
                    <a:moveTo>
                      <a:pt x="38" y="14"/>
                    </a:moveTo>
                    <a:cubicBezTo>
                      <a:pt x="41" y="24"/>
                      <a:pt x="36" y="34"/>
                      <a:pt x="26" y="38"/>
                    </a:cubicBezTo>
                    <a:cubicBezTo>
                      <a:pt x="17" y="41"/>
                      <a:pt x="6" y="36"/>
                      <a:pt x="3" y="26"/>
                    </a:cubicBezTo>
                    <a:cubicBezTo>
                      <a:pt x="0" y="17"/>
                      <a:pt x="5" y="6"/>
                      <a:pt x="14" y="3"/>
                    </a:cubicBezTo>
                    <a:cubicBezTo>
                      <a:pt x="24" y="0"/>
                      <a:pt x="34" y="5"/>
                      <a:pt x="38" y="1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71"/>
              <p:cNvSpPr/>
              <p:nvPr/>
            </p:nvSpPr>
            <p:spPr>
              <a:xfrm>
                <a:off x="5913438" y="1736725"/>
                <a:ext cx="153987" cy="153987"/>
              </a:xfrm>
              <a:custGeom>
                <a:rect b="b" l="l" r="r" t="t"/>
                <a:pathLst>
                  <a:path extrusionOk="0" h="41" w="41">
                    <a:moveTo>
                      <a:pt x="37" y="15"/>
                    </a:moveTo>
                    <a:cubicBezTo>
                      <a:pt x="41" y="24"/>
                      <a:pt x="36" y="35"/>
                      <a:pt x="26" y="38"/>
                    </a:cubicBezTo>
                    <a:cubicBezTo>
                      <a:pt x="16" y="41"/>
                      <a:pt x="6" y="36"/>
                      <a:pt x="3" y="26"/>
                    </a:cubicBezTo>
                    <a:cubicBezTo>
                      <a:pt x="0" y="17"/>
                      <a:pt x="5" y="7"/>
                      <a:pt x="14" y="3"/>
                    </a:cubicBezTo>
                    <a:cubicBezTo>
                      <a:pt x="24" y="0"/>
                      <a:pt x="34" y="5"/>
                      <a:pt x="37"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71"/>
              <p:cNvSpPr/>
              <p:nvPr/>
            </p:nvSpPr>
            <p:spPr>
              <a:xfrm>
                <a:off x="5619751" y="1833563"/>
                <a:ext cx="157163" cy="155575"/>
              </a:xfrm>
              <a:custGeom>
                <a:rect b="b" l="l" r="r" t="t"/>
                <a:pathLst>
                  <a:path extrusionOk="0" h="41" w="42">
                    <a:moveTo>
                      <a:pt x="38" y="15"/>
                    </a:moveTo>
                    <a:cubicBezTo>
                      <a:pt x="42" y="24"/>
                      <a:pt x="36" y="35"/>
                      <a:pt x="27" y="38"/>
                    </a:cubicBezTo>
                    <a:cubicBezTo>
                      <a:pt x="17" y="41"/>
                      <a:pt x="7" y="36"/>
                      <a:pt x="4" y="27"/>
                    </a:cubicBezTo>
                    <a:cubicBezTo>
                      <a:pt x="0" y="17"/>
                      <a:pt x="6" y="7"/>
                      <a:pt x="15" y="3"/>
                    </a:cubicBezTo>
                    <a:cubicBezTo>
                      <a:pt x="25" y="0"/>
                      <a:pt x="35" y="5"/>
                      <a:pt x="38" y="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71"/>
              <p:cNvSpPr/>
              <p:nvPr/>
            </p:nvSpPr>
            <p:spPr>
              <a:xfrm>
                <a:off x="5576888" y="1114426"/>
                <a:ext cx="298450" cy="803275"/>
              </a:xfrm>
              <a:custGeom>
                <a:rect b="b" l="l" r="r" t="t"/>
                <a:pathLst>
                  <a:path extrusionOk="0" h="506" w="188">
                    <a:moveTo>
                      <a:pt x="0" y="7"/>
                    </a:moveTo>
                    <a:lnTo>
                      <a:pt x="169" y="506"/>
                    </a:lnTo>
                    <a:lnTo>
                      <a:pt x="188" y="501"/>
                    </a:lnTo>
                    <a:lnTo>
                      <a:pt x="17" y="0"/>
                    </a:lnTo>
                    <a:lnTo>
                      <a:pt x="0" y="7"/>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71"/>
              <p:cNvSpPr/>
              <p:nvPr/>
            </p:nvSpPr>
            <p:spPr>
              <a:xfrm>
                <a:off x="5576888" y="1114426"/>
                <a:ext cx="298450" cy="803275"/>
              </a:xfrm>
              <a:custGeom>
                <a:rect b="b" l="l" r="r" t="t"/>
                <a:pathLst>
                  <a:path extrusionOk="0" h="506" w="188">
                    <a:moveTo>
                      <a:pt x="0" y="7"/>
                    </a:moveTo>
                    <a:lnTo>
                      <a:pt x="169" y="506"/>
                    </a:lnTo>
                    <a:lnTo>
                      <a:pt x="188" y="501"/>
                    </a:lnTo>
                    <a:lnTo>
                      <a:pt x="17" y="0"/>
                    </a:ln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71"/>
              <p:cNvSpPr/>
              <p:nvPr/>
            </p:nvSpPr>
            <p:spPr>
              <a:xfrm>
                <a:off x="6003926" y="725488"/>
                <a:ext cx="647700" cy="1138237"/>
              </a:xfrm>
              <a:custGeom>
                <a:rect b="b" l="l" r="r" t="t"/>
                <a:pathLst>
                  <a:path extrusionOk="0" h="302" w="172">
                    <a:moveTo>
                      <a:pt x="103" y="0"/>
                    </a:moveTo>
                    <a:cubicBezTo>
                      <a:pt x="94" y="0"/>
                      <a:pt x="86" y="8"/>
                      <a:pt x="86" y="17"/>
                    </a:cubicBezTo>
                    <a:cubicBezTo>
                      <a:pt x="86" y="8"/>
                      <a:pt x="78" y="0"/>
                      <a:pt x="69" y="0"/>
                    </a:cubicBezTo>
                    <a:cubicBezTo>
                      <a:pt x="14" y="0"/>
                      <a:pt x="14" y="0"/>
                      <a:pt x="14" y="0"/>
                    </a:cubicBezTo>
                    <a:cubicBezTo>
                      <a:pt x="7" y="0"/>
                      <a:pt x="0" y="6"/>
                      <a:pt x="0" y="14"/>
                    </a:cubicBezTo>
                    <a:cubicBezTo>
                      <a:pt x="0" y="288"/>
                      <a:pt x="0" y="288"/>
                      <a:pt x="0" y="288"/>
                    </a:cubicBezTo>
                    <a:cubicBezTo>
                      <a:pt x="0" y="296"/>
                      <a:pt x="7" y="302"/>
                      <a:pt x="14" y="302"/>
                    </a:cubicBezTo>
                    <a:cubicBezTo>
                      <a:pt x="69" y="302"/>
                      <a:pt x="69" y="302"/>
                      <a:pt x="69" y="302"/>
                    </a:cubicBezTo>
                    <a:cubicBezTo>
                      <a:pt x="78" y="302"/>
                      <a:pt x="86" y="294"/>
                      <a:pt x="86" y="285"/>
                    </a:cubicBezTo>
                    <a:cubicBezTo>
                      <a:pt x="86" y="294"/>
                      <a:pt x="94" y="302"/>
                      <a:pt x="103" y="302"/>
                    </a:cubicBezTo>
                    <a:cubicBezTo>
                      <a:pt x="158" y="302"/>
                      <a:pt x="158" y="302"/>
                      <a:pt x="158" y="302"/>
                    </a:cubicBezTo>
                    <a:cubicBezTo>
                      <a:pt x="166" y="302"/>
                      <a:pt x="172" y="296"/>
                      <a:pt x="172" y="288"/>
                    </a:cubicBezTo>
                    <a:cubicBezTo>
                      <a:pt x="172" y="14"/>
                      <a:pt x="172" y="14"/>
                      <a:pt x="172" y="14"/>
                    </a:cubicBezTo>
                    <a:cubicBezTo>
                      <a:pt x="172" y="6"/>
                      <a:pt x="166" y="0"/>
                      <a:pt x="158" y="0"/>
                    </a:cubicBezTo>
                    <a:lnTo>
                      <a:pt x="103"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71"/>
              <p:cNvSpPr/>
              <p:nvPr/>
            </p:nvSpPr>
            <p:spPr>
              <a:xfrm>
                <a:off x="6415088" y="857250"/>
                <a:ext cx="135000" cy="1398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71"/>
              <p:cNvSpPr/>
              <p:nvPr/>
            </p:nvSpPr>
            <p:spPr>
              <a:xfrm>
                <a:off x="6105526" y="857250"/>
                <a:ext cx="139800" cy="1398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71"/>
              <p:cNvSpPr/>
              <p:nvPr/>
            </p:nvSpPr>
            <p:spPr>
              <a:xfrm>
                <a:off x="6415088" y="1103313"/>
                <a:ext cx="135000" cy="1380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71"/>
              <p:cNvSpPr/>
              <p:nvPr/>
            </p:nvSpPr>
            <p:spPr>
              <a:xfrm>
                <a:off x="6105526" y="1103313"/>
                <a:ext cx="139800" cy="1380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71"/>
              <p:cNvSpPr/>
              <p:nvPr/>
            </p:nvSpPr>
            <p:spPr>
              <a:xfrm>
                <a:off x="6415088" y="1347788"/>
                <a:ext cx="135000" cy="1398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71"/>
              <p:cNvSpPr/>
              <p:nvPr/>
            </p:nvSpPr>
            <p:spPr>
              <a:xfrm>
                <a:off x="6105526" y="1347788"/>
                <a:ext cx="139800" cy="1398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71"/>
              <p:cNvSpPr/>
              <p:nvPr/>
            </p:nvSpPr>
            <p:spPr>
              <a:xfrm>
                <a:off x="6415088" y="1592263"/>
                <a:ext cx="135000" cy="1365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71"/>
              <p:cNvSpPr/>
              <p:nvPr/>
            </p:nvSpPr>
            <p:spPr>
              <a:xfrm>
                <a:off x="6105526" y="1592263"/>
                <a:ext cx="139800" cy="1365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71"/>
              <p:cNvSpPr/>
              <p:nvPr/>
            </p:nvSpPr>
            <p:spPr>
              <a:xfrm>
                <a:off x="6313488" y="876301"/>
                <a:ext cx="30300" cy="836700"/>
              </a:xfrm>
              <a:prstGeom prst="rect">
                <a:avLst/>
              </a:prstGeom>
              <a:solidFill>
                <a:srgbClr val="9BDD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71"/>
              <p:cNvSpPr/>
              <p:nvPr/>
            </p:nvSpPr>
            <p:spPr>
              <a:xfrm>
                <a:off x="6313488" y="876301"/>
                <a:ext cx="30163" cy="836612"/>
              </a:xfrm>
              <a:custGeom>
                <a:rect b="b" l="l" r="r" t="t"/>
                <a:pathLst>
                  <a:path extrusionOk="0" h="527" w="19">
                    <a:moveTo>
                      <a:pt x="0" y="0"/>
                    </a:moveTo>
                    <a:lnTo>
                      <a:pt x="0" y="527"/>
                    </a:lnTo>
                    <a:lnTo>
                      <a:pt x="19" y="527"/>
                    </a:lnTo>
                    <a:lnTo>
                      <a:pt x="19" y="0"/>
                    </a:ln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42" name="Google Shape;1642;p71"/>
          <p:cNvGrpSpPr/>
          <p:nvPr/>
        </p:nvGrpSpPr>
        <p:grpSpPr>
          <a:xfrm>
            <a:off x="2583477" y="3378182"/>
            <a:ext cx="593845" cy="593845"/>
            <a:chOff x="2583477" y="3378182"/>
            <a:chExt cx="593845" cy="593845"/>
          </a:xfrm>
        </p:grpSpPr>
        <p:sp>
          <p:nvSpPr>
            <p:cNvPr id="1643" name="Google Shape;1643;p71"/>
            <p:cNvSpPr/>
            <p:nvPr/>
          </p:nvSpPr>
          <p:spPr>
            <a:xfrm>
              <a:off x="25834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4" name="Google Shape;1644;p71"/>
            <p:cNvGrpSpPr/>
            <p:nvPr/>
          </p:nvGrpSpPr>
          <p:grpSpPr>
            <a:xfrm>
              <a:off x="2666312" y="3441076"/>
              <a:ext cx="428187" cy="468058"/>
              <a:chOff x="3281363" y="827088"/>
              <a:chExt cx="1176337" cy="1285875"/>
            </a:xfrm>
          </p:grpSpPr>
          <p:sp>
            <p:nvSpPr>
              <p:cNvPr id="1645" name="Google Shape;1645;p71"/>
              <p:cNvSpPr/>
              <p:nvPr/>
            </p:nvSpPr>
            <p:spPr>
              <a:xfrm>
                <a:off x="4002088" y="1652588"/>
                <a:ext cx="455612" cy="460375"/>
              </a:xfrm>
              <a:custGeom>
                <a:rect b="b" l="l" r="r" t="t"/>
                <a:pathLst>
                  <a:path extrusionOk="0" h="122" w="121">
                    <a:moveTo>
                      <a:pt x="121" y="61"/>
                    </a:moveTo>
                    <a:cubicBezTo>
                      <a:pt x="121" y="65"/>
                      <a:pt x="121" y="68"/>
                      <a:pt x="120" y="71"/>
                    </a:cubicBezTo>
                    <a:cubicBezTo>
                      <a:pt x="115" y="100"/>
                      <a:pt x="90" y="122"/>
                      <a:pt x="60" y="122"/>
                    </a:cubicBezTo>
                    <a:cubicBezTo>
                      <a:pt x="54" y="122"/>
                      <a:pt x="49" y="121"/>
                      <a:pt x="43" y="119"/>
                    </a:cubicBezTo>
                    <a:cubicBezTo>
                      <a:pt x="31" y="116"/>
                      <a:pt x="21" y="109"/>
                      <a:pt x="13" y="99"/>
                    </a:cubicBezTo>
                    <a:cubicBezTo>
                      <a:pt x="6" y="91"/>
                      <a:pt x="2" y="82"/>
                      <a:pt x="0" y="71"/>
                    </a:cubicBezTo>
                    <a:cubicBezTo>
                      <a:pt x="0" y="68"/>
                      <a:pt x="0" y="65"/>
                      <a:pt x="0" y="61"/>
                    </a:cubicBezTo>
                    <a:cubicBezTo>
                      <a:pt x="0" y="58"/>
                      <a:pt x="0" y="54"/>
                      <a:pt x="0" y="51"/>
                    </a:cubicBezTo>
                    <a:cubicBezTo>
                      <a:pt x="2" y="41"/>
                      <a:pt x="6" y="31"/>
                      <a:pt x="13" y="23"/>
                    </a:cubicBezTo>
                    <a:cubicBezTo>
                      <a:pt x="21" y="14"/>
                      <a:pt x="31" y="6"/>
                      <a:pt x="43" y="3"/>
                    </a:cubicBezTo>
                    <a:cubicBezTo>
                      <a:pt x="49" y="1"/>
                      <a:pt x="54" y="0"/>
                      <a:pt x="60" y="0"/>
                    </a:cubicBezTo>
                    <a:cubicBezTo>
                      <a:pt x="90" y="0"/>
                      <a:pt x="115" y="22"/>
                      <a:pt x="120" y="51"/>
                    </a:cubicBezTo>
                    <a:cubicBezTo>
                      <a:pt x="121" y="54"/>
                      <a:pt x="121" y="58"/>
                      <a:pt x="121" y="61"/>
                    </a:cubicBez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71"/>
              <p:cNvSpPr/>
              <p:nvPr/>
            </p:nvSpPr>
            <p:spPr>
              <a:xfrm>
                <a:off x="4002088" y="1844676"/>
                <a:ext cx="455612" cy="76200"/>
              </a:xfrm>
              <a:custGeom>
                <a:rect b="b" l="l" r="r" t="t"/>
                <a:pathLst>
                  <a:path extrusionOk="0" h="20" w="121">
                    <a:moveTo>
                      <a:pt x="121" y="10"/>
                    </a:moveTo>
                    <a:cubicBezTo>
                      <a:pt x="121" y="14"/>
                      <a:pt x="121" y="17"/>
                      <a:pt x="120" y="20"/>
                    </a:cubicBezTo>
                    <a:cubicBezTo>
                      <a:pt x="0" y="20"/>
                      <a:pt x="0" y="20"/>
                      <a:pt x="0" y="20"/>
                    </a:cubicBezTo>
                    <a:cubicBezTo>
                      <a:pt x="0" y="17"/>
                      <a:pt x="0" y="14"/>
                      <a:pt x="0" y="10"/>
                    </a:cubicBezTo>
                    <a:cubicBezTo>
                      <a:pt x="0" y="7"/>
                      <a:pt x="0" y="3"/>
                      <a:pt x="0" y="0"/>
                    </a:cubicBezTo>
                    <a:cubicBezTo>
                      <a:pt x="120" y="0"/>
                      <a:pt x="120" y="0"/>
                      <a:pt x="120" y="0"/>
                    </a:cubicBezTo>
                    <a:cubicBezTo>
                      <a:pt x="121" y="3"/>
                      <a:pt x="121" y="7"/>
                      <a:pt x="121" y="10"/>
                    </a:cubicBez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71"/>
              <p:cNvSpPr/>
              <p:nvPr/>
            </p:nvSpPr>
            <p:spPr>
              <a:xfrm>
                <a:off x="4051301" y="1663700"/>
                <a:ext cx="112712" cy="438150"/>
              </a:xfrm>
              <a:custGeom>
                <a:rect b="b" l="l" r="r" t="t"/>
                <a:pathLst>
                  <a:path extrusionOk="0" h="116" w="30">
                    <a:moveTo>
                      <a:pt x="30" y="68"/>
                    </a:moveTo>
                    <a:cubicBezTo>
                      <a:pt x="0" y="68"/>
                      <a:pt x="0" y="68"/>
                      <a:pt x="0" y="68"/>
                    </a:cubicBezTo>
                    <a:cubicBezTo>
                      <a:pt x="0" y="96"/>
                      <a:pt x="0" y="96"/>
                      <a:pt x="0" y="96"/>
                    </a:cubicBezTo>
                    <a:cubicBezTo>
                      <a:pt x="8" y="106"/>
                      <a:pt x="18" y="113"/>
                      <a:pt x="30" y="116"/>
                    </a:cubicBezTo>
                    <a:cubicBezTo>
                      <a:pt x="30" y="68"/>
                      <a:pt x="30" y="68"/>
                      <a:pt x="30" y="68"/>
                    </a:cubicBezTo>
                    <a:moveTo>
                      <a:pt x="30" y="0"/>
                    </a:moveTo>
                    <a:cubicBezTo>
                      <a:pt x="30" y="0"/>
                      <a:pt x="30" y="0"/>
                      <a:pt x="30" y="0"/>
                    </a:cubicBezTo>
                    <a:cubicBezTo>
                      <a:pt x="18" y="3"/>
                      <a:pt x="8" y="11"/>
                      <a:pt x="0" y="20"/>
                    </a:cubicBezTo>
                    <a:cubicBezTo>
                      <a:pt x="0" y="48"/>
                      <a:pt x="0" y="48"/>
                      <a:pt x="0" y="48"/>
                    </a:cubicBezTo>
                    <a:cubicBezTo>
                      <a:pt x="30" y="48"/>
                      <a:pt x="30" y="48"/>
                      <a:pt x="30" y="48"/>
                    </a:cubicBezTo>
                    <a:cubicBezTo>
                      <a:pt x="30" y="0"/>
                      <a:pt x="30" y="0"/>
                      <a:pt x="30"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71"/>
              <p:cNvSpPr/>
              <p:nvPr/>
            </p:nvSpPr>
            <p:spPr>
              <a:xfrm>
                <a:off x="4051301" y="1844676"/>
                <a:ext cx="112800" cy="76200"/>
              </a:xfrm>
              <a:prstGeom prst="rect">
                <a:avLst/>
              </a:prstGeom>
              <a:solidFill>
                <a:srgbClr val="7BB5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71"/>
              <p:cNvSpPr/>
              <p:nvPr/>
            </p:nvSpPr>
            <p:spPr>
              <a:xfrm>
                <a:off x="4051301" y="1844676"/>
                <a:ext cx="112800" cy="762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71"/>
              <p:cNvSpPr/>
              <p:nvPr/>
            </p:nvSpPr>
            <p:spPr>
              <a:xfrm>
                <a:off x="3360738" y="1136651"/>
                <a:ext cx="690600" cy="968400"/>
              </a:xfrm>
              <a:prstGeom prst="rect">
                <a:avLst/>
              </a:pr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71"/>
              <p:cNvSpPr/>
              <p:nvPr/>
            </p:nvSpPr>
            <p:spPr>
              <a:xfrm>
                <a:off x="3360738" y="1136651"/>
                <a:ext cx="690600" cy="9684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71"/>
              <p:cNvSpPr/>
              <p:nvPr/>
            </p:nvSpPr>
            <p:spPr>
              <a:xfrm>
                <a:off x="3621088" y="1320801"/>
                <a:ext cx="430200" cy="566700"/>
              </a:xfrm>
              <a:prstGeom prst="rect">
                <a:avLst/>
              </a:pr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71"/>
              <p:cNvSpPr/>
              <p:nvPr/>
            </p:nvSpPr>
            <p:spPr>
              <a:xfrm>
                <a:off x="3621088" y="1320801"/>
                <a:ext cx="430200" cy="566700"/>
              </a:xfrm>
              <a:prstGeom prst="rect">
                <a:avLst/>
              </a:prstGeom>
              <a:solidFill>
                <a:schemeClr val="dk2"/>
              </a:solidFill>
              <a:ln cap="flat" cmpd="sng" w="9525">
                <a:solidFill>
                  <a:schemeClr val="dk2"/>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71"/>
              <p:cNvSpPr/>
              <p:nvPr/>
            </p:nvSpPr>
            <p:spPr>
              <a:xfrm>
                <a:off x="3621088" y="1724026"/>
                <a:ext cx="430200" cy="163500"/>
              </a:xfrm>
              <a:prstGeom prst="rect">
                <a:avLst/>
              </a:prstGeom>
              <a:solidFill>
                <a:srgbClr val="9BDD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71"/>
              <p:cNvSpPr/>
              <p:nvPr/>
            </p:nvSpPr>
            <p:spPr>
              <a:xfrm>
                <a:off x="3621088" y="1724026"/>
                <a:ext cx="430200" cy="163500"/>
              </a:xfrm>
              <a:prstGeom prst="rect">
                <a:avLst/>
              </a:prstGeom>
              <a:solidFill>
                <a:schemeClr val="dk2"/>
              </a:solidFill>
              <a:ln cap="flat" cmpd="sng" w="9525">
                <a:solidFill>
                  <a:schemeClr val="dk2"/>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71"/>
              <p:cNvSpPr/>
              <p:nvPr/>
            </p:nvSpPr>
            <p:spPr>
              <a:xfrm>
                <a:off x="3881438" y="1320801"/>
                <a:ext cx="169863" cy="403225"/>
              </a:xfrm>
              <a:custGeom>
                <a:rect b="b" l="l" r="r" t="t"/>
                <a:pathLst>
                  <a:path extrusionOk="0" h="254" w="107">
                    <a:moveTo>
                      <a:pt x="107" y="0"/>
                    </a:moveTo>
                    <a:lnTo>
                      <a:pt x="107" y="0"/>
                    </a:lnTo>
                    <a:lnTo>
                      <a:pt x="0" y="0"/>
                    </a:lnTo>
                    <a:lnTo>
                      <a:pt x="0" y="254"/>
                    </a:lnTo>
                    <a:lnTo>
                      <a:pt x="107" y="254"/>
                    </a:lnTo>
                    <a:lnTo>
                      <a:pt x="107"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71"/>
              <p:cNvSpPr/>
              <p:nvPr/>
            </p:nvSpPr>
            <p:spPr>
              <a:xfrm>
                <a:off x="3881438" y="1320801"/>
                <a:ext cx="169863" cy="403225"/>
              </a:xfrm>
              <a:custGeom>
                <a:rect b="b" l="l" r="r" t="t"/>
                <a:pathLst>
                  <a:path extrusionOk="0" h="254" w="107">
                    <a:moveTo>
                      <a:pt x="107" y="0"/>
                    </a:moveTo>
                    <a:lnTo>
                      <a:pt x="107" y="0"/>
                    </a:lnTo>
                    <a:lnTo>
                      <a:pt x="0" y="0"/>
                    </a:lnTo>
                    <a:lnTo>
                      <a:pt x="0" y="254"/>
                    </a:lnTo>
                    <a:lnTo>
                      <a:pt x="107" y="254"/>
                    </a:lnTo>
                    <a:lnTo>
                      <a:pt x="107" y="0"/>
                    </a:lnTo>
                  </a:path>
                </a:pathLst>
              </a:custGeom>
              <a:noFill/>
              <a:ln cap="flat" cmpd="sng" w="9525">
                <a:solidFill>
                  <a:schemeClr val="dk2"/>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71"/>
              <p:cNvSpPr/>
              <p:nvPr/>
            </p:nvSpPr>
            <p:spPr>
              <a:xfrm>
                <a:off x="3881438" y="1724026"/>
                <a:ext cx="169863" cy="163513"/>
              </a:xfrm>
              <a:custGeom>
                <a:rect b="b" l="l" r="r" t="t"/>
                <a:pathLst>
                  <a:path extrusionOk="0" h="103" w="107">
                    <a:moveTo>
                      <a:pt x="107" y="0"/>
                    </a:moveTo>
                    <a:lnTo>
                      <a:pt x="107" y="0"/>
                    </a:lnTo>
                    <a:lnTo>
                      <a:pt x="0" y="0"/>
                    </a:lnTo>
                    <a:lnTo>
                      <a:pt x="0" y="103"/>
                    </a:lnTo>
                    <a:lnTo>
                      <a:pt x="107" y="103"/>
                    </a:lnTo>
                    <a:lnTo>
                      <a:pt x="107" y="76"/>
                    </a:lnTo>
                    <a:lnTo>
                      <a:pt x="107" y="10"/>
                    </a:lnTo>
                    <a:lnTo>
                      <a:pt x="107"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71"/>
              <p:cNvSpPr/>
              <p:nvPr/>
            </p:nvSpPr>
            <p:spPr>
              <a:xfrm>
                <a:off x="3881438" y="1724026"/>
                <a:ext cx="169863" cy="163513"/>
              </a:xfrm>
              <a:custGeom>
                <a:rect b="b" l="l" r="r" t="t"/>
                <a:pathLst>
                  <a:path extrusionOk="0" h="103" w="107">
                    <a:moveTo>
                      <a:pt x="107" y="0"/>
                    </a:moveTo>
                    <a:lnTo>
                      <a:pt x="107" y="0"/>
                    </a:lnTo>
                    <a:lnTo>
                      <a:pt x="0" y="0"/>
                    </a:lnTo>
                    <a:lnTo>
                      <a:pt x="0" y="103"/>
                    </a:lnTo>
                    <a:lnTo>
                      <a:pt x="107" y="103"/>
                    </a:lnTo>
                    <a:lnTo>
                      <a:pt x="107" y="76"/>
                    </a:lnTo>
                    <a:lnTo>
                      <a:pt x="107" y="10"/>
                    </a:lnTo>
                    <a:lnTo>
                      <a:pt x="107"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71"/>
              <p:cNvSpPr/>
              <p:nvPr/>
            </p:nvSpPr>
            <p:spPr>
              <a:xfrm>
                <a:off x="3281363" y="890588"/>
                <a:ext cx="844500" cy="246000"/>
              </a:xfrm>
              <a:prstGeom prst="rect">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71"/>
              <p:cNvSpPr/>
              <p:nvPr/>
            </p:nvSpPr>
            <p:spPr>
              <a:xfrm>
                <a:off x="3281363" y="1016001"/>
                <a:ext cx="844500" cy="120600"/>
              </a:xfrm>
              <a:prstGeom prst="rect">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71"/>
              <p:cNvSpPr/>
              <p:nvPr/>
            </p:nvSpPr>
            <p:spPr>
              <a:xfrm>
                <a:off x="3360738" y="827088"/>
                <a:ext cx="690562" cy="63500"/>
              </a:xfrm>
              <a:custGeom>
                <a:rect b="b" l="l" r="r" t="t"/>
                <a:pathLst>
                  <a:path extrusionOk="0" h="17" w="183">
                    <a:moveTo>
                      <a:pt x="183" y="17"/>
                    </a:moveTo>
                    <a:cubicBezTo>
                      <a:pt x="0" y="17"/>
                      <a:pt x="0" y="17"/>
                      <a:pt x="0" y="17"/>
                    </a:cubicBezTo>
                    <a:cubicBezTo>
                      <a:pt x="0" y="13"/>
                      <a:pt x="1" y="8"/>
                      <a:pt x="4" y="5"/>
                    </a:cubicBezTo>
                    <a:cubicBezTo>
                      <a:pt x="8" y="2"/>
                      <a:pt x="12" y="0"/>
                      <a:pt x="16" y="0"/>
                    </a:cubicBezTo>
                    <a:cubicBezTo>
                      <a:pt x="166" y="0"/>
                      <a:pt x="166" y="0"/>
                      <a:pt x="166" y="0"/>
                    </a:cubicBezTo>
                    <a:cubicBezTo>
                      <a:pt x="175" y="0"/>
                      <a:pt x="183" y="8"/>
                      <a:pt x="183" y="1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3" name="Google Shape;1663;p71"/>
              <p:cNvSpPr/>
              <p:nvPr/>
            </p:nvSpPr>
            <p:spPr>
              <a:xfrm>
                <a:off x="3360738" y="1136651"/>
                <a:ext cx="690563" cy="173038"/>
              </a:xfrm>
              <a:custGeom>
                <a:rect b="b" l="l" r="r" t="t"/>
                <a:pathLst>
                  <a:path extrusionOk="0" h="109" w="435">
                    <a:moveTo>
                      <a:pt x="435" y="0"/>
                    </a:moveTo>
                    <a:lnTo>
                      <a:pt x="0" y="109"/>
                    </a:lnTo>
                    <a:lnTo>
                      <a:pt x="0" y="0"/>
                    </a:lnTo>
                    <a:lnTo>
                      <a:pt x="435"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64" name="Google Shape;1664;p71"/>
          <p:cNvGrpSpPr/>
          <p:nvPr/>
        </p:nvGrpSpPr>
        <p:grpSpPr>
          <a:xfrm>
            <a:off x="3429277" y="3378182"/>
            <a:ext cx="593845" cy="593845"/>
            <a:chOff x="3429277" y="3378182"/>
            <a:chExt cx="593845" cy="593845"/>
          </a:xfrm>
        </p:grpSpPr>
        <p:sp>
          <p:nvSpPr>
            <p:cNvPr id="1665" name="Google Shape;1665;p71"/>
            <p:cNvSpPr/>
            <p:nvPr/>
          </p:nvSpPr>
          <p:spPr>
            <a:xfrm>
              <a:off x="34292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66" name="Google Shape;1666;p71"/>
            <p:cNvGrpSpPr/>
            <p:nvPr/>
          </p:nvGrpSpPr>
          <p:grpSpPr>
            <a:xfrm>
              <a:off x="3489581" y="3438803"/>
              <a:ext cx="473236" cy="472602"/>
              <a:chOff x="3278188" y="2913063"/>
              <a:chExt cx="1184275" cy="1182687"/>
            </a:xfrm>
          </p:grpSpPr>
          <p:sp>
            <p:nvSpPr>
              <p:cNvPr id="1667" name="Google Shape;1667;p71"/>
              <p:cNvSpPr/>
              <p:nvPr/>
            </p:nvSpPr>
            <p:spPr>
              <a:xfrm>
                <a:off x="3278188" y="2913063"/>
                <a:ext cx="1184275" cy="1182687"/>
              </a:xfrm>
              <a:custGeom>
                <a:rect b="b" l="l" r="r" t="t"/>
                <a:pathLst>
                  <a:path extrusionOk="0" h="314" w="314">
                    <a:moveTo>
                      <a:pt x="286" y="28"/>
                    </a:moveTo>
                    <a:cubicBezTo>
                      <a:pt x="286" y="28"/>
                      <a:pt x="286" y="28"/>
                      <a:pt x="286" y="28"/>
                    </a:cubicBezTo>
                    <a:cubicBezTo>
                      <a:pt x="257" y="0"/>
                      <a:pt x="211" y="0"/>
                      <a:pt x="183" y="28"/>
                    </a:cubicBezTo>
                    <a:cubicBezTo>
                      <a:pt x="28" y="183"/>
                      <a:pt x="28" y="183"/>
                      <a:pt x="28" y="183"/>
                    </a:cubicBezTo>
                    <a:cubicBezTo>
                      <a:pt x="0" y="211"/>
                      <a:pt x="0" y="257"/>
                      <a:pt x="28" y="286"/>
                    </a:cubicBezTo>
                    <a:cubicBezTo>
                      <a:pt x="57" y="314"/>
                      <a:pt x="103" y="314"/>
                      <a:pt x="131" y="286"/>
                    </a:cubicBezTo>
                    <a:cubicBezTo>
                      <a:pt x="286" y="131"/>
                      <a:pt x="286" y="131"/>
                      <a:pt x="286" y="131"/>
                    </a:cubicBezTo>
                    <a:cubicBezTo>
                      <a:pt x="314" y="103"/>
                      <a:pt x="314" y="57"/>
                      <a:pt x="286" y="2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71"/>
              <p:cNvSpPr/>
              <p:nvPr/>
            </p:nvSpPr>
            <p:spPr>
              <a:xfrm>
                <a:off x="3654425" y="3289300"/>
                <a:ext cx="430213" cy="430213"/>
              </a:xfrm>
              <a:custGeom>
                <a:rect b="b" l="l" r="r" t="t"/>
                <a:pathLst>
                  <a:path extrusionOk="0" h="271" w="271">
                    <a:moveTo>
                      <a:pt x="271" y="143"/>
                    </a:moveTo>
                    <a:lnTo>
                      <a:pt x="131" y="0"/>
                    </a:lnTo>
                    <a:lnTo>
                      <a:pt x="0" y="131"/>
                    </a:lnTo>
                    <a:lnTo>
                      <a:pt x="140" y="271"/>
                    </a:lnTo>
                    <a:lnTo>
                      <a:pt x="271" y="143"/>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71"/>
              <p:cNvSpPr/>
              <p:nvPr/>
            </p:nvSpPr>
            <p:spPr>
              <a:xfrm>
                <a:off x="4073526" y="3251201"/>
                <a:ext cx="57150" cy="57150"/>
              </a:xfrm>
              <a:custGeom>
                <a:rect b="b" l="l" r="r" t="t"/>
                <a:pathLst>
                  <a:path extrusionOk="0" h="15" w="15">
                    <a:moveTo>
                      <a:pt x="12" y="13"/>
                    </a:moveTo>
                    <a:cubicBezTo>
                      <a:pt x="15" y="10"/>
                      <a:pt x="15" y="6"/>
                      <a:pt x="12" y="3"/>
                    </a:cubicBezTo>
                    <a:cubicBezTo>
                      <a:pt x="9" y="0"/>
                      <a:pt x="5" y="0"/>
                      <a:pt x="2" y="3"/>
                    </a:cubicBezTo>
                    <a:cubicBezTo>
                      <a:pt x="0" y="6"/>
                      <a:pt x="0" y="10"/>
                      <a:pt x="2" y="13"/>
                    </a:cubicBezTo>
                    <a:cubicBezTo>
                      <a:pt x="5" y="15"/>
                      <a:pt x="9" y="15"/>
                      <a:pt x="12"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71"/>
              <p:cNvSpPr/>
              <p:nvPr/>
            </p:nvSpPr>
            <p:spPr>
              <a:xfrm>
                <a:off x="3986213" y="3165476"/>
                <a:ext cx="57150" cy="55563"/>
              </a:xfrm>
              <a:custGeom>
                <a:rect b="b" l="l" r="r" t="t"/>
                <a:pathLst>
                  <a:path extrusionOk="0" h="15" w="15">
                    <a:moveTo>
                      <a:pt x="12" y="12"/>
                    </a:moveTo>
                    <a:cubicBezTo>
                      <a:pt x="14" y="10"/>
                      <a:pt x="15" y="5"/>
                      <a:pt x="12" y="3"/>
                    </a:cubicBezTo>
                    <a:cubicBezTo>
                      <a:pt x="9" y="0"/>
                      <a:pt x="5" y="0"/>
                      <a:pt x="2" y="3"/>
                    </a:cubicBezTo>
                    <a:cubicBezTo>
                      <a:pt x="0" y="5"/>
                      <a:pt x="0" y="10"/>
                      <a:pt x="2" y="12"/>
                    </a:cubicBezTo>
                    <a:cubicBezTo>
                      <a:pt x="5" y="15"/>
                      <a:pt x="9" y="15"/>
                      <a:pt x="12"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71"/>
              <p:cNvSpPr/>
              <p:nvPr/>
            </p:nvSpPr>
            <p:spPr>
              <a:xfrm>
                <a:off x="4160838" y="3341688"/>
                <a:ext cx="55563" cy="57150"/>
              </a:xfrm>
              <a:custGeom>
                <a:rect b="b" l="l" r="r" t="t"/>
                <a:pathLst>
                  <a:path extrusionOk="0" h="15" w="15">
                    <a:moveTo>
                      <a:pt x="12" y="12"/>
                    </a:moveTo>
                    <a:cubicBezTo>
                      <a:pt x="15" y="10"/>
                      <a:pt x="15" y="5"/>
                      <a:pt x="12" y="3"/>
                    </a:cubicBezTo>
                    <a:cubicBezTo>
                      <a:pt x="10" y="0"/>
                      <a:pt x="5" y="0"/>
                      <a:pt x="3" y="3"/>
                    </a:cubicBezTo>
                    <a:cubicBezTo>
                      <a:pt x="0" y="5"/>
                      <a:pt x="0" y="9"/>
                      <a:pt x="3" y="12"/>
                    </a:cubicBezTo>
                    <a:cubicBezTo>
                      <a:pt x="5" y="15"/>
                      <a:pt x="9" y="15"/>
                      <a:pt x="12"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71"/>
              <p:cNvSpPr/>
              <p:nvPr/>
            </p:nvSpPr>
            <p:spPr>
              <a:xfrm>
                <a:off x="4164013" y="3165476"/>
                <a:ext cx="57150" cy="55563"/>
              </a:xfrm>
              <a:custGeom>
                <a:rect b="b" l="l" r="r" t="t"/>
                <a:pathLst>
                  <a:path extrusionOk="0" h="15" w="15">
                    <a:moveTo>
                      <a:pt x="12" y="12"/>
                    </a:moveTo>
                    <a:cubicBezTo>
                      <a:pt x="15" y="10"/>
                      <a:pt x="15" y="5"/>
                      <a:pt x="12" y="3"/>
                    </a:cubicBezTo>
                    <a:cubicBezTo>
                      <a:pt x="9" y="0"/>
                      <a:pt x="5" y="0"/>
                      <a:pt x="2" y="3"/>
                    </a:cubicBezTo>
                    <a:cubicBezTo>
                      <a:pt x="0" y="5"/>
                      <a:pt x="0" y="9"/>
                      <a:pt x="2" y="12"/>
                    </a:cubicBezTo>
                    <a:cubicBezTo>
                      <a:pt x="5" y="15"/>
                      <a:pt x="9" y="15"/>
                      <a:pt x="12"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71"/>
              <p:cNvSpPr/>
              <p:nvPr/>
            </p:nvSpPr>
            <p:spPr>
              <a:xfrm>
                <a:off x="4073526" y="3074988"/>
                <a:ext cx="57150" cy="55563"/>
              </a:xfrm>
              <a:custGeom>
                <a:rect b="b" l="l" r="r" t="t"/>
                <a:pathLst>
                  <a:path extrusionOk="0" h="15" w="15">
                    <a:moveTo>
                      <a:pt x="13" y="13"/>
                    </a:moveTo>
                    <a:cubicBezTo>
                      <a:pt x="15" y="10"/>
                      <a:pt x="15" y="6"/>
                      <a:pt x="13" y="3"/>
                    </a:cubicBezTo>
                    <a:cubicBezTo>
                      <a:pt x="10" y="0"/>
                      <a:pt x="6" y="0"/>
                      <a:pt x="3" y="3"/>
                    </a:cubicBezTo>
                    <a:cubicBezTo>
                      <a:pt x="1" y="6"/>
                      <a:pt x="0" y="10"/>
                      <a:pt x="3" y="13"/>
                    </a:cubicBezTo>
                    <a:cubicBezTo>
                      <a:pt x="6" y="15"/>
                      <a:pt x="10" y="15"/>
                      <a:pt x="13"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71"/>
              <p:cNvSpPr/>
              <p:nvPr/>
            </p:nvSpPr>
            <p:spPr>
              <a:xfrm>
                <a:off x="4251326" y="3251201"/>
                <a:ext cx="55563" cy="57150"/>
              </a:xfrm>
              <a:custGeom>
                <a:rect b="b" l="l" r="r" t="t"/>
                <a:pathLst>
                  <a:path extrusionOk="0" h="15" w="15">
                    <a:moveTo>
                      <a:pt x="12" y="13"/>
                    </a:moveTo>
                    <a:cubicBezTo>
                      <a:pt x="15" y="10"/>
                      <a:pt x="15" y="6"/>
                      <a:pt x="12" y="3"/>
                    </a:cubicBezTo>
                    <a:cubicBezTo>
                      <a:pt x="9" y="0"/>
                      <a:pt x="5" y="0"/>
                      <a:pt x="2" y="3"/>
                    </a:cubicBezTo>
                    <a:cubicBezTo>
                      <a:pt x="0" y="6"/>
                      <a:pt x="0" y="10"/>
                      <a:pt x="2" y="13"/>
                    </a:cubicBezTo>
                    <a:cubicBezTo>
                      <a:pt x="5" y="15"/>
                      <a:pt x="9" y="15"/>
                      <a:pt x="12"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71"/>
              <p:cNvSpPr/>
              <p:nvPr/>
            </p:nvSpPr>
            <p:spPr>
              <a:xfrm>
                <a:off x="3522663" y="3787776"/>
                <a:ext cx="52388" cy="55563"/>
              </a:xfrm>
              <a:custGeom>
                <a:rect b="b" l="l" r="r" t="t"/>
                <a:pathLst>
                  <a:path extrusionOk="0" h="15" w="14">
                    <a:moveTo>
                      <a:pt x="12" y="13"/>
                    </a:moveTo>
                    <a:cubicBezTo>
                      <a:pt x="14" y="10"/>
                      <a:pt x="14" y="6"/>
                      <a:pt x="12" y="3"/>
                    </a:cubicBezTo>
                    <a:cubicBezTo>
                      <a:pt x="9" y="1"/>
                      <a:pt x="5" y="0"/>
                      <a:pt x="2" y="3"/>
                    </a:cubicBezTo>
                    <a:cubicBezTo>
                      <a:pt x="0" y="6"/>
                      <a:pt x="0" y="10"/>
                      <a:pt x="2" y="13"/>
                    </a:cubicBezTo>
                    <a:cubicBezTo>
                      <a:pt x="5" y="15"/>
                      <a:pt x="9" y="15"/>
                      <a:pt x="12"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71"/>
              <p:cNvSpPr/>
              <p:nvPr/>
            </p:nvSpPr>
            <p:spPr>
              <a:xfrm>
                <a:off x="3432175" y="3700463"/>
                <a:ext cx="57150" cy="57150"/>
              </a:xfrm>
              <a:custGeom>
                <a:rect b="b" l="l" r="r" t="t"/>
                <a:pathLst>
                  <a:path extrusionOk="0" h="15" w="15">
                    <a:moveTo>
                      <a:pt x="13" y="12"/>
                    </a:moveTo>
                    <a:cubicBezTo>
                      <a:pt x="15" y="10"/>
                      <a:pt x="15" y="5"/>
                      <a:pt x="13" y="3"/>
                    </a:cubicBezTo>
                    <a:cubicBezTo>
                      <a:pt x="10" y="0"/>
                      <a:pt x="6" y="0"/>
                      <a:pt x="3" y="3"/>
                    </a:cubicBezTo>
                    <a:cubicBezTo>
                      <a:pt x="0" y="5"/>
                      <a:pt x="0" y="10"/>
                      <a:pt x="3" y="12"/>
                    </a:cubicBezTo>
                    <a:cubicBezTo>
                      <a:pt x="6" y="15"/>
                      <a:pt x="10" y="15"/>
                      <a:pt x="13"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71"/>
              <p:cNvSpPr/>
              <p:nvPr/>
            </p:nvSpPr>
            <p:spPr>
              <a:xfrm>
                <a:off x="3609976" y="3878263"/>
                <a:ext cx="55563" cy="55563"/>
              </a:xfrm>
              <a:custGeom>
                <a:rect b="b" l="l" r="r" t="t"/>
                <a:pathLst>
                  <a:path extrusionOk="0" h="15" w="15">
                    <a:moveTo>
                      <a:pt x="12" y="12"/>
                    </a:moveTo>
                    <a:cubicBezTo>
                      <a:pt x="15" y="10"/>
                      <a:pt x="15" y="5"/>
                      <a:pt x="12" y="3"/>
                    </a:cubicBezTo>
                    <a:cubicBezTo>
                      <a:pt x="9" y="0"/>
                      <a:pt x="5" y="0"/>
                      <a:pt x="2" y="3"/>
                    </a:cubicBezTo>
                    <a:cubicBezTo>
                      <a:pt x="0" y="5"/>
                      <a:pt x="0" y="10"/>
                      <a:pt x="2" y="12"/>
                    </a:cubicBezTo>
                    <a:cubicBezTo>
                      <a:pt x="5" y="15"/>
                      <a:pt x="9" y="15"/>
                      <a:pt x="12"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71"/>
              <p:cNvSpPr/>
              <p:nvPr/>
            </p:nvSpPr>
            <p:spPr>
              <a:xfrm>
                <a:off x="3609976" y="3700463"/>
                <a:ext cx="55563" cy="57150"/>
              </a:xfrm>
              <a:custGeom>
                <a:rect b="b" l="l" r="r" t="t"/>
                <a:pathLst>
                  <a:path extrusionOk="0" h="15" w="15">
                    <a:moveTo>
                      <a:pt x="13" y="12"/>
                    </a:moveTo>
                    <a:cubicBezTo>
                      <a:pt x="15" y="10"/>
                      <a:pt x="15" y="5"/>
                      <a:pt x="13" y="3"/>
                    </a:cubicBezTo>
                    <a:cubicBezTo>
                      <a:pt x="10" y="0"/>
                      <a:pt x="6" y="0"/>
                      <a:pt x="3" y="3"/>
                    </a:cubicBezTo>
                    <a:cubicBezTo>
                      <a:pt x="0" y="5"/>
                      <a:pt x="0" y="9"/>
                      <a:pt x="3" y="12"/>
                    </a:cubicBezTo>
                    <a:cubicBezTo>
                      <a:pt x="6" y="15"/>
                      <a:pt x="10" y="15"/>
                      <a:pt x="13" y="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71"/>
              <p:cNvSpPr/>
              <p:nvPr/>
            </p:nvSpPr>
            <p:spPr>
              <a:xfrm>
                <a:off x="3522663" y="3609975"/>
                <a:ext cx="57150" cy="57150"/>
              </a:xfrm>
              <a:custGeom>
                <a:rect b="b" l="l" r="r" t="t"/>
                <a:pathLst>
                  <a:path extrusionOk="0" h="15" w="15">
                    <a:moveTo>
                      <a:pt x="13" y="13"/>
                    </a:moveTo>
                    <a:cubicBezTo>
                      <a:pt x="15" y="10"/>
                      <a:pt x="15" y="6"/>
                      <a:pt x="13" y="3"/>
                    </a:cubicBezTo>
                    <a:cubicBezTo>
                      <a:pt x="10" y="0"/>
                      <a:pt x="6" y="0"/>
                      <a:pt x="3" y="3"/>
                    </a:cubicBezTo>
                    <a:cubicBezTo>
                      <a:pt x="0" y="6"/>
                      <a:pt x="0" y="10"/>
                      <a:pt x="3" y="13"/>
                    </a:cubicBezTo>
                    <a:cubicBezTo>
                      <a:pt x="6" y="15"/>
                      <a:pt x="10" y="15"/>
                      <a:pt x="13"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71"/>
              <p:cNvSpPr/>
              <p:nvPr/>
            </p:nvSpPr>
            <p:spPr>
              <a:xfrm>
                <a:off x="3700463" y="3787776"/>
                <a:ext cx="55563" cy="55563"/>
              </a:xfrm>
              <a:custGeom>
                <a:rect b="b" l="l" r="r" t="t"/>
                <a:pathLst>
                  <a:path extrusionOk="0" h="15" w="15">
                    <a:moveTo>
                      <a:pt x="12" y="13"/>
                    </a:moveTo>
                    <a:cubicBezTo>
                      <a:pt x="15" y="10"/>
                      <a:pt x="15" y="6"/>
                      <a:pt x="12" y="3"/>
                    </a:cubicBezTo>
                    <a:cubicBezTo>
                      <a:pt x="9" y="0"/>
                      <a:pt x="5" y="0"/>
                      <a:pt x="2" y="3"/>
                    </a:cubicBezTo>
                    <a:cubicBezTo>
                      <a:pt x="0" y="6"/>
                      <a:pt x="0" y="10"/>
                      <a:pt x="2" y="13"/>
                    </a:cubicBezTo>
                    <a:cubicBezTo>
                      <a:pt x="5" y="15"/>
                      <a:pt x="9" y="15"/>
                      <a:pt x="12" y="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71"/>
              <p:cNvSpPr/>
              <p:nvPr/>
            </p:nvSpPr>
            <p:spPr>
              <a:xfrm>
                <a:off x="3278188" y="2913063"/>
                <a:ext cx="1184275" cy="1182687"/>
              </a:xfrm>
              <a:custGeom>
                <a:rect b="b" l="l" r="r" t="t"/>
                <a:pathLst>
                  <a:path extrusionOk="0" h="314" w="314">
                    <a:moveTo>
                      <a:pt x="286" y="286"/>
                    </a:moveTo>
                    <a:cubicBezTo>
                      <a:pt x="286" y="286"/>
                      <a:pt x="286" y="286"/>
                      <a:pt x="286" y="286"/>
                    </a:cubicBezTo>
                    <a:cubicBezTo>
                      <a:pt x="257" y="314"/>
                      <a:pt x="211" y="314"/>
                      <a:pt x="183" y="286"/>
                    </a:cubicBezTo>
                    <a:cubicBezTo>
                      <a:pt x="28" y="131"/>
                      <a:pt x="28" y="131"/>
                      <a:pt x="28" y="131"/>
                    </a:cubicBezTo>
                    <a:cubicBezTo>
                      <a:pt x="0" y="103"/>
                      <a:pt x="0" y="57"/>
                      <a:pt x="28" y="28"/>
                    </a:cubicBezTo>
                    <a:cubicBezTo>
                      <a:pt x="57" y="0"/>
                      <a:pt x="103" y="0"/>
                      <a:pt x="131" y="28"/>
                    </a:cubicBezTo>
                    <a:cubicBezTo>
                      <a:pt x="286" y="183"/>
                      <a:pt x="286" y="183"/>
                      <a:pt x="286" y="183"/>
                    </a:cubicBezTo>
                    <a:cubicBezTo>
                      <a:pt x="314" y="211"/>
                      <a:pt x="314" y="257"/>
                      <a:pt x="286" y="286"/>
                    </a:cubicBez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71"/>
              <p:cNvSpPr/>
              <p:nvPr/>
            </p:nvSpPr>
            <p:spPr>
              <a:xfrm>
                <a:off x="3654425" y="3289300"/>
                <a:ext cx="430213" cy="430213"/>
              </a:xfrm>
              <a:custGeom>
                <a:rect b="b" l="l" r="r" t="t"/>
                <a:pathLst>
                  <a:path extrusionOk="0" h="271" w="271">
                    <a:moveTo>
                      <a:pt x="271" y="131"/>
                    </a:moveTo>
                    <a:lnTo>
                      <a:pt x="131" y="271"/>
                    </a:lnTo>
                    <a:lnTo>
                      <a:pt x="0" y="143"/>
                    </a:lnTo>
                    <a:lnTo>
                      <a:pt x="140" y="0"/>
                    </a:lnTo>
                    <a:lnTo>
                      <a:pt x="271" y="131"/>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71"/>
              <p:cNvSpPr/>
              <p:nvPr/>
            </p:nvSpPr>
            <p:spPr>
              <a:xfrm>
                <a:off x="4073526" y="3700463"/>
                <a:ext cx="57150" cy="57150"/>
              </a:xfrm>
              <a:custGeom>
                <a:rect b="b" l="l" r="r" t="t"/>
                <a:pathLst>
                  <a:path extrusionOk="0" h="15" w="15">
                    <a:moveTo>
                      <a:pt x="12" y="3"/>
                    </a:moveTo>
                    <a:cubicBezTo>
                      <a:pt x="15" y="5"/>
                      <a:pt x="15" y="9"/>
                      <a:pt x="12" y="12"/>
                    </a:cubicBezTo>
                    <a:cubicBezTo>
                      <a:pt x="9" y="15"/>
                      <a:pt x="5" y="15"/>
                      <a:pt x="2" y="12"/>
                    </a:cubicBezTo>
                    <a:cubicBezTo>
                      <a:pt x="0" y="10"/>
                      <a:pt x="0" y="5"/>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71"/>
              <p:cNvSpPr/>
              <p:nvPr/>
            </p:nvSpPr>
            <p:spPr>
              <a:xfrm>
                <a:off x="3986213" y="3787776"/>
                <a:ext cx="57150" cy="55563"/>
              </a:xfrm>
              <a:custGeom>
                <a:rect b="b" l="l" r="r" t="t"/>
                <a:pathLst>
                  <a:path extrusionOk="0" h="15" w="15">
                    <a:moveTo>
                      <a:pt x="12" y="3"/>
                    </a:moveTo>
                    <a:cubicBezTo>
                      <a:pt x="14" y="6"/>
                      <a:pt x="15" y="10"/>
                      <a:pt x="12" y="13"/>
                    </a:cubicBezTo>
                    <a:cubicBezTo>
                      <a:pt x="9" y="15"/>
                      <a:pt x="5" y="15"/>
                      <a:pt x="2" y="13"/>
                    </a:cubicBezTo>
                    <a:cubicBezTo>
                      <a:pt x="0" y="10"/>
                      <a:pt x="0" y="6"/>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71"/>
              <p:cNvSpPr/>
              <p:nvPr/>
            </p:nvSpPr>
            <p:spPr>
              <a:xfrm>
                <a:off x="4160838" y="3609975"/>
                <a:ext cx="55563" cy="57150"/>
              </a:xfrm>
              <a:custGeom>
                <a:rect b="b" l="l" r="r" t="t"/>
                <a:pathLst>
                  <a:path extrusionOk="0" h="15" w="15">
                    <a:moveTo>
                      <a:pt x="12" y="3"/>
                    </a:moveTo>
                    <a:cubicBezTo>
                      <a:pt x="15" y="6"/>
                      <a:pt x="15" y="10"/>
                      <a:pt x="12" y="13"/>
                    </a:cubicBezTo>
                    <a:cubicBezTo>
                      <a:pt x="10" y="15"/>
                      <a:pt x="5" y="15"/>
                      <a:pt x="3" y="13"/>
                    </a:cubicBezTo>
                    <a:cubicBezTo>
                      <a:pt x="0" y="10"/>
                      <a:pt x="0" y="6"/>
                      <a:pt x="3"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71"/>
              <p:cNvSpPr/>
              <p:nvPr/>
            </p:nvSpPr>
            <p:spPr>
              <a:xfrm>
                <a:off x="4164013" y="3787776"/>
                <a:ext cx="57150" cy="55563"/>
              </a:xfrm>
              <a:custGeom>
                <a:rect b="b" l="l" r="r" t="t"/>
                <a:pathLst>
                  <a:path extrusionOk="0" h="15" w="15">
                    <a:moveTo>
                      <a:pt x="12" y="3"/>
                    </a:moveTo>
                    <a:cubicBezTo>
                      <a:pt x="15" y="6"/>
                      <a:pt x="15" y="10"/>
                      <a:pt x="12" y="13"/>
                    </a:cubicBezTo>
                    <a:cubicBezTo>
                      <a:pt x="9" y="15"/>
                      <a:pt x="5" y="15"/>
                      <a:pt x="2" y="13"/>
                    </a:cubicBezTo>
                    <a:cubicBezTo>
                      <a:pt x="0" y="10"/>
                      <a:pt x="0" y="6"/>
                      <a:pt x="2" y="3"/>
                    </a:cubicBezTo>
                    <a:cubicBezTo>
                      <a:pt x="5" y="1"/>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71"/>
              <p:cNvSpPr/>
              <p:nvPr/>
            </p:nvSpPr>
            <p:spPr>
              <a:xfrm>
                <a:off x="4073526" y="3878263"/>
                <a:ext cx="57150" cy="55563"/>
              </a:xfrm>
              <a:custGeom>
                <a:rect b="b" l="l" r="r" t="t"/>
                <a:pathLst>
                  <a:path extrusionOk="0" h="15" w="15">
                    <a:moveTo>
                      <a:pt x="13" y="3"/>
                    </a:moveTo>
                    <a:cubicBezTo>
                      <a:pt x="15" y="5"/>
                      <a:pt x="15" y="10"/>
                      <a:pt x="13" y="12"/>
                    </a:cubicBezTo>
                    <a:cubicBezTo>
                      <a:pt x="10" y="15"/>
                      <a:pt x="6" y="15"/>
                      <a:pt x="3" y="12"/>
                    </a:cubicBezTo>
                    <a:cubicBezTo>
                      <a:pt x="1" y="10"/>
                      <a:pt x="0" y="5"/>
                      <a:pt x="3" y="3"/>
                    </a:cubicBezTo>
                    <a:cubicBezTo>
                      <a:pt x="6" y="0"/>
                      <a:pt x="10" y="0"/>
                      <a:pt x="13"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71"/>
              <p:cNvSpPr/>
              <p:nvPr/>
            </p:nvSpPr>
            <p:spPr>
              <a:xfrm>
                <a:off x="4251326" y="3700463"/>
                <a:ext cx="55563" cy="57150"/>
              </a:xfrm>
              <a:custGeom>
                <a:rect b="b" l="l" r="r" t="t"/>
                <a:pathLst>
                  <a:path extrusionOk="0" h="15" w="15">
                    <a:moveTo>
                      <a:pt x="12" y="3"/>
                    </a:moveTo>
                    <a:cubicBezTo>
                      <a:pt x="15" y="5"/>
                      <a:pt x="15" y="10"/>
                      <a:pt x="12" y="12"/>
                    </a:cubicBezTo>
                    <a:cubicBezTo>
                      <a:pt x="9" y="15"/>
                      <a:pt x="5" y="15"/>
                      <a:pt x="2" y="12"/>
                    </a:cubicBezTo>
                    <a:cubicBezTo>
                      <a:pt x="0" y="10"/>
                      <a:pt x="0" y="5"/>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71"/>
              <p:cNvSpPr/>
              <p:nvPr/>
            </p:nvSpPr>
            <p:spPr>
              <a:xfrm>
                <a:off x="3522663" y="3165476"/>
                <a:ext cx="52388" cy="55563"/>
              </a:xfrm>
              <a:custGeom>
                <a:rect b="b" l="l" r="r" t="t"/>
                <a:pathLst>
                  <a:path extrusionOk="0" h="15" w="14">
                    <a:moveTo>
                      <a:pt x="12" y="3"/>
                    </a:moveTo>
                    <a:cubicBezTo>
                      <a:pt x="14" y="5"/>
                      <a:pt x="14" y="9"/>
                      <a:pt x="12" y="12"/>
                    </a:cubicBezTo>
                    <a:cubicBezTo>
                      <a:pt x="9" y="15"/>
                      <a:pt x="5" y="15"/>
                      <a:pt x="2" y="12"/>
                    </a:cubicBezTo>
                    <a:cubicBezTo>
                      <a:pt x="0" y="10"/>
                      <a:pt x="0" y="5"/>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71"/>
              <p:cNvSpPr/>
              <p:nvPr/>
            </p:nvSpPr>
            <p:spPr>
              <a:xfrm>
                <a:off x="3432175" y="3251201"/>
                <a:ext cx="57150" cy="57150"/>
              </a:xfrm>
              <a:custGeom>
                <a:rect b="b" l="l" r="r" t="t"/>
                <a:pathLst>
                  <a:path extrusionOk="0" h="15" w="15">
                    <a:moveTo>
                      <a:pt x="13" y="3"/>
                    </a:moveTo>
                    <a:cubicBezTo>
                      <a:pt x="15" y="6"/>
                      <a:pt x="15" y="10"/>
                      <a:pt x="13" y="13"/>
                    </a:cubicBezTo>
                    <a:cubicBezTo>
                      <a:pt x="10" y="15"/>
                      <a:pt x="6" y="15"/>
                      <a:pt x="3" y="13"/>
                    </a:cubicBezTo>
                    <a:cubicBezTo>
                      <a:pt x="0" y="10"/>
                      <a:pt x="0" y="6"/>
                      <a:pt x="3" y="3"/>
                    </a:cubicBezTo>
                    <a:cubicBezTo>
                      <a:pt x="6" y="0"/>
                      <a:pt x="10" y="0"/>
                      <a:pt x="13"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71"/>
              <p:cNvSpPr/>
              <p:nvPr/>
            </p:nvSpPr>
            <p:spPr>
              <a:xfrm>
                <a:off x="3609976" y="3074988"/>
                <a:ext cx="55563" cy="55563"/>
              </a:xfrm>
              <a:custGeom>
                <a:rect b="b" l="l" r="r" t="t"/>
                <a:pathLst>
                  <a:path extrusionOk="0" h="15" w="15">
                    <a:moveTo>
                      <a:pt x="12" y="3"/>
                    </a:moveTo>
                    <a:cubicBezTo>
                      <a:pt x="15" y="6"/>
                      <a:pt x="15" y="10"/>
                      <a:pt x="12" y="13"/>
                    </a:cubicBezTo>
                    <a:cubicBezTo>
                      <a:pt x="9" y="15"/>
                      <a:pt x="5" y="15"/>
                      <a:pt x="2" y="13"/>
                    </a:cubicBezTo>
                    <a:cubicBezTo>
                      <a:pt x="0" y="10"/>
                      <a:pt x="0" y="6"/>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71"/>
              <p:cNvSpPr/>
              <p:nvPr/>
            </p:nvSpPr>
            <p:spPr>
              <a:xfrm>
                <a:off x="3609976" y="3251201"/>
                <a:ext cx="55563" cy="57150"/>
              </a:xfrm>
              <a:custGeom>
                <a:rect b="b" l="l" r="r" t="t"/>
                <a:pathLst>
                  <a:path extrusionOk="0" h="15" w="15">
                    <a:moveTo>
                      <a:pt x="13" y="3"/>
                    </a:moveTo>
                    <a:cubicBezTo>
                      <a:pt x="15" y="6"/>
                      <a:pt x="15" y="10"/>
                      <a:pt x="13" y="13"/>
                    </a:cubicBezTo>
                    <a:cubicBezTo>
                      <a:pt x="10" y="15"/>
                      <a:pt x="6" y="15"/>
                      <a:pt x="3" y="13"/>
                    </a:cubicBezTo>
                    <a:cubicBezTo>
                      <a:pt x="0" y="10"/>
                      <a:pt x="0" y="6"/>
                      <a:pt x="3" y="3"/>
                    </a:cubicBezTo>
                    <a:cubicBezTo>
                      <a:pt x="6" y="0"/>
                      <a:pt x="10" y="0"/>
                      <a:pt x="13"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71"/>
              <p:cNvSpPr/>
              <p:nvPr/>
            </p:nvSpPr>
            <p:spPr>
              <a:xfrm>
                <a:off x="3522663" y="3341688"/>
                <a:ext cx="57150" cy="57150"/>
              </a:xfrm>
              <a:custGeom>
                <a:rect b="b" l="l" r="r" t="t"/>
                <a:pathLst>
                  <a:path extrusionOk="0" h="15" w="15">
                    <a:moveTo>
                      <a:pt x="13" y="3"/>
                    </a:moveTo>
                    <a:cubicBezTo>
                      <a:pt x="15" y="5"/>
                      <a:pt x="15" y="9"/>
                      <a:pt x="13" y="12"/>
                    </a:cubicBezTo>
                    <a:cubicBezTo>
                      <a:pt x="10" y="15"/>
                      <a:pt x="6" y="15"/>
                      <a:pt x="3" y="12"/>
                    </a:cubicBezTo>
                    <a:cubicBezTo>
                      <a:pt x="0" y="10"/>
                      <a:pt x="0" y="5"/>
                      <a:pt x="3" y="3"/>
                    </a:cubicBezTo>
                    <a:cubicBezTo>
                      <a:pt x="6" y="0"/>
                      <a:pt x="10" y="0"/>
                      <a:pt x="13"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71"/>
              <p:cNvSpPr/>
              <p:nvPr/>
            </p:nvSpPr>
            <p:spPr>
              <a:xfrm>
                <a:off x="3700463" y="3165476"/>
                <a:ext cx="55563" cy="55563"/>
              </a:xfrm>
              <a:custGeom>
                <a:rect b="b" l="l" r="r" t="t"/>
                <a:pathLst>
                  <a:path extrusionOk="0" h="15" w="15">
                    <a:moveTo>
                      <a:pt x="12" y="3"/>
                    </a:moveTo>
                    <a:cubicBezTo>
                      <a:pt x="15" y="5"/>
                      <a:pt x="15" y="10"/>
                      <a:pt x="12" y="12"/>
                    </a:cubicBezTo>
                    <a:cubicBezTo>
                      <a:pt x="9" y="15"/>
                      <a:pt x="5" y="15"/>
                      <a:pt x="2" y="12"/>
                    </a:cubicBezTo>
                    <a:cubicBezTo>
                      <a:pt x="0" y="10"/>
                      <a:pt x="0" y="5"/>
                      <a:pt x="2" y="3"/>
                    </a:cubicBezTo>
                    <a:cubicBezTo>
                      <a:pt x="5" y="0"/>
                      <a:pt x="9" y="0"/>
                      <a:pt x="12" y="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95" name="Google Shape;1695;p71"/>
          <p:cNvGrpSpPr/>
          <p:nvPr/>
        </p:nvGrpSpPr>
        <p:grpSpPr>
          <a:xfrm>
            <a:off x="4275077" y="3378182"/>
            <a:ext cx="593845" cy="593845"/>
            <a:chOff x="4275077" y="3378182"/>
            <a:chExt cx="593845" cy="593845"/>
          </a:xfrm>
        </p:grpSpPr>
        <p:sp>
          <p:nvSpPr>
            <p:cNvPr id="1696" name="Google Shape;1696;p71"/>
            <p:cNvSpPr/>
            <p:nvPr/>
          </p:nvSpPr>
          <p:spPr>
            <a:xfrm>
              <a:off x="42750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7" name="Google Shape;1697;p71"/>
            <p:cNvGrpSpPr/>
            <p:nvPr/>
          </p:nvGrpSpPr>
          <p:grpSpPr>
            <a:xfrm>
              <a:off x="4312564" y="3533831"/>
              <a:ext cx="518878" cy="282535"/>
              <a:chOff x="5121276" y="2987676"/>
              <a:chExt cx="1836737" cy="1000125"/>
            </a:xfrm>
          </p:grpSpPr>
          <p:sp>
            <p:nvSpPr>
              <p:cNvPr id="1698" name="Google Shape;1698;p71"/>
              <p:cNvSpPr/>
              <p:nvPr/>
            </p:nvSpPr>
            <p:spPr>
              <a:xfrm>
                <a:off x="5275263" y="2987676"/>
                <a:ext cx="1531937" cy="1000125"/>
              </a:xfrm>
              <a:custGeom>
                <a:rect b="b" l="l" r="r" t="t"/>
                <a:pathLst>
                  <a:path extrusionOk="0" h="265" w="406">
                    <a:moveTo>
                      <a:pt x="123" y="0"/>
                    </a:moveTo>
                    <a:cubicBezTo>
                      <a:pt x="185" y="0"/>
                      <a:pt x="203" y="45"/>
                      <a:pt x="203" y="45"/>
                    </a:cubicBezTo>
                    <a:cubicBezTo>
                      <a:pt x="203" y="45"/>
                      <a:pt x="221" y="0"/>
                      <a:pt x="283" y="0"/>
                    </a:cubicBezTo>
                    <a:cubicBezTo>
                      <a:pt x="343" y="0"/>
                      <a:pt x="406" y="95"/>
                      <a:pt x="212" y="261"/>
                    </a:cubicBezTo>
                    <a:cubicBezTo>
                      <a:pt x="207" y="265"/>
                      <a:pt x="199" y="265"/>
                      <a:pt x="194" y="261"/>
                    </a:cubicBezTo>
                    <a:cubicBezTo>
                      <a:pt x="0" y="95"/>
                      <a:pt x="62" y="0"/>
                      <a:pt x="12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71"/>
              <p:cNvSpPr/>
              <p:nvPr/>
            </p:nvSpPr>
            <p:spPr>
              <a:xfrm>
                <a:off x="5878513" y="3308350"/>
                <a:ext cx="325438" cy="323850"/>
              </a:xfrm>
              <a:custGeom>
                <a:rect b="b" l="l" r="r" t="t"/>
                <a:pathLst>
                  <a:path extrusionOk="0" h="204" w="205">
                    <a:moveTo>
                      <a:pt x="205" y="55"/>
                    </a:moveTo>
                    <a:lnTo>
                      <a:pt x="150" y="55"/>
                    </a:lnTo>
                    <a:lnTo>
                      <a:pt x="150" y="0"/>
                    </a:lnTo>
                    <a:lnTo>
                      <a:pt x="53" y="0"/>
                    </a:lnTo>
                    <a:lnTo>
                      <a:pt x="53" y="55"/>
                    </a:lnTo>
                    <a:lnTo>
                      <a:pt x="0" y="55"/>
                    </a:lnTo>
                    <a:lnTo>
                      <a:pt x="0" y="150"/>
                    </a:lnTo>
                    <a:lnTo>
                      <a:pt x="53" y="150"/>
                    </a:lnTo>
                    <a:lnTo>
                      <a:pt x="53" y="204"/>
                    </a:lnTo>
                    <a:lnTo>
                      <a:pt x="150" y="204"/>
                    </a:lnTo>
                    <a:lnTo>
                      <a:pt x="150" y="150"/>
                    </a:lnTo>
                    <a:lnTo>
                      <a:pt x="205" y="150"/>
                    </a:lnTo>
                    <a:lnTo>
                      <a:pt x="205" y="5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71"/>
              <p:cNvSpPr/>
              <p:nvPr/>
            </p:nvSpPr>
            <p:spPr>
              <a:xfrm>
                <a:off x="6554788" y="3406775"/>
                <a:ext cx="403225" cy="131762"/>
              </a:xfrm>
              <a:custGeom>
                <a:rect b="b" l="l" r="r" t="t"/>
                <a:pathLst>
                  <a:path extrusionOk="0" h="35" w="107">
                    <a:moveTo>
                      <a:pt x="107" y="18"/>
                    </a:moveTo>
                    <a:cubicBezTo>
                      <a:pt x="107" y="27"/>
                      <a:pt x="100" y="35"/>
                      <a:pt x="90" y="35"/>
                    </a:cubicBezTo>
                    <a:cubicBezTo>
                      <a:pt x="0" y="35"/>
                      <a:pt x="0" y="35"/>
                      <a:pt x="0" y="35"/>
                    </a:cubicBezTo>
                    <a:cubicBezTo>
                      <a:pt x="22" y="0"/>
                      <a:pt x="22" y="0"/>
                      <a:pt x="22" y="0"/>
                    </a:cubicBezTo>
                    <a:cubicBezTo>
                      <a:pt x="90" y="0"/>
                      <a:pt x="90" y="0"/>
                      <a:pt x="90" y="0"/>
                    </a:cubicBezTo>
                    <a:cubicBezTo>
                      <a:pt x="95" y="0"/>
                      <a:pt x="99" y="2"/>
                      <a:pt x="102" y="5"/>
                    </a:cubicBezTo>
                    <a:cubicBezTo>
                      <a:pt x="106" y="9"/>
                      <a:pt x="107" y="13"/>
                      <a:pt x="107"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71"/>
              <p:cNvSpPr/>
              <p:nvPr/>
            </p:nvSpPr>
            <p:spPr>
              <a:xfrm>
                <a:off x="6467476" y="3538538"/>
                <a:ext cx="411162" cy="131762"/>
              </a:xfrm>
              <a:custGeom>
                <a:rect b="b" l="l" r="r" t="t"/>
                <a:pathLst>
                  <a:path extrusionOk="0" h="35" w="109">
                    <a:moveTo>
                      <a:pt x="109" y="18"/>
                    </a:moveTo>
                    <a:cubicBezTo>
                      <a:pt x="109" y="23"/>
                      <a:pt x="107" y="27"/>
                      <a:pt x="104" y="30"/>
                    </a:cubicBezTo>
                    <a:cubicBezTo>
                      <a:pt x="100" y="33"/>
                      <a:pt x="96" y="35"/>
                      <a:pt x="91" y="35"/>
                    </a:cubicBezTo>
                    <a:cubicBezTo>
                      <a:pt x="0" y="35"/>
                      <a:pt x="0" y="35"/>
                      <a:pt x="0" y="35"/>
                    </a:cubicBezTo>
                    <a:cubicBezTo>
                      <a:pt x="23" y="0"/>
                      <a:pt x="23" y="0"/>
                      <a:pt x="23" y="0"/>
                    </a:cubicBezTo>
                    <a:cubicBezTo>
                      <a:pt x="91" y="0"/>
                      <a:pt x="91" y="0"/>
                      <a:pt x="91" y="0"/>
                    </a:cubicBezTo>
                    <a:cubicBezTo>
                      <a:pt x="101" y="0"/>
                      <a:pt x="109" y="8"/>
                      <a:pt x="109" y="1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71"/>
              <p:cNvSpPr/>
              <p:nvPr/>
            </p:nvSpPr>
            <p:spPr>
              <a:xfrm>
                <a:off x="6384926" y="3670300"/>
                <a:ext cx="384175" cy="131762"/>
              </a:xfrm>
              <a:custGeom>
                <a:rect b="b" l="l" r="r" t="t"/>
                <a:pathLst>
                  <a:path extrusionOk="0" h="35" w="102">
                    <a:moveTo>
                      <a:pt x="102" y="18"/>
                    </a:moveTo>
                    <a:cubicBezTo>
                      <a:pt x="102" y="28"/>
                      <a:pt x="94" y="35"/>
                      <a:pt x="85" y="35"/>
                    </a:cubicBezTo>
                    <a:cubicBezTo>
                      <a:pt x="0" y="35"/>
                      <a:pt x="0" y="35"/>
                      <a:pt x="0" y="35"/>
                    </a:cubicBezTo>
                    <a:cubicBezTo>
                      <a:pt x="22" y="0"/>
                      <a:pt x="22" y="0"/>
                      <a:pt x="22" y="0"/>
                    </a:cubicBezTo>
                    <a:cubicBezTo>
                      <a:pt x="85" y="0"/>
                      <a:pt x="85" y="0"/>
                      <a:pt x="85" y="0"/>
                    </a:cubicBezTo>
                    <a:cubicBezTo>
                      <a:pt x="89" y="0"/>
                      <a:pt x="94" y="2"/>
                      <a:pt x="97" y="5"/>
                    </a:cubicBezTo>
                    <a:cubicBezTo>
                      <a:pt x="100" y="9"/>
                      <a:pt x="102" y="13"/>
                      <a:pt x="102"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71"/>
              <p:cNvSpPr/>
              <p:nvPr/>
            </p:nvSpPr>
            <p:spPr>
              <a:xfrm>
                <a:off x="5121275" y="3406775"/>
                <a:ext cx="407988" cy="131762"/>
              </a:xfrm>
              <a:custGeom>
                <a:rect b="b" l="l" r="r" t="t"/>
                <a:pathLst>
                  <a:path extrusionOk="0" h="35" w="108">
                    <a:moveTo>
                      <a:pt x="0" y="18"/>
                    </a:moveTo>
                    <a:cubicBezTo>
                      <a:pt x="0" y="27"/>
                      <a:pt x="8" y="35"/>
                      <a:pt x="18" y="35"/>
                    </a:cubicBezTo>
                    <a:cubicBezTo>
                      <a:pt x="108" y="35"/>
                      <a:pt x="108" y="35"/>
                      <a:pt x="108" y="35"/>
                    </a:cubicBezTo>
                    <a:cubicBezTo>
                      <a:pt x="86" y="0"/>
                      <a:pt x="86" y="0"/>
                      <a:pt x="86" y="0"/>
                    </a:cubicBezTo>
                    <a:cubicBezTo>
                      <a:pt x="18" y="0"/>
                      <a:pt x="18" y="0"/>
                      <a:pt x="18" y="0"/>
                    </a:cubicBezTo>
                    <a:cubicBezTo>
                      <a:pt x="13" y="0"/>
                      <a:pt x="8" y="2"/>
                      <a:pt x="5" y="5"/>
                    </a:cubicBezTo>
                    <a:cubicBezTo>
                      <a:pt x="2" y="9"/>
                      <a:pt x="0" y="13"/>
                      <a:pt x="0"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71"/>
              <p:cNvSpPr/>
              <p:nvPr/>
            </p:nvSpPr>
            <p:spPr>
              <a:xfrm>
                <a:off x="5203826" y="3538538"/>
                <a:ext cx="411162" cy="131762"/>
              </a:xfrm>
              <a:custGeom>
                <a:rect b="b" l="l" r="r" t="t"/>
                <a:pathLst>
                  <a:path extrusionOk="0" h="35" w="109">
                    <a:moveTo>
                      <a:pt x="0" y="18"/>
                    </a:moveTo>
                    <a:cubicBezTo>
                      <a:pt x="0" y="23"/>
                      <a:pt x="2" y="27"/>
                      <a:pt x="5" y="30"/>
                    </a:cubicBezTo>
                    <a:cubicBezTo>
                      <a:pt x="8" y="33"/>
                      <a:pt x="13" y="35"/>
                      <a:pt x="18" y="35"/>
                    </a:cubicBezTo>
                    <a:cubicBezTo>
                      <a:pt x="109" y="35"/>
                      <a:pt x="109" y="35"/>
                      <a:pt x="109" y="35"/>
                    </a:cubicBezTo>
                    <a:cubicBezTo>
                      <a:pt x="86" y="0"/>
                      <a:pt x="86" y="0"/>
                      <a:pt x="86" y="0"/>
                    </a:cubicBezTo>
                    <a:cubicBezTo>
                      <a:pt x="18" y="0"/>
                      <a:pt x="18" y="0"/>
                      <a:pt x="18" y="0"/>
                    </a:cubicBezTo>
                    <a:cubicBezTo>
                      <a:pt x="8" y="0"/>
                      <a:pt x="0" y="8"/>
                      <a:pt x="0" y="1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71"/>
              <p:cNvSpPr/>
              <p:nvPr/>
            </p:nvSpPr>
            <p:spPr>
              <a:xfrm>
                <a:off x="5313363" y="3670300"/>
                <a:ext cx="384175" cy="131762"/>
              </a:xfrm>
              <a:custGeom>
                <a:rect b="b" l="l" r="r" t="t"/>
                <a:pathLst>
                  <a:path extrusionOk="0" h="35" w="102">
                    <a:moveTo>
                      <a:pt x="0" y="18"/>
                    </a:moveTo>
                    <a:cubicBezTo>
                      <a:pt x="0" y="28"/>
                      <a:pt x="7" y="35"/>
                      <a:pt x="17" y="35"/>
                    </a:cubicBezTo>
                    <a:cubicBezTo>
                      <a:pt x="102" y="35"/>
                      <a:pt x="102" y="35"/>
                      <a:pt x="102" y="35"/>
                    </a:cubicBezTo>
                    <a:cubicBezTo>
                      <a:pt x="80" y="0"/>
                      <a:pt x="80" y="0"/>
                      <a:pt x="80" y="0"/>
                    </a:cubicBezTo>
                    <a:cubicBezTo>
                      <a:pt x="17" y="0"/>
                      <a:pt x="17" y="0"/>
                      <a:pt x="17" y="0"/>
                    </a:cubicBezTo>
                    <a:cubicBezTo>
                      <a:pt x="12" y="0"/>
                      <a:pt x="8" y="2"/>
                      <a:pt x="5" y="5"/>
                    </a:cubicBezTo>
                    <a:cubicBezTo>
                      <a:pt x="1" y="9"/>
                      <a:pt x="0" y="13"/>
                      <a:pt x="0" y="1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06" name="Google Shape;1706;p71"/>
          <p:cNvGrpSpPr/>
          <p:nvPr/>
        </p:nvGrpSpPr>
        <p:grpSpPr>
          <a:xfrm>
            <a:off x="5120877" y="3378182"/>
            <a:ext cx="593845" cy="593845"/>
            <a:chOff x="5120877" y="3378182"/>
            <a:chExt cx="593845" cy="593845"/>
          </a:xfrm>
        </p:grpSpPr>
        <p:sp>
          <p:nvSpPr>
            <p:cNvPr id="1707" name="Google Shape;1707;p71"/>
            <p:cNvSpPr/>
            <p:nvPr/>
          </p:nvSpPr>
          <p:spPr>
            <a:xfrm>
              <a:off x="51208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8" name="Google Shape;1708;p71"/>
            <p:cNvGrpSpPr/>
            <p:nvPr/>
          </p:nvGrpSpPr>
          <p:grpSpPr>
            <a:xfrm>
              <a:off x="5206284" y="3425186"/>
              <a:ext cx="423017" cy="499836"/>
              <a:chOff x="7640638" y="2754313"/>
              <a:chExt cx="1311275" cy="1549400"/>
            </a:xfrm>
          </p:grpSpPr>
          <p:sp>
            <p:nvSpPr>
              <p:cNvPr id="1709" name="Google Shape;1709;p71"/>
              <p:cNvSpPr/>
              <p:nvPr/>
            </p:nvSpPr>
            <p:spPr>
              <a:xfrm>
                <a:off x="8035926" y="3086101"/>
                <a:ext cx="781050" cy="987425"/>
              </a:xfrm>
              <a:custGeom>
                <a:rect b="b" l="l" r="r" t="t"/>
                <a:pathLst>
                  <a:path extrusionOk="0" h="622" w="492">
                    <a:moveTo>
                      <a:pt x="492" y="119"/>
                    </a:moveTo>
                    <a:lnTo>
                      <a:pt x="435" y="228"/>
                    </a:lnTo>
                    <a:lnTo>
                      <a:pt x="425" y="245"/>
                    </a:lnTo>
                    <a:lnTo>
                      <a:pt x="385" y="321"/>
                    </a:lnTo>
                    <a:lnTo>
                      <a:pt x="375" y="337"/>
                    </a:lnTo>
                    <a:lnTo>
                      <a:pt x="335" y="413"/>
                    </a:lnTo>
                    <a:lnTo>
                      <a:pt x="325" y="430"/>
                    </a:lnTo>
                    <a:lnTo>
                      <a:pt x="285" y="506"/>
                    </a:lnTo>
                    <a:lnTo>
                      <a:pt x="278" y="522"/>
                    </a:lnTo>
                    <a:lnTo>
                      <a:pt x="223" y="622"/>
                    </a:lnTo>
                    <a:lnTo>
                      <a:pt x="0" y="503"/>
                    </a:lnTo>
                    <a:lnTo>
                      <a:pt x="268" y="0"/>
                    </a:lnTo>
                    <a:lnTo>
                      <a:pt x="492" y="11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71"/>
              <p:cNvSpPr/>
              <p:nvPr/>
            </p:nvSpPr>
            <p:spPr>
              <a:xfrm>
                <a:off x="8559801" y="3365500"/>
                <a:ext cx="166688" cy="109538"/>
              </a:xfrm>
              <a:custGeom>
                <a:rect b="b" l="l" r="r" t="t"/>
                <a:pathLst>
                  <a:path extrusionOk="0" h="69" w="105">
                    <a:moveTo>
                      <a:pt x="105" y="52"/>
                    </a:moveTo>
                    <a:lnTo>
                      <a:pt x="95" y="69"/>
                    </a:lnTo>
                    <a:lnTo>
                      <a:pt x="0" y="16"/>
                    </a:lnTo>
                    <a:lnTo>
                      <a:pt x="10" y="0"/>
                    </a:lnTo>
                    <a:lnTo>
                      <a:pt x="105" y="5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71"/>
              <p:cNvSpPr/>
              <p:nvPr/>
            </p:nvSpPr>
            <p:spPr>
              <a:xfrm>
                <a:off x="8480426" y="3511550"/>
                <a:ext cx="166688" cy="109538"/>
              </a:xfrm>
              <a:custGeom>
                <a:rect b="b" l="l" r="r" t="t"/>
                <a:pathLst>
                  <a:path extrusionOk="0" h="69" w="105">
                    <a:moveTo>
                      <a:pt x="105" y="53"/>
                    </a:moveTo>
                    <a:lnTo>
                      <a:pt x="95" y="69"/>
                    </a:lnTo>
                    <a:lnTo>
                      <a:pt x="0" y="19"/>
                    </a:lnTo>
                    <a:lnTo>
                      <a:pt x="10" y="0"/>
                    </a:lnTo>
                    <a:lnTo>
                      <a:pt x="105" y="5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71"/>
              <p:cNvSpPr/>
              <p:nvPr/>
            </p:nvSpPr>
            <p:spPr>
              <a:xfrm>
                <a:off x="8401051" y="3662363"/>
                <a:ext cx="166688" cy="106363"/>
              </a:xfrm>
              <a:custGeom>
                <a:rect b="b" l="l" r="r" t="t"/>
                <a:pathLst>
                  <a:path extrusionOk="0" h="67" w="105">
                    <a:moveTo>
                      <a:pt x="105" y="50"/>
                    </a:moveTo>
                    <a:lnTo>
                      <a:pt x="95" y="67"/>
                    </a:lnTo>
                    <a:lnTo>
                      <a:pt x="0" y="17"/>
                    </a:lnTo>
                    <a:lnTo>
                      <a:pt x="10" y="0"/>
                    </a:lnTo>
                    <a:lnTo>
                      <a:pt x="105" y="5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71"/>
              <p:cNvSpPr/>
              <p:nvPr/>
            </p:nvSpPr>
            <p:spPr>
              <a:xfrm>
                <a:off x="8326438" y="3810001"/>
                <a:ext cx="161925" cy="104775"/>
              </a:xfrm>
              <a:custGeom>
                <a:rect b="b" l="l" r="r" t="t"/>
                <a:pathLst>
                  <a:path extrusionOk="0" h="66" w="102">
                    <a:moveTo>
                      <a:pt x="102" y="50"/>
                    </a:moveTo>
                    <a:lnTo>
                      <a:pt x="95" y="66"/>
                    </a:lnTo>
                    <a:lnTo>
                      <a:pt x="0" y="17"/>
                    </a:lnTo>
                    <a:lnTo>
                      <a:pt x="7" y="0"/>
                    </a:lnTo>
                    <a:lnTo>
                      <a:pt x="102" y="5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71"/>
              <p:cNvSpPr/>
              <p:nvPr/>
            </p:nvSpPr>
            <p:spPr>
              <a:xfrm>
                <a:off x="8529638" y="2836863"/>
                <a:ext cx="422275" cy="293688"/>
              </a:xfrm>
              <a:custGeom>
                <a:rect b="b" l="l" r="r" t="t"/>
                <a:pathLst>
                  <a:path extrusionOk="0" h="185" w="266">
                    <a:moveTo>
                      <a:pt x="233" y="185"/>
                    </a:moveTo>
                    <a:lnTo>
                      <a:pt x="0" y="64"/>
                    </a:lnTo>
                    <a:lnTo>
                      <a:pt x="36" y="0"/>
                    </a:lnTo>
                    <a:lnTo>
                      <a:pt x="266" y="121"/>
                    </a:lnTo>
                    <a:lnTo>
                      <a:pt x="233" y="18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71"/>
              <p:cNvSpPr/>
              <p:nvPr/>
            </p:nvSpPr>
            <p:spPr>
              <a:xfrm>
                <a:off x="8562976" y="2995613"/>
                <a:ext cx="227013" cy="222250"/>
              </a:xfrm>
              <a:custGeom>
                <a:rect b="b" l="l" r="r" t="t"/>
                <a:pathLst>
                  <a:path extrusionOk="0" h="140" w="143">
                    <a:moveTo>
                      <a:pt x="95" y="140"/>
                    </a:moveTo>
                    <a:lnTo>
                      <a:pt x="0" y="90"/>
                    </a:lnTo>
                    <a:lnTo>
                      <a:pt x="48" y="0"/>
                    </a:lnTo>
                    <a:lnTo>
                      <a:pt x="143" y="50"/>
                    </a:lnTo>
                    <a:lnTo>
                      <a:pt x="95" y="14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71"/>
              <p:cNvSpPr/>
              <p:nvPr/>
            </p:nvSpPr>
            <p:spPr>
              <a:xfrm>
                <a:off x="8597901" y="2995613"/>
                <a:ext cx="192088" cy="79375"/>
              </a:xfrm>
              <a:custGeom>
                <a:rect b="b" l="l" r="r" t="t"/>
                <a:pathLst>
                  <a:path extrusionOk="0" h="50" w="121">
                    <a:moveTo>
                      <a:pt x="26" y="0"/>
                    </a:moveTo>
                    <a:lnTo>
                      <a:pt x="121" y="50"/>
                    </a:lnTo>
                    <a:lnTo>
                      <a:pt x="0" y="50"/>
                    </a:lnTo>
                    <a:lnTo>
                      <a:pt x="26"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71"/>
              <p:cNvSpPr/>
              <p:nvPr/>
            </p:nvSpPr>
            <p:spPr>
              <a:xfrm>
                <a:off x="8032751" y="4070351"/>
                <a:ext cx="142875" cy="233363"/>
              </a:xfrm>
              <a:custGeom>
                <a:rect b="b" l="l" r="r" t="t"/>
                <a:pathLst>
                  <a:path extrusionOk="0" h="147" w="90">
                    <a:moveTo>
                      <a:pt x="73" y="0"/>
                    </a:moveTo>
                    <a:lnTo>
                      <a:pt x="0" y="138"/>
                    </a:lnTo>
                    <a:lnTo>
                      <a:pt x="16" y="147"/>
                    </a:lnTo>
                    <a:lnTo>
                      <a:pt x="90" y="9"/>
                    </a:lnTo>
                    <a:lnTo>
                      <a:pt x="73" y="0"/>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71"/>
              <p:cNvSpPr/>
              <p:nvPr/>
            </p:nvSpPr>
            <p:spPr>
              <a:xfrm>
                <a:off x="8032751" y="4070351"/>
                <a:ext cx="142875" cy="233363"/>
              </a:xfrm>
              <a:custGeom>
                <a:rect b="b" l="l" r="r" t="t"/>
                <a:pathLst>
                  <a:path extrusionOk="0" h="147" w="90">
                    <a:moveTo>
                      <a:pt x="73" y="0"/>
                    </a:moveTo>
                    <a:lnTo>
                      <a:pt x="0" y="138"/>
                    </a:lnTo>
                    <a:lnTo>
                      <a:pt x="16" y="147"/>
                    </a:lnTo>
                    <a:lnTo>
                      <a:pt x="90" y="9"/>
                    </a:ln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71"/>
              <p:cNvSpPr/>
              <p:nvPr/>
            </p:nvSpPr>
            <p:spPr>
              <a:xfrm>
                <a:off x="8035926" y="3914776"/>
                <a:ext cx="301625" cy="230188"/>
              </a:xfrm>
              <a:custGeom>
                <a:rect b="b" l="l" r="r" t="t"/>
                <a:pathLst>
                  <a:path extrusionOk="0" h="145" w="190">
                    <a:moveTo>
                      <a:pt x="157" y="145"/>
                    </a:moveTo>
                    <a:lnTo>
                      <a:pt x="0" y="62"/>
                    </a:lnTo>
                    <a:lnTo>
                      <a:pt x="33" y="0"/>
                    </a:lnTo>
                    <a:lnTo>
                      <a:pt x="190" y="84"/>
                    </a:lnTo>
                    <a:lnTo>
                      <a:pt x="157" y="145"/>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71"/>
              <p:cNvSpPr/>
              <p:nvPr/>
            </p:nvSpPr>
            <p:spPr>
              <a:xfrm>
                <a:off x="8035926" y="3914776"/>
                <a:ext cx="301625" cy="133350"/>
              </a:xfrm>
              <a:custGeom>
                <a:rect b="b" l="l" r="r" t="t"/>
                <a:pathLst>
                  <a:path extrusionOk="0" h="84" w="190">
                    <a:moveTo>
                      <a:pt x="0" y="62"/>
                    </a:moveTo>
                    <a:lnTo>
                      <a:pt x="190" y="84"/>
                    </a:lnTo>
                    <a:lnTo>
                      <a:pt x="33" y="0"/>
                    </a:lnTo>
                    <a:lnTo>
                      <a:pt x="0" y="6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71"/>
              <p:cNvSpPr/>
              <p:nvPr/>
            </p:nvSpPr>
            <p:spPr>
              <a:xfrm>
                <a:off x="7640638" y="2897188"/>
                <a:ext cx="409575" cy="682625"/>
              </a:xfrm>
              <a:custGeom>
                <a:rect b="b" l="l" r="r" t="t"/>
                <a:pathLst>
                  <a:path extrusionOk="0" h="181" w="109">
                    <a:moveTo>
                      <a:pt x="109" y="181"/>
                    </a:moveTo>
                    <a:cubicBezTo>
                      <a:pt x="109" y="42"/>
                      <a:pt x="109" y="42"/>
                      <a:pt x="109" y="42"/>
                    </a:cubicBezTo>
                    <a:cubicBezTo>
                      <a:pt x="94" y="42"/>
                      <a:pt x="81" y="29"/>
                      <a:pt x="81" y="13"/>
                    </a:cubicBezTo>
                    <a:cubicBezTo>
                      <a:pt x="81" y="0"/>
                      <a:pt x="81" y="0"/>
                      <a:pt x="81" y="0"/>
                    </a:cubicBezTo>
                    <a:cubicBezTo>
                      <a:pt x="29" y="0"/>
                      <a:pt x="29" y="0"/>
                      <a:pt x="29" y="0"/>
                    </a:cubicBezTo>
                    <a:cubicBezTo>
                      <a:pt x="29" y="13"/>
                      <a:pt x="29" y="13"/>
                      <a:pt x="29" y="13"/>
                    </a:cubicBezTo>
                    <a:cubicBezTo>
                      <a:pt x="29" y="29"/>
                      <a:pt x="16" y="42"/>
                      <a:pt x="0" y="42"/>
                    </a:cubicBezTo>
                    <a:cubicBezTo>
                      <a:pt x="0" y="181"/>
                      <a:pt x="0" y="181"/>
                      <a:pt x="0" y="181"/>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71"/>
              <p:cNvSpPr/>
              <p:nvPr/>
            </p:nvSpPr>
            <p:spPr>
              <a:xfrm>
                <a:off x="7786688" y="3187701"/>
                <a:ext cx="263400" cy="2382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71"/>
              <p:cNvSpPr/>
              <p:nvPr/>
            </p:nvSpPr>
            <p:spPr>
              <a:xfrm>
                <a:off x="7681913" y="2754313"/>
                <a:ext cx="327025" cy="142875"/>
              </a:xfrm>
              <a:custGeom>
                <a:rect b="b" l="l" r="r" t="t"/>
                <a:pathLst>
                  <a:path extrusionOk="0" h="38" w="87">
                    <a:moveTo>
                      <a:pt x="87" y="38"/>
                    </a:moveTo>
                    <a:cubicBezTo>
                      <a:pt x="0" y="38"/>
                      <a:pt x="0" y="38"/>
                      <a:pt x="0" y="38"/>
                    </a:cubicBezTo>
                    <a:cubicBezTo>
                      <a:pt x="0" y="18"/>
                      <a:pt x="0" y="18"/>
                      <a:pt x="0" y="18"/>
                    </a:cubicBezTo>
                    <a:cubicBezTo>
                      <a:pt x="0" y="8"/>
                      <a:pt x="9" y="0"/>
                      <a:pt x="19" y="0"/>
                    </a:cubicBezTo>
                    <a:cubicBezTo>
                      <a:pt x="69" y="0"/>
                      <a:pt x="69" y="0"/>
                      <a:pt x="69" y="0"/>
                    </a:cubicBezTo>
                    <a:cubicBezTo>
                      <a:pt x="79" y="0"/>
                      <a:pt x="87" y="8"/>
                      <a:pt x="87" y="18"/>
                    </a:cubicBezTo>
                    <a:lnTo>
                      <a:pt x="87" y="3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71"/>
              <p:cNvSpPr/>
              <p:nvPr/>
            </p:nvSpPr>
            <p:spPr>
              <a:xfrm>
                <a:off x="7786688" y="3346450"/>
                <a:ext cx="263400" cy="795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25" name="Google Shape;1725;p71"/>
          <p:cNvGrpSpPr/>
          <p:nvPr/>
        </p:nvGrpSpPr>
        <p:grpSpPr>
          <a:xfrm>
            <a:off x="5966677" y="3378182"/>
            <a:ext cx="593845" cy="593845"/>
            <a:chOff x="5966677" y="3378182"/>
            <a:chExt cx="593845" cy="593845"/>
          </a:xfrm>
        </p:grpSpPr>
        <p:sp>
          <p:nvSpPr>
            <p:cNvPr id="1726" name="Google Shape;1726;p71"/>
            <p:cNvSpPr/>
            <p:nvPr/>
          </p:nvSpPr>
          <p:spPr>
            <a:xfrm>
              <a:off x="59666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27" name="Google Shape;1727;p71"/>
            <p:cNvGrpSpPr/>
            <p:nvPr/>
          </p:nvGrpSpPr>
          <p:grpSpPr>
            <a:xfrm>
              <a:off x="6068072" y="3433860"/>
              <a:ext cx="391050" cy="482478"/>
              <a:chOff x="3243263" y="4591051"/>
              <a:chExt cx="1249362" cy="1541463"/>
            </a:xfrm>
          </p:grpSpPr>
          <p:sp>
            <p:nvSpPr>
              <p:cNvPr id="1728" name="Google Shape;1728;p71"/>
              <p:cNvSpPr/>
              <p:nvPr/>
            </p:nvSpPr>
            <p:spPr>
              <a:xfrm>
                <a:off x="4013201" y="4733926"/>
                <a:ext cx="479425" cy="117475"/>
              </a:xfrm>
              <a:custGeom>
                <a:rect b="b" l="l" r="r" t="t"/>
                <a:pathLst>
                  <a:path extrusionOk="0" h="31" w="127">
                    <a:moveTo>
                      <a:pt x="0" y="31"/>
                    </a:moveTo>
                    <a:cubicBezTo>
                      <a:pt x="112" y="31"/>
                      <a:pt x="112" y="31"/>
                      <a:pt x="112" y="31"/>
                    </a:cubicBezTo>
                    <a:cubicBezTo>
                      <a:pt x="121" y="31"/>
                      <a:pt x="127" y="24"/>
                      <a:pt x="127" y="15"/>
                    </a:cubicBezTo>
                    <a:cubicBezTo>
                      <a:pt x="127" y="7"/>
                      <a:pt x="121" y="0"/>
                      <a:pt x="112" y="0"/>
                    </a:cubicBezTo>
                    <a:cubicBezTo>
                      <a:pt x="0" y="0"/>
                      <a:pt x="0" y="0"/>
                      <a:pt x="0" y="0"/>
                    </a:cubicBezTo>
                    <a:cubicBezTo>
                      <a:pt x="0" y="31"/>
                      <a:pt x="0" y="31"/>
                      <a:pt x="0" y="31"/>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9" name="Google Shape;1729;p71"/>
              <p:cNvSpPr/>
              <p:nvPr/>
            </p:nvSpPr>
            <p:spPr>
              <a:xfrm>
                <a:off x="4013201" y="4851401"/>
                <a:ext cx="406400" cy="112712"/>
              </a:xfrm>
              <a:custGeom>
                <a:rect b="b" l="l" r="r" t="t"/>
                <a:pathLst>
                  <a:path extrusionOk="0" h="30" w="108">
                    <a:moveTo>
                      <a:pt x="0" y="30"/>
                    </a:moveTo>
                    <a:cubicBezTo>
                      <a:pt x="0" y="0"/>
                      <a:pt x="0" y="0"/>
                      <a:pt x="0" y="0"/>
                    </a:cubicBezTo>
                    <a:cubicBezTo>
                      <a:pt x="93" y="0"/>
                      <a:pt x="93" y="0"/>
                      <a:pt x="93" y="0"/>
                    </a:cubicBezTo>
                    <a:cubicBezTo>
                      <a:pt x="102" y="0"/>
                      <a:pt x="108" y="6"/>
                      <a:pt x="108" y="15"/>
                    </a:cubicBezTo>
                    <a:cubicBezTo>
                      <a:pt x="108" y="23"/>
                      <a:pt x="102" y="30"/>
                      <a:pt x="93" y="30"/>
                    </a:cubicBezTo>
                    <a:cubicBezTo>
                      <a:pt x="36" y="30"/>
                      <a:pt x="36" y="30"/>
                      <a:pt x="36" y="30"/>
                    </a:cubicBez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71"/>
              <p:cNvSpPr/>
              <p:nvPr/>
            </p:nvSpPr>
            <p:spPr>
              <a:xfrm>
                <a:off x="4013201" y="4964113"/>
                <a:ext cx="339725" cy="115888"/>
              </a:xfrm>
              <a:custGeom>
                <a:rect b="b" l="l" r="r" t="t"/>
                <a:pathLst>
                  <a:path extrusionOk="0" h="31" w="90">
                    <a:moveTo>
                      <a:pt x="90" y="16"/>
                    </a:moveTo>
                    <a:cubicBezTo>
                      <a:pt x="90" y="24"/>
                      <a:pt x="84" y="31"/>
                      <a:pt x="75" y="31"/>
                    </a:cubicBezTo>
                    <a:cubicBezTo>
                      <a:pt x="0" y="31"/>
                      <a:pt x="0" y="31"/>
                      <a:pt x="0" y="31"/>
                    </a:cubicBezTo>
                    <a:cubicBezTo>
                      <a:pt x="0" y="0"/>
                      <a:pt x="0" y="0"/>
                      <a:pt x="0" y="0"/>
                    </a:cubicBezTo>
                    <a:cubicBezTo>
                      <a:pt x="75" y="0"/>
                      <a:pt x="75" y="0"/>
                      <a:pt x="75" y="0"/>
                    </a:cubicBezTo>
                    <a:cubicBezTo>
                      <a:pt x="79" y="0"/>
                      <a:pt x="83" y="2"/>
                      <a:pt x="86" y="5"/>
                    </a:cubicBezTo>
                    <a:cubicBezTo>
                      <a:pt x="89" y="8"/>
                      <a:pt x="90" y="11"/>
                      <a:pt x="90"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71"/>
              <p:cNvSpPr/>
              <p:nvPr/>
            </p:nvSpPr>
            <p:spPr>
              <a:xfrm>
                <a:off x="3243263" y="4733926"/>
                <a:ext cx="479425" cy="117475"/>
              </a:xfrm>
              <a:custGeom>
                <a:rect b="b" l="l" r="r" t="t"/>
                <a:pathLst>
                  <a:path extrusionOk="0" h="31" w="127">
                    <a:moveTo>
                      <a:pt x="127" y="31"/>
                    </a:moveTo>
                    <a:cubicBezTo>
                      <a:pt x="15" y="31"/>
                      <a:pt x="15" y="31"/>
                      <a:pt x="15" y="31"/>
                    </a:cubicBezTo>
                    <a:cubicBezTo>
                      <a:pt x="7" y="31"/>
                      <a:pt x="0" y="24"/>
                      <a:pt x="0" y="15"/>
                    </a:cubicBezTo>
                    <a:cubicBezTo>
                      <a:pt x="0" y="7"/>
                      <a:pt x="7" y="0"/>
                      <a:pt x="15" y="0"/>
                    </a:cubicBezTo>
                    <a:cubicBezTo>
                      <a:pt x="127" y="0"/>
                      <a:pt x="127" y="0"/>
                      <a:pt x="127" y="0"/>
                    </a:cubicBezTo>
                    <a:cubicBezTo>
                      <a:pt x="127" y="31"/>
                      <a:pt x="127" y="31"/>
                      <a:pt x="127" y="31"/>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2" name="Google Shape;1732;p71"/>
              <p:cNvSpPr/>
              <p:nvPr/>
            </p:nvSpPr>
            <p:spPr>
              <a:xfrm>
                <a:off x="3316288" y="4851401"/>
                <a:ext cx="406400" cy="112712"/>
              </a:xfrm>
              <a:custGeom>
                <a:rect b="b" l="l" r="r" t="t"/>
                <a:pathLst>
                  <a:path extrusionOk="0" h="30" w="108">
                    <a:moveTo>
                      <a:pt x="108" y="30"/>
                    </a:moveTo>
                    <a:cubicBezTo>
                      <a:pt x="108" y="0"/>
                      <a:pt x="108" y="0"/>
                      <a:pt x="108" y="0"/>
                    </a:cubicBezTo>
                    <a:cubicBezTo>
                      <a:pt x="15" y="0"/>
                      <a:pt x="15" y="0"/>
                      <a:pt x="15" y="0"/>
                    </a:cubicBezTo>
                    <a:cubicBezTo>
                      <a:pt x="7" y="0"/>
                      <a:pt x="0" y="6"/>
                      <a:pt x="0" y="15"/>
                    </a:cubicBezTo>
                    <a:cubicBezTo>
                      <a:pt x="0" y="23"/>
                      <a:pt x="7" y="30"/>
                      <a:pt x="15" y="30"/>
                    </a:cubicBezTo>
                    <a:cubicBezTo>
                      <a:pt x="72" y="30"/>
                      <a:pt x="72" y="30"/>
                      <a:pt x="72" y="30"/>
                    </a:cubicBez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71"/>
              <p:cNvSpPr/>
              <p:nvPr/>
            </p:nvSpPr>
            <p:spPr>
              <a:xfrm>
                <a:off x="3382963" y="4964113"/>
                <a:ext cx="339725" cy="115888"/>
              </a:xfrm>
              <a:custGeom>
                <a:rect b="b" l="l" r="r" t="t"/>
                <a:pathLst>
                  <a:path extrusionOk="0" h="31" w="90">
                    <a:moveTo>
                      <a:pt x="0" y="16"/>
                    </a:moveTo>
                    <a:cubicBezTo>
                      <a:pt x="0" y="24"/>
                      <a:pt x="7" y="31"/>
                      <a:pt x="15" y="31"/>
                    </a:cubicBezTo>
                    <a:cubicBezTo>
                      <a:pt x="90" y="31"/>
                      <a:pt x="90" y="31"/>
                      <a:pt x="90" y="31"/>
                    </a:cubicBezTo>
                    <a:cubicBezTo>
                      <a:pt x="90" y="0"/>
                      <a:pt x="90" y="0"/>
                      <a:pt x="90" y="0"/>
                    </a:cubicBezTo>
                    <a:cubicBezTo>
                      <a:pt x="15" y="0"/>
                      <a:pt x="15" y="0"/>
                      <a:pt x="15" y="0"/>
                    </a:cubicBezTo>
                    <a:cubicBezTo>
                      <a:pt x="11" y="0"/>
                      <a:pt x="7" y="2"/>
                      <a:pt x="4" y="5"/>
                    </a:cubicBezTo>
                    <a:cubicBezTo>
                      <a:pt x="2" y="8"/>
                      <a:pt x="0" y="11"/>
                      <a:pt x="0"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71"/>
              <p:cNvSpPr/>
              <p:nvPr/>
            </p:nvSpPr>
            <p:spPr>
              <a:xfrm>
                <a:off x="3794125" y="5002213"/>
                <a:ext cx="147638" cy="1130300"/>
              </a:xfrm>
              <a:custGeom>
                <a:rect b="b" l="l" r="r" t="t"/>
                <a:pathLst>
                  <a:path extrusionOk="0" h="300" w="39">
                    <a:moveTo>
                      <a:pt x="20" y="300"/>
                    </a:moveTo>
                    <a:cubicBezTo>
                      <a:pt x="20" y="300"/>
                      <a:pt x="20" y="300"/>
                      <a:pt x="20" y="300"/>
                    </a:cubicBezTo>
                    <a:cubicBezTo>
                      <a:pt x="9" y="300"/>
                      <a:pt x="0" y="291"/>
                      <a:pt x="0" y="281"/>
                    </a:cubicBezTo>
                    <a:cubicBezTo>
                      <a:pt x="0" y="0"/>
                      <a:pt x="0" y="0"/>
                      <a:pt x="0" y="0"/>
                    </a:cubicBezTo>
                    <a:cubicBezTo>
                      <a:pt x="39" y="0"/>
                      <a:pt x="39" y="0"/>
                      <a:pt x="39" y="0"/>
                    </a:cubicBezTo>
                    <a:cubicBezTo>
                      <a:pt x="39" y="281"/>
                      <a:pt x="39" y="281"/>
                      <a:pt x="39" y="281"/>
                    </a:cubicBezTo>
                    <a:cubicBezTo>
                      <a:pt x="39" y="291"/>
                      <a:pt x="30" y="300"/>
                      <a:pt x="20" y="30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5" name="Google Shape;1735;p71"/>
              <p:cNvSpPr/>
              <p:nvPr/>
            </p:nvSpPr>
            <p:spPr>
              <a:xfrm>
                <a:off x="3794126" y="5110163"/>
                <a:ext cx="147638" cy="76200"/>
              </a:xfrm>
              <a:custGeom>
                <a:rect b="b" l="l" r="r" t="t"/>
                <a:pathLst>
                  <a:path extrusionOk="0" h="48" w="93">
                    <a:moveTo>
                      <a:pt x="0" y="0"/>
                    </a:moveTo>
                    <a:lnTo>
                      <a:pt x="93" y="0"/>
                    </a:lnTo>
                    <a:lnTo>
                      <a:pt x="0" y="48"/>
                    </a:ln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71"/>
              <p:cNvSpPr/>
              <p:nvPr/>
            </p:nvSpPr>
            <p:spPr>
              <a:xfrm>
                <a:off x="3602038" y="4591051"/>
                <a:ext cx="531900" cy="531900"/>
              </a:xfrm>
              <a:prstGeom prst="ellipse">
                <a:avLst/>
              </a:pr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71"/>
              <p:cNvSpPr/>
              <p:nvPr/>
            </p:nvSpPr>
            <p:spPr>
              <a:xfrm>
                <a:off x="3711575" y="4752975"/>
                <a:ext cx="312738" cy="206375"/>
              </a:xfrm>
              <a:custGeom>
                <a:rect b="b" l="l" r="r" t="t"/>
                <a:pathLst>
                  <a:path extrusionOk="0" h="55" w="83">
                    <a:moveTo>
                      <a:pt x="25" y="0"/>
                    </a:moveTo>
                    <a:cubicBezTo>
                      <a:pt x="38" y="0"/>
                      <a:pt x="42" y="10"/>
                      <a:pt x="42" y="10"/>
                    </a:cubicBezTo>
                    <a:cubicBezTo>
                      <a:pt x="42" y="10"/>
                      <a:pt x="45" y="0"/>
                      <a:pt x="58" y="0"/>
                    </a:cubicBezTo>
                    <a:cubicBezTo>
                      <a:pt x="70" y="0"/>
                      <a:pt x="83" y="20"/>
                      <a:pt x="44" y="54"/>
                    </a:cubicBezTo>
                    <a:cubicBezTo>
                      <a:pt x="42" y="55"/>
                      <a:pt x="41" y="55"/>
                      <a:pt x="40" y="54"/>
                    </a:cubicBezTo>
                    <a:cubicBezTo>
                      <a:pt x="0" y="20"/>
                      <a:pt x="13" y="0"/>
                      <a:pt x="25"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71"/>
              <p:cNvSpPr/>
              <p:nvPr/>
            </p:nvSpPr>
            <p:spPr>
              <a:xfrm>
                <a:off x="3478213" y="5145088"/>
                <a:ext cx="779463" cy="877887"/>
              </a:xfrm>
              <a:custGeom>
                <a:rect b="b" l="l" r="r" t="t"/>
                <a:pathLst>
                  <a:path extrusionOk="0" h="233" w="207">
                    <a:moveTo>
                      <a:pt x="194" y="26"/>
                    </a:moveTo>
                    <a:cubicBezTo>
                      <a:pt x="162" y="3"/>
                      <a:pt x="162" y="3"/>
                      <a:pt x="162" y="3"/>
                    </a:cubicBezTo>
                    <a:cubicBezTo>
                      <a:pt x="158" y="0"/>
                      <a:pt x="154" y="1"/>
                      <a:pt x="151" y="5"/>
                    </a:cubicBezTo>
                    <a:cubicBezTo>
                      <a:pt x="149" y="8"/>
                      <a:pt x="150" y="13"/>
                      <a:pt x="153" y="15"/>
                    </a:cubicBezTo>
                    <a:cubicBezTo>
                      <a:pt x="185" y="38"/>
                      <a:pt x="185" y="38"/>
                      <a:pt x="185" y="38"/>
                    </a:cubicBezTo>
                    <a:cubicBezTo>
                      <a:pt x="190" y="41"/>
                      <a:pt x="192" y="45"/>
                      <a:pt x="191" y="49"/>
                    </a:cubicBezTo>
                    <a:cubicBezTo>
                      <a:pt x="190" y="54"/>
                      <a:pt x="185" y="58"/>
                      <a:pt x="179" y="60"/>
                    </a:cubicBezTo>
                    <a:cubicBezTo>
                      <a:pt x="104" y="81"/>
                      <a:pt x="104" y="81"/>
                      <a:pt x="104" y="81"/>
                    </a:cubicBezTo>
                    <a:cubicBezTo>
                      <a:pt x="84" y="87"/>
                      <a:pt x="84" y="87"/>
                      <a:pt x="84" y="87"/>
                    </a:cubicBezTo>
                    <a:cubicBezTo>
                      <a:pt x="84" y="76"/>
                      <a:pt x="84" y="76"/>
                      <a:pt x="84" y="76"/>
                    </a:cubicBezTo>
                    <a:cubicBezTo>
                      <a:pt x="28" y="60"/>
                      <a:pt x="28" y="60"/>
                      <a:pt x="28" y="60"/>
                    </a:cubicBezTo>
                    <a:cubicBezTo>
                      <a:pt x="22" y="58"/>
                      <a:pt x="17" y="54"/>
                      <a:pt x="17" y="49"/>
                    </a:cubicBezTo>
                    <a:cubicBezTo>
                      <a:pt x="16" y="45"/>
                      <a:pt x="18" y="41"/>
                      <a:pt x="22" y="38"/>
                    </a:cubicBezTo>
                    <a:cubicBezTo>
                      <a:pt x="54" y="15"/>
                      <a:pt x="54" y="15"/>
                      <a:pt x="54" y="15"/>
                    </a:cubicBezTo>
                    <a:cubicBezTo>
                      <a:pt x="58" y="13"/>
                      <a:pt x="59" y="8"/>
                      <a:pt x="56" y="5"/>
                    </a:cubicBezTo>
                    <a:cubicBezTo>
                      <a:pt x="54" y="1"/>
                      <a:pt x="49" y="0"/>
                      <a:pt x="46" y="3"/>
                    </a:cubicBezTo>
                    <a:cubicBezTo>
                      <a:pt x="13" y="26"/>
                      <a:pt x="13" y="26"/>
                      <a:pt x="13" y="26"/>
                    </a:cubicBezTo>
                    <a:cubicBezTo>
                      <a:pt x="4" y="32"/>
                      <a:pt x="0" y="42"/>
                      <a:pt x="2" y="52"/>
                    </a:cubicBezTo>
                    <a:cubicBezTo>
                      <a:pt x="3" y="62"/>
                      <a:pt x="12" y="71"/>
                      <a:pt x="24" y="74"/>
                    </a:cubicBezTo>
                    <a:cubicBezTo>
                      <a:pt x="76" y="89"/>
                      <a:pt x="76" y="89"/>
                      <a:pt x="76" y="89"/>
                    </a:cubicBezTo>
                    <a:cubicBezTo>
                      <a:pt x="57" y="94"/>
                      <a:pt x="57" y="94"/>
                      <a:pt x="57" y="94"/>
                    </a:cubicBezTo>
                    <a:cubicBezTo>
                      <a:pt x="44" y="98"/>
                      <a:pt x="35" y="108"/>
                      <a:pt x="35" y="119"/>
                    </a:cubicBezTo>
                    <a:cubicBezTo>
                      <a:pt x="34" y="130"/>
                      <a:pt x="40" y="140"/>
                      <a:pt x="52" y="146"/>
                    </a:cubicBezTo>
                    <a:cubicBezTo>
                      <a:pt x="84" y="161"/>
                      <a:pt x="84" y="161"/>
                      <a:pt x="84" y="161"/>
                    </a:cubicBezTo>
                    <a:cubicBezTo>
                      <a:pt x="84" y="144"/>
                      <a:pt x="84" y="144"/>
                      <a:pt x="84" y="144"/>
                    </a:cubicBezTo>
                    <a:cubicBezTo>
                      <a:pt x="58" y="132"/>
                      <a:pt x="58" y="132"/>
                      <a:pt x="58" y="132"/>
                    </a:cubicBezTo>
                    <a:cubicBezTo>
                      <a:pt x="52" y="129"/>
                      <a:pt x="49" y="125"/>
                      <a:pt x="50" y="120"/>
                    </a:cubicBezTo>
                    <a:cubicBezTo>
                      <a:pt x="50" y="115"/>
                      <a:pt x="55" y="111"/>
                      <a:pt x="62" y="109"/>
                    </a:cubicBezTo>
                    <a:cubicBezTo>
                      <a:pt x="104" y="97"/>
                      <a:pt x="104" y="97"/>
                      <a:pt x="104" y="97"/>
                    </a:cubicBezTo>
                    <a:cubicBezTo>
                      <a:pt x="123" y="91"/>
                      <a:pt x="123" y="91"/>
                      <a:pt x="123" y="91"/>
                    </a:cubicBezTo>
                    <a:cubicBezTo>
                      <a:pt x="123" y="102"/>
                      <a:pt x="123" y="102"/>
                      <a:pt x="123" y="102"/>
                    </a:cubicBezTo>
                    <a:cubicBezTo>
                      <a:pt x="146" y="109"/>
                      <a:pt x="146" y="109"/>
                      <a:pt x="146" y="109"/>
                    </a:cubicBezTo>
                    <a:cubicBezTo>
                      <a:pt x="153" y="111"/>
                      <a:pt x="157" y="115"/>
                      <a:pt x="158" y="120"/>
                    </a:cubicBezTo>
                    <a:cubicBezTo>
                      <a:pt x="158" y="125"/>
                      <a:pt x="155" y="129"/>
                      <a:pt x="149" y="132"/>
                    </a:cubicBezTo>
                    <a:cubicBezTo>
                      <a:pt x="104" y="153"/>
                      <a:pt x="104" y="153"/>
                      <a:pt x="104" y="153"/>
                    </a:cubicBezTo>
                    <a:cubicBezTo>
                      <a:pt x="86" y="161"/>
                      <a:pt x="86" y="161"/>
                      <a:pt x="86" y="161"/>
                    </a:cubicBezTo>
                    <a:cubicBezTo>
                      <a:pt x="84" y="162"/>
                      <a:pt x="84" y="162"/>
                      <a:pt x="84" y="162"/>
                    </a:cubicBezTo>
                    <a:cubicBezTo>
                      <a:pt x="67" y="170"/>
                      <a:pt x="67" y="170"/>
                      <a:pt x="67" y="170"/>
                    </a:cubicBezTo>
                    <a:cubicBezTo>
                      <a:pt x="58" y="174"/>
                      <a:pt x="52" y="181"/>
                      <a:pt x="50" y="189"/>
                    </a:cubicBezTo>
                    <a:cubicBezTo>
                      <a:pt x="49" y="197"/>
                      <a:pt x="51" y="204"/>
                      <a:pt x="56" y="211"/>
                    </a:cubicBezTo>
                    <a:cubicBezTo>
                      <a:pt x="62" y="218"/>
                      <a:pt x="62" y="218"/>
                      <a:pt x="62" y="218"/>
                    </a:cubicBezTo>
                    <a:cubicBezTo>
                      <a:pt x="65" y="222"/>
                      <a:pt x="70" y="226"/>
                      <a:pt x="76" y="229"/>
                    </a:cubicBezTo>
                    <a:cubicBezTo>
                      <a:pt x="79" y="230"/>
                      <a:pt x="81" y="232"/>
                      <a:pt x="84" y="233"/>
                    </a:cubicBezTo>
                    <a:cubicBezTo>
                      <a:pt x="84" y="216"/>
                      <a:pt x="84" y="216"/>
                      <a:pt x="84" y="216"/>
                    </a:cubicBezTo>
                    <a:cubicBezTo>
                      <a:pt x="81" y="215"/>
                      <a:pt x="78" y="213"/>
                      <a:pt x="76" y="211"/>
                    </a:cubicBezTo>
                    <a:cubicBezTo>
                      <a:pt x="75" y="210"/>
                      <a:pt x="74" y="209"/>
                      <a:pt x="73" y="208"/>
                    </a:cubicBezTo>
                    <a:cubicBezTo>
                      <a:pt x="67" y="201"/>
                      <a:pt x="67" y="201"/>
                      <a:pt x="67" y="201"/>
                    </a:cubicBezTo>
                    <a:cubicBezTo>
                      <a:pt x="65" y="198"/>
                      <a:pt x="64" y="195"/>
                      <a:pt x="65" y="193"/>
                    </a:cubicBezTo>
                    <a:cubicBezTo>
                      <a:pt x="66" y="189"/>
                      <a:pt x="69" y="186"/>
                      <a:pt x="74" y="183"/>
                    </a:cubicBezTo>
                    <a:cubicBezTo>
                      <a:pt x="104" y="170"/>
                      <a:pt x="104" y="170"/>
                      <a:pt x="104" y="170"/>
                    </a:cubicBezTo>
                    <a:cubicBezTo>
                      <a:pt x="122" y="161"/>
                      <a:pt x="122" y="161"/>
                      <a:pt x="122" y="161"/>
                    </a:cubicBezTo>
                    <a:cubicBezTo>
                      <a:pt x="123" y="161"/>
                      <a:pt x="123" y="161"/>
                      <a:pt x="123" y="161"/>
                    </a:cubicBezTo>
                    <a:cubicBezTo>
                      <a:pt x="155" y="146"/>
                      <a:pt x="155" y="146"/>
                      <a:pt x="155" y="146"/>
                    </a:cubicBezTo>
                    <a:cubicBezTo>
                      <a:pt x="167" y="140"/>
                      <a:pt x="174" y="130"/>
                      <a:pt x="173" y="119"/>
                    </a:cubicBezTo>
                    <a:cubicBezTo>
                      <a:pt x="172" y="108"/>
                      <a:pt x="163" y="98"/>
                      <a:pt x="150" y="94"/>
                    </a:cubicBezTo>
                    <a:cubicBezTo>
                      <a:pt x="131" y="89"/>
                      <a:pt x="131" y="89"/>
                      <a:pt x="131" y="89"/>
                    </a:cubicBezTo>
                    <a:cubicBezTo>
                      <a:pt x="183" y="74"/>
                      <a:pt x="183" y="74"/>
                      <a:pt x="183" y="74"/>
                    </a:cubicBezTo>
                    <a:cubicBezTo>
                      <a:pt x="195" y="71"/>
                      <a:pt x="204" y="62"/>
                      <a:pt x="206" y="52"/>
                    </a:cubicBezTo>
                    <a:cubicBezTo>
                      <a:pt x="207" y="42"/>
                      <a:pt x="203" y="32"/>
                      <a:pt x="194" y="26"/>
                    </a:cubicBezTo>
                    <a:close/>
                    <a:moveTo>
                      <a:pt x="140" y="170"/>
                    </a:moveTo>
                    <a:cubicBezTo>
                      <a:pt x="123" y="162"/>
                      <a:pt x="123" y="162"/>
                      <a:pt x="123" y="162"/>
                    </a:cubicBezTo>
                    <a:cubicBezTo>
                      <a:pt x="123" y="179"/>
                      <a:pt x="123" y="179"/>
                      <a:pt x="123" y="179"/>
                    </a:cubicBezTo>
                    <a:cubicBezTo>
                      <a:pt x="134" y="183"/>
                      <a:pt x="134" y="183"/>
                      <a:pt x="134" y="183"/>
                    </a:cubicBezTo>
                    <a:cubicBezTo>
                      <a:pt x="138" y="186"/>
                      <a:pt x="141" y="189"/>
                      <a:pt x="142" y="193"/>
                    </a:cubicBezTo>
                    <a:cubicBezTo>
                      <a:pt x="143" y="195"/>
                      <a:pt x="142" y="198"/>
                      <a:pt x="140" y="201"/>
                    </a:cubicBezTo>
                    <a:cubicBezTo>
                      <a:pt x="134" y="208"/>
                      <a:pt x="134" y="208"/>
                      <a:pt x="134" y="208"/>
                    </a:cubicBezTo>
                    <a:cubicBezTo>
                      <a:pt x="133" y="209"/>
                      <a:pt x="132" y="210"/>
                      <a:pt x="131" y="211"/>
                    </a:cubicBezTo>
                    <a:cubicBezTo>
                      <a:pt x="129" y="213"/>
                      <a:pt x="126" y="215"/>
                      <a:pt x="123" y="216"/>
                    </a:cubicBezTo>
                    <a:cubicBezTo>
                      <a:pt x="123" y="233"/>
                      <a:pt x="123" y="233"/>
                      <a:pt x="123" y="233"/>
                    </a:cubicBezTo>
                    <a:cubicBezTo>
                      <a:pt x="126" y="232"/>
                      <a:pt x="129" y="230"/>
                      <a:pt x="131" y="229"/>
                    </a:cubicBezTo>
                    <a:cubicBezTo>
                      <a:pt x="137" y="226"/>
                      <a:pt x="142" y="222"/>
                      <a:pt x="146" y="218"/>
                    </a:cubicBezTo>
                    <a:cubicBezTo>
                      <a:pt x="152" y="211"/>
                      <a:pt x="152" y="211"/>
                      <a:pt x="152" y="211"/>
                    </a:cubicBezTo>
                    <a:cubicBezTo>
                      <a:pt x="157" y="204"/>
                      <a:pt x="159" y="197"/>
                      <a:pt x="157" y="189"/>
                    </a:cubicBezTo>
                    <a:cubicBezTo>
                      <a:pt x="155" y="181"/>
                      <a:pt x="149" y="174"/>
                      <a:pt x="140" y="17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71"/>
              <p:cNvSpPr/>
              <p:nvPr/>
            </p:nvSpPr>
            <p:spPr>
              <a:xfrm>
                <a:off x="3763963" y="5419726"/>
                <a:ext cx="30163" cy="60325"/>
              </a:xfrm>
              <a:custGeom>
                <a:rect b="b" l="l" r="r" t="t"/>
                <a:pathLst>
                  <a:path extrusionOk="0" h="38" w="19">
                    <a:moveTo>
                      <a:pt x="19" y="33"/>
                    </a:moveTo>
                    <a:lnTo>
                      <a:pt x="0" y="38"/>
                    </a:lnTo>
                    <a:lnTo>
                      <a:pt x="0" y="0"/>
                    </a:lnTo>
                    <a:lnTo>
                      <a:pt x="19" y="7"/>
                    </a:lnTo>
                    <a:lnTo>
                      <a:pt x="19" y="33"/>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71"/>
              <p:cNvSpPr/>
              <p:nvPr/>
            </p:nvSpPr>
            <p:spPr>
              <a:xfrm>
                <a:off x="3941763" y="5480051"/>
                <a:ext cx="30163" cy="60325"/>
              </a:xfrm>
              <a:custGeom>
                <a:rect b="b" l="l" r="r" t="t"/>
                <a:pathLst>
                  <a:path extrusionOk="0" h="38" w="19">
                    <a:moveTo>
                      <a:pt x="0" y="5"/>
                    </a:moveTo>
                    <a:lnTo>
                      <a:pt x="19" y="0"/>
                    </a:lnTo>
                    <a:lnTo>
                      <a:pt x="19" y="38"/>
                    </a:lnTo>
                    <a:lnTo>
                      <a:pt x="0" y="31"/>
                    </a:lnTo>
                    <a:lnTo>
                      <a:pt x="0" y="5"/>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71"/>
              <p:cNvSpPr/>
              <p:nvPr/>
            </p:nvSpPr>
            <p:spPr>
              <a:xfrm>
                <a:off x="3763963" y="5672138"/>
                <a:ext cx="30163" cy="79375"/>
              </a:xfrm>
              <a:custGeom>
                <a:rect b="b" l="l" r="r" t="t"/>
                <a:pathLst>
                  <a:path extrusionOk="0" h="50" w="19">
                    <a:moveTo>
                      <a:pt x="19" y="50"/>
                    </a:moveTo>
                    <a:lnTo>
                      <a:pt x="19" y="10"/>
                    </a:lnTo>
                    <a:lnTo>
                      <a:pt x="0" y="0"/>
                    </a:lnTo>
                    <a:lnTo>
                      <a:pt x="0" y="41"/>
                    </a:lnTo>
                    <a:lnTo>
                      <a:pt x="19" y="50"/>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71"/>
              <p:cNvSpPr/>
              <p:nvPr/>
            </p:nvSpPr>
            <p:spPr>
              <a:xfrm>
                <a:off x="3941763" y="5756276"/>
                <a:ext cx="30163" cy="74613"/>
              </a:xfrm>
              <a:custGeom>
                <a:rect b="b" l="l" r="r" t="t"/>
                <a:pathLst>
                  <a:path extrusionOk="0" h="47" w="19">
                    <a:moveTo>
                      <a:pt x="0" y="0"/>
                    </a:moveTo>
                    <a:lnTo>
                      <a:pt x="0" y="40"/>
                    </a:lnTo>
                    <a:lnTo>
                      <a:pt x="19" y="47"/>
                    </a:lnTo>
                    <a:lnTo>
                      <a:pt x="19" y="9"/>
                    </a:lnTo>
                    <a:lnTo>
                      <a:pt x="0" y="0"/>
                    </a:lnTo>
                    <a:close/>
                  </a:path>
                </a:pathLst>
              </a:custGeom>
              <a:solidFill>
                <a:srgbClr val="6CB99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43" name="Google Shape;1743;p71"/>
          <p:cNvGrpSpPr/>
          <p:nvPr/>
        </p:nvGrpSpPr>
        <p:grpSpPr>
          <a:xfrm>
            <a:off x="6812477" y="3378182"/>
            <a:ext cx="593845" cy="593845"/>
            <a:chOff x="6812477" y="3378182"/>
            <a:chExt cx="593845" cy="593845"/>
          </a:xfrm>
        </p:grpSpPr>
        <p:sp>
          <p:nvSpPr>
            <p:cNvPr id="1744" name="Google Shape;1744;p71"/>
            <p:cNvSpPr/>
            <p:nvPr/>
          </p:nvSpPr>
          <p:spPr>
            <a:xfrm>
              <a:off x="68124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45" name="Google Shape;1745;p71"/>
            <p:cNvGrpSpPr/>
            <p:nvPr/>
          </p:nvGrpSpPr>
          <p:grpSpPr>
            <a:xfrm>
              <a:off x="6879288" y="3491157"/>
              <a:ext cx="460235" cy="367883"/>
              <a:chOff x="5434013" y="5103813"/>
              <a:chExt cx="1108200" cy="885825"/>
            </a:xfrm>
          </p:grpSpPr>
          <p:sp>
            <p:nvSpPr>
              <p:cNvPr id="1746" name="Google Shape;1746;p71"/>
              <p:cNvSpPr/>
              <p:nvPr/>
            </p:nvSpPr>
            <p:spPr>
              <a:xfrm>
                <a:off x="5576888" y="5861050"/>
                <a:ext cx="822325" cy="128587"/>
              </a:xfrm>
              <a:custGeom>
                <a:rect b="b" l="l" r="r" t="t"/>
                <a:pathLst>
                  <a:path extrusionOk="0" h="34" w="218">
                    <a:moveTo>
                      <a:pt x="201" y="34"/>
                    </a:moveTo>
                    <a:cubicBezTo>
                      <a:pt x="16" y="34"/>
                      <a:pt x="16" y="34"/>
                      <a:pt x="16" y="34"/>
                    </a:cubicBezTo>
                    <a:cubicBezTo>
                      <a:pt x="7" y="34"/>
                      <a:pt x="0" y="26"/>
                      <a:pt x="0" y="17"/>
                    </a:cubicBezTo>
                    <a:cubicBezTo>
                      <a:pt x="0" y="8"/>
                      <a:pt x="7" y="0"/>
                      <a:pt x="16" y="0"/>
                    </a:cubicBezTo>
                    <a:cubicBezTo>
                      <a:pt x="201" y="0"/>
                      <a:pt x="201" y="0"/>
                      <a:pt x="201" y="0"/>
                    </a:cubicBezTo>
                    <a:cubicBezTo>
                      <a:pt x="211" y="0"/>
                      <a:pt x="218" y="8"/>
                      <a:pt x="218" y="17"/>
                    </a:cubicBezTo>
                    <a:cubicBezTo>
                      <a:pt x="218" y="26"/>
                      <a:pt x="211" y="34"/>
                      <a:pt x="201" y="3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71"/>
              <p:cNvSpPr/>
              <p:nvPr/>
            </p:nvSpPr>
            <p:spPr>
              <a:xfrm>
                <a:off x="5434013" y="5103813"/>
                <a:ext cx="1108075" cy="757237"/>
              </a:xfrm>
              <a:custGeom>
                <a:rect b="b" l="l" r="r" t="t"/>
                <a:pathLst>
                  <a:path extrusionOk="0" h="201" w="294">
                    <a:moveTo>
                      <a:pt x="280" y="2"/>
                    </a:moveTo>
                    <a:cubicBezTo>
                      <a:pt x="288" y="5"/>
                      <a:pt x="294" y="13"/>
                      <a:pt x="294" y="23"/>
                    </a:cubicBezTo>
                    <a:cubicBezTo>
                      <a:pt x="294" y="126"/>
                      <a:pt x="294" y="126"/>
                      <a:pt x="294" y="126"/>
                    </a:cubicBezTo>
                    <a:cubicBezTo>
                      <a:pt x="294" y="168"/>
                      <a:pt x="261" y="201"/>
                      <a:pt x="219" y="201"/>
                    </a:cubicBezTo>
                    <a:cubicBezTo>
                      <a:pt x="75" y="201"/>
                      <a:pt x="75" y="201"/>
                      <a:pt x="75" y="201"/>
                    </a:cubicBezTo>
                    <a:cubicBezTo>
                      <a:pt x="33" y="201"/>
                      <a:pt x="0" y="168"/>
                      <a:pt x="0" y="126"/>
                    </a:cubicBezTo>
                    <a:cubicBezTo>
                      <a:pt x="0" y="23"/>
                      <a:pt x="0" y="23"/>
                      <a:pt x="0" y="23"/>
                    </a:cubicBezTo>
                    <a:cubicBezTo>
                      <a:pt x="0" y="10"/>
                      <a:pt x="10" y="0"/>
                      <a:pt x="23" y="0"/>
                    </a:cubicBezTo>
                    <a:cubicBezTo>
                      <a:pt x="174" y="0"/>
                      <a:pt x="174" y="0"/>
                      <a:pt x="174" y="0"/>
                    </a:cubicBez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71"/>
              <p:cNvSpPr/>
              <p:nvPr/>
            </p:nvSpPr>
            <p:spPr>
              <a:xfrm>
                <a:off x="5434013" y="5103813"/>
                <a:ext cx="1108200" cy="139800"/>
              </a:xfrm>
              <a:prstGeom prst="rect">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71"/>
              <p:cNvSpPr/>
              <p:nvPr/>
            </p:nvSpPr>
            <p:spPr>
              <a:xfrm>
                <a:off x="5826126" y="5340351"/>
                <a:ext cx="323850" cy="320675"/>
              </a:xfrm>
              <a:custGeom>
                <a:rect b="b" l="l" r="r" t="t"/>
                <a:pathLst>
                  <a:path extrusionOk="0" h="202" w="204">
                    <a:moveTo>
                      <a:pt x="204" y="53"/>
                    </a:moveTo>
                    <a:lnTo>
                      <a:pt x="150" y="53"/>
                    </a:lnTo>
                    <a:lnTo>
                      <a:pt x="150" y="0"/>
                    </a:lnTo>
                    <a:lnTo>
                      <a:pt x="55" y="0"/>
                    </a:lnTo>
                    <a:lnTo>
                      <a:pt x="55" y="53"/>
                    </a:lnTo>
                    <a:lnTo>
                      <a:pt x="0" y="53"/>
                    </a:lnTo>
                    <a:lnTo>
                      <a:pt x="0" y="150"/>
                    </a:lnTo>
                    <a:lnTo>
                      <a:pt x="55" y="150"/>
                    </a:lnTo>
                    <a:lnTo>
                      <a:pt x="55" y="202"/>
                    </a:lnTo>
                    <a:lnTo>
                      <a:pt x="150" y="202"/>
                    </a:lnTo>
                    <a:lnTo>
                      <a:pt x="150" y="150"/>
                    </a:lnTo>
                    <a:lnTo>
                      <a:pt x="204" y="150"/>
                    </a:lnTo>
                    <a:lnTo>
                      <a:pt x="204" y="5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50" name="Google Shape;1750;p71"/>
          <p:cNvGrpSpPr/>
          <p:nvPr/>
        </p:nvGrpSpPr>
        <p:grpSpPr>
          <a:xfrm>
            <a:off x="7658277" y="3378182"/>
            <a:ext cx="593845" cy="593845"/>
            <a:chOff x="7658277" y="3378182"/>
            <a:chExt cx="593845" cy="593845"/>
          </a:xfrm>
        </p:grpSpPr>
        <p:sp>
          <p:nvSpPr>
            <p:cNvPr id="1751" name="Google Shape;1751;p71"/>
            <p:cNvSpPr/>
            <p:nvPr/>
          </p:nvSpPr>
          <p:spPr>
            <a:xfrm>
              <a:off x="7658277" y="3378182"/>
              <a:ext cx="593845" cy="593845"/>
            </a:xfrm>
            <a:custGeom>
              <a:rect b="b" l="l" r="r" t="t"/>
              <a:pathLst>
                <a:path extrusionOk="0" h="515" w="515">
                  <a:moveTo>
                    <a:pt x="515" y="467"/>
                  </a:moveTo>
                  <a:cubicBezTo>
                    <a:pt x="515" y="494"/>
                    <a:pt x="493" y="515"/>
                    <a:pt x="467" y="515"/>
                  </a:cubicBezTo>
                  <a:cubicBezTo>
                    <a:pt x="48" y="515"/>
                    <a:pt x="48" y="515"/>
                    <a:pt x="48" y="515"/>
                  </a:cubicBezTo>
                  <a:cubicBezTo>
                    <a:pt x="22" y="515"/>
                    <a:pt x="0" y="494"/>
                    <a:pt x="0" y="467"/>
                  </a:cubicBezTo>
                  <a:cubicBezTo>
                    <a:pt x="0" y="48"/>
                    <a:pt x="0" y="48"/>
                    <a:pt x="0" y="48"/>
                  </a:cubicBezTo>
                  <a:cubicBezTo>
                    <a:pt x="0" y="22"/>
                    <a:pt x="22" y="0"/>
                    <a:pt x="48" y="0"/>
                  </a:cubicBezTo>
                  <a:cubicBezTo>
                    <a:pt x="467" y="0"/>
                    <a:pt x="467" y="0"/>
                    <a:pt x="467" y="0"/>
                  </a:cubicBezTo>
                  <a:cubicBezTo>
                    <a:pt x="493" y="0"/>
                    <a:pt x="515" y="22"/>
                    <a:pt x="515" y="48"/>
                  </a:cubicBezTo>
                  <a:lnTo>
                    <a:pt x="515" y="46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52" name="Google Shape;1752;p71"/>
            <p:cNvGrpSpPr/>
            <p:nvPr/>
          </p:nvGrpSpPr>
          <p:grpSpPr>
            <a:xfrm>
              <a:off x="7723410" y="3507081"/>
              <a:ext cx="463588" cy="336034"/>
              <a:chOff x="7556501" y="5035551"/>
              <a:chExt cx="1373187" cy="995363"/>
            </a:xfrm>
          </p:grpSpPr>
          <p:sp>
            <p:nvSpPr>
              <p:cNvPr id="1753" name="Google Shape;1753;p71"/>
              <p:cNvSpPr/>
              <p:nvPr/>
            </p:nvSpPr>
            <p:spPr>
              <a:xfrm>
                <a:off x="7888288" y="5597526"/>
                <a:ext cx="1041400" cy="433388"/>
              </a:xfrm>
              <a:custGeom>
                <a:rect b="b" l="l" r="r" t="t"/>
                <a:pathLst>
                  <a:path extrusionOk="0" h="115" w="276">
                    <a:moveTo>
                      <a:pt x="276" y="58"/>
                    </a:moveTo>
                    <a:cubicBezTo>
                      <a:pt x="276" y="74"/>
                      <a:pt x="269" y="88"/>
                      <a:pt x="259" y="98"/>
                    </a:cubicBezTo>
                    <a:cubicBezTo>
                      <a:pt x="249" y="109"/>
                      <a:pt x="234" y="115"/>
                      <a:pt x="218" y="115"/>
                    </a:cubicBezTo>
                    <a:cubicBezTo>
                      <a:pt x="57" y="115"/>
                      <a:pt x="57" y="115"/>
                      <a:pt x="57" y="115"/>
                    </a:cubicBezTo>
                    <a:cubicBezTo>
                      <a:pt x="26" y="115"/>
                      <a:pt x="0" y="89"/>
                      <a:pt x="0" y="58"/>
                    </a:cubicBezTo>
                    <a:cubicBezTo>
                      <a:pt x="0" y="49"/>
                      <a:pt x="2" y="40"/>
                      <a:pt x="6" y="32"/>
                    </a:cubicBezTo>
                    <a:cubicBezTo>
                      <a:pt x="9" y="27"/>
                      <a:pt x="12" y="22"/>
                      <a:pt x="17" y="17"/>
                    </a:cubicBezTo>
                    <a:cubicBezTo>
                      <a:pt x="27" y="7"/>
                      <a:pt x="41" y="0"/>
                      <a:pt x="57" y="0"/>
                    </a:cubicBezTo>
                    <a:cubicBezTo>
                      <a:pt x="218" y="0"/>
                      <a:pt x="218" y="0"/>
                      <a:pt x="218" y="0"/>
                    </a:cubicBezTo>
                    <a:cubicBezTo>
                      <a:pt x="250" y="0"/>
                      <a:pt x="276" y="26"/>
                      <a:pt x="276" y="5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71"/>
              <p:cNvSpPr/>
              <p:nvPr/>
            </p:nvSpPr>
            <p:spPr>
              <a:xfrm>
                <a:off x="8408988" y="5597526"/>
                <a:ext cx="520700" cy="433388"/>
              </a:xfrm>
              <a:custGeom>
                <a:rect b="b" l="l" r="r" t="t"/>
                <a:pathLst>
                  <a:path extrusionOk="0" h="115" w="138">
                    <a:moveTo>
                      <a:pt x="138" y="58"/>
                    </a:moveTo>
                    <a:cubicBezTo>
                      <a:pt x="138" y="74"/>
                      <a:pt x="131" y="88"/>
                      <a:pt x="121" y="98"/>
                    </a:cubicBezTo>
                    <a:cubicBezTo>
                      <a:pt x="111" y="109"/>
                      <a:pt x="96" y="115"/>
                      <a:pt x="80" y="115"/>
                    </a:cubicBezTo>
                    <a:cubicBezTo>
                      <a:pt x="0" y="115"/>
                      <a:pt x="0" y="115"/>
                      <a:pt x="0" y="115"/>
                    </a:cubicBezTo>
                    <a:cubicBezTo>
                      <a:pt x="0" y="0"/>
                      <a:pt x="0" y="0"/>
                      <a:pt x="0" y="0"/>
                    </a:cubicBezTo>
                    <a:cubicBezTo>
                      <a:pt x="80" y="0"/>
                      <a:pt x="80" y="0"/>
                      <a:pt x="80" y="0"/>
                    </a:cubicBezTo>
                    <a:cubicBezTo>
                      <a:pt x="112" y="0"/>
                      <a:pt x="138" y="26"/>
                      <a:pt x="138" y="5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71"/>
              <p:cNvSpPr/>
              <p:nvPr/>
            </p:nvSpPr>
            <p:spPr>
              <a:xfrm>
                <a:off x="7556501" y="5035551"/>
                <a:ext cx="1041400" cy="433388"/>
              </a:xfrm>
              <a:custGeom>
                <a:rect b="b" l="l" r="r" t="t"/>
                <a:pathLst>
                  <a:path extrusionOk="0" h="115" w="276">
                    <a:moveTo>
                      <a:pt x="276" y="57"/>
                    </a:moveTo>
                    <a:cubicBezTo>
                      <a:pt x="276" y="73"/>
                      <a:pt x="270" y="88"/>
                      <a:pt x="260" y="98"/>
                    </a:cubicBezTo>
                    <a:cubicBezTo>
                      <a:pt x="249" y="108"/>
                      <a:pt x="235" y="115"/>
                      <a:pt x="219" y="115"/>
                    </a:cubicBezTo>
                    <a:cubicBezTo>
                      <a:pt x="58" y="115"/>
                      <a:pt x="58" y="115"/>
                      <a:pt x="58" y="115"/>
                    </a:cubicBezTo>
                    <a:cubicBezTo>
                      <a:pt x="26" y="115"/>
                      <a:pt x="0" y="89"/>
                      <a:pt x="0" y="57"/>
                    </a:cubicBezTo>
                    <a:cubicBezTo>
                      <a:pt x="0" y="42"/>
                      <a:pt x="7" y="27"/>
                      <a:pt x="17" y="17"/>
                    </a:cubicBezTo>
                    <a:cubicBezTo>
                      <a:pt x="28" y="6"/>
                      <a:pt x="42" y="0"/>
                      <a:pt x="58" y="0"/>
                    </a:cubicBezTo>
                    <a:cubicBezTo>
                      <a:pt x="219" y="0"/>
                      <a:pt x="219" y="0"/>
                      <a:pt x="219" y="0"/>
                    </a:cubicBezTo>
                    <a:cubicBezTo>
                      <a:pt x="251" y="0"/>
                      <a:pt x="276" y="26"/>
                      <a:pt x="276" y="5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71"/>
              <p:cNvSpPr/>
              <p:nvPr/>
            </p:nvSpPr>
            <p:spPr>
              <a:xfrm>
                <a:off x="7556501" y="5035551"/>
                <a:ext cx="520700" cy="433388"/>
              </a:xfrm>
              <a:custGeom>
                <a:rect b="b" l="l" r="r" t="t"/>
                <a:pathLst>
                  <a:path extrusionOk="0" h="115" w="138">
                    <a:moveTo>
                      <a:pt x="138" y="0"/>
                    </a:moveTo>
                    <a:cubicBezTo>
                      <a:pt x="138" y="115"/>
                      <a:pt x="138" y="115"/>
                      <a:pt x="138" y="115"/>
                    </a:cubicBezTo>
                    <a:cubicBezTo>
                      <a:pt x="58" y="115"/>
                      <a:pt x="58" y="115"/>
                      <a:pt x="58" y="115"/>
                    </a:cubicBezTo>
                    <a:cubicBezTo>
                      <a:pt x="26" y="115"/>
                      <a:pt x="0" y="89"/>
                      <a:pt x="0" y="57"/>
                    </a:cubicBezTo>
                    <a:cubicBezTo>
                      <a:pt x="0" y="42"/>
                      <a:pt x="7" y="27"/>
                      <a:pt x="17" y="17"/>
                    </a:cubicBezTo>
                    <a:cubicBezTo>
                      <a:pt x="28" y="6"/>
                      <a:pt x="42" y="0"/>
                      <a:pt x="58" y="0"/>
                    </a:cubicBezTo>
                    <a:lnTo>
                      <a:pt x="138"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0" name="Shape 1760"/>
        <p:cNvGrpSpPr/>
        <p:nvPr/>
      </p:nvGrpSpPr>
      <p:grpSpPr>
        <a:xfrm>
          <a:off x="0" y="0"/>
          <a:ext cx="0" cy="0"/>
          <a:chOff x="0" y="0"/>
          <a:chExt cx="0" cy="0"/>
        </a:xfrm>
      </p:grpSpPr>
      <p:sp>
        <p:nvSpPr>
          <p:cNvPr id="1761" name="Google Shape;176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762" name="Google Shape;1762;p72"/>
          <p:cNvSpPr txBox="1"/>
          <p:nvPr>
            <p:ph idx="4294967295" type="body"/>
          </p:nvPr>
        </p:nvSpPr>
        <p:spPr>
          <a:xfrm>
            <a:off x="720000" y="1158675"/>
            <a:ext cx="7704000" cy="4497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None/>
            </a:pPr>
            <a:r>
              <a:rPr lang="en"/>
              <a:t>Did you like the resources in this template? Get them on these websites:</a:t>
            </a:r>
            <a:endParaRPr/>
          </a:p>
        </p:txBody>
      </p:sp>
      <p:sp>
        <p:nvSpPr>
          <p:cNvPr id="1763" name="Google Shape;1763;p72"/>
          <p:cNvSpPr txBox="1"/>
          <p:nvPr>
            <p:ph idx="4294967295" type="body"/>
          </p:nvPr>
        </p:nvSpPr>
        <p:spPr>
          <a:xfrm>
            <a:off x="4639975" y="1819342"/>
            <a:ext cx="3790800" cy="26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Photos</a:t>
            </a:r>
            <a:endParaRPr b="1"/>
          </a:p>
          <a:p>
            <a:pPr indent="-215900" lvl="0" marL="241300" rtl="0" algn="l">
              <a:spcBef>
                <a:spcPts val="1000"/>
              </a:spcBef>
              <a:spcAft>
                <a:spcPts val="0"/>
              </a:spcAft>
              <a:buClr>
                <a:schemeClr val="dk2"/>
              </a:buClr>
              <a:buSzPts val="1400"/>
              <a:buChar char="●"/>
            </a:pPr>
            <a:r>
              <a:rPr lang="en" u="sng">
                <a:solidFill>
                  <a:schemeClr val="hlink"/>
                </a:solidFill>
                <a:hlinkClick r:id="rId3"/>
              </a:rPr>
              <a:t>Front view arrangement of medical still life elements</a:t>
            </a:r>
            <a:endParaRPr u="sng"/>
          </a:p>
          <a:p>
            <a:pPr indent="-215900" lvl="0" marL="241300" rtl="0" algn="l">
              <a:spcBef>
                <a:spcPts val="0"/>
              </a:spcBef>
              <a:spcAft>
                <a:spcPts val="0"/>
              </a:spcAft>
              <a:buClr>
                <a:schemeClr val="dk2"/>
              </a:buClr>
              <a:buSzPts val="1400"/>
              <a:buChar char="●"/>
            </a:pPr>
            <a:r>
              <a:rPr lang="en" u="sng">
                <a:solidFill>
                  <a:schemeClr val="hlink"/>
                </a:solidFill>
                <a:hlinkClick r:id="rId4"/>
              </a:rPr>
              <a:t>Medicine student doing their practice in a hospital</a:t>
            </a:r>
            <a:endParaRPr u="sng"/>
          </a:p>
          <a:p>
            <a:pPr indent="-215900" lvl="0" marL="241300" rtl="0" algn="l">
              <a:spcBef>
                <a:spcPts val="0"/>
              </a:spcBef>
              <a:spcAft>
                <a:spcPts val="0"/>
              </a:spcAft>
              <a:buClr>
                <a:schemeClr val="dk2"/>
              </a:buClr>
              <a:buSzPts val="1400"/>
              <a:buChar char="●"/>
            </a:pPr>
            <a:r>
              <a:rPr lang="en" u="sng">
                <a:solidFill>
                  <a:schemeClr val="hlink"/>
                </a:solidFill>
                <a:hlinkClick r:id="rId5"/>
              </a:rPr>
              <a:t>Female nurse practicing medicine at the clinic</a:t>
            </a:r>
            <a:endParaRPr u="sng"/>
          </a:p>
          <a:p>
            <a:pPr indent="-215900" lvl="0" marL="241300" rtl="0" algn="l">
              <a:spcBef>
                <a:spcPts val="0"/>
              </a:spcBef>
              <a:spcAft>
                <a:spcPts val="0"/>
              </a:spcAft>
              <a:buClr>
                <a:schemeClr val="dk2"/>
              </a:buClr>
              <a:buSzPts val="1400"/>
              <a:buChar char="●"/>
            </a:pPr>
            <a:r>
              <a:rPr lang="en" u="sng">
                <a:solidFill>
                  <a:schemeClr val="hlink"/>
                </a:solidFill>
                <a:hlinkClick r:id="rId6"/>
              </a:rPr>
              <a:t>Doctor helping patient during rehabilitation</a:t>
            </a:r>
            <a:endParaRPr u="sng"/>
          </a:p>
        </p:txBody>
      </p:sp>
      <p:sp>
        <p:nvSpPr>
          <p:cNvPr id="1764" name="Google Shape;1764;p72"/>
          <p:cNvSpPr txBox="1"/>
          <p:nvPr>
            <p:ph idx="4294967295" type="body"/>
          </p:nvPr>
        </p:nvSpPr>
        <p:spPr>
          <a:xfrm>
            <a:off x="713225" y="1819342"/>
            <a:ext cx="3790800" cy="26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Vectors</a:t>
            </a:r>
            <a:endParaRPr b="1" u="sng"/>
          </a:p>
          <a:p>
            <a:pPr indent="-215900" lvl="0" marL="241300" rtl="0" algn="l">
              <a:spcBef>
                <a:spcPts val="1000"/>
              </a:spcBef>
              <a:spcAft>
                <a:spcPts val="0"/>
              </a:spcAft>
              <a:buClr>
                <a:schemeClr val="dk2"/>
              </a:buClr>
              <a:buSzPts val="1400"/>
              <a:buChar char="●"/>
            </a:pPr>
            <a:r>
              <a:rPr lang="en" u="sng">
                <a:solidFill>
                  <a:schemeClr val="hlink"/>
                </a:solidFill>
                <a:hlinkClick r:id="rId7"/>
              </a:rPr>
              <a:t>Medicine flat icons pack</a:t>
            </a:r>
            <a:endParaRPr u="sng"/>
          </a:p>
          <a:p>
            <a:pPr indent="-215900" lvl="0" marL="241300" rtl="0" algn="l">
              <a:spcBef>
                <a:spcPts val="0"/>
              </a:spcBef>
              <a:spcAft>
                <a:spcPts val="0"/>
              </a:spcAft>
              <a:buClr>
                <a:schemeClr val="dk2"/>
              </a:buClr>
              <a:buSzPts val="1400"/>
              <a:buChar char="●"/>
            </a:pPr>
            <a:r>
              <a:rPr lang="en" u="sng">
                <a:solidFill>
                  <a:schemeClr val="hlink"/>
                </a:solidFill>
                <a:hlinkClick r:id="rId8"/>
              </a:rPr>
              <a:t>Hospital theme colorful icons</a:t>
            </a:r>
            <a:endParaRPr u="sng"/>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Icons</a:t>
            </a:r>
            <a:endParaRPr b="1"/>
          </a:p>
          <a:p>
            <a:pPr indent="-215900" lvl="0" marL="241300" rtl="0" algn="l">
              <a:spcBef>
                <a:spcPts val="1000"/>
              </a:spcBef>
              <a:spcAft>
                <a:spcPts val="0"/>
              </a:spcAft>
              <a:buClr>
                <a:schemeClr val="dk2"/>
              </a:buClr>
              <a:buSzPts val="1400"/>
              <a:buChar char="●"/>
            </a:pPr>
            <a:r>
              <a:rPr lang="en" u="sng">
                <a:solidFill>
                  <a:schemeClr val="hlink"/>
                </a:solidFill>
                <a:hlinkClick r:id="rId9"/>
              </a:rPr>
              <a:t>Icon Pack: Hospital | Filled</a:t>
            </a:r>
            <a:endParaRPr u="sng"/>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8" name="Shape 1768"/>
        <p:cNvGrpSpPr/>
        <p:nvPr/>
      </p:nvGrpSpPr>
      <p:grpSpPr>
        <a:xfrm>
          <a:off x="0" y="0"/>
          <a:ext cx="0" cy="0"/>
          <a:chOff x="0" y="0"/>
          <a:chExt cx="0" cy="0"/>
        </a:xfrm>
      </p:grpSpPr>
      <p:sp>
        <p:nvSpPr>
          <p:cNvPr id="1769" name="Google Shape;1769;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770" name="Google Shape;1770;p73"/>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4" name="Shape 1774"/>
        <p:cNvGrpSpPr/>
        <p:nvPr/>
      </p:nvGrpSpPr>
      <p:grpSpPr>
        <a:xfrm>
          <a:off x="0" y="0"/>
          <a:ext cx="0" cy="0"/>
          <a:chOff x="0" y="0"/>
          <a:chExt cx="0" cy="0"/>
        </a:xfrm>
      </p:grpSpPr>
      <p:sp>
        <p:nvSpPr>
          <p:cNvPr id="1775" name="Google Shape;1775;p74"/>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776" name="Google Shape;1776;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0" name="Shape 1780"/>
        <p:cNvGrpSpPr/>
        <p:nvPr/>
      </p:nvGrpSpPr>
      <p:grpSpPr>
        <a:xfrm>
          <a:off x="0" y="0"/>
          <a:ext cx="0" cy="0"/>
          <a:chOff x="0" y="0"/>
          <a:chExt cx="0" cy="0"/>
        </a:xfrm>
      </p:grpSpPr>
      <p:sp>
        <p:nvSpPr>
          <p:cNvPr id="1781" name="Google Shape;1781;p75"/>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b="1" lang="en" sz="1100">
                <a:solidFill>
                  <a:srgbClr val="FFFFFF"/>
                </a:solidFill>
              </a:rPr>
              <a:t>(</a:t>
            </a:r>
            <a:r>
              <a:rPr b="1" lang="en" sz="1100" u="sng">
                <a:solidFill>
                  <a:srgbClr val="FFFFFF"/>
                </a:solidFill>
                <a:hlinkClick r:id="rId3">
                  <a:extLst>
                    <a:ext uri="{A12FA001-AC4F-418D-AE19-62706E023703}">
                      <ahyp:hlinkClr val="tx"/>
                    </a:ext>
                  </a:extLst>
                </a:hlinkClick>
              </a:rPr>
              <a:t>https://fonts.google.com/specimen/Poppins</a:t>
            </a:r>
            <a:r>
              <a:rPr b="1" lang="en" sz="1100">
                <a:solidFill>
                  <a:srgbClr val="FFFFFF"/>
                </a:solidFill>
              </a:rPr>
              <a:t>)</a:t>
            </a:r>
            <a:endParaRPr b="1" sz="1100">
              <a:solidFill>
                <a:srgbClr val="FFFFFF"/>
              </a:solidFill>
            </a:endParaRPr>
          </a:p>
          <a:p>
            <a:pPr indent="0" lvl="0" marL="0" rtl="0" algn="ctr">
              <a:lnSpc>
                <a:spcPct val="100000"/>
              </a:lnSpc>
              <a:spcBef>
                <a:spcPts val="0"/>
              </a:spcBef>
              <a:spcAft>
                <a:spcPts val="0"/>
              </a:spcAft>
              <a:buNone/>
            </a:pPr>
            <a:r>
              <a:t/>
            </a:r>
            <a:endParaRPr b="1" sz="1100">
              <a:solidFill>
                <a:schemeClr val="lt1"/>
              </a:solidFill>
            </a:endParaRPr>
          </a:p>
          <a:p>
            <a:pPr indent="0" lvl="0" marL="0" rtl="0" algn="ctr">
              <a:lnSpc>
                <a:spcPct val="100000"/>
              </a:lnSpc>
              <a:spcBef>
                <a:spcPts val="0"/>
              </a:spcBef>
              <a:spcAft>
                <a:spcPts val="0"/>
              </a:spcAft>
              <a:buNone/>
            </a:pPr>
            <a:r>
              <a:rPr b="1" lang="en" sz="1100">
                <a:solidFill>
                  <a:schemeClr val="lt1"/>
                </a:solidFill>
              </a:rPr>
              <a:t>Lexend</a:t>
            </a:r>
            <a:endParaRPr b="1" sz="1100">
              <a:solidFill>
                <a:schemeClr val="lt1"/>
              </a:solidFill>
            </a:endParaRPr>
          </a:p>
          <a:p>
            <a:pPr indent="0" lvl="0" marL="0" rtl="0" algn="ctr">
              <a:lnSpc>
                <a:spcPct val="100000"/>
              </a:lnSpc>
              <a:spcBef>
                <a:spcPts val="0"/>
              </a:spcBef>
              <a:spcAft>
                <a:spcPts val="0"/>
              </a:spcAft>
              <a:buNone/>
            </a:pPr>
            <a:r>
              <a:rPr b="1" lang="en" sz="1100">
                <a:solidFill>
                  <a:srgbClr val="FFFFFF"/>
                </a:solidFill>
              </a:rPr>
              <a:t>(</a:t>
            </a:r>
            <a:r>
              <a:rPr b="1" lang="en" sz="1100" u="sng">
                <a:solidFill>
                  <a:srgbClr val="FFFFFF"/>
                </a:solidFill>
                <a:hlinkClick r:id="rId4">
                  <a:extLst>
                    <a:ext uri="{A12FA001-AC4F-418D-AE19-62706E023703}">
                      <ahyp:hlinkClr val="tx"/>
                    </a:ext>
                  </a:extLst>
                </a:hlinkClick>
              </a:rPr>
              <a:t>https://fonts.google.com/specimen/Lexend</a:t>
            </a:r>
            <a:r>
              <a:rPr b="1" lang="en" sz="1100">
                <a:solidFill>
                  <a:srgbClr val="FFFFFF"/>
                </a:solidFill>
              </a:rPr>
              <a:t>)</a:t>
            </a:r>
            <a:endParaRPr b="1" sz="1100">
              <a:solidFill>
                <a:srgbClr val="FFFFFF"/>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782" name="Google Shape;1782;p75"/>
          <p:cNvSpPr/>
          <p:nvPr/>
        </p:nvSpPr>
        <p:spPr>
          <a:xfrm>
            <a:off x="3114425" y="2947175"/>
            <a:ext cx="791400" cy="754200"/>
          </a:xfrm>
          <a:prstGeom prst="roundRect">
            <a:avLst>
              <a:gd fmla="val 16667" name="adj"/>
            </a:avLst>
          </a:prstGeom>
          <a:solidFill>
            <a:srgbClr val="3333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5"/>
          <p:cNvSpPr/>
          <p:nvPr/>
        </p:nvSpPr>
        <p:spPr>
          <a:xfrm>
            <a:off x="4176245" y="2947175"/>
            <a:ext cx="791400" cy="754200"/>
          </a:xfrm>
          <a:prstGeom prst="roundRect">
            <a:avLst>
              <a:gd fmla="val 16667" name="adj"/>
            </a:avLst>
          </a:prstGeom>
          <a:solidFill>
            <a:srgbClr val="F8F8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5"/>
          <p:cNvSpPr/>
          <p:nvPr/>
        </p:nvSpPr>
        <p:spPr>
          <a:xfrm>
            <a:off x="5238064" y="2947175"/>
            <a:ext cx="791400" cy="754200"/>
          </a:xfrm>
          <a:prstGeom prst="roundRect">
            <a:avLst>
              <a:gd fmla="val 16667" name="adj"/>
            </a:avLst>
          </a:prstGeom>
          <a:solidFill>
            <a:srgbClr val="9015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5"/>
          <p:cNvSpPr txBox="1"/>
          <p:nvPr/>
        </p:nvSpPr>
        <p:spPr>
          <a:xfrm>
            <a:off x="31144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#333333</a:t>
            </a:r>
            <a:endParaRPr sz="1000">
              <a:solidFill>
                <a:srgbClr val="FFFFFF"/>
              </a:solidFill>
            </a:endParaRPr>
          </a:p>
        </p:txBody>
      </p:sp>
      <p:sp>
        <p:nvSpPr>
          <p:cNvPr id="1786" name="Google Shape;1786;p75"/>
          <p:cNvSpPr txBox="1"/>
          <p:nvPr/>
        </p:nvSpPr>
        <p:spPr>
          <a:xfrm>
            <a:off x="41762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#f8f8f8</a:t>
            </a:r>
            <a:endParaRPr sz="1000">
              <a:solidFill>
                <a:schemeClr val="dk1"/>
              </a:solidFill>
            </a:endParaRPr>
          </a:p>
        </p:txBody>
      </p:sp>
      <p:sp>
        <p:nvSpPr>
          <p:cNvPr id="1787" name="Google Shape;1787;p75"/>
          <p:cNvSpPr txBox="1"/>
          <p:nvPr/>
        </p:nvSpPr>
        <p:spPr>
          <a:xfrm>
            <a:off x="52380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#901518</a:t>
            </a:r>
            <a:endParaRPr sz="1000">
              <a:solidFill>
                <a:srgbClr val="FFFFFF"/>
              </a:solidFill>
            </a:endParaRPr>
          </a:p>
        </p:txBody>
      </p:sp>
      <p:sp>
        <p:nvSpPr>
          <p:cNvPr id="1788" name="Google Shape;1788;p75"/>
          <p:cNvSpPr/>
          <p:nvPr/>
        </p:nvSpPr>
        <p:spPr>
          <a:xfrm>
            <a:off x="3114425"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5"/>
          <p:cNvSpPr/>
          <p:nvPr/>
        </p:nvSpPr>
        <p:spPr>
          <a:xfrm>
            <a:off x="4176245" y="3878275"/>
            <a:ext cx="791400" cy="754200"/>
          </a:xfrm>
          <a:prstGeom prst="roundRect">
            <a:avLst>
              <a:gd fmla="val 16667" name="adj"/>
            </a:avLst>
          </a:prstGeom>
          <a:solidFill>
            <a:srgbClr val="91B4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5"/>
          <p:cNvSpPr/>
          <p:nvPr/>
        </p:nvSpPr>
        <p:spPr>
          <a:xfrm>
            <a:off x="5238064" y="3878275"/>
            <a:ext cx="791400" cy="754200"/>
          </a:xfrm>
          <a:prstGeom prst="roundRect">
            <a:avLst>
              <a:gd fmla="val 16667" name="adj"/>
            </a:avLst>
          </a:prstGeom>
          <a:solidFill>
            <a:srgbClr val="DFDE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5"/>
          <p:cNvSpPr txBox="1"/>
          <p:nvPr/>
        </p:nvSpPr>
        <p:spPr>
          <a:xfrm>
            <a:off x="31144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792" name="Google Shape;1792;p75"/>
          <p:cNvSpPr txBox="1"/>
          <p:nvPr/>
        </p:nvSpPr>
        <p:spPr>
          <a:xfrm>
            <a:off x="41762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#91b4b0</a:t>
            </a:r>
            <a:endParaRPr sz="1000">
              <a:solidFill>
                <a:srgbClr val="FFFFFF"/>
              </a:solidFill>
            </a:endParaRPr>
          </a:p>
        </p:txBody>
      </p:sp>
      <p:sp>
        <p:nvSpPr>
          <p:cNvPr id="1793" name="Google Shape;1793;p75"/>
          <p:cNvSpPr txBox="1"/>
          <p:nvPr/>
        </p:nvSpPr>
        <p:spPr>
          <a:xfrm>
            <a:off x="52380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#dfdede</a:t>
            </a:r>
            <a:endParaRPr sz="1000">
              <a:solidFill>
                <a:schemeClr val="dk1"/>
              </a:solidFill>
            </a:endParaRPr>
          </a:p>
        </p:txBody>
      </p:sp>
      <p:sp>
        <p:nvSpPr>
          <p:cNvPr id="1794" name="Google Shape;1794;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8" name="Shape 1798"/>
        <p:cNvGrpSpPr/>
        <p:nvPr/>
      </p:nvGrpSpPr>
      <p:grpSpPr>
        <a:xfrm>
          <a:off x="0" y="0"/>
          <a:ext cx="0" cy="0"/>
          <a:chOff x="0" y="0"/>
          <a:chExt cx="0" cy="0"/>
        </a:xfrm>
      </p:grpSpPr>
      <p:sp>
        <p:nvSpPr>
          <p:cNvPr id="1799" name="Google Shape;1799;p76"/>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800" name="Google Shape;1800;p7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801" name="Google Shape;1801;p7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802" name="Google Shape;1802;p7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803" name="Google Shape;1803;p7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804" name="Google Shape;1804;p7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805" name="Google Shape;1805;p7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806" name="Google Shape;1806;p7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807" name="Google Shape;1807;p7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808" name="Google Shape;1808;p7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809" name="Google Shape;1809;p7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810" name="Google Shape;1810;p7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4" name="Shape 1814"/>
        <p:cNvGrpSpPr/>
        <p:nvPr/>
      </p:nvGrpSpPr>
      <p:grpSpPr>
        <a:xfrm>
          <a:off x="0" y="0"/>
          <a:ext cx="0" cy="0"/>
          <a:chOff x="0" y="0"/>
          <a:chExt cx="0" cy="0"/>
        </a:xfrm>
      </p:grpSpPr>
      <p:grpSp>
        <p:nvGrpSpPr>
          <p:cNvPr id="1815" name="Google Shape;1815;p77"/>
          <p:cNvGrpSpPr/>
          <p:nvPr/>
        </p:nvGrpSpPr>
        <p:grpSpPr>
          <a:xfrm>
            <a:off x="5048544" y="3019584"/>
            <a:ext cx="442841" cy="514271"/>
            <a:chOff x="4727025" y="1332775"/>
            <a:chExt cx="59900" cy="69625"/>
          </a:xfrm>
        </p:grpSpPr>
        <p:sp>
          <p:nvSpPr>
            <p:cNvPr id="1816" name="Google Shape;1816;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77"/>
          <p:cNvGrpSpPr/>
          <p:nvPr/>
        </p:nvGrpSpPr>
        <p:grpSpPr>
          <a:xfrm>
            <a:off x="5723860" y="2267072"/>
            <a:ext cx="500909" cy="500899"/>
            <a:chOff x="4820425" y="1329900"/>
            <a:chExt cx="70175" cy="70350"/>
          </a:xfrm>
        </p:grpSpPr>
        <p:sp>
          <p:nvSpPr>
            <p:cNvPr id="1819" name="Google Shape;1819;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77"/>
          <p:cNvGrpSpPr/>
          <p:nvPr/>
        </p:nvGrpSpPr>
        <p:grpSpPr>
          <a:xfrm>
            <a:off x="6376484" y="2278862"/>
            <a:ext cx="538135" cy="493119"/>
            <a:chOff x="4903200" y="1331525"/>
            <a:chExt cx="73575" cy="67425"/>
          </a:xfrm>
        </p:grpSpPr>
        <p:sp>
          <p:nvSpPr>
            <p:cNvPr id="1824" name="Google Shape;1824;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25" name="Google Shape;1825;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77"/>
          <p:cNvGrpSpPr/>
          <p:nvPr/>
        </p:nvGrpSpPr>
        <p:grpSpPr>
          <a:xfrm>
            <a:off x="5636435" y="3020840"/>
            <a:ext cx="544563" cy="511895"/>
            <a:chOff x="4815575" y="1416800"/>
            <a:chExt cx="73750" cy="71400"/>
          </a:xfrm>
        </p:grpSpPr>
        <p:sp>
          <p:nvSpPr>
            <p:cNvPr id="1827" name="Google Shape;1827;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77"/>
          <p:cNvGrpSpPr/>
          <p:nvPr/>
        </p:nvGrpSpPr>
        <p:grpSpPr>
          <a:xfrm>
            <a:off x="6333060" y="3020546"/>
            <a:ext cx="602914" cy="512477"/>
            <a:chOff x="4902475" y="1418875"/>
            <a:chExt cx="74500" cy="63775"/>
          </a:xfrm>
        </p:grpSpPr>
        <p:sp>
          <p:nvSpPr>
            <p:cNvPr id="1831" name="Google Shape;1831;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77"/>
          <p:cNvGrpSpPr/>
          <p:nvPr/>
        </p:nvGrpSpPr>
        <p:grpSpPr>
          <a:xfrm>
            <a:off x="5748932" y="3759785"/>
            <a:ext cx="515391" cy="525699"/>
            <a:chOff x="4818100" y="1507675"/>
            <a:chExt cx="71225" cy="71625"/>
          </a:xfrm>
        </p:grpSpPr>
        <p:sp>
          <p:nvSpPr>
            <p:cNvPr id="1834" name="Google Shape;1834;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77"/>
          <p:cNvGrpSpPr/>
          <p:nvPr/>
        </p:nvGrpSpPr>
        <p:grpSpPr>
          <a:xfrm>
            <a:off x="5087034" y="3781317"/>
            <a:ext cx="522956" cy="489869"/>
            <a:chOff x="4721450" y="1509475"/>
            <a:chExt cx="79350" cy="74325"/>
          </a:xfrm>
        </p:grpSpPr>
        <p:sp>
          <p:nvSpPr>
            <p:cNvPr id="1839" name="Google Shape;1839;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77"/>
          <p:cNvGrpSpPr/>
          <p:nvPr/>
        </p:nvGrpSpPr>
        <p:grpSpPr>
          <a:xfrm>
            <a:off x="6410277" y="3761069"/>
            <a:ext cx="525704" cy="535436"/>
            <a:chOff x="4906800" y="1507500"/>
            <a:chExt cx="70350" cy="71075"/>
          </a:xfrm>
        </p:grpSpPr>
        <p:sp>
          <p:nvSpPr>
            <p:cNvPr id="1844" name="Google Shape;1844;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77"/>
          <p:cNvGrpSpPr/>
          <p:nvPr/>
        </p:nvGrpSpPr>
        <p:grpSpPr>
          <a:xfrm>
            <a:off x="4443099" y="2267050"/>
            <a:ext cx="508054" cy="508095"/>
            <a:chOff x="3736598" y="2170606"/>
            <a:chExt cx="404889" cy="404889"/>
          </a:xfrm>
        </p:grpSpPr>
        <p:sp>
          <p:nvSpPr>
            <p:cNvPr id="1850" name="Google Shape;1850;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 name="Google Shape;1854;p77"/>
          <p:cNvGrpSpPr/>
          <p:nvPr/>
        </p:nvGrpSpPr>
        <p:grpSpPr>
          <a:xfrm>
            <a:off x="3731139" y="2267145"/>
            <a:ext cx="575790" cy="507904"/>
            <a:chOff x="3161917" y="2170682"/>
            <a:chExt cx="458870" cy="404737"/>
          </a:xfrm>
        </p:grpSpPr>
        <p:sp>
          <p:nvSpPr>
            <p:cNvPr id="1855" name="Google Shape;1855;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56" name="Google Shape;1856;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77"/>
          <p:cNvGrpSpPr/>
          <p:nvPr/>
        </p:nvGrpSpPr>
        <p:grpSpPr>
          <a:xfrm>
            <a:off x="3758669" y="3027517"/>
            <a:ext cx="520730" cy="498567"/>
            <a:chOff x="3179914" y="2889488"/>
            <a:chExt cx="422876" cy="404911"/>
          </a:xfrm>
        </p:grpSpPr>
        <p:sp>
          <p:nvSpPr>
            <p:cNvPr id="1859" name="Google Shape;1859;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77"/>
          <p:cNvGrpSpPr/>
          <p:nvPr/>
        </p:nvGrpSpPr>
        <p:grpSpPr>
          <a:xfrm>
            <a:off x="4387349" y="3027477"/>
            <a:ext cx="516145" cy="498648"/>
            <a:chOff x="3729467" y="2889422"/>
            <a:chExt cx="419153" cy="404977"/>
          </a:xfrm>
        </p:grpSpPr>
        <p:sp>
          <p:nvSpPr>
            <p:cNvPr id="1866" name="Google Shape;1866;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 name="Google Shape;1873;p7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7" name="Google Shape;1877;p77"/>
          <p:cNvGrpSpPr/>
          <p:nvPr/>
        </p:nvGrpSpPr>
        <p:grpSpPr>
          <a:xfrm>
            <a:off x="7107677" y="2474362"/>
            <a:ext cx="166473" cy="141497"/>
            <a:chOff x="4660325" y="1866850"/>
            <a:chExt cx="68350" cy="58100"/>
          </a:xfrm>
        </p:grpSpPr>
        <p:sp>
          <p:nvSpPr>
            <p:cNvPr id="1878" name="Google Shape;1878;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77"/>
          <p:cNvGrpSpPr/>
          <p:nvPr/>
        </p:nvGrpSpPr>
        <p:grpSpPr>
          <a:xfrm>
            <a:off x="7417022" y="2500086"/>
            <a:ext cx="162515" cy="90049"/>
            <a:chOff x="4791775" y="1877500"/>
            <a:chExt cx="66725" cy="36975"/>
          </a:xfrm>
        </p:grpSpPr>
        <p:sp>
          <p:nvSpPr>
            <p:cNvPr id="1881" name="Google Shape;1881;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77"/>
          <p:cNvGrpSpPr/>
          <p:nvPr/>
        </p:nvGrpSpPr>
        <p:grpSpPr>
          <a:xfrm>
            <a:off x="7738734" y="2500086"/>
            <a:ext cx="144979" cy="90049"/>
            <a:chOff x="4923925" y="1877500"/>
            <a:chExt cx="59525" cy="36975"/>
          </a:xfrm>
        </p:grpSpPr>
        <p:sp>
          <p:nvSpPr>
            <p:cNvPr id="1884" name="Google Shape;1884;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77"/>
          <p:cNvGrpSpPr/>
          <p:nvPr/>
        </p:nvGrpSpPr>
        <p:grpSpPr>
          <a:xfrm>
            <a:off x="8033226" y="2482277"/>
            <a:ext cx="141447" cy="125667"/>
            <a:chOff x="5058450" y="1870100"/>
            <a:chExt cx="58075" cy="51600"/>
          </a:xfrm>
        </p:grpSpPr>
        <p:sp>
          <p:nvSpPr>
            <p:cNvPr id="1887" name="Google Shape;1887;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77"/>
          <p:cNvGrpSpPr/>
          <p:nvPr/>
        </p:nvGrpSpPr>
        <p:grpSpPr>
          <a:xfrm>
            <a:off x="7447741" y="2904685"/>
            <a:ext cx="101077" cy="107645"/>
            <a:chOff x="4811425" y="2065025"/>
            <a:chExt cx="41500" cy="44200"/>
          </a:xfrm>
        </p:grpSpPr>
        <p:sp>
          <p:nvSpPr>
            <p:cNvPr id="1890" name="Google Shape;1890;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77"/>
          <p:cNvGrpSpPr/>
          <p:nvPr/>
        </p:nvGrpSpPr>
        <p:grpSpPr>
          <a:xfrm>
            <a:off x="7740178" y="2904898"/>
            <a:ext cx="120867" cy="107218"/>
            <a:chOff x="4929875" y="2065025"/>
            <a:chExt cx="49625" cy="44025"/>
          </a:xfrm>
        </p:grpSpPr>
        <p:sp>
          <p:nvSpPr>
            <p:cNvPr id="1893" name="Google Shape;1893;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77"/>
          <p:cNvGrpSpPr/>
          <p:nvPr/>
        </p:nvGrpSpPr>
        <p:grpSpPr>
          <a:xfrm>
            <a:off x="8068847" y="2907912"/>
            <a:ext cx="70206" cy="101191"/>
            <a:chOff x="5083925" y="2066350"/>
            <a:chExt cx="28825" cy="41550"/>
          </a:xfrm>
        </p:grpSpPr>
        <p:sp>
          <p:nvSpPr>
            <p:cNvPr id="1896" name="Google Shape;1896;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 name="Google Shape;1898;p77"/>
          <p:cNvGrpSpPr/>
          <p:nvPr/>
        </p:nvGrpSpPr>
        <p:grpSpPr>
          <a:xfrm>
            <a:off x="7100401" y="2923559"/>
            <a:ext cx="181026" cy="69896"/>
            <a:chOff x="4659775" y="2072775"/>
            <a:chExt cx="74325" cy="28700"/>
          </a:xfrm>
        </p:grpSpPr>
        <p:sp>
          <p:nvSpPr>
            <p:cNvPr id="1899" name="Google Shape;1899;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77"/>
          <p:cNvGrpSpPr/>
          <p:nvPr/>
        </p:nvGrpSpPr>
        <p:grpSpPr>
          <a:xfrm>
            <a:off x="8020257" y="2714124"/>
            <a:ext cx="167387" cy="89197"/>
            <a:chOff x="4662475" y="1976500"/>
            <a:chExt cx="68725" cy="36625"/>
          </a:xfrm>
        </p:grpSpPr>
        <p:sp>
          <p:nvSpPr>
            <p:cNvPr id="1903" name="Google Shape;1903;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77"/>
          <p:cNvGrpSpPr/>
          <p:nvPr/>
        </p:nvGrpSpPr>
        <p:grpSpPr>
          <a:xfrm>
            <a:off x="7717162" y="2717564"/>
            <a:ext cx="166899" cy="82317"/>
            <a:chOff x="4920150" y="1977875"/>
            <a:chExt cx="68525" cy="33800"/>
          </a:xfrm>
        </p:grpSpPr>
        <p:sp>
          <p:nvSpPr>
            <p:cNvPr id="1907" name="Google Shape;1907;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 name="Google Shape;1910;p77"/>
          <p:cNvGrpSpPr/>
          <p:nvPr/>
        </p:nvGrpSpPr>
        <p:grpSpPr>
          <a:xfrm>
            <a:off x="7128319" y="3121482"/>
            <a:ext cx="125190" cy="127858"/>
            <a:chOff x="4676550" y="2160575"/>
            <a:chExt cx="51400" cy="52500"/>
          </a:xfrm>
        </p:grpSpPr>
        <p:sp>
          <p:nvSpPr>
            <p:cNvPr id="1911" name="Google Shape;1911;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77"/>
          <p:cNvGrpSpPr/>
          <p:nvPr/>
        </p:nvGrpSpPr>
        <p:grpSpPr>
          <a:xfrm>
            <a:off x="7425577" y="3128514"/>
            <a:ext cx="145405" cy="113794"/>
            <a:chOff x="4768325" y="2163475"/>
            <a:chExt cx="59700" cy="46725"/>
          </a:xfrm>
        </p:grpSpPr>
        <p:sp>
          <p:nvSpPr>
            <p:cNvPr id="1915" name="Google Shape;1915;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 name="Google Shape;1917;p7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3" name="Google Shape;1923;p77"/>
          <p:cNvGrpSpPr/>
          <p:nvPr/>
        </p:nvGrpSpPr>
        <p:grpSpPr>
          <a:xfrm>
            <a:off x="7441895" y="3383608"/>
            <a:ext cx="112768" cy="106853"/>
            <a:chOff x="4768575" y="2253950"/>
            <a:chExt cx="46300" cy="43875"/>
          </a:xfrm>
        </p:grpSpPr>
        <p:sp>
          <p:nvSpPr>
            <p:cNvPr id="1924" name="Google Shape;1924;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77"/>
          <p:cNvGrpSpPr/>
          <p:nvPr/>
        </p:nvGrpSpPr>
        <p:grpSpPr>
          <a:xfrm>
            <a:off x="7741518" y="3872634"/>
            <a:ext cx="118187" cy="146246"/>
            <a:chOff x="4960900" y="2433225"/>
            <a:chExt cx="48525" cy="60050"/>
          </a:xfrm>
        </p:grpSpPr>
        <p:sp>
          <p:nvSpPr>
            <p:cNvPr id="1927" name="Google Shape;1927;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77"/>
          <p:cNvGrpSpPr/>
          <p:nvPr/>
        </p:nvGrpSpPr>
        <p:grpSpPr>
          <a:xfrm>
            <a:off x="7430083" y="4136695"/>
            <a:ext cx="136394" cy="143810"/>
            <a:chOff x="4854075" y="2527625"/>
            <a:chExt cx="56000" cy="59050"/>
          </a:xfrm>
        </p:grpSpPr>
        <p:sp>
          <p:nvSpPr>
            <p:cNvPr id="1930" name="Google Shape;1930;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2" name="Google Shape;1932;p7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5" name="Google Shape;1935;p77"/>
          <p:cNvGrpSpPr/>
          <p:nvPr/>
        </p:nvGrpSpPr>
        <p:grpSpPr>
          <a:xfrm>
            <a:off x="8054294" y="3600439"/>
            <a:ext cx="99312" cy="160797"/>
            <a:chOff x="5059700" y="2334775"/>
            <a:chExt cx="40775" cy="66025"/>
          </a:xfrm>
        </p:grpSpPr>
        <p:sp>
          <p:nvSpPr>
            <p:cNvPr id="1936" name="Google Shape;1936;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77"/>
          <p:cNvGrpSpPr/>
          <p:nvPr/>
        </p:nvGrpSpPr>
        <p:grpSpPr>
          <a:xfrm>
            <a:off x="8011458" y="3865571"/>
            <a:ext cx="184984" cy="160371"/>
            <a:chOff x="5037700" y="2430325"/>
            <a:chExt cx="75950" cy="65850"/>
          </a:xfrm>
        </p:grpSpPr>
        <p:sp>
          <p:nvSpPr>
            <p:cNvPr id="1946" name="Google Shape;1946;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 name="Google Shape;1948;p77"/>
          <p:cNvGrpSpPr/>
          <p:nvPr/>
        </p:nvGrpSpPr>
        <p:grpSpPr>
          <a:xfrm>
            <a:off x="7430964" y="3632023"/>
            <a:ext cx="173014" cy="97629"/>
            <a:chOff x="4756975" y="2341800"/>
            <a:chExt cx="91975" cy="51925"/>
          </a:xfrm>
        </p:grpSpPr>
        <p:sp>
          <p:nvSpPr>
            <p:cNvPr id="1949" name="Google Shape;1949;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77"/>
          <p:cNvGrpSpPr/>
          <p:nvPr/>
        </p:nvGrpSpPr>
        <p:grpSpPr>
          <a:xfrm>
            <a:off x="7697901" y="4120720"/>
            <a:ext cx="212497" cy="175761"/>
            <a:chOff x="4943575" y="2516350"/>
            <a:chExt cx="98675" cy="81700"/>
          </a:xfrm>
        </p:grpSpPr>
        <p:sp>
          <p:nvSpPr>
            <p:cNvPr id="1970" name="Google Shape;1970;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77"/>
          <p:cNvGrpSpPr/>
          <p:nvPr/>
        </p:nvGrpSpPr>
        <p:grpSpPr>
          <a:xfrm>
            <a:off x="1955962" y="3346963"/>
            <a:ext cx="965351" cy="134611"/>
            <a:chOff x="4411970" y="2962952"/>
            <a:chExt cx="706544" cy="104212"/>
          </a:xfrm>
        </p:grpSpPr>
        <p:sp>
          <p:nvSpPr>
            <p:cNvPr id="2049" name="Google Shape;2049;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77"/>
          <p:cNvGrpSpPr/>
          <p:nvPr/>
        </p:nvGrpSpPr>
        <p:grpSpPr>
          <a:xfrm>
            <a:off x="1955962" y="2935877"/>
            <a:ext cx="960158" cy="289172"/>
            <a:chOff x="4411970" y="2726085"/>
            <a:chExt cx="643107" cy="193659"/>
          </a:xfrm>
        </p:grpSpPr>
        <p:sp>
          <p:nvSpPr>
            <p:cNvPr id="2054" name="Google Shape;2054;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77"/>
          <p:cNvGrpSpPr/>
          <p:nvPr/>
        </p:nvGrpSpPr>
        <p:grpSpPr>
          <a:xfrm>
            <a:off x="958854" y="3201987"/>
            <a:ext cx="833173" cy="259209"/>
            <a:chOff x="4411970" y="4340222"/>
            <a:chExt cx="779467" cy="242683"/>
          </a:xfrm>
        </p:grpSpPr>
        <p:sp>
          <p:nvSpPr>
            <p:cNvPr id="2058" name="Google Shape;2058;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77"/>
          <p:cNvGrpSpPr/>
          <p:nvPr/>
        </p:nvGrpSpPr>
        <p:grpSpPr>
          <a:xfrm>
            <a:off x="1955962" y="2597733"/>
            <a:ext cx="965160" cy="216230"/>
            <a:chOff x="4411970" y="2468674"/>
            <a:chExt cx="747317" cy="167425"/>
          </a:xfrm>
        </p:grpSpPr>
        <p:sp>
          <p:nvSpPr>
            <p:cNvPr id="2062" name="Google Shape;2062;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77"/>
          <p:cNvGrpSpPr/>
          <p:nvPr/>
        </p:nvGrpSpPr>
        <p:grpSpPr>
          <a:xfrm>
            <a:off x="954709" y="2502450"/>
            <a:ext cx="810451" cy="319148"/>
            <a:chOff x="4411970" y="3686602"/>
            <a:chExt cx="797845" cy="314215"/>
          </a:xfrm>
        </p:grpSpPr>
        <p:sp>
          <p:nvSpPr>
            <p:cNvPr id="2065" name="Google Shape;2065;p7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0" name="Google Shape;2070;p7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1" name="Google Shape;2071;p77"/>
          <p:cNvGrpSpPr/>
          <p:nvPr/>
        </p:nvGrpSpPr>
        <p:grpSpPr>
          <a:xfrm>
            <a:off x="954806" y="2256974"/>
            <a:ext cx="1970333" cy="208784"/>
            <a:chOff x="6336019" y="3733725"/>
            <a:chExt cx="2566206" cy="351310"/>
          </a:xfrm>
        </p:grpSpPr>
        <p:sp>
          <p:nvSpPr>
            <p:cNvPr id="2072" name="Google Shape;2072;p7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77"/>
          <p:cNvGrpSpPr/>
          <p:nvPr/>
        </p:nvGrpSpPr>
        <p:grpSpPr>
          <a:xfrm>
            <a:off x="1955962" y="3864529"/>
            <a:ext cx="946551" cy="153200"/>
            <a:chOff x="4404545" y="3301592"/>
            <a:chExt cx="782403" cy="129272"/>
          </a:xfrm>
        </p:grpSpPr>
        <p:sp>
          <p:nvSpPr>
            <p:cNvPr id="2077" name="Google Shape;2077;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77"/>
          <p:cNvGrpSpPr/>
          <p:nvPr/>
        </p:nvGrpSpPr>
        <p:grpSpPr>
          <a:xfrm>
            <a:off x="1955962" y="3603488"/>
            <a:ext cx="962257" cy="139127"/>
            <a:chOff x="4411970" y="3131459"/>
            <a:chExt cx="710520" cy="117397"/>
          </a:xfrm>
        </p:grpSpPr>
        <p:sp>
          <p:nvSpPr>
            <p:cNvPr id="2080" name="Google Shape;2080;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82" name="Google Shape;2082;p7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3" name="Google Shape;2083;p77"/>
          <p:cNvGrpSpPr/>
          <p:nvPr/>
        </p:nvGrpSpPr>
        <p:grpSpPr>
          <a:xfrm>
            <a:off x="956107" y="3538282"/>
            <a:ext cx="823838" cy="458988"/>
            <a:chOff x="4411970" y="1801825"/>
            <a:chExt cx="734586" cy="409262"/>
          </a:xfrm>
        </p:grpSpPr>
        <p:sp>
          <p:nvSpPr>
            <p:cNvPr id="2084" name="Google Shape;2084;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77"/>
          <p:cNvGrpSpPr/>
          <p:nvPr/>
        </p:nvGrpSpPr>
        <p:grpSpPr>
          <a:xfrm>
            <a:off x="956107" y="4086708"/>
            <a:ext cx="856348" cy="212039"/>
            <a:chOff x="4411970" y="2233974"/>
            <a:chExt cx="763574" cy="189068"/>
          </a:xfrm>
        </p:grpSpPr>
        <p:sp>
          <p:nvSpPr>
            <p:cNvPr id="2087" name="Google Shape;2087;p7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77"/>
          <p:cNvGrpSpPr/>
          <p:nvPr/>
        </p:nvGrpSpPr>
        <p:grpSpPr>
          <a:xfrm>
            <a:off x="3066303" y="2262044"/>
            <a:ext cx="511602" cy="511602"/>
            <a:chOff x="5681300" y="2527788"/>
            <a:chExt cx="805800" cy="805800"/>
          </a:xfrm>
        </p:grpSpPr>
        <p:sp>
          <p:nvSpPr>
            <p:cNvPr id="2090" name="Google Shape;2090;p7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77"/>
          <p:cNvGrpSpPr/>
          <p:nvPr/>
        </p:nvGrpSpPr>
        <p:grpSpPr>
          <a:xfrm>
            <a:off x="3063497" y="3028627"/>
            <a:ext cx="513021" cy="512935"/>
            <a:chOff x="4049800" y="640400"/>
            <a:chExt cx="858900" cy="858900"/>
          </a:xfrm>
        </p:grpSpPr>
        <p:sp>
          <p:nvSpPr>
            <p:cNvPr id="2093" name="Google Shape;2093;p7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77"/>
          <p:cNvGrpSpPr/>
          <p:nvPr/>
        </p:nvGrpSpPr>
        <p:grpSpPr>
          <a:xfrm>
            <a:off x="2980696" y="3680519"/>
            <a:ext cx="686489" cy="686585"/>
            <a:chOff x="5080188" y="927900"/>
            <a:chExt cx="961200" cy="961200"/>
          </a:xfrm>
        </p:grpSpPr>
        <p:sp>
          <p:nvSpPr>
            <p:cNvPr id="2096" name="Google Shape;2096;p7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77"/>
          <p:cNvGrpSpPr/>
          <p:nvPr/>
        </p:nvGrpSpPr>
        <p:grpSpPr>
          <a:xfrm>
            <a:off x="3763848" y="3773248"/>
            <a:ext cx="510373" cy="510937"/>
            <a:chOff x="7508249" y="1522825"/>
            <a:chExt cx="1326332" cy="1322987"/>
          </a:xfrm>
        </p:grpSpPr>
        <p:sp>
          <p:nvSpPr>
            <p:cNvPr id="2105" name="Google Shape;2105;p7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77"/>
          <p:cNvGrpSpPr/>
          <p:nvPr/>
        </p:nvGrpSpPr>
        <p:grpSpPr>
          <a:xfrm>
            <a:off x="4455441" y="3774653"/>
            <a:ext cx="492652" cy="503348"/>
            <a:chOff x="6039282" y="1042577"/>
            <a:chExt cx="734315" cy="731929"/>
          </a:xfrm>
        </p:grpSpPr>
        <p:sp>
          <p:nvSpPr>
            <p:cNvPr id="2116" name="Google Shape;2116;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77"/>
          <p:cNvGrpSpPr/>
          <p:nvPr/>
        </p:nvGrpSpPr>
        <p:grpSpPr>
          <a:xfrm>
            <a:off x="5095855" y="2270694"/>
            <a:ext cx="483304" cy="504902"/>
            <a:chOff x="1825800" y="1651625"/>
            <a:chExt cx="568125" cy="591775"/>
          </a:xfrm>
        </p:grpSpPr>
        <p:sp>
          <p:nvSpPr>
            <p:cNvPr id="2138" name="Google Shape;2138;p7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4" name="Google Shape;2144;p7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7"/>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149" name="Google Shape;2149;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3" name="Shape 2153"/>
        <p:cNvGrpSpPr/>
        <p:nvPr/>
      </p:nvGrpSpPr>
      <p:grpSpPr>
        <a:xfrm>
          <a:off x="0" y="0"/>
          <a:ext cx="0" cy="0"/>
          <a:chOff x="0" y="0"/>
          <a:chExt cx="0" cy="0"/>
        </a:xfrm>
      </p:grpSpPr>
      <p:grpSp>
        <p:nvGrpSpPr>
          <p:cNvPr id="2154" name="Google Shape;2154;p78"/>
          <p:cNvGrpSpPr/>
          <p:nvPr/>
        </p:nvGrpSpPr>
        <p:grpSpPr>
          <a:xfrm>
            <a:off x="722059" y="955168"/>
            <a:ext cx="2492868" cy="1379876"/>
            <a:chOff x="2654821" y="2311071"/>
            <a:chExt cx="2279715" cy="1262120"/>
          </a:xfrm>
        </p:grpSpPr>
        <p:grpSp>
          <p:nvGrpSpPr>
            <p:cNvPr id="2155" name="Google Shape;2155;p78"/>
            <p:cNvGrpSpPr/>
            <p:nvPr/>
          </p:nvGrpSpPr>
          <p:grpSpPr>
            <a:xfrm>
              <a:off x="4034269" y="2840745"/>
              <a:ext cx="40212" cy="36437"/>
              <a:chOff x="4293400" y="2574725"/>
              <a:chExt cx="84425" cy="80100"/>
            </a:xfrm>
          </p:grpSpPr>
          <p:sp>
            <p:nvSpPr>
              <p:cNvPr id="2156" name="Google Shape;2156;p7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157" name="Google Shape;2157;p7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 name="Google Shape;2158;p78"/>
            <p:cNvGrpSpPr/>
            <p:nvPr/>
          </p:nvGrpSpPr>
          <p:grpSpPr>
            <a:xfrm>
              <a:off x="3894606" y="2334874"/>
              <a:ext cx="913198" cy="518984"/>
              <a:chOff x="4000175" y="1462675"/>
              <a:chExt cx="1917275" cy="1140875"/>
            </a:xfrm>
          </p:grpSpPr>
          <p:sp>
            <p:nvSpPr>
              <p:cNvPr id="2159" name="Google Shape;2159;p7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160" name="Google Shape;2160;p78"/>
              <p:cNvGrpSpPr/>
              <p:nvPr/>
            </p:nvGrpSpPr>
            <p:grpSpPr>
              <a:xfrm>
                <a:off x="4000175" y="1462675"/>
                <a:ext cx="1917275" cy="1140875"/>
                <a:chOff x="4000175" y="1462675"/>
                <a:chExt cx="1917275" cy="1140875"/>
              </a:xfrm>
            </p:grpSpPr>
            <p:sp>
              <p:nvSpPr>
                <p:cNvPr id="2161" name="Google Shape;2161;p7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162" name="Google Shape;2162;p7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66" name="Google Shape;2166;p7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7" name="Google Shape;2167;p78"/>
            <p:cNvGrpSpPr/>
            <p:nvPr/>
          </p:nvGrpSpPr>
          <p:grpSpPr>
            <a:xfrm>
              <a:off x="3875768" y="2846704"/>
              <a:ext cx="44796" cy="47366"/>
              <a:chOff x="3960625" y="2587825"/>
              <a:chExt cx="94050" cy="104125"/>
            </a:xfrm>
          </p:grpSpPr>
          <p:sp>
            <p:nvSpPr>
              <p:cNvPr id="2168" name="Google Shape;2168;p7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169" name="Google Shape;2169;p7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78"/>
            <p:cNvGrpSpPr/>
            <p:nvPr/>
          </p:nvGrpSpPr>
          <p:grpSpPr>
            <a:xfrm>
              <a:off x="3782759" y="2807162"/>
              <a:ext cx="82686" cy="85487"/>
              <a:chOff x="3765350" y="2500900"/>
              <a:chExt cx="173600" cy="187925"/>
            </a:xfrm>
          </p:grpSpPr>
          <p:sp>
            <p:nvSpPr>
              <p:cNvPr id="2171" name="Google Shape;2171;p7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172" name="Google Shape;2172;p7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78"/>
            <p:cNvGrpSpPr/>
            <p:nvPr/>
          </p:nvGrpSpPr>
          <p:grpSpPr>
            <a:xfrm>
              <a:off x="3775674" y="2798496"/>
              <a:ext cx="40545" cy="23564"/>
              <a:chOff x="3750475" y="2481850"/>
              <a:chExt cx="85125" cy="51800"/>
            </a:xfrm>
          </p:grpSpPr>
          <p:sp>
            <p:nvSpPr>
              <p:cNvPr id="2178" name="Google Shape;2178;p7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180" name="Google Shape;2180;p78"/>
            <p:cNvGrpSpPr/>
            <p:nvPr/>
          </p:nvGrpSpPr>
          <p:grpSpPr>
            <a:xfrm>
              <a:off x="3716946" y="2776024"/>
              <a:ext cx="81971" cy="76912"/>
              <a:chOff x="3627175" y="2432450"/>
              <a:chExt cx="172100" cy="169075"/>
            </a:xfrm>
          </p:grpSpPr>
          <p:sp>
            <p:nvSpPr>
              <p:cNvPr id="2181" name="Google Shape;2181;p7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183" name="Google Shape;2183;p7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184" name="Google Shape;2184;p78"/>
            <p:cNvGrpSpPr/>
            <p:nvPr/>
          </p:nvGrpSpPr>
          <p:grpSpPr>
            <a:xfrm>
              <a:off x="3685682" y="2845624"/>
              <a:ext cx="29311" cy="45055"/>
              <a:chOff x="3561536" y="2585450"/>
              <a:chExt cx="61539" cy="99045"/>
            </a:xfrm>
          </p:grpSpPr>
          <p:sp>
            <p:nvSpPr>
              <p:cNvPr id="2185" name="Google Shape;2185;p7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187" name="Google Shape;2187;p78"/>
            <p:cNvGrpSpPr/>
            <p:nvPr/>
          </p:nvGrpSpPr>
          <p:grpSpPr>
            <a:xfrm>
              <a:off x="3849905" y="2572252"/>
              <a:ext cx="74339" cy="119559"/>
              <a:chOff x="3906325" y="1984500"/>
              <a:chExt cx="156075" cy="262825"/>
            </a:xfrm>
          </p:grpSpPr>
          <p:sp>
            <p:nvSpPr>
              <p:cNvPr id="2188" name="Google Shape;2188;p7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189" name="Google Shape;2189;p7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78"/>
            <p:cNvGrpSpPr/>
            <p:nvPr/>
          </p:nvGrpSpPr>
          <p:grpSpPr>
            <a:xfrm>
              <a:off x="2654821" y="2414345"/>
              <a:ext cx="667570" cy="558731"/>
              <a:chOff x="1397225" y="1637375"/>
              <a:chExt cx="1401575" cy="1228250"/>
            </a:xfrm>
          </p:grpSpPr>
          <p:sp>
            <p:nvSpPr>
              <p:cNvPr id="2191" name="Google Shape;2191;p7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192" name="Google Shape;2192;p78"/>
              <p:cNvGrpSpPr/>
              <p:nvPr/>
            </p:nvGrpSpPr>
            <p:grpSpPr>
              <a:xfrm>
                <a:off x="1397225" y="1637375"/>
                <a:ext cx="1398775" cy="1228250"/>
                <a:chOff x="1397225" y="1637375"/>
                <a:chExt cx="1398775" cy="1228250"/>
              </a:xfrm>
            </p:grpSpPr>
            <p:sp>
              <p:nvSpPr>
                <p:cNvPr id="2193" name="Google Shape;2193;p7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5" name="Google Shape;2195;p78"/>
            <p:cNvGrpSpPr/>
            <p:nvPr/>
          </p:nvGrpSpPr>
          <p:grpSpPr>
            <a:xfrm>
              <a:off x="3230417" y="3103734"/>
              <a:ext cx="282982" cy="280332"/>
              <a:chOff x="2605700" y="3152850"/>
              <a:chExt cx="594125" cy="616250"/>
            </a:xfrm>
          </p:grpSpPr>
          <p:sp>
            <p:nvSpPr>
              <p:cNvPr id="2196" name="Google Shape;2196;p7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197" name="Google Shape;2197;p7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198" name="Google Shape;2198;p78"/>
            <p:cNvGrpSpPr/>
            <p:nvPr/>
          </p:nvGrpSpPr>
          <p:grpSpPr>
            <a:xfrm>
              <a:off x="3265985" y="3226989"/>
              <a:ext cx="87151" cy="346202"/>
              <a:chOff x="2680375" y="3423800"/>
              <a:chExt cx="182975" cy="761050"/>
            </a:xfrm>
          </p:grpSpPr>
          <p:sp>
            <p:nvSpPr>
              <p:cNvPr id="2199" name="Google Shape;2199;p7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200" name="Google Shape;2200;p7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78"/>
            <p:cNvGrpSpPr/>
            <p:nvPr/>
          </p:nvGrpSpPr>
          <p:grpSpPr>
            <a:xfrm>
              <a:off x="3855466" y="3289811"/>
              <a:ext cx="112514" cy="94210"/>
              <a:chOff x="3918000" y="3561900"/>
              <a:chExt cx="236225" cy="207100"/>
            </a:xfrm>
          </p:grpSpPr>
          <p:sp>
            <p:nvSpPr>
              <p:cNvPr id="2202" name="Google Shape;2202;p7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203" name="Google Shape;2203;p7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4" name="Google Shape;2204;p7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207" name="Google Shape;2207;p78"/>
            <p:cNvGrpSpPr/>
            <p:nvPr/>
          </p:nvGrpSpPr>
          <p:grpSpPr>
            <a:xfrm>
              <a:off x="2905224" y="2311071"/>
              <a:ext cx="596721" cy="528992"/>
              <a:chOff x="1922950" y="1410350"/>
              <a:chExt cx="1252825" cy="1162875"/>
            </a:xfrm>
          </p:grpSpPr>
          <p:sp>
            <p:nvSpPr>
              <p:cNvPr id="2208" name="Google Shape;2208;p7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224" name="Google Shape;2224;p7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44" name="Google Shape;2244;p7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45" name="Google Shape;2245;p7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 name="Google Shape;2246;p78"/>
            <p:cNvGrpSpPr/>
            <p:nvPr/>
          </p:nvGrpSpPr>
          <p:grpSpPr>
            <a:xfrm>
              <a:off x="3280929" y="3294542"/>
              <a:ext cx="109894" cy="272224"/>
              <a:chOff x="2711750" y="3572300"/>
              <a:chExt cx="230725" cy="598425"/>
            </a:xfrm>
          </p:grpSpPr>
          <p:sp>
            <p:nvSpPr>
              <p:cNvPr id="2247" name="Google Shape;2247;p7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9" name="Google Shape;2249;p7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0" name="Google Shape;2250;p78"/>
            <p:cNvGrpSpPr/>
            <p:nvPr/>
          </p:nvGrpSpPr>
          <p:grpSpPr>
            <a:xfrm>
              <a:off x="3790439" y="2408636"/>
              <a:ext cx="73017" cy="75684"/>
              <a:chOff x="3781475" y="1624825"/>
              <a:chExt cx="153300" cy="166375"/>
            </a:xfrm>
          </p:grpSpPr>
          <p:sp>
            <p:nvSpPr>
              <p:cNvPr id="2251" name="Google Shape;2251;p7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5" name="Google Shape;2255;p7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2" name="Google Shape;2262;p78"/>
            <p:cNvGrpSpPr/>
            <p:nvPr/>
          </p:nvGrpSpPr>
          <p:grpSpPr>
            <a:xfrm>
              <a:off x="4403342" y="3107749"/>
              <a:ext cx="316680" cy="101374"/>
              <a:chOff x="5068275" y="3161675"/>
              <a:chExt cx="664875" cy="222850"/>
            </a:xfrm>
          </p:grpSpPr>
          <p:sp>
            <p:nvSpPr>
              <p:cNvPr id="2263" name="Google Shape;2263;p7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 name="Google Shape;2267;p7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6" name="Google Shape;2296;p78"/>
            <p:cNvGrpSpPr/>
            <p:nvPr/>
          </p:nvGrpSpPr>
          <p:grpSpPr>
            <a:xfrm>
              <a:off x="3697513" y="2707266"/>
              <a:ext cx="59549" cy="79733"/>
              <a:chOff x="3586375" y="2281300"/>
              <a:chExt cx="125025" cy="175275"/>
            </a:xfrm>
          </p:grpSpPr>
          <p:sp>
            <p:nvSpPr>
              <p:cNvPr id="2297" name="Google Shape;2297;p7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7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0" name="Google Shape;2300;p78"/>
            <p:cNvGrpSpPr/>
            <p:nvPr/>
          </p:nvGrpSpPr>
          <p:grpSpPr>
            <a:xfrm>
              <a:off x="4513224" y="3221724"/>
              <a:ext cx="274563" cy="280321"/>
              <a:chOff x="5298975" y="3412225"/>
              <a:chExt cx="576450" cy="616225"/>
            </a:xfrm>
          </p:grpSpPr>
          <p:sp>
            <p:nvSpPr>
              <p:cNvPr id="2301" name="Google Shape;2301;p7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02" name="Google Shape;2302;p7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78"/>
            <p:cNvGrpSpPr/>
            <p:nvPr/>
          </p:nvGrpSpPr>
          <p:grpSpPr>
            <a:xfrm>
              <a:off x="4824403" y="3421846"/>
              <a:ext cx="110132" cy="130647"/>
              <a:chOff x="5952300" y="3852150"/>
              <a:chExt cx="231225" cy="287200"/>
            </a:xfrm>
          </p:grpSpPr>
          <p:sp>
            <p:nvSpPr>
              <p:cNvPr id="2304" name="Google Shape;2304;p7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6" name="Google Shape;2306;p7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4" name="Google Shape;2314;p78"/>
            <p:cNvGrpSpPr/>
            <p:nvPr/>
          </p:nvGrpSpPr>
          <p:grpSpPr>
            <a:xfrm>
              <a:off x="4295710" y="3079670"/>
              <a:ext cx="14968" cy="27135"/>
              <a:chOff x="4842300" y="3099950"/>
              <a:chExt cx="31425" cy="59650"/>
            </a:xfrm>
          </p:grpSpPr>
          <p:sp>
            <p:nvSpPr>
              <p:cNvPr id="2315" name="Google Shape;2315;p7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9" name="Google Shape;2319;p7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 name="Google Shape;2327;p78"/>
            <p:cNvGrpSpPr/>
            <p:nvPr/>
          </p:nvGrpSpPr>
          <p:grpSpPr>
            <a:xfrm>
              <a:off x="3831056" y="2816010"/>
              <a:ext cx="37378" cy="27612"/>
              <a:chOff x="3866750" y="2520350"/>
              <a:chExt cx="78475" cy="60700"/>
            </a:xfrm>
          </p:grpSpPr>
          <p:sp>
            <p:nvSpPr>
              <p:cNvPr id="2328" name="Google Shape;2328;p7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2" name="Google Shape;2332;p7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49" name="Google Shape;2349;p7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61" name="Google Shape;2361;p7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 name="Google Shape;2374;p78"/>
            <p:cNvGrpSpPr/>
            <p:nvPr/>
          </p:nvGrpSpPr>
          <p:grpSpPr>
            <a:xfrm>
              <a:off x="3632736" y="3051591"/>
              <a:ext cx="63288" cy="45217"/>
              <a:chOff x="3450375" y="3038225"/>
              <a:chExt cx="132875" cy="99400"/>
            </a:xfrm>
          </p:grpSpPr>
          <p:sp>
            <p:nvSpPr>
              <p:cNvPr id="2375" name="Google Shape;2375;p7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7" name="Google Shape;2377;p7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86" name="Google Shape;2386;p7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96" name="Google Shape;2396;p7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02" name="Google Shape;2402;p7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78"/>
          <p:cNvGrpSpPr/>
          <p:nvPr/>
        </p:nvGrpSpPr>
        <p:grpSpPr>
          <a:xfrm>
            <a:off x="719116" y="2850945"/>
            <a:ext cx="2622876" cy="1333540"/>
            <a:chOff x="238125" y="1038125"/>
            <a:chExt cx="7146800" cy="3633625"/>
          </a:xfrm>
        </p:grpSpPr>
        <p:sp>
          <p:nvSpPr>
            <p:cNvPr id="2413" name="Google Shape;2413;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78"/>
          <p:cNvGrpSpPr/>
          <p:nvPr/>
        </p:nvGrpSpPr>
        <p:grpSpPr>
          <a:xfrm>
            <a:off x="5834044" y="993055"/>
            <a:ext cx="2590840" cy="1380235"/>
            <a:chOff x="233350" y="949250"/>
            <a:chExt cx="7137300" cy="3802300"/>
          </a:xfrm>
        </p:grpSpPr>
        <p:sp>
          <p:nvSpPr>
            <p:cNvPr id="3986" name="Google Shape;3986;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78"/>
          <p:cNvGrpSpPr/>
          <p:nvPr/>
        </p:nvGrpSpPr>
        <p:grpSpPr>
          <a:xfrm>
            <a:off x="7648473" y="3037828"/>
            <a:ext cx="104231" cy="320340"/>
            <a:chOff x="7564426" y="3224343"/>
            <a:chExt cx="119985" cy="368801"/>
          </a:xfrm>
        </p:grpSpPr>
        <p:sp>
          <p:nvSpPr>
            <p:cNvPr id="4038" name="Google Shape;4038;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78"/>
          <p:cNvGrpSpPr/>
          <p:nvPr/>
        </p:nvGrpSpPr>
        <p:grpSpPr>
          <a:xfrm>
            <a:off x="7347962" y="3031929"/>
            <a:ext cx="189489" cy="332132"/>
            <a:chOff x="8370831" y="3202002"/>
            <a:chExt cx="218129" cy="382376"/>
          </a:xfrm>
        </p:grpSpPr>
        <p:sp>
          <p:nvSpPr>
            <p:cNvPr id="4041" name="Google Shape;4041;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78"/>
          <p:cNvGrpSpPr/>
          <p:nvPr/>
        </p:nvGrpSpPr>
        <p:grpSpPr>
          <a:xfrm>
            <a:off x="8071351" y="3443061"/>
            <a:ext cx="309429" cy="267000"/>
            <a:chOff x="6742064" y="3750480"/>
            <a:chExt cx="399315" cy="344560"/>
          </a:xfrm>
        </p:grpSpPr>
        <p:sp>
          <p:nvSpPr>
            <p:cNvPr id="4044" name="Google Shape;4044;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78"/>
          <p:cNvGrpSpPr/>
          <p:nvPr/>
        </p:nvGrpSpPr>
        <p:grpSpPr>
          <a:xfrm>
            <a:off x="7610370" y="3794109"/>
            <a:ext cx="180437" cy="281608"/>
            <a:chOff x="7248525" y="3739696"/>
            <a:chExt cx="230531" cy="359790"/>
          </a:xfrm>
        </p:grpSpPr>
        <p:sp>
          <p:nvSpPr>
            <p:cNvPr id="4047" name="Google Shape;4047;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78"/>
          <p:cNvGrpSpPr/>
          <p:nvPr/>
        </p:nvGrpSpPr>
        <p:grpSpPr>
          <a:xfrm>
            <a:off x="7856289" y="3437333"/>
            <a:ext cx="162896" cy="278710"/>
            <a:chOff x="7601242" y="3729267"/>
            <a:chExt cx="222566" cy="380803"/>
          </a:xfrm>
        </p:grpSpPr>
        <p:sp>
          <p:nvSpPr>
            <p:cNvPr id="4050" name="Google Shape;4050;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2" name="Google Shape;4052;p78"/>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3" name="Google Shape;4053;p78"/>
          <p:cNvGrpSpPr/>
          <p:nvPr/>
        </p:nvGrpSpPr>
        <p:grpSpPr>
          <a:xfrm>
            <a:off x="7345935" y="3438473"/>
            <a:ext cx="193543" cy="275990"/>
            <a:chOff x="8304647" y="3738687"/>
            <a:chExt cx="225076" cy="320956"/>
          </a:xfrm>
        </p:grpSpPr>
        <p:sp>
          <p:nvSpPr>
            <p:cNvPr id="4054" name="Google Shape;4054;p7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78"/>
          <p:cNvGrpSpPr/>
          <p:nvPr/>
        </p:nvGrpSpPr>
        <p:grpSpPr>
          <a:xfrm>
            <a:off x="7618427" y="3438473"/>
            <a:ext cx="178492" cy="275990"/>
            <a:chOff x="8615101" y="3738687"/>
            <a:chExt cx="207573" cy="320956"/>
          </a:xfrm>
        </p:grpSpPr>
        <p:sp>
          <p:nvSpPr>
            <p:cNvPr id="4058" name="Google Shape;4058;p7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78"/>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2" name="Google Shape;4062;p78"/>
          <p:cNvGrpSpPr/>
          <p:nvPr/>
        </p:nvGrpSpPr>
        <p:grpSpPr>
          <a:xfrm>
            <a:off x="6013132" y="3559961"/>
            <a:ext cx="557671" cy="511283"/>
            <a:chOff x="6015419" y="3716859"/>
            <a:chExt cx="557671" cy="511283"/>
          </a:xfrm>
        </p:grpSpPr>
        <p:sp>
          <p:nvSpPr>
            <p:cNvPr id="4063" name="Google Shape;4063;p7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4" name="Google Shape;4064;p78"/>
            <p:cNvGrpSpPr/>
            <p:nvPr/>
          </p:nvGrpSpPr>
          <p:grpSpPr>
            <a:xfrm>
              <a:off x="6036094" y="3716980"/>
              <a:ext cx="529860" cy="510468"/>
              <a:chOff x="6036094" y="3716980"/>
              <a:chExt cx="529860" cy="510468"/>
            </a:xfrm>
          </p:grpSpPr>
          <p:sp>
            <p:nvSpPr>
              <p:cNvPr id="4065" name="Google Shape;4065;p7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5" name="Google Shape;4075;p78"/>
          <p:cNvGrpSpPr/>
          <p:nvPr/>
        </p:nvGrpSpPr>
        <p:grpSpPr>
          <a:xfrm>
            <a:off x="6642017" y="2916730"/>
            <a:ext cx="576302" cy="511871"/>
            <a:chOff x="6644304" y="3073628"/>
            <a:chExt cx="576302" cy="511871"/>
          </a:xfrm>
        </p:grpSpPr>
        <p:sp>
          <p:nvSpPr>
            <p:cNvPr id="4076" name="Google Shape;4076;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7" name="Google Shape;4077;p78"/>
            <p:cNvGrpSpPr/>
            <p:nvPr/>
          </p:nvGrpSpPr>
          <p:grpSpPr>
            <a:xfrm>
              <a:off x="6712169" y="3085440"/>
              <a:ext cx="481622" cy="494913"/>
              <a:chOff x="6712169" y="3085440"/>
              <a:chExt cx="481622" cy="494913"/>
            </a:xfrm>
          </p:grpSpPr>
          <p:sp>
            <p:nvSpPr>
              <p:cNvPr id="4078" name="Google Shape;4078;p7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3" name="Google Shape;4083;p7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6" name="Google Shape;4086;p78"/>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7" name="Google Shape;4087;p78"/>
          <p:cNvGrpSpPr/>
          <p:nvPr/>
        </p:nvGrpSpPr>
        <p:grpSpPr>
          <a:xfrm>
            <a:off x="6649868" y="3559725"/>
            <a:ext cx="560631" cy="511352"/>
            <a:chOff x="6652154" y="3716623"/>
            <a:chExt cx="560631" cy="511352"/>
          </a:xfrm>
        </p:grpSpPr>
        <p:sp>
          <p:nvSpPr>
            <p:cNvPr id="4088" name="Google Shape;4088;p7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9" name="Google Shape;4089;p78"/>
            <p:cNvGrpSpPr/>
            <p:nvPr/>
          </p:nvGrpSpPr>
          <p:grpSpPr>
            <a:xfrm>
              <a:off x="6669657" y="3716715"/>
              <a:ext cx="466779" cy="464290"/>
              <a:chOff x="6669657" y="3716715"/>
              <a:chExt cx="466779" cy="464290"/>
            </a:xfrm>
          </p:grpSpPr>
          <p:sp>
            <p:nvSpPr>
              <p:cNvPr id="4090" name="Google Shape;4090;p7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3" name="Google Shape;4103;p78"/>
          <p:cNvGrpSpPr/>
          <p:nvPr/>
        </p:nvGrpSpPr>
        <p:grpSpPr>
          <a:xfrm>
            <a:off x="7843959" y="3841134"/>
            <a:ext cx="187557" cy="187557"/>
            <a:chOff x="8565775" y="671075"/>
            <a:chExt cx="441000" cy="441000"/>
          </a:xfrm>
        </p:grpSpPr>
        <p:sp>
          <p:nvSpPr>
            <p:cNvPr id="4104" name="Google Shape;4104;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6" name="Google Shape;4106;p78"/>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8"/>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8" name="Google Shape;4108;p78"/>
          <p:cNvGrpSpPr/>
          <p:nvPr/>
        </p:nvGrpSpPr>
        <p:grpSpPr>
          <a:xfrm>
            <a:off x="5997814" y="2919352"/>
            <a:ext cx="587871" cy="512373"/>
            <a:chOff x="6000100" y="3076250"/>
            <a:chExt cx="587871" cy="512373"/>
          </a:xfrm>
        </p:grpSpPr>
        <p:sp>
          <p:nvSpPr>
            <p:cNvPr id="4109" name="Google Shape;4109;p7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0" name="Google Shape;4110;p78"/>
            <p:cNvGrpSpPr/>
            <p:nvPr/>
          </p:nvGrpSpPr>
          <p:grpSpPr>
            <a:xfrm>
              <a:off x="6031360" y="3076713"/>
              <a:ext cx="539107" cy="480965"/>
              <a:chOff x="6031360" y="3076713"/>
              <a:chExt cx="539107" cy="480965"/>
            </a:xfrm>
          </p:grpSpPr>
          <p:sp>
            <p:nvSpPr>
              <p:cNvPr id="4111" name="Google Shape;4111;p7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18" name="Google Shape;4118;p78"/>
          <p:cNvGrpSpPr/>
          <p:nvPr/>
        </p:nvGrpSpPr>
        <p:grpSpPr>
          <a:xfrm>
            <a:off x="3369305" y="938716"/>
            <a:ext cx="2310381" cy="1488888"/>
            <a:chOff x="229225" y="549050"/>
            <a:chExt cx="7161750" cy="4615275"/>
          </a:xfrm>
        </p:grpSpPr>
        <p:sp>
          <p:nvSpPr>
            <p:cNvPr id="4119" name="Google Shape;4119;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78"/>
          <p:cNvGrpSpPr/>
          <p:nvPr/>
        </p:nvGrpSpPr>
        <p:grpSpPr>
          <a:xfrm>
            <a:off x="3514723" y="2830563"/>
            <a:ext cx="2310282" cy="1374222"/>
            <a:chOff x="238125" y="732525"/>
            <a:chExt cx="7130500" cy="4241425"/>
          </a:xfrm>
        </p:grpSpPr>
        <p:sp>
          <p:nvSpPr>
            <p:cNvPr id="4237" name="Google Shape;4237;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4" name="Shape 4354"/>
        <p:cNvGrpSpPr/>
        <p:nvPr/>
      </p:nvGrpSpPr>
      <p:grpSpPr>
        <a:xfrm>
          <a:off x="0" y="0"/>
          <a:ext cx="0" cy="0"/>
          <a:chOff x="0" y="0"/>
          <a:chExt cx="0" cy="0"/>
        </a:xfrm>
      </p:grpSpPr>
      <p:grpSp>
        <p:nvGrpSpPr>
          <p:cNvPr id="4355" name="Google Shape;4355;p79"/>
          <p:cNvGrpSpPr/>
          <p:nvPr/>
        </p:nvGrpSpPr>
        <p:grpSpPr>
          <a:xfrm>
            <a:off x="725414" y="969763"/>
            <a:ext cx="2507799" cy="206239"/>
            <a:chOff x="106648" y="895722"/>
            <a:chExt cx="4481413" cy="374300"/>
          </a:xfrm>
        </p:grpSpPr>
        <p:grpSp>
          <p:nvGrpSpPr>
            <p:cNvPr id="4356" name="Google Shape;4356;p79"/>
            <p:cNvGrpSpPr/>
            <p:nvPr/>
          </p:nvGrpSpPr>
          <p:grpSpPr>
            <a:xfrm>
              <a:off x="2233276" y="895722"/>
              <a:ext cx="1082667" cy="223591"/>
              <a:chOff x="4808316" y="2800065"/>
              <a:chExt cx="1999386" cy="412910"/>
            </a:xfrm>
          </p:grpSpPr>
          <p:sp>
            <p:nvSpPr>
              <p:cNvPr id="4357" name="Google Shape;4357;p7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8" name="Google Shape;4358;p79"/>
              <p:cNvGrpSpPr/>
              <p:nvPr/>
            </p:nvGrpSpPr>
            <p:grpSpPr>
              <a:xfrm>
                <a:off x="4808316" y="2800065"/>
                <a:ext cx="92400" cy="411825"/>
                <a:chOff x="845575" y="2563700"/>
                <a:chExt cx="92400" cy="411825"/>
              </a:xfrm>
            </p:grpSpPr>
            <p:cxnSp>
              <p:nvCxnSpPr>
                <p:cNvPr id="4359" name="Google Shape;4359;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60" name="Google Shape;4360;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1" name="Google Shape;4361;p79"/>
            <p:cNvGrpSpPr/>
            <p:nvPr/>
          </p:nvGrpSpPr>
          <p:grpSpPr>
            <a:xfrm>
              <a:off x="106648" y="895722"/>
              <a:ext cx="1088401" cy="223591"/>
              <a:chOff x="881025" y="2800065"/>
              <a:chExt cx="2009975" cy="412910"/>
            </a:xfrm>
          </p:grpSpPr>
          <p:sp>
            <p:nvSpPr>
              <p:cNvPr id="4362" name="Google Shape;4362;p7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3" name="Google Shape;4363;p79"/>
              <p:cNvGrpSpPr/>
              <p:nvPr/>
            </p:nvGrpSpPr>
            <p:grpSpPr>
              <a:xfrm>
                <a:off x="881025" y="2800065"/>
                <a:ext cx="92400" cy="411825"/>
                <a:chOff x="845575" y="2563700"/>
                <a:chExt cx="92400" cy="411825"/>
              </a:xfrm>
            </p:grpSpPr>
            <p:cxnSp>
              <p:nvCxnSpPr>
                <p:cNvPr id="4364" name="Google Shape;4364;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65" name="Google Shape;4365;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6" name="Google Shape;4366;p79"/>
            <p:cNvGrpSpPr/>
            <p:nvPr/>
          </p:nvGrpSpPr>
          <p:grpSpPr>
            <a:xfrm>
              <a:off x="1172346" y="1047018"/>
              <a:ext cx="1083151" cy="223003"/>
              <a:chOff x="2849073" y="3079467"/>
              <a:chExt cx="2000279" cy="411825"/>
            </a:xfrm>
          </p:grpSpPr>
          <p:sp>
            <p:nvSpPr>
              <p:cNvPr id="4367" name="Google Shape;4367;p7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8" name="Google Shape;4368;p79"/>
              <p:cNvGrpSpPr/>
              <p:nvPr/>
            </p:nvGrpSpPr>
            <p:grpSpPr>
              <a:xfrm rot="10800000">
                <a:off x="2849073" y="3079467"/>
                <a:ext cx="92400" cy="411825"/>
                <a:chOff x="2070100" y="2563700"/>
                <a:chExt cx="92400" cy="411825"/>
              </a:xfrm>
            </p:grpSpPr>
            <p:cxnSp>
              <p:nvCxnSpPr>
                <p:cNvPr id="4369" name="Google Shape;4369;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0" name="Google Shape;4370;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1" name="Google Shape;4371;p79"/>
            <p:cNvGrpSpPr/>
            <p:nvPr/>
          </p:nvGrpSpPr>
          <p:grpSpPr>
            <a:xfrm>
              <a:off x="3290132" y="1047018"/>
              <a:ext cx="1297929" cy="223003"/>
              <a:chOff x="6760035" y="3079467"/>
              <a:chExt cx="2396914" cy="411825"/>
            </a:xfrm>
          </p:grpSpPr>
          <p:sp>
            <p:nvSpPr>
              <p:cNvPr id="4372" name="Google Shape;4372;p7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79"/>
              <p:cNvGrpSpPr/>
              <p:nvPr/>
            </p:nvGrpSpPr>
            <p:grpSpPr>
              <a:xfrm rot="10800000">
                <a:off x="6760035" y="3079467"/>
                <a:ext cx="92400" cy="411825"/>
                <a:chOff x="2070100" y="2563700"/>
                <a:chExt cx="92400" cy="411825"/>
              </a:xfrm>
            </p:grpSpPr>
            <p:cxnSp>
              <p:nvCxnSpPr>
                <p:cNvPr id="4374" name="Google Shape;4374;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75" name="Google Shape;4375;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76" name="Google Shape;4376;p79"/>
          <p:cNvGrpSpPr/>
          <p:nvPr/>
        </p:nvGrpSpPr>
        <p:grpSpPr>
          <a:xfrm>
            <a:off x="2143176" y="3369134"/>
            <a:ext cx="1086701" cy="799429"/>
            <a:chOff x="2183288" y="3555572"/>
            <a:chExt cx="1136241" cy="835873"/>
          </a:xfrm>
        </p:grpSpPr>
        <p:sp>
          <p:nvSpPr>
            <p:cNvPr id="4377" name="Google Shape;4377;p7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 name="Google Shape;4378;p79"/>
            <p:cNvGrpSpPr/>
            <p:nvPr/>
          </p:nvGrpSpPr>
          <p:grpSpPr>
            <a:xfrm>
              <a:off x="2205895" y="3637269"/>
              <a:ext cx="1089848" cy="724993"/>
              <a:chOff x="2205895" y="3637269"/>
              <a:chExt cx="1089848" cy="724993"/>
            </a:xfrm>
          </p:grpSpPr>
          <p:sp>
            <p:nvSpPr>
              <p:cNvPr id="4379" name="Google Shape;4379;p7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 name="Google Shape;4385;p7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86" name="Google Shape;4386;p7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87" name="Google Shape;4387;p79"/>
            <p:cNvGrpSpPr/>
            <p:nvPr/>
          </p:nvGrpSpPr>
          <p:grpSpPr>
            <a:xfrm>
              <a:off x="3173850" y="3779426"/>
              <a:ext cx="145679" cy="70048"/>
              <a:chOff x="3173850" y="3779426"/>
              <a:chExt cx="145679" cy="70048"/>
            </a:xfrm>
          </p:grpSpPr>
          <p:cxnSp>
            <p:nvCxnSpPr>
              <p:cNvPr id="4388" name="Google Shape;4388;p7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389" name="Google Shape;4389;p7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79"/>
            <p:cNvGrpSpPr/>
            <p:nvPr/>
          </p:nvGrpSpPr>
          <p:grpSpPr>
            <a:xfrm>
              <a:off x="2183288" y="4139483"/>
              <a:ext cx="145133" cy="70048"/>
              <a:chOff x="2183288" y="4139483"/>
              <a:chExt cx="145133" cy="70048"/>
            </a:xfrm>
          </p:grpSpPr>
          <p:cxnSp>
            <p:nvCxnSpPr>
              <p:cNvPr id="4391" name="Google Shape;4391;p7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392" name="Google Shape;4392;p7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7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4" name="Google Shape;4394;p7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95" name="Google Shape;4395;p79"/>
            <p:cNvGrpSpPr/>
            <p:nvPr/>
          </p:nvGrpSpPr>
          <p:grpSpPr>
            <a:xfrm>
              <a:off x="2943836" y="4268886"/>
              <a:ext cx="60717" cy="122559"/>
              <a:chOff x="2943836" y="4268886"/>
              <a:chExt cx="60717" cy="122559"/>
            </a:xfrm>
          </p:grpSpPr>
          <p:sp>
            <p:nvSpPr>
              <p:cNvPr id="4396" name="Google Shape;4396;p7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7" name="Google Shape;4397;p7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398" name="Google Shape;4398;p79"/>
          <p:cNvGrpSpPr/>
          <p:nvPr/>
        </p:nvGrpSpPr>
        <p:grpSpPr>
          <a:xfrm>
            <a:off x="3406121" y="1290134"/>
            <a:ext cx="1675870" cy="758251"/>
            <a:chOff x="3530532" y="1496185"/>
            <a:chExt cx="1562000" cy="706730"/>
          </a:xfrm>
        </p:grpSpPr>
        <p:cxnSp>
          <p:nvCxnSpPr>
            <p:cNvPr id="4399" name="Google Shape;4399;p7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400" name="Google Shape;4400;p79"/>
            <p:cNvGrpSpPr/>
            <p:nvPr/>
          </p:nvGrpSpPr>
          <p:grpSpPr>
            <a:xfrm>
              <a:off x="3530532" y="1496185"/>
              <a:ext cx="323430" cy="463587"/>
              <a:chOff x="3530532" y="1496185"/>
              <a:chExt cx="323430" cy="463587"/>
            </a:xfrm>
          </p:grpSpPr>
          <p:grpSp>
            <p:nvGrpSpPr>
              <p:cNvPr id="4401" name="Google Shape;4401;p79"/>
              <p:cNvGrpSpPr/>
              <p:nvPr/>
            </p:nvGrpSpPr>
            <p:grpSpPr>
              <a:xfrm>
                <a:off x="3567462" y="1496185"/>
                <a:ext cx="286500" cy="361376"/>
                <a:chOff x="3567462" y="1496185"/>
                <a:chExt cx="286500" cy="361376"/>
              </a:xfrm>
            </p:grpSpPr>
            <p:cxnSp>
              <p:nvCxnSpPr>
                <p:cNvPr id="4402" name="Google Shape;4402;p7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03" name="Google Shape;4403;p7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4" name="Google Shape;4404;p7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79"/>
            <p:cNvGrpSpPr/>
            <p:nvPr/>
          </p:nvGrpSpPr>
          <p:grpSpPr>
            <a:xfrm>
              <a:off x="3891569" y="1779209"/>
              <a:ext cx="323945" cy="423706"/>
              <a:chOff x="3891569" y="1779209"/>
              <a:chExt cx="323945" cy="423706"/>
            </a:xfrm>
          </p:grpSpPr>
          <p:grpSp>
            <p:nvGrpSpPr>
              <p:cNvPr id="4406" name="Google Shape;4406;p79"/>
              <p:cNvGrpSpPr/>
              <p:nvPr/>
            </p:nvGrpSpPr>
            <p:grpSpPr>
              <a:xfrm>
                <a:off x="3929014" y="1881638"/>
                <a:ext cx="286500" cy="321278"/>
                <a:chOff x="3929014" y="1881638"/>
                <a:chExt cx="286500" cy="321278"/>
              </a:xfrm>
            </p:grpSpPr>
            <p:cxnSp>
              <p:nvCxnSpPr>
                <p:cNvPr id="4407" name="Google Shape;4407;p7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408" name="Google Shape;4408;p7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9" name="Google Shape;4409;p7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79"/>
            <p:cNvGrpSpPr/>
            <p:nvPr/>
          </p:nvGrpSpPr>
          <p:grpSpPr>
            <a:xfrm>
              <a:off x="4252606" y="1496185"/>
              <a:ext cx="324721" cy="463587"/>
              <a:chOff x="4252606" y="1496185"/>
              <a:chExt cx="324721" cy="463587"/>
            </a:xfrm>
          </p:grpSpPr>
          <p:grpSp>
            <p:nvGrpSpPr>
              <p:cNvPr id="4411" name="Google Shape;4411;p79"/>
              <p:cNvGrpSpPr/>
              <p:nvPr/>
            </p:nvGrpSpPr>
            <p:grpSpPr>
              <a:xfrm>
                <a:off x="4290828" y="1496185"/>
                <a:ext cx="286500" cy="361376"/>
                <a:chOff x="4290828" y="1496185"/>
                <a:chExt cx="286500" cy="361376"/>
              </a:xfrm>
            </p:grpSpPr>
            <p:cxnSp>
              <p:nvCxnSpPr>
                <p:cNvPr id="4412" name="Google Shape;4412;p7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13" name="Google Shape;4413;p7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4" name="Google Shape;4414;p7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79"/>
            <p:cNvGrpSpPr/>
            <p:nvPr/>
          </p:nvGrpSpPr>
          <p:grpSpPr>
            <a:xfrm>
              <a:off x="4613643" y="1763716"/>
              <a:ext cx="325308" cy="439200"/>
              <a:chOff x="4613643" y="1763716"/>
              <a:chExt cx="325308" cy="439200"/>
            </a:xfrm>
          </p:grpSpPr>
          <p:grpSp>
            <p:nvGrpSpPr>
              <p:cNvPr id="4416" name="Google Shape;4416;p79"/>
              <p:cNvGrpSpPr/>
              <p:nvPr/>
            </p:nvGrpSpPr>
            <p:grpSpPr>
              <a:xfrm>
                <a:off x="4652451" y="1879538"/>
                <a:ext cx="286500" cy="323378"/>
                <a:chOff x="4652451" y="1879538"/>
                <a:chExt cx="286500" cy="323378"/>
              </a:xfrm>
            </p:grpSpPr>
            <p:cxnSp>
              <p:nvCxnSpPr>
                <p:cNvPr id="4417" name="Google Shape;4417;p7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418" name="Google Shape;4418;p7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9" name="Google Shape;4419;p7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0" name="Google Shape;4420;p79"/>
          <p:cNvGrpSpPr/>
          <p:nvPr/>
        </p:nvGrpSpPr>
        <p:grpSpPr>
          <a:xfrm>
            <a:off x="3417981" y="2143759"/>
            <a:ext cx="1652173" cy="391517"/>
            <a:chOff x="3512551" y="2358270"/>
            <a:chExt cx="1597383" cy="378533"/>
          </a:xfrm>
        </p:grpSpPr>
        <p:cxnSp>
          <p:nvCxnSpPr>
            <p:cNvPr id="4421" name="Google Shape;4421;p79"/>
            <p:cNvCxnSpPr>
              <a:stCxn id="4422" idx="6"/>
              <a:endCxn id="442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424" name="Google Shape;4424;p79"/>
            <p:cNvGrpSpPr/>
            <p:nvPr/>
          </p:nvGrpSpPr>
          <p:grpSpPr>
            <a:xfrm>
              <a:off x="3512551" y="2358270"/>
              <a:ext cx="225647" cy="307714"/>
              <a:chOff x="2182679" y="2004714"/>
              <a:chExt cx="792300" cy="1080458"/>
            </a:xfrm>
          </p:grpSpPr>
          <p:cxnSp>
            <p:nvCxnSpPr>
              <p:cNvPr id="4425" name="Google Shape;4425;p79"/>
              <p:cNvCxnSpPr>
                <a:stCxn id="442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22" name="Google Shape;4422;p7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79"/>
            <p:cNvGrpSpPr/>
            <p:nvPr/>
          </p:nvGrpSpPr>
          <p:grpSpPr>
            <a:xfrm>
              <a:off x="3969644" y="2440153"/>
              <a:ext cx="225853" cy="296651"/>
              <a:chOff x="3775710" y="1729289"/>
              <a:chExt cx="136500" cy="179289"/>
            </a:xfrm>
          </p:grpSpPr>
          <p:cxnSp>
            <p:nvCxnSpPr>
              <p:cNvPr id="4428" name="Google Shape;4428;p7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429" name="Google Shape;4429;p7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79"/>
            <p:cNvGrpSpPr/>
            <p:nvPr/>
          </p:nvGrpSpPr>
          <p:grpSpPr>
            <a:xfrm>
              <a:off x="4427051" y="2358270"/>
              <a:ext cx="225647" cy="307714"/>
              <a:chOff x="5393704" y="2004714"/>
              <a:chExt cx="792300" cy="1080458"/>
            </a:xfrm>
          </p:grpSpPr>
          <p:cxnSp>
            <p:nvCxnSpPr>
              <p:cNvPr id="4432" name="Google Shape;4432;p79"/>
              <p:cNvCxnSpPr>
                <a:stCxn id="443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34" name="Google Shape;4434;p7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79"/>
            <p:cNvGrpSpPr/>
            <p:nvPr/>
          </p:nvGrpSpPr>
          <p:grpSpPr>
            <a:xfrm>
              <a:off x="4884287" y="2440252"/>
              <a:ext cx="225647" cy="296532"/>
              <a:chOff x="6999166" y="2292572"/>
              <a:chExt cx="792300" cy="1041192"/>
            </a:xfrm>
          </p:grpSpPr>
          <p:cxnSp>
            <p:nvCxnSpPr>
              <p:cNvPr id="4436" name="Google Shape;4436;p7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423" name="Google Shape;4423;p7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8" name="Google Shape;4438;p79"/>
          <p:cNvGrpSpPr/>
          <p:nvPr/>
        </p:nvGrpSpPr>
        <p:grpSpPr>
          <a:xfrm>
            <a:off x="6838789" y="979959"/>
            <a:ext cx="1581844" cy="732818"/>
            <a:chOff x="634175" y="2986275"/>
            <a:chExt cx="3147949" cy="1458344"/>
          </a:xfrm>
        </p:grpSpPr>
        <p:cxnSp>
          <p:nvCxnSpPr>
            <p:cNvPr id="4439" name="Google Shape;4439;p79"/>
            <p:cNvCxnSpPr>
              <a:stCxn id="4440" idx="4"/>
              <a:endCxn id="444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442" name="Google Shape;4442;p79"/>
            <p:cNvCxnSpPr>
              <a:stCxn id="4441" idx="0"/>
              <a:endCxn id="444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44" name="Google Shape;4444;p79"/>
            <p:cNvCxnSpPr>
              <a:stCxn id="4443" idx="4"/>
              <a:endCxn id="444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46" name="Google Shape;4446;p79"/>
            <p:cNvCxnSpPr>
              <a:stCxn id="4445" idx="0"/>
              <a:endCxn id="444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447" name="Google Shape;4447;p7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3" name="Google Shape;4443;p7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0" name="Google Shape;4440;p7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5" name="Google Shape;4445;p7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41" name="Google Shape;4441;p7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448" name="Google Shape;4448;p79"/>
          <p:cNvGrpSpPr/>
          <p:nvPr/>
        </p:nvGrpSpPr>
        <p:grpSpPr>
          <a:xfrm>
            <a:off x="3406504" y="2674269"/>
            <a:ext cx="1675128" cy="313674"/>
            <a:chOff x="998425" y="1182125"/>
            <a:chExt cx="1065400" cy="199500"/>
          </a:xfrm>
        </p:grpSpPr>
        <p:sp>
          <p:nvSpPr>
            <p:cNvPr id="4449" name="Google Shape;4449;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79"/>
          <p:cNvGrpSpPr/>
          <p:nvPr/>
        </p:nvGrpSpPr>
        <p:grpSpPr>
          <a:xfrm>
            <a:off x="3406503" y="3630235"/>
            <a:ext cx="1675129" cy="525345"/>
            <a:chOff x="5194708" y="3484366"/>
            <a:chExt cx="3148148" cy="987304"/>
          </a:xfrm>
        </p:grpSpPr>
        <p:grpSp>
          <p:nvGrpSpPr>
            <p:cNvPr id="4455" name="Google Shape;4455;p79"/>
            <p:cNvGrpSpPr/>
            <p:nvPr/>
          </p:nvGrpSpPr>
          <p:grpSpPr>
            <a:xfrm>
              <a:off x="7531521" y="3484366"/>
              <a:ext cx="811335" cy="987304"/>
              <a:chOff x="3379425" y="1617275"/>
              <a:chExt cx="1090650" cy="1327200"/>
            </a:xfrm>
          </p:grpSpPr>
          <p:sp>
            <p:nvSpPr>
              <p:cNvPr id="4456" name="Google Shape;4456;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 name="Google Shape;4459;p79"/>
            <p:cNvGrpSpPr/>
            <p:nvPr/>
          </p:nvGrpSpPr>
          <p:grpSpPr>
            <a:xfrm>
              <a:off x="6752546" y="3484366"/>
              <a:ext cx="811428" cy="987304"/>
              <a:chOff x="2332275" y="1617275"/>
              <a:chExt cx="1090775" cy="1327200"/>
            </a:xfrm>
          </p:grpSpPr>
          <p:sp>
            <p:nvSpPr>
              <p:cNvPr id="4460" name="Google Shape;4460;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79"/>
            <p:cNvGrpSpPr/>
            <p:nvPr/>
          </p:nvGrpSpPr>
          <p:grpSpPr>
            <a:xfrm>
              <a:off x="5973664" y="3484366"/>
              <a:ext cx="811335" cy="987304"/>
              <a:chOff x="1285250" y="1617275"/>
              <a:chExt cx="1090650" cy="1327200"/>
            </a:xfrm>
          </p:grpSpPr>
          <p:sp>
            <p:nvSpPr>
              <p:cNvPr id="4464" name="Google Shape;4464;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79"/>
            <p:cNvGrpSpPr/>
            <p:nvPr/>
          </p:nvGrpSpPr>
          <p:grpSpPr>
            <a:xfrm>
              <a:off x="5194708" y="3484366"/>
              <a:ext cx="811409" cy="987304"/>
              <a:chOff x="238125" y="1617275"/>
              <a:chExt cx="1090750" cy="1327200"/>
            </a:xfrm>
          </p:grpSpPr>
          <p:sp>
            <p:nvSpPr>
              <p:cNvPr id="4468" name="Google Shape;4468;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 name="Google Shape;4471;p79"/>
          <p:cNvGrpSpPr/>
          <p:nvPr/>
        </p:nvGrpSpPr>
        <p:grpSpPr>
          <a:xfrm>
            <a:off x="6840188" y="2276124"/>
            <a:ext cx="1579046" cy="522230"/>
            <a:chOff x="6853641" y="2534077"/>
            <a:chExt cx="1515545" cy="501229"/>
          </a:xfrm>
        </p:grpSpPr>
        <p:grpSp>
          <p:nvGrpSpPr>
            <p:cNvPr id="4472" name="Google Shape;4472;p79"/>
            <p:cNvGrpSpPr/>
            <p:nvPr/>
          </p:nvGrpSpPr>
          <p:grpSpPr>
            <a:xfrm>
              <a:off x="6853641" y="2618923"/>
              <a:ext cx="1515545" cy="324556"/>
              <a:chOff x="6853641" y="2618923"/>
              <a:chExt cx="1515545" cy="324556"/>
            </a:xfrm>
          </p:grpSpPr>
          <p:sp>
            <p:nvSpPr>
              <p:cNvPr id="4473" name="Google Shape;4473;p7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8" name="Google Shape;4478;p7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79"/>
          <p:cNvGrpSpPr/>
          <p:nvPr/>
        </p:nvGrpSpPr>
        <p:grpSpPr>
          <a:xfrm>
            <a:off x="3435080" y="3151165"/>
            <a:ext cx="1617976" cy="346616"/>
            <a:chOff x="1808063" y="4294338"/>
            <a:chExt cx="3370782" cy="721817"/>
          </a:xfrm>
        </p:grpSpPr>
        <p:sp>
          <p:nvSpPr>
            <p:cNvPr id="4484" name="Google Shape;4484;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79"/>
          <p:cNvGrpSpPr/>
          <p:nvPr/>
        </p:nvGrpSpPr>
        <p:grpSpPr>
          <a:xfrm>
            <a:off x="5261076" y="3817915"/>
            <a:ext cx="1417067" cy="350605"/>
            <a:chOff x="4234950" y="2101012"/>
            <a:chExt cx="4219974" cy="1044090"/>
          </a:xfrm>
        </p:grpSpPr>
        <p:sp>
          <p:nvSpPr>
            <p:cNvPr id="4495" name="Google Shape;4495;p7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79"/>
          <p:cNvGrpSpPr/>
          <p:nvPr/>
        </p:nvGrpSpPr>
        <p:grpSpPr>
          <a:xfrm>
            <a:off x="6836548" y="1808672"/>
            <a:ext cx="1586327" cy="371557"/>
            <a:chOff x="1247650" y="2075423"/>
            <a:chExt cx="6648477" cy="1557238"/>
          </a:xfrm>
        </p:grpSpPr>
        <p:sp>
          <p:nvSpPr>
            <p:cNvPr id="4512" name="Google Shape;4512;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79"/>
          <p:cNvGrpSpPr/>
          <p:nvPr/>
        </p:nvGrpSpPr>
        <p:grpSpPr>
          <a:xfrm>
            <a:off x="5267818" y="961862"/>
            <a:ext cx="1415601" cy="1648533"/>
            <a:chOff x="1839112" y="2209163"/>
            <a:chExt cx="1918159" cy="2233784"/>
          </a:xfrm>
        </p:grpSpPr>
        <p:sp>
          <p:nvSpPr>
            <p:cNvPr id="4519" name="Google Shape;4519;p7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2" name="Google Shape;4522;p79"/>
            <p:cNvCxnSpPr>
              <a:stCxn id="4519" idx="6"/>
              <a:endCxn id="452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23" name="Google Shape;4523;p79"/>
            <p:cNvCxnSpPr>
              <a:stCxn id="4520" idx="4"/>
              <a:endCxn id="452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525" name="Google Shape;4525;p79"/>
            <p:cNvCxnSpPr>
              <a:stCxn id="4524" idx="6"/>
              <a:endCxn id="452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26" name="Google Shape;4526;p79"/>
            <p:cNvCxnSpPr>
              <a:stCxn id="4521" idx="4"/>
              <a:endCxn id="452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524" name="Google Shape;4524;p7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9" name="Google Shape;4529;p79"/>
            <p:cNvCxnSpPr>
              <a:endCxn id="452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530" name="Google Shape;4530;p79"/>
          <p:cNvGrpSpPr/>
          <p:nvPr/>
        </p:nvGrpSpPr>
        <p:grpSpPr>
          <a:xfrm>
            <a:off x="3425084" y="979946"/>
            <a:ext cx="1637968" cy="154942"/>
            <a:chOff x="238125" y="2506075"/>
            <a:chExt cx="7115411" cy="673075"/>
          </a:xfrm>
        </p:grpSpPr>
        <p:sp>
          <p:nvSpPr>
            <p:cNvPr id="4531" name="Google Shape;4531;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79"/>
          <p:cNvGrpSpPr/>
          <p:nvPr/>
        </p:nvGrpSpPr>
        <p:grpSpPr>
          <a:xfrm>
            <a:off x="1965820" y="1294664"/>
            <a:ext cx="1262932" cy="785408"/>
            <a:chOff x="548861" y="389676"/>
            <a:chExt cx="3843371" cy="2390163"/>
          </a:xfrm>
        </p:grpSpPr>
        <p:cxnSp>
          <p:nvCxnSpPr>
            <p:cNvPr id="4537" name="Google Shape;4537;p7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38" name="Google Shape;4538;p7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39" name="Google Shape;4539;p7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40" name="Google Shape;4540;p7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541" name="Google Shape;4541;p7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542" name="Google Shape;4542;p7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3" name="Google Shape;4543;p7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544" name="Google Shape;4544;p7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79"/>
          <p:cNvGrpSpPr/>
          <p:nvPr/>
        </p:nvGrpSpPr>
        <p:grpSpPr>
          <a:xfrm>
            <a:off x="753952" y="2401541"/>
            <a:ext cx="1412054" cy="633562"/>
            <a:chOff x="1187400" y="2529299"/>
            <a:chExt cx="6769193" cy="2241903"/>
          </a:xfrm>
        </p:grpSpPr>
        <p:sp>
          <p:nvSpPr>
            <p:cNvPr id="4551" name="Google Shape;4551;p7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552" name="Google Shape;4552;p7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53" name="Google Shape;4553;p7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54" name="Google Shape;4554;p7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55" name="Google Shape;4555;p7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56" name="Google Shape;4556;p7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57" name="Google Shape;4557;p7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558" name="Google Shape;4558;p79"/>
            <p:cNvCxnSpPr>
              <a:stCxn id="4551" idx="2"/>
              <a:endCxn id="455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59" name="Google Shape;4559;p79"/>
            <p:cNvCxnSpPr>
              <a:stCxn id="4553" idx="0"/>
              <a:endCxn id="455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0" name="Google Shape;4560;p79"/>
            <p:cNvCxnSpPr>
              <a:stCxn id="4553" idx="2"/>
              <a:endCxn id="455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1" name="Google Shape;4561;p79"/>
            <p:cNvCxnSpPr>
              <a:stCxn id="4554" idx="0"/>
              <a:endCxn id="455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2" name="Google Shape;4562;p79"/>
            <p:cNvCxnSpPr>
              <a:stCxn id="4552" idx="2"/>
              <a:endCxn id="455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63" name="Google Shape;4563;p79"/>
            <p:cNvCxnSpPr>
              <a:stCxn id="4556" idx="0"/>
              <a:endCxn id="455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564" name="Google Shape;4564;p79"/>
          <p:cNvGrpSpPr/>
          <p:nvPr/>
        </p:nvGrpSpPr>
        <p:grpSpPr>
          <a:xfrm>
            <a:off x="6840198" y="2894250"/>
            <a:ext cx="1579035" cy="540873"/>
            <a:chOff x="6895650" y="3126697"/>
            <a:chExt cx="1436662" cy="492105"/>
          </a:xfrm>
        </p:grpSpPr>
        <p:sp>
          <p:nvSpPr>
            <p:cNvPr id="4565" name="Google Shape;4565;p7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0" name="Google Shape;4570;p79"/>
            <p:cNvGrpSpPr/>
            <p:nvPr/>
          </p:nvGrpSpPr>
          <p:grpSpPr>
            <a:xfrm>
              <a:off x="6995957" y="3335810"/>
              <a:ext cx="1230393" cy="71754"/>
              <a:chOff x="6995957" y="3287964"/>
              <a:chExt cx="1230393" cy="71754"/>
            </a:xfrm>
          </p:grpSpPr>
          <p:sp>
            <p:nvSpPr>
              <p:cNvPr id="4571" name="Google Shape;4571;p7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6" name="Google Shape;4576;p79"/>
          <p:cNvGrpSpPr/>
          <p:nvPr/>
        </p:nvGrpSpPr>
        <p:grpSpPr>
          <a:xfrm>
            <a:off x="6838780" y="3531013"/>
            <a:ext cx="1581862" cy="650625"/>
            <a:chOff x="6777990" y="3710194"/>
            <a:chExt cx="1646915" cy="677382"/>
          </a:xfrm>
        </p:grpSpPr>
        <p:grpSp>
          <p:nvGrpSpPr>
            <p:cNvPr id="4577" name="Google Shape;4577;p79"/>
            <p:cNvGrpSpPr/>
            <p:nvPr/>
          </p:nvGrpSpPr>
          <p:grpSpPr>
            <a:xfrm>
              <a:off x="6777990" y="3874492"/>
              <a:ext cx="411129" cy="513083"/>
              <a:chOff x="6777990" y="3874492"/>
              <a:chExt cx="411129" cy="513083"/>
            </a:xfrm>
          </p:grpSpPr>
          <p:cxnSp>
            <p:nvCxnSpPr>
              <p:cNvPr id="4578" name="Google Shape;4578;p7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79" name="Google Shape;4579;p7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79"/>
            <p:cNvGrpSpPr/>
            <p:nvPr/>
          </p:nvGrpSpPr>
          <p:grpSpPr>
            <a:xfrm>
              <a:off x="7188425" y="3710194"/>
              <a:ext cx="411123" cy="520535"/>
              <a:chOff x="7188425" y="3710194"/>
              <a:chExt cx="411123" cy="520535"/>
            </a:xfrm>
          </p:grpSpPr>
          <p:cxnSp>
            <p:nvCxnSpPr>
              <p:cNvPr id="4581" name="Google Shape;4581;p7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82" name="Google Shape;4582;p7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79"/>
            <p:cNvGrpSpPr/>
            <p:nvPr/>
          </p:nvGrpSpPr>
          <p:grpSpPr>
            <a:xfrm>
              <a:off x="7603341" y="3874492"/>
              <a:ext cx="411474" cy="513083"/>
              <a:chOff x="7603341" y="3874492"/>
              <a:chExt cx="411474" cy="513083"/>
            </a:xfrm>
          </p:grpSpPr>
          <p:cxnSp>
            <p:nvCxnSpPr>
              <p:cNvPr id="4584" name="Google Shape;4584;p7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585" name="Google Shape;4585;p7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79"/>
            <p:cNvGrpSpPr/>
            <p:nvPr/>
          </p:nvGrpSpPr>
          <p:grpSpPr>
            <a:xfrm>
              <a:off x="8013776" y="3722847"/>
              <a:ext cx="411129" cy="507881"/>
              <a:chOff x="8013776" y="3722847"/>
              <a:chExt cx="411129" cy="507881"/>
            </a:xfrm>
          </p:grpSpPr>
          <p:cxnSp>
            <p:nvCxnSpPr>
              <p:cNvPr id="4587" name="Google Shape;4587;p7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588" name="Google Shape;4588;p7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9" name="Google Shape;4589;p79"/>
          <p:cNvGrpSpPr/>
          <p:nvPr/>
        </p:nvGrpSpPr>
        <p:grpSpPr>
          <a:xfrm>
            <a:off x="5258295" y="2703853"/>
            <a:ext cx="1421889" cy="1020603"/>
            <a:chOff x="5190863" y="2824811"/>
            <a:chExt cx="1544860" cy="1108869"/>
          </a:xfrm>
        </p:grpSpPr>
        <p:grpSp>
          <p:nvGrpSpPr>
            <p:cNvPr id="4590" name="Google Shape;4590;p79"/>
            <p:cNvGrpSpPr/>
            <p:nvPr/>
          </p:nvGrpSpPr>
          <p:grpSpPr>
            <a:xfrm>
              <a:off x="5938695" y="3176919"/>
              <a:ext cx="685761" cy="404739"/>
              <a:chOff x="5938695" y="3176919"/>
              <a:chExt cx="685761" cy="404739"/>
            </a:xfrm>
          </p:grpSpPr>
          <p:grpSp>
            <p:nvGrpSpPr>
              <p:cNvPr id="4591" name="Google Shape;4591;p79"/>
              <p:cNvGrpSpPr/>
              <p:nvPr/>
            </p:nvGrpSpPr>
            <p:grpSpPr>
              <a:xfrm>
                <a:off x="5938695" y="3176919"/>
                <a:ext cx="685761" cy="404739"/>
                <a:chOff x="5938695" y="3176919"/>
                <a:chExt cx="685761" cy="404739"/>
              </a:xfrm>
            </p:grpSpPr>
            <p:sp>
              <p:nvSpPr>
                <p:cNvPr id="4592" name="Google Shape;4592;p7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4" name="Google Shape;4594;p7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79"/>
            <p:cNvGrpSpPr/>
            <p:nvPr/>
          </p:nvGrpSpPr>
          <p:grpSpPr>
            <a:xfrm>
              <a:off x="5305233" y="3176835"/>
              <a:ext cx="685971" cy="404655"/>
              <a:chOff x="5305233" y="3176835"/>
              <a:chExt cx="685971" cy="404655"/>
            </a:xfrm>
          </p:grpSpPr>
          <p:grpSp>
            <p:nvGrpSpPr>
              <p:cNvPr id="4596" name="Google Shape;4596;p79"/>
              <p:cNvGrpSpPr/>
              <p:nvPr/>
            </p:nvGrpSpPr>
            <p:grpSpPr>
              <a:xfrm>
                <a:off x="5305233" y="3176835"/>
                <a:ext cx="685971" cy="404655"/>
                <a:chOff x="5305233" y="3176835"/>
                <a:chExt cx="685971" cy="404655"/>
              </a:xfrm>
            </p:grpSpPr>
            <p:sp>
              <p:nvSpPr>
                <p:cNvPr id="4597" name="Google Shape;4597;p7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9" name="Google Shape;4599;p7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0" name="Google Shape;4600;p7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1" name="Google Shape;4601;p79"/>
            <p:cNvGrpSpPr/>
            <p:nvPr/>
          </p:nvGrpSpPr>
          <p:grpSpPr>
            <a:xfrm>
              <a:off x="5657361" y="2824811"/>
              <a:ext cx="1078361" cy="404655"/>
              <a:chOff x="5657361" y="2824811"/>
              <a:chExt cx="1078361" cy="404655"/>
            </a:xfrm>
          </p:grpSpPr>
          <p:grpSp>
            <p:nvGrpSpPr>
              <p:cNvPr id="4602" name="Google Shape;4602;p79"/>
              <p:cNvGrpSpPr/>
              <p:nvPr/>
            </p:nvGrpSpPr>
            <p:grpSpPr>
              <a:xfrm>
                <a:off x="5657361" y="2824811"/>
                <a:ext cx="1078361" cy="404655"/>
                <a:chOff x="5657361" y="2824811"/>
                <a:chExt cx="1078361" cy="404655"/>
              </a:xfrm>
            </p:grpSpPr>
            <p:grpSp>
              <p:nvGrpSpPr>
                <p:cNvPr id="4603" name="Google Shape;4603;p79"/>
                <p:cNvGrpSpPr/>
                <p:nvPr/>
              </p:nvGrpSpPr>
              <p:grpSpPr>
                <a:xfrm>
                  <a:off x="5938485" y="2824811"/>
                  <a:ext cx="797237" cy="404655"/>
                  <a:chOff x="5938485" y="2824811"/>
                  <a:chExt cx="797237" cy="404655"/>
                </a:xfrm>
              </p:grpSpPr>
              <p:sp>
                <p:nvSpPr>
                  <p:cNvPr id="4604" name="Google Shape;4604;p7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6" name="Google Shape;4606;p7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7" name="Google Shape;4607;p7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79"/>
            <p:cNvGrpSpPr/>
            <p:nvPr/>
          </p:nvGrpSpPr>
          <p:grpSpPr>
            <a:xfrm>
              <a:off x="5190863" y="3528942"/>
              <a:ext cx="1078026" cy="404739"/>
              <a:chOff x="5190863" y="3528942"/>
              <a:chExt cx="1078026" cy="404739"/>
            </a:xfrm>
          </p:grpSpPr>
          <p:sp>
            <p:nvSpPr>
              <p:cNvPr id="4609" name="Google Shape;4609;p7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0" name="Google Shape;4610;p79"/>
              <p:cNvGrpSpPr/>
              <p:nvPr/>
            </p:nvGrpSpPr>
            <p:grpSpPr>
              <a:xfrm>
                <a:off x="5190863" y="3528942"/>
                <a:ext cx="1078026" cy="404739"/>
                <a:chOff x="5190863" y="3528942"/>
                <a:chExt cx="1078026" cy="404739"/>
              </a:xfrm>
            </p:grpSpPr>
            <p:sp>
              <p:nvSpPr>
                <p:cNvPr id="4611" name="Google Shape;4611;p7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13" name="Google Shape;4613;p79"/>
          <p:cNvGrpSpPr/>
          <p:nvPr/>
        </p:nvGrpSpPr>
        <p:grpSpPr>
          <a:xfrm>
            <a:off x="724302" y="1268321"/>
            <a:ext cx="1086719" cy="879487"/>
            <a:chOff x="803162" y="1474292"/>
            <a:chExt cx="1086719" cy="879487"/>
          </a:xfrm>
        </p:grpSpPr>
        <p:grpSp>
          <p:nvGrpSpPr>
            <p:cNvPr id="4614" name="Google Shape;4614;p79"/>
            <p:cNvGrpSpPr/>
            <p:nvPr/>
          </p:nvGrpSpPr>
          <p:grpSpPr>
            <a:xfrm>
              <a:off x="803162" y="1625948"/>
              <a:ext cx="445856" cy="576579"/>
              <a:chOff x="803162" y="1625948"/>
              <a:chExt cx="445856" cy="576579"/>
            </a:xfrm>
          </p:grpSpPr>
          <p:sp>
            <p:nvSpPr>
              <p:cNvPr id="4615" name="Google Shape;4615;p7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6" name="Google Shape;4616;p79"/>
              <p:cNvGrpSpPr/>
              <p:nvPr/>
            </p:nvGrpSpPr>
            <p:grpSpPr>
              <a:xfrm>
                <a:off x="1056023" y="1625948"/>
                <a:ext cx="192995" cy="576579"/>
                <a:chOff x="1056023" y="1625948"/>
                <a:chExt cx="192995" cy="576579"/>
              </a:xfrm>
            </p:grpSpPr>
            <p:sp>
              <p:nvSpPr>
                <p:cNvPr id="4617" name="Google Shape;4617;p7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79"/>
            <p:cNvGrpSpPr/>
            <p:nvPr/>
          </p:nvGrpSpPr>
          <p:grpSpPr>
            <a:xfrm>
              <a:off x="1371406" y="1474292"/>
              <a:ext cx="518475" cy="879487"/>
              <a:chOff x="1398231" y="1474292"/>
              <a:chExt cx="518475" cy="879487"/>
            </a:xfrm>
          </p:grpSpPr>
          <p:grpSp>
            <p:nvGrpSpPr>
              <p:cNvPr id="4623" name="Google Shape;4623;p79"/>
              <p:cNvGrpSpPr/>
              <p:nvPr/>
            </p:nvGrpSpPr>
            <p:grpSpPr>
              <a:xfrm>
                <a:off x="1398231" y="1474292"/>
                <a:ext cx="518475" cy="341643"/>
                <a:chOff x="1398231" y="1474292"/>
                <a:chExt cx="518475" cy="341643"/>
              </a:xfrm>
            </p:grpSpPr>
            <p:sp>
              <p:nvSpPr>
                <p:cNvPr id="4624" name="Google Shape;4624;p7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79"/>
                <p:cNvGrpSpPr/>
                <p:nvPr/>
              </p:nvGrpSpPr>
              <p:grpSpPr>
                <a:xfrm>
                  <a:off x="1616453" y="1474292"/>
                  <a:ext cx="300253" cy="341643"/>
                  <a:chOff x="1616453" y="1475379"/>
                  <a:chExt cx="300253" cy="341643"/>
                </a:xfrm>
              </p:grpSpPr>
              <p:sp>
                <p:nvSpPr>
                  <p:cNvPr id="4626" name="Google Shape;4626;p7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3" name="Google Shape;4633;p79"/>
                  <p:cNvGrpSpPr/>
                  <p:nvPr/>
                </p:nvGrpSpPr>
                <p:grpSpPr>
                  <a:xfrm>
                    <a:off x="1839639" y="1475379"/>
                    <a:ext cx="77067" cy="341643"/>
                    <a:chOff x="1839639" y="1475379"/>
                    <a:chExt cx="77067" cy="341643"/>
                  </a:xfrm>
                </p:grpSpPr>
                <p:sp>
                  <p:nvSpPr>
                    <p:cNvPr id="4634" name="Google Shape;4634;p7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36" name="Google Shape;4636;p79"/>
              <p:cNvGrpSpPr/>
              <p:nvPr/>
            </p:nvGrpSpPr>
            <p:grpSpPr>
              <a:xfrm>
                <a:off x="1398451" y="2012951"/>
                <a:ext cx="518255" cy="340828"/>
                <a:chOff x="1398451" y="2012951"/>
                <a:chExt cx="518255" cy="340828"/>
              </a:xfrm>
            </p:grpSpPr>
            <p:sp>
              <p:nvSpPr>
                <p:cNvPr id="4637" name="Google Shape;4637;p7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8" name="Google Shape;4638;p79"/>
                <p:cNvGrpSpPr/>
                <p:nvPr/>
              </p:nvGrpSpPr>
              <p:grpSpPr>
                <a:xfrm>
                  <a:off x="1616453" y="2012951"/>
                  <a:ext cx="300253" cy="340828"/>
                  <a:chOff x="1616453" y="2013538"/>
                  <a:chExt cx="300253" cy="340828"/>
                </a:xfrm>
              </p:grpSpPr>
              <p:sp>
                <p:nvSpPr>
                  <p:cNvPr id="4639" name="Google Shape;4639;p7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6" name="Google Shape;4646;p79"/>
                  <p:cNvGrpSpPr/>
                  <p:nvPr/>
                </p:nvGrpSpPr>
                <p:grpSpPr>
                  <a:xfrm>
                    <a:off x="1839639" y="2013538"/>
                    <a:ext cx="77067" cy="340828"/>
                    <a:chOff x="1839639" y="2013538"/>
                    <a:chExt cx="77067" cy="340828"/>
                  </a:xfrm>
                </p:grpSpPr>
                <p:sp>
                  <p:nvSpPr>
                    <p:cNvPr id="4647" name="Google Shape;4647;p7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49" name="Google Shape;4649;p79"/>
          <p:cNvGrpSpPr/>
          <p:nvPr/>
        </p:nvGrpSpPr>
        <p:grpSpPr>
          <a:xfrm>
            <a:off x="721126" y="3399508"/>
            <a:ext cx="1368681" cy="682918"/>
            <a:chOff x="724986" y="3605478"/>
            <a:chExt cx="1368681" cy="682918"/>
          </a:xfrm>
        </p:grpSpPr>
        <p:grpSp>
          <p:nvGrpSpPr>
            <p:cNvPr id="4650" name="Google Shape;4650;p79"/>
            <p:cNvGrpSpPr/>
            <p:nvPr/>
          </p:nvGrpSpPr>
          <p:grpSpPr>
            <a:xfrm>
              <a:off x="1289102" y="3823629"/>
              <a:ext cx="240442" cy="250435"/>
              <a:chOff x="-165066" y="3843615"/>
              <a:chExt cx="221259" cy="230455"/>
            </a:xfrm>
          </p:grpSpPr>
          <p:sp>
            <p:nvSpPr>
              <p:cNvPr id="4651" name="Google Shape;4651;p7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79"/>
            <p:cNvGrpSpPr/>
            <p:nvPr/>
          </p:nvGrpSpPr>
          <p:grpSpPr>
            <a:xfrm>
              <a:off x="724986" y="3605478"/>
              <a:ext cx="1368681" cy="682918"/>
              <a:chOff x="724986" y="3605478"/>
              <a:chExt cx="1368681" cy="682918"/>
            </a:xfrm>
          </p:grpSpPr>
          <p:grpSp>
            <p:nvGrpSpPr>
              <p:cNvPr id="4672" name="Google Shape;4672;p79"/>
              <p:cNvGrpSpPr/>
              <p:nvPr/>
            </p:nvGrpSpPr>
            <p:grpSpPr>
              <a:xfrm>
                <a:off x="1498221" y="4047614"/>
                <a:ext cx="529172" cy="240783"/>
                <a:chOff x="1498221" y="4047614"/>
                <a:chExt cx="529172" cy="240783"/>
              </a:xfrm>
            </p:grpSpPr>
            <p:grpSp>
              <p:nvGrpSpPr>
                <p:cNvPr id="4673" name="Google Shape;4673;p79"/>
                <p:cNvGrpSpPr/>
                <p:nvPr/>
              </p:nvGrpSpPr>
              <p:grpSpPr>
                <a:xfrm>
                  <a:off x="1826655" y="4224370"/>
                  <a:ext cx="200738" cy="25631"/>
                  <a:chOff x="1826655" y="4224370"/>
                  <a:chExt cx="200738" cy="25631"/>
                </a:xfrm>
              </p:grpSpPr>
              <p:sp>
                <p:nvSpPr>
                  <p:cNvPr id="4674" name="Google Shape;4674;p7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79"/>
                <p:cNvGrpSpPr/>
                <p:nvPr/>
              </p:nvGrpSpPr>
              <p:grpSpPr>
                <a:xfrm>
                  <a:off x="1498221" y="4047614"/>
                  <a:ext cx="328444" cy="240783"/>
                  <a:chOff x="1498221" y="4047614"/>
                  <a:chExt cx="328444" cy="240783"/>
                </a:xfrm>
              </p:grpSpPr>
              <p:sp>
                <p:nvSpPr>
                  <p:cNvPr id="4677" name="Google Shape;4677;p7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8" name="Google Shape;4678;p79"/>
                  <p:cNvGrpSpPr/>
                  <p:nvPr/>
                </p:nvGrpSpPr>
                <p:grpSpPr>
                  <a:xfrm>
                    <a:off x="1498221" y="4047614"/>
                    <a:ext cx="150566" cy="190416"/>
                    <a:chOff x="1498221" y="4047614"/>
                    <a:chExt cx="150566" cy="190416"/>
                  </a:xfrm>
                </p:grpSpPr>
                <p:sp>
                  <p:nvSpPr>
                    <p:cNvPr id="4679" name="Google Shape;4679;p7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81" name="Google Shape;4681;p79"/>
              <p:cNvGrpSpPr/>
              <p:nvPr/>
            </p:nvGrpSpPr>
            <p:grpSpPr>
              <a:xfrm>
                <a:off x="1560718" y="3800594"/>
                <a:ext cx="532948" cy="302090"/>
                <a:chOff x="1560718" y="3800594"/>
                <a:chExt cx="532948" cy="302090"/>
              </a:xfrm>
            </p:grpSpPr>
            <p:grpSp>
              <p:nvGrpSpPr>
                <p:cNvPr id="4682" name="Google Shape;4682;p79"/>
                <p:cNvGrpSpPr/>
                <p:nvPr/>
              </p:nvGrpSpPr>
              <p:grpSpPr>
                <a:xfrm>
                  <a:off x="1912179" y="3827344"/>
                  <a:ext cx="181487" cy="25631"/>
                  <a:chOff x="1912179" y="3827344"/>
                  <a:chExt cx="181487" cy="25631"/>
                </a:xfrm>
              </p:grpSpPr>
              <p:sp>
                <p:nvSpPr>
                  <p:cNvPr id="4683" name="Google Shape;4683;p7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79"/>
                <p:cNvGrpSpPr/>
                <p:nvPr/>
              </p:nvGrpSpPr>
              <p:grpSpPr>
                <a:xfrm>
                  <a:off x="1912179" y="4044505"/>
                  <a:ext cx="181487" cy="25622"/>
                  <a:chOff x="1912179" y="4044506"/>
                  <a:chExt cx="181487" cy="25622"/>
                </a:xfrm>
              </p:grpSpPr>
              <p:sp>
                <p:nvSpPr>
                  <p:cNvPr id="4686" name="Google Shape;4686;p7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79"/>
                <p:cNvGrpSpPr/>
                <p:nvPr/>
              </p:nvGrpSpPr>
              <p:grpSpPr>
                <a:xfrm>
                  <a:off x="1560718" y="3800594"/>
                  <a:ext cx="351472" cy="302090"/>
                  <a:chOff x="1560718" y="3800594"/>
                  <a:chExt cx="351472" cy="302090"/>
                </a:xfrm>
              </p:grpSpPr>
              <p:grpSp>
                <p:nvGrpSpPr>
                  <p:cNvPr id="4689" name="Google Shape;4689;p79"/>
                  <p:cNvGrpSpPr/>
                  <p:nvPr/>
                </p:nvGrpSpPr>
                <p:grpSpPr>
                  <a:xfrm>
                    <a:off x="1560718" y="3842857"/>
                    <a:ext cx="173586" cy="217131"/>
                    <a:chOff x="1560718" y="3842857"/>
                    <a:chExt cx="173586" cy="217131"/>
                  </a:xfrm>
                </p:grpSpPr>
                <p:sp>
                  <p:nvSpPr>
                    <p:cNvPr id="4690" name="Google Shape;4690;p7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3" name="Google Shape;4693;p7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95" name="Google Shape;4695;p7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6" name="Google Shape;4696;p79"/>
              <p:cNvGrpSpPr/>
              <p:nvPr/>
            </p:nvGrpSpPr>
            <p:grpSpPr>
              <a:xfrm>
                <a:off x="785350" y="3605478"/>
                <a:ext cx="535311" cy="249245"/>
                <a:chOff x="785350" y="3605478"/>
                <a:chExt cx="535311" cy="249245"/>
              </a:xfrm>
            </p:grpSpPr>
            <p:grpSp>
              <p:nvGrpSpPr>
                <p:cNvPr id="4697" name="Google Shape;4697;p79"/>
                <p:cNvGrpSpPr/>
                <p:nvPr/>
              </p:nvGrpSpPr>
              <p:grpSpPr>
                <a:xfrm>
                  <a:off x="785350" y="3605478"/>
                  <a:ext cx="376191" cy="102736"/>
                  <a:chOff x="785350" y="3605478"/>
                  <a:chExt cx="376191" cy="102736"/>
                </a:xfrm>
              </p:grpSpPr>
              <p:sp>
                <p:nvSpPr>
                  <p:cNvPr id="4698" name="Google Shape;4698;p7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79"/>
                <p:cNvGrpSpPr/>
                <p:nvPr/>
              </p:nvGrpSpPr>
              <p:grpSpPr>
                <a:xfrm>
                  <a:off x="1161530" y="3655851"/>
                  <a:ext cx="159131" cy="198872"/>
                  <a:chOff x="1161530" y="3655851"/>
                  <a:chExt cx="159131" cy="198872"/>
                </a:xfrm>
              </p:grpSpPr>
              <p:sp>
                <p:nvSpPr>
                  <p:cNvPr id="4702" name="Google Shape;4702;p7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4" name="Google Shape;4704;p79"/>
              <p:cNvGrpSpPr/>
              <p:nvPr/>
            </p:nvGrpSpPr>
            <p:grpSpPr>
              <a:xfrm>
                <a:off x="785350" y="4047614"/>
                <a:ext cx="535311" cy="240783"/>
                <a:chOff x="785350" y="4047614"/>
                <a:chExt cx="535311" cy="240783"/>
              </a:xfrm>
            </p:grpSpPr>
            <p:grpSp>
              <p:nvGrpSpPr>
                <p:cNvPr id="4705" name="Google Shape;4705;p79"/>
                <p:cNvGrpSpPr/>
                <p:nvPr/>
              </p:nvGrpSpPr>
              <p:grpSpPr>
                <a:xfrm>
                  <a:off x="1161636" y="4047614"/>
                  <a:ext cx="159025" cy="190415"/>
                  <a:chOff x="1161636" y="4047614"/>
                  <a:chExt cx="159025" cy="190415"/>
                </a:xfrm>
              </p:grpSpPr>
              <p:sp>
                <p:nvSpPr>
                  <p:cNvPr id="4706" name="Google Shape;4706;p7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79"/>
                <p:cNvGrpSpPr/>
                <p:nvPr/>
              </p:nvGrpSpPr>
              <p:grpSpPr>
                <a:xfrm>
                  <a:off x="785350" y="4185661"/>
                  <a:ext cx="376191" cy="102736"/>
                  <a:chOff x="785350" y="4185661"/>
                  <a:chExt cx="376191" cy="102736"/>
                </a:xfrm>
              </p:grpSpPr>
              <p:sp>
                <p:nvSpPr>
                  <p:cNvPr id="4709" name="Google Shape;4709;p7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2" name="Google Shape;4712;p79"/>
              <p:cNvGrpSpPr/>
              <p:nvPr/>
            </p:nvGrpSpPr>
            <p:grpSpPr>
              <a:xfrm>
                <a:off x="1501054" y="3605478"/>
                <a:ext cx="526340" cy="249240"/>
                <a:chOff x="1501054" y="3605478"/>
                <a:chExt cx="526340" cy="249240"/>
              </a:xfrm>
            </p:grpSpPr>
            <p:grpSp>
              <p:nvGrpSpPr>
                <p:cNvPr id="4713" name="Google Shape;4713;p79"/>
                <p:cNvGrpSpPr/>
                <p:nvPr/>
              </p:nvGrpSpPr>
              <p:grpSpPr>
                <a:xfrm>
                  <a:off x="1834208" y="3643867"/>
                  <a:ext cx="193185" cy="25622"/>
                  <a:chOff x="1834208" y="3643867"/>
                  <a:chExt cx="193185" cy="25622"/>
                </a:xfrm>
              </p:grpSpPr>
              <p:sp>
                <p:nvSpPr>
                  <p:cNvPr id="4714" name="Google Shape;4714;p7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79"/>
                <p:cNvGrpSpPr/>
                <p:nvPr/>
              </p:nvGrpSpPr>
              <p:grpSpPr>
                <a:xfrm>
                  <a:off x="1501054" y="3605478"/>
                  <a:ext cx="333165" cy="249240"/>
                  <a:chOff x="1501054" y="3605478"/>
                  <a:chExt cx="333165" cy="249240"/>
                </a:xfrm>
              </p:grpSpPr>
              <p:sp>
                <p:nvSpPr>
                  <p:cNvPr id="4717" name="Google Shape;4717;p7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8" name="Google Shape;4718;p79"/>
                  <p:cNvGrpSpPr/>
                  <p:nvPr/>
                </p:nvGrpSpPr>
                <p:grpSpPr>
                  <a:xfrm>
                    <a:off x="1501054" y="3655851"/>
                    <a:ext cx="155286" cy="198867"/>
                    <a:chOff x="1501054" y="3655851"/>
                    <a:chExt cx="155286" cy="198867"/>
                  </a:xfrm>
                </p:grpSpPr>
                <p:sp>
                  <p:nvSpPr>
                    <p:cNvPr id="4719" name="Google Shape;4719;p7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21" name="Google Shape;4721;p79"/>
              <p:cNvGrpSpPr/>
              <p:nvPr/>
            </p:nvGrpSpPr>
            <p:grpSpPr>
              <a:xfrm>
                <a:off x="724986" y="3800594"/>
                <a:ext cx="532950" cy="302090"/>
                <a:chOff x="724986" y="3800594"/>
                <a:chExt cx="532950" cy="302090"/>
              </a:xfrm>
            </p:grpSpPr>
            <p:grpSp>
              <p:nvGrpSpPr>
                <p:cNvPr id="4722" name="Google Shape;4722;p79"/>
                <p:cNvGrpSpPr/>
                <p:nvPr/>
              </p:nvGrpSpPr>
              <p:grpSpPr>
                <a:xfrm>
                  <a:off x="724986" y="4044367"/>
                  <a:ext cx="181314" cy="25626"/>
                  <a:chOff x="724986" y="4044367"/>
                  <a:chExt cx="181314" cy="25626"/>
                </a:xfrm>
              </p:grpSpPr>
              <p:sp>
                <p:nvSpPr>
                  <p:cNvPr id="4723" name="Google Shape;4723;p7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9"/>
                <p:cNvGrpSpPr/>
                <p:nvPr/>
              </p:nvGrpSpPr>
              <p:grpSpPr>
                <a:xfrm>
                  <a:off x="906290" y="3800594"/>
                  <a:ext cx="351646" cy="302090"/>
                  <a:chOff x="906290" y="3800594"/>
                  <a:chExt cx="351646" cy="302090"/>
                </a:xfrm>
              </p:grpSpPr>
              <p:grpSp>
                <p:nvGrpSpPr>
                  <p:cNvPr id="4726" name="Google Shape;4726;p79"/>
                  <p:cNvGrpSpPr/>
                  <p:nvPr/>
                </p:nvGrpSpPr>
                <p:grpSpPr>
                  <a:xfrm>
                    <a:off x="1084172" y="3842857"/>
                    <a:ext cx="173764" cy="217131"/>
                    <a:chOff x="1084172" y="3842857"/>
                    <a:chExt cx="173764" cy="217131"/>
                  </a:xfrm>
                </p:grpSpPr>
                <p:grpSp>
                  <p:nvGrpSpPr>
                    <p:cNvPr id="4727" name="Google Shape;4727;p79"/>
                    <p:cNvGrpSpPr/>
                    <p:nvPr/>
                  </p:nvGrpSpPr>
                  <p:grpSpPr>
                    <a:xfrm>
                      <a:off x="1156862" y="3936509"/>
                      <a:ext cx="101073" cy="25622"/>
                      <a:chOff x="1156862" y="3936509"/>
                      <a:chExt cx="101073" cy="25622"/>
                    </a:xfrm>
                  </p:grpSpPr>
                  <p:sp>
                    <p:nvSpPr>
                      <p:cNvPr id="4728" name="Google Shape;4728;p7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0" name="Google Shape;4730;p7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1" name="Google Shape;4731;p7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79"/>
                <p:cNvGrpSpPr/>
                <p:nvPr/>
              </p:nvGrpSpPr>
              <p:grpSpPr>
                <a:xfrm>
                  <a:off x="724986" y="3830189"/>
                  <a:ext cx="189533" cy="25626"/>
                  <a:chOff x="724986" y="3830189"/>
                  <a:chExt cx="189533" cy="25626"/>
                </a:xfrm>
              </p:grpSpPr>
              <p:sp>
                <p:nvSpPr>
                  <p:cNvPr id="4734" name="Google Shape;4734;p7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736" name="Google Shape;4736;p79"/>
          <p:cNvGrpSpPr/>
          <p:nvPr/>
        </p:nvGrpSpPr>
        <p:grpSpPr>
          <a:xfrm>
            <a:off x="2249438" y="2249669"/>
            <a:ext cx="948701" cy="935378"/>
            <a:chOff x="2253298" y="2428317"/>
            <a:chExt cx="948701" cy="935378"/>
          </a:xfrm>
        </p:grpSpPr>
        <p:sp>
          <p:nvSpPr>
            <p:cNvPr id="4737" name="Google Shape;4737;p7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3" name="Shape 4773"/>
        <p:cNvGrpSpPr/>
        <p:nvPr/>
      </p:nvGrpSpPr>
      <p:grpSpPr>
        <a:xfrm>
          <a:off x="0" y="0"/>
          <a:ext cx="0" cy="0"/>
          <a:chOff x="0" y="0"/>
          <a:chExt cx="0" cy="0"/>
        </a:xfrm>
      </p:grpSpPr>
      <p:grpSp>
        <p:nvGrpSpPr>
          <p:cNvPr id="4774" name="Google Shape;4774;p80"/>
          <p:cNvGrpSpPr/>
          <p:nvPr/>
        </p:nvGrpSpPr>
        <p:grpSpPr>
          <a:xfrm>
            <a:off x="3339745" y="952988"/>
            <a:ext cx="2363393" cy="1017867"/>
            <a:chOff x="3292400" y="1219146"/>
            <a:chExt cx="2615240" cy="1110239"/>
          </a:xfrm>
        </p:grpSpPr>
        <p:sp>
          <p:nvSpPr>
            <p:cNvPr id="4775" name="Google Shape;4775;p8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776" name="Google Shape;4776;p8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77" name="Google Shape;4777;p8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778" name="Google Shape;4778;p8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779" name="Google Shape;4779;p8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780" name="Google Shape;4780;p8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781" name="Google Shape;4781;p8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782" name="Google Shape;4782;p8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783" name="Google Shape;4783;p8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784" name="Google Shape;4784;p8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785" name="Google Shape;4785;p8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786" name="Google Shape;4786;p8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787" name="Google Shape;4787;p8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788" name="Google Shape;4788;p8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789" name="Google Shape;4789;p80"/>
            <p:cNvGrpSpPr/>
            <p:nvPr/>
          </p:nvGrpSpPr>
          <p:grpSpPr>
            <a:xfrm>
              <a:off x="3748438" y="1378608"/>
              <a:ext cx="2159202" cy="903971"/>
              <a:chOff x="1683525" y="2179850"/>
              <a:chExt cx="4519050" cy="2134525"/>
            </a:xfrm>
          </p:grpSpPr>
          <p:sp>
            <p:nvSpPr>
              <p:cNvPr id="4790" name="Google Shape;4790;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1" name="Google Shape;4791;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2" name="Google Shape;4792;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3" name="Google Shape;4793;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4" name="Google Shape;4794;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5" name="Google Shape;4795;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6" name="Google Shape;4796;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7" name="Google Shape;4797;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8" name="Google Shape;4798;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799" name="Google Shape;4799;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0" name="Google Shape;4800;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01" name="Google Shape;4801;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802" name="Google Shape;4802;p80"/>
          <p:cNvGraphicFramePr/>
          <p:nvPr/>
        </p:nvGraphicFramePr>
        <p:xfrm>
          <a:off x="5935838" y="2130461"/>
          <a:ext cx="3000000" cy="3000000"/>
        </p:xfrm>
        <a:graphic>
          <a:graphicData uri="http://schemas.openxmlformats.org/drawingml/2006/table">
            <a:tbl>
              <a:tblPr>
                <a:noFill/>
                <a:tableStyleId>{AB5028ED-DD11-409D-9506-F292D04FFE21}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803" name="Google Shape;4803;p80"/>
          <p:cNvGrpSpPr/>
          <p:nvPr/>
        </p:nvGrpSpPr>
        <p:grpSpPr>
          <a:xfrm>
            <a:off x="5935948" y="3189058"/>
            <a:ext cx="2496964" cy="1001454"/>
            <a:chOff x="1919611" y="789980"/>
            <a:chExt cx="1474179" cy="606868"/>
          </a:xfrm>
        </p:grpSpPr>
        <p:cxnSp>
          <p:nvCxnSpPr>
            <p:cNvPr id="4804" name="Google Shape;4804;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05" name="Google Shape;4805;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06" name="Google Shape;4806;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807" name="Google Shape;4807;p8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808" name="Google Shape;4808;p8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809" name="Google Shape;4809;p8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810" name="Google Shape;4810;p8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811" name="Google Shape;4811;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818" name="Google Shape;4818;p80"/>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819" name="Google Shape;4819;p80"/>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820" name="Google Shape;4820;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80"/>
          <p:cNvGrpSpPr/>
          <p:nvPr/>
        </p:nvGrpSpPr>
        <p:grpSpPr>
          <a:xfrm>
            <a:off x="712562" y="998017"/>
            <a:ext cx="2394370" cy="976502"/>
            <a:chOff x="749309" y="1112739"/>
            <a:chExt cx="2371603" cy="976502"/>
          </a:xfrm>
        </p:grpSpPr>
        <p:sp>
          <p:nvSpPr>
            <p:cNvPr id="4822" name="Google Shape;4822;p8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854" name="Google Shape;4854;p80"/>
          <p:cNvGraphicFramePr/>
          <p:nvPr/>
        </p:nvGraphicFramePr>
        <p:xfrm>
          <a:off x="5935863" y="996311"/>
          <a:ext cx="3000000" cy="3000000"/>
        </p:xfrm>
        <a:graphic>
          <a:graphicData uri="http://schemas.openxmlformats.org/drawingml/2006/table">
            <a:tbl>
              <a:tblPr>
                <a:noFill/>
                <a:tableStyleId>{AB5028ED-DD11-409D-9506-F292D04FFE21}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855" name="Google Shape;4855;p80"/>
          <p:cNvGraphicFramePr/>
          <p:nvPr/>
        </p:nvGraphicFramePr>
        <p:xfrm>
          <a:off x="3342575" y="2130461"/>
          <a:ext cx="3000000" cy="3000000"/>
        </p:xfrm>
        <a:graphic>
          <a:graphicData uri="http://schemas.openxmlformats.org/drawingml/2006/table">
            <a:tbl>
              <a:tblPr>
                <a:noFill/>
                <a:tableStyleId>{AB5028ED-DD11-409D-9506-F292D04FFE21}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56" name="Google Shape;4856;p80"/>
          <p:cNvGrpSpPr/>
          <p:nvPr/>
        </p:nvGrpSpPr>
        <p:grpSpPr>
          <a:xfrm>
            <a:off x="4086505" y="2517104"/>
            <a:ext cx="1517436" cy="74460"/>
            <a:chOff x="3980086" y="2804397"/>
            <a:chExt cx="1227600" cy="66900"/>
          </a:xfrm>
        </p:grpSpPr>
        <p:sp>
          <p:nvSpPr>
            <p:cNvPr id="4857" name="Google Shape;4857;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80"/>
          <p:cNvGrpSpPr/>
          <p:nvPr/>
        </p:nvGrpSpPr>
        <p:grpSpPr>
          <a:xfrm>
            <a:off x="4711569" y="2809692"/>
            <a:ext cx="892956" cy="74460"/>
            <a:chOff x="3980086" y="2804397"/>
            <a:chExt cx="1227600" cy="66900"/>
          </a:xfrm>
        </p:grpSpPr>
        <p:sp>
          <p:nvSpPr>
            <p:cNvPr id="4860" name="Google Shape;4860;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80"/>
          <p:cNvGrpSpPr/>
          <p:nvPr/>
        </p:nvGrpSpPr>
        <p:grpSpPr>
          <a:xfrm>
            <a:off x="3344661" y="3168575"/>
            <a:ext cx="2363244" cy="1005943"/>
            <a:chOff x="3358415" y="3361302"/>
            <a:chExt cx="2363244" cy="1024695"/>
          </a:xfrm>
        </p:grpSpPr>
        <p:grpSp>
          <p:nvGrpSpPr>
            <p:cNvPr id="4863" name="Google Shape;4863;p80"/>
            <p:cNvGrpSpPr/>
            <p:nvPr/>
          </p:nvGrpSpPr>
          <p:grpSpPr>
            <a:xfrm>
              <a:off x="3358415" y="3361302"/>
              <a:ext cx="441300" cy="1024695"/>
              <a:chOff x="3358415" y="3361302"/>
              <a:chExt cx="441300" cy="1024695"/>
            </a:xfrm>
          </p:grpSpPr>
          <p:sp>
            <p:nvSpPr>
              <p:cNvPr id="4864" name="Google Shape;4864;p8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80"/>
            <p:cNvGrpSpPr/>
            <p:nvPr/>
          </p:nvGrpSpPr>
          <p:grpSpPr>
            <a:xfrm>
              <a:off x="3838901" y="3361302"/>
              <a:ext cx="441300" cy="1024695"/>
              <a:chOff x="3838901" y="3361302"/>
              <a:chExt cx="441300" cy="1024695"/>
            </a:xfrm>
          </p:grpSpPr>
          <p:sp>
            <p:nvSpPr>
              <p:cNvPr id="4871" name="Google Shape;4871;p8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7" name="Google Shape;4877;p80"/>
            <p:cNvGrpSpPr/>
            <p:nvPr/>
          </p:nvGrpSpPr>
          <p:grpSpPr>
            <a:xfrm>
              <a:off x="4319387" y="3361302"/>
              <a:ext cx="441300" cy="1024695"/>
              <a:chOff x="4319387" y="3361302"/>
              <a:chExt cx="441300" cy="1024695"/>
            </a:xfrm>
          </p:grpSpPr>
          <p:sp>
            <p:nvSpPr>
              <p:cNvPr id="4878" name="Google Shape;4878;p8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80"/>
            <p:cNvGrpSpPr/>
            <p:nvPr/>
          </p:nvGrpSpPr>
          <p:grpSpPr>
            <a:xfrm>
              <a:off x="4799873" y="3361302"/>
              <a:ext cx="441300" cy="1024695"/>
              <a:chOff x="4799873" y="3361302"/>
              <a:chExt cx="441300" cy="1024695"/>
            </a:xfrm>
          </p:grpSpPr>
          <p:sp>
            <p:nvSpPr>
              <p:cNvPr id="4885" name="Google Shape;4885;p8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80"/>
            <p:cNvGrpSpPr/>
            <p:nvPr/>
          </p:nvGrpSpPr>
          <p:grpSpPr>
            <a:xfrm>
              <a:off x="5280360" y="3361302"/>
              <a:ext cx="441300" cy="1024695"/>
              <a:chOff x="5280360" y="3361302"/>
              <a:chExt cx="441300" cy="1024695"/>
            </a:xfrm>
          </p:grpSpPr>
          <p:sp>
            <p:nvSpPr>
              <p:cNvPr id="4892" name="Google Shape;4892;p8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898" name="Google Shape;4898;p80"/>
          <p:cNvGraphicFramePr/>
          <p:nvPr/>
        </p:nvGraphicFramePr>
        <p:xfrm>
          <a:off x="711088" y="2130461"/>
          <a:ext cx="3000000" cy="3000000"/>
        </p:xfrm>
        <a:graphic>
          <a:graphicData uri="http://schemas.openxmlformats.org/drawingml/2006/table">
            <a:tbl>
              <a:tblPr>
                <a:noFill/>
                <a:tableStyleId>{AB5028ED-DD11-409D-9506-F292D04FFE21}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99" name="Google Shape;4899;p80"/>
          <p:cNvGrpSpPr/>
          <p:nvPr/>
        </p:nvGrpSpPr>
        <p:grpSpPr>
          <a:xfrm>
            <a:off x="712613" y="3180186"/>
            <a:ext cx="2403614" cy="1005900"/>
            <a:chOff x="726450" y="3372825"/>
            <a:chExt cx="2403614" cy="1005900"/>
          </a:xfrm>
        </p:grpSpPr>
        <p:grpSp>
          <p:nvGrpSpPr>
            <p:cNvPr id="4900" name="Google Shape;4900;p80"/>
            <p:cNvGrpSpPr/>
            <p:nvPr/>
          </p:nvGrpSpPr>
          <p:grpSpPr>
            <a:xfrm>
              <a:off x="726450" y="3696000"/>
              <a:ext cx="2403614" cy="500898"/>
              <a:chOff x="726450" y="3696000"/>
              <a:chExt cx="2403614" cy="500898"/>
            </a:xfrm>
          </p:grpSpPr>
          <p:sp>
            <p:nvSpPr>
              <p:cNvPr id="4901" name="Google Shape;4901;p8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02" name="Google Shape;4902;p8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03" name="Google Shape;4903;p80"/>
            <p:cNvGrpSpPr/>
            <p:nvPr/>
          </p:nvGrpSpPr>
          <p:grpSpPr>
            <a:xfrm>
              <a:off x="1348050" y="3372825"/>
              <a:ext cx="1720425" cy="1005900"/>
              <a:chOff x="1348050" y="3372825"/>
              <a:chExt cx="1720425" cy="1005900"/>
            </a:xfrm>
          </p:grpSpPr>
          <p:sp>
            <p:nvSpPr>
              <p:cNvPr id="4904" name="Google Shape;4904;p8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05" name="Google Shape;4905;p8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06" name="Google Shape;4906;p8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07" name="Google Shape;4907;p8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08" name="Google Shape;4908;p8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09" name="Google Shape;4909;p80"/>
            <p:cNvGrpSpPr/>
            <p:nvPr/>
          </p:nvGrpSpPr>
          <p:grpSpPr>
            <a:xfrm>
              <a:off x="1455707" y="3731058"/>
              <a:ext cx="1491150" cy="417657"/>
              <a:chOff x="1455707" y="3731058"/>
              <a:chExt cx="1491150" cy="417657"/>
            </a:xfrm>
          </p:grpSpPr>
          <p:grpSp>
            <p:nvGrpSpPr>
              <p:cNvPr id="4910" name="Google Shape;4910;p80"/>
              <p:cNvGrpSpPr/>
              <p:nvPr/>
            </p:nvGrpSpPr>
            <p:grpSpPr>
              <a:xfrm>
                <a:off x="1472938" y="3745828"/>
                <a:ext cx="72126" cy="53788"/>
                <a:chOff x="1472938" y="3745828"/>
                <a:chExt cx="72126" cy="53788"/>
              </a:xfrm>
            </p:grpSpPr>
            <p:sp>
              <p:nvSpPr>
                <p:cNvPr id="4911" name="Google Shape;4911;p8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80"/>
              <p:cNvGrpSpPr/>
              <p:nvPr/>
            </p:nvGrpSpPr>
            <p:grpSpPr>
              <a:xfrm>
                <a:off x="1819181" y="4089633"/>
                <a:ext cx="72126" cy="53788"/>
                <a:chOff x="1819181" y="4089633"/>
                <a:chExt cx="72126" cy="53788"/>
              </a:xfrm>
            </p:grpSpPr>
            <p:sp>
              <p:nvSpPr>
                <p:cNvPr id="4914" name="Google Shape;4914;p8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80"/>
              <p:cNvGrpSpPr/>
              <p:nvPr/>
            </p:nvGrpSpPr>
            <p:grpSpPr>
              <a:xfrm>
                <a:off x="1455707" y="4084171"/>
                <a:ext cx="64321" cy="64544"/>
                <a:chOff x="1455707" y="4084171"/>
                <a:chExt cx="64321" cy="64544"/>
              </a:xfrm>
            </p:grpSpPr>
            <p:sp>
              <p:nvSpPr>
                <p:cNvPr id="4917" name="Google Shape;4917;p8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80"/>
              <p:cNvGrpSpPr/>
              <p:nvPr/>
            </p:nvGrpSpPr>
            <p:grpSpPr>
              <a:xfrm>
                <a:off x="1818610" y="3731058"/>
                <a:ext cx="64321" cy="64544"/>
                <a:chOff x="1818610" y="3731058"/>
                <a:chExt cx="64321" cy="64544"/>
              </a:xfrm>
            </p:grpSpPr>
            <p:sp>
              <p:nvSpPr>
                <p:cNvPr id="4920" name="Google Shape;4920;p8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80"/>
              <p:cNvGrpSpPr/>
              <p:nvPr/>
            </p:nvGrpSpPr>
            <p:grpSpPr>
              <a:xfrm>
                <a:off x="2172491" y="4089633"/>
                <a:ext cx="72126" cy="53788"/>
                <a:chOff x="2172491" y="4089633"/>
                <a:chExt cx="72126" cy="53788"/>
              </a:xfrm>
            </p:grpSpPr>
            <p:sp>
              <p:nvSpPr>
                <p:cNvPr id="4923" name="Google Shape;4923;p8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80"/>
              <p:cNvGrpSpPr/>
              <p:nvPr/>
            </p:nvGrpSpPr>
            <p:grpSpPr>
              <a:xfrm>
                <a:off x="2171920" y="3731058"/>
                <a:ext cx="64321" cy="64544"/>
                <a:chOff x="2171920" y="3731058"/>
                <a:chExt cx="64321" cy="64544"/>
              </a:xfrm>
            </p:grpSpPr>
            <p:sp>
              <p:nvSpPr>
                <p:cNvPr id="4926" name="Google Shape;4926;p8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80"/>
              <p:cNvGrpSpPr/>
              <p:nvPr/>
            </p:nvGrpSpPr>
            <p:grpSpPr>
              <a:xfrm>
                <a:off x="2874730" y="3745828"/>
                <a:ext cx="72126" cy="53788"/>
                <a:chOff x="2874730" y="3745828"/>
                <a:chExt cx="72126" cy="53788"/>
              </a:xfrm>
            </p:grpSpPr>
            <p:sp>
              <p:nvSpPr>
                <p:cNvPr id="4929" name="Google Shape;4929;p8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80"/>
              <p:cNvGrpSpPr/>
              <p:nvPr/>
            </p:nvGrpSpPr>
            <p:grpSpPr>
              <a:xfrm>
                <a:off x="2878589" y="4081481"/>
                <a:ext cx="64321" cy="64544"/>
                <a:chOff x="2878589" y="4081481"/>
                <a:chExt cx="64321" cy="64544"/>
              </a:xfrm>
            </p:grpSpPr>
            <p:sp>
              <p:nvSpPr>
                <p:cNvPr id="4932" name="Google Shape;4932;p8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80"/>
              <p:cNvGrpSpPr/>
              <p:nvPr/>
            </p:nvGrpSpPr>
            <p:grpSpPr>
              <a:xfrm>
                <a:off x="2525796" y="4089633"/>
                <a:ext cx="72126" cy="53788"/>
                <a:chOff x="2525796" y="4089633"/>
                <a:chExt cx="72126" cy="53788"/>
              </a:xfrm>
            </p:grpSpPr>
            <p:sp>
              <p:nvSpPr>
                <p:cNvPr id="4935" name="Google Shape;4935;p8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80"/>
              <p:cNvGrpSpPr/>
              <p:nvPr/>
            </p:nvGrpSpPr>
            <p:grpSpPr>
              <a:xfrm>
                <a:off x="2525225" y="3731058"/>
                <a:ext cx="64321" cy="64544"/>
                <a:chOff x="2525225" y="3731058"/>
                <a:chExt cx="64321" cy="64544"/>
              </a:xfrm>
            </p:grpSpPr>
            <p:sp>
              <p:nvSpPr>
                <p:cNvPr id="4938" name="Google Shape;4938;p8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3" name="Shape 4943"/>
        <p:cNvGrpSpPr/>
        <p:nvPr/>
      </p:nvGrpSpPr>
      <p:grpSpPr>
        <a:xfrm>
          <a:off x="0" y="0"/>
          <a:ext cx="0" cy="0"/>
          <a:chOff x="0" y="0"/>
          <a:chExt cx="0" cy="0"/>
        </a:xfrm>
      </p:grpSpPr>
      <p:grpSp>
        <p:nvGrpSpPr>
          <p:cNvPr id="4944" name="Google Shape;4944;p81"/>
          <p:cNvGrpSpPr/>
          <p:nvPr/>
        </p:nvGrpSpPr>
        <p:grpSpPr>
          <a:xfrm>
            <a:off x="5780153" y="1859606"/>
            <a:ext cx="671400" cy="674856"/>
            <a:chOff x="5780148" y="1859605"/>
            <a:chExt cx="671400" cy="674856"/>
          </a:xfrm>
        </p:grpSpPr>
        <p:sp>
          <p:nvSpPr>
            <p:cNvPr id="4945" name="Google Shape;4945;p81"/>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1"/>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1"/>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1"/>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81"/>
          <p:cNvGrpSpPr/>
          <p:nvPr/>
        </p:nvGrpSpPr>
        <p:grpSpPr>
          <a:xfrm>
            <a:off x="716996" y="971307"/>
            <a:ext cx="845921" cy="690752"/>
            <a:chOff x="732428" y="1198513"/>
            <a:chExt cx="845921" cy="690752"/>
          </a:xfrm>
        </p:grpSpPr>
        <p:grpSp>
          <p:nvGrpSpPr>
            <p:cNvPr id="4950" name="Google Shape;4950;p81"/>
            <p:cNvGrpSpPr/>
            <p:nvPr/>
          </p:nvGrpSpPr>
          <p:grpSpPr>
            <a:xfrm>
              <a:off x="823030" y="1198513"/>
              <a:ext cx="755319" cy="690752"/>
              <a:chOff x="823030" y="1198513"/>
              <a:chExt cx="755319" cy="690752"/>
            </a:xfrm>
          </p:grpSpPr>
          <p:sp>
            <p:nvSpPr>
              <p:cNvPr id="4951" name="Google Shape;4951;p8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1"/>
            <p:cNvGrpSpPr/>
            <p:nvPr/>
          </p:nvGrpSpPr>
          <p:grpSpPr>
            <a:xfrm>
              <a:off x="732428" y="1239937"/>
              <a:ext cx="739912" cy="607886"/>
              <a:chOff x="732428" y="1239937"/>
              <a:chExt cx="739912" cy="607886"/>
            </a:xfrm>
          </p:grpSpPr>
          <p:sp>
            <p:nvSpPr>
              <p:cNvPr id="4954" name="Google Shape;4954;p8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81"/>
            <p:cNvGrpSpPr/>
            <p:nvPr/>
          </p:nvGrpSpPr>
          <p:grpSpPr>
            <a:xfrm>
              <a:off x="732428" y="1277018"/>
              <a:ext cx="702832" cy="533758"/>
              <a:chOff x="732428" y="1277018"/>
              <a:chExt cx="702832" cy="533758"/>
            </a:xfrm>
          </p:grpSpPr>
          <p:sp>
            <p:nvSpPr>
              <p:cNvPr id="4957" name="Google Shape;4957;p8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81"/>
            <p:cNvGrpSpPr/>
            <p:nvPr/>
          </p:nvGrpSpPr>
          <p:grpSpPr>
            <a:xfrm>
              <a:off x="931170" y="1306653"/>
              <a:ext cx="647179" cy="474455"/>
              <a:chOff x="931170" y="1306653"/>
              <a:chExt cx="647179" cy="474455"/>
            </a:xfrm>
          </p:grpSpPr>
          <p:sp>
            <p:nvSpPr>
              <p:cNvPr id="4960" name="Google Shape;4960;p8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2" name="Google Shape;4962;p8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81"/>
          <p:cNvGrpSpPr/>
          <p:nvPr/>
        </p:nvGrpSpPr>
        <p:grpSpPr>
          <a:xfrm>
            <a:off x="3948605" y="971313"/>
            <a:ext cx="634656" cy="699982"/>
            <a:chOff x="5985650" y="2860025"/>
            <a:chExt cx="1396075" cy="1539775"/>
          </a:xfrm>
        </p:grpSpPr>
        <p:sp>
          <p:nvSpPr>
            <p:cNvPr id="4964" name="Google Shape;4964;p8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81"/>
          <p:cNvGrpSpPr/>
          <p:nvPr/>
        </p:nvGrpSpPr>
        <p:grpSpPr>
          <a:xfrm>
            <a:off x="4704254" y="971307"/>
            <a:ext cx="725845" cy="699975"/>
            <a:chOff x="4249973" y="1201875"/>
            <a:chExt cx="1958568" cy="1888762"/>
          </a:xfrm>
        </p:grpSpPr>
        <p:sp>
          <p:nvSpPr>
            <p:cNvPr id="4997" name="Google Shape;4997;p8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8" name="Google Shape;4998;p81"/>
            <p:cNvGrpSpPr/>
            <p:nvPr/>
          </p:nvGrpSpPr>
          <p:grpSpPr>
            <a:xfrm>
              <a:off x="5853086" y="1789142"/>
              <a:ext cx="355454" cy="1048099"/>
              <a:chOff x="5576108" y="2016725"/>
              <a:chExt cx="565200" cy="1666560"/>
            </a:xfrm>
          </p:grpSpPr>
          <p:sp>
            <p:nvSpPr>
              <p:cNvPr id="4999" name="Google Shape;4999;p8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00" name="Google Shape;5000;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81"/>
            <p:cNvGrpSpPr/>
            <p:nvPr/>
          </p:nvGrpSpPr>
          <p:grpSpPr>
            <a:xfrm>
              <a:off x="4869455" y="2691676"/>
              <a:ext cx="1013897" cy="398961"/>
              <a:chOff x="4012057" y="3451825"/>
              <a:chExt cx="1612175" cy="634379"/>
            </a:xfrm>
          </p:grpSpPr>
          <p:sp>
            <p:nvSpPr>
              <p:cNvPr id="5002" name="Google Shape;5002;p8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03" name="Google Shape;5003;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81"/>
            <p:cNvGrpSpPr/>
            <p:nvPr/>
          </p:nvGrpSpPr>
          <p:grpSpPr>
            <a:xfrm>
              <a:off x="4276937" y="2155961"/>
              <a:ext cx="651965" cy="891358"/>
              <a:chOff x="3069908" y="2599997"/>
              <a:chExt cx="1036675" cy="1417328"/>
            </a:xfrm>
          </p:grpSpPr>
          <p:sp>
            <p:nvSpPr>
              <p:cNvPr id="5005" name="Google Shape;5005;p8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06" name="Google Shape;5006;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81"/>
            <p:cNvGrpSpPr/>
            <p:nvPr/>
          </p:nvGrpSpPr>
          <p:grpSpPr>
            <a:xfrm>
              <a:off x="5054918" y="1201875"/>
              <a:ext cx="999548" cy="602711"/>
              <a:chOff x="4306958" y="1082925"/>
              <a:chExt cx="1589359" cy="958358"/>
            </a:xfrm>
          </p:grpSpPr>
          <p:sp>
            <p:nvSpPr>
              <p:cNvPr id="5008" name="Google Shape;5008;p8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09" name="Google Shape;5009;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81"/>
            <p:cNvGrpSpPr/>
            <p:nvPr/>
          </p:nvGrpSpPr>
          <p:grpSpPr>
            <a:xfrm>
              <a:off x="4249973" y="1303451"/>
              <a:ext cx="799317" cy="841334"/>
              <a:chOff x="3027033" y="1244439"/>
              <a:chExt cx="1270977" cy="1337786"/>
            </a:xfrm>
          </p:grpSpPr>
          <p:sp>
            <p:nvSpPr>
              <p:cNvPr id="5011" name="Google Shape;5011;p8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12" name="Google Shape;5012;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3" name="Google Shape;5013;p81"/>
          <p:cNvGrpSpPr/>
          <p:nvPr/>
        </p:nvGrpSpPr>
        <p:grpSpPr>
          <a:xfrm>
            <a:off x="4057119" y="1858087"/>
            <a:ext cx="750769" cy="683784"/>
            <a:chOff x="4204684" y="2104422"/>
            <a:chExt cx="699822" cy="637382"/>
          </a:xfrm>
        </p:grpSpPr>
        <p:grpSp>
          <p:nvGrpSpPr>
            <p:cNvPr id="5014" name="Google Shape;5014;p81"/>
            <p:cNvGrpSpPr/>
            <p:nvPr/>
          </p:nvGrpSpPr>
          <p:grpSpPr>
            <a:xfrm>
              <a:off x="4204684" y="2430067"/>
              <a:ext cx="342957" cy="311738"/>
              <a:chOff x="4204684" y="2430067"/>
              <a:chExt cx="342957" cy="311738"/>
            </a:xfrm>
          </p:grpSpPr>
          <p:sp>
            <p:nvSpPr>
              <p:cNvPr id="5015" name="Google Shape;5015;p8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81"/>
            <p:cNvGrpSpPr/>
            <p:nvPr/>
          </p:nvGrpSpPr>
          <p:grpSpPr>
            <a:xfrm>
              <a:off x="4561586" y="2430067"/>
              <a:ext cx="342920" cy="311738"/>
              <a:chOff x="4561586" y="2430067"/>
              <a:chExt cx="342920" cy="311738"/>
            </a:xfrm>
          </p:grpSpPr>
          <p:sp>
            <p:nvSpPr>
              <p:cNvPr id="5018" name="Google Shape;5018;p8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81"/>
            <p:cNvGrpSpPr/>
            <p:nvPr/>
          </p:nvGrpSpPr>
          <p:grpSpPr>
            <a:xfrm>
              <a:off x="4561586" y="2104422"/>
              <a:ext cx="342920" cy="311738"/>
              <a:chOff x="4561586" y="2104422"/>
              <a:chExt cx="342920" cy="311738"/>
            </a:xfrm>
          </p:grpSpPr>
          <p:sp>
            <p:nvSpPr>
              <p:cNvPr id="5021" name="Google Shape;5021;p8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81"/>
            <p:cNvGrpSpPr/>
            <p:nvPr/>
          </p:nvGrpSpPr>
          <p:grpSpPr>
            <a:xfrm>
              <a:off x="4204684" y="2104422"/>
              <a:ext cx="342957" cy="311664"/>
              <a:chOff x="4204684" y="2104422"/>
              <a:chExt cx="342957" cy="311664"/>
            </a:xfrm>
          </p:grpSpPr>
          <p:sp>
            <p:nvSpPr>
              <p:cNvPr id="5024" name="Google Shape;5024;p8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6" name="Google Shape;5026;p81"/>
          <p:cNvGrpSpPr/>
          <p:nvPr/>
        </p:nvGrpSpPr>
        <p:grpSpPr>
          <a:xfrm>
            <a:off x="5521552" y="971301"/>
            <a:ext cx="660591" cy="688867"/>
            <a:chOff x="5830645" y="1267368"/>
            <a:chExt cx="530340" cy="553040"/>
          </a:xfrm>
        </p:grpSpPr>
        <p:sp>
          <p:nvSpPr>
            <p:cNvPr id="5027" name="Google Shape;5027;p8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8" name="Google Shape;5028;p81"/>
            <p:cNvGrpSpPr/>
            <p:nvPr/>
          </p:nvGrpSpPr>
          <p:grpSpPr>
            <a:xfrm>
              <a:off x="5830645" y="1267368"/>
              <a:ext cx="259743" cy="269909"/>
              <a:chOff x="5830645" y="1267368"/>
              <a:chExt cx="259743" cy="269909"/>
            </a:xfrm>
          </p:grpSpPr>
          <p:sp>
            <p:nvSpPr>
              <p:cNvPr id="5029" name="Google Shape;5029;p8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81"/>
            <p:cNvGrpSpPr/>
            <p:nvPr/>
          </p:nvGrpSpPr>
          <p:grpSpPr>
            <a:xfrm>
              <a:off x="6101293" y="1267368"/>
              <a:ext cx="259692" cy="269909"/>
              <a:chOff x="6101293" y="1267368"/>
              <a:chExt cx="259692" cy="269909"/>
            </a:xfrm>
          </p:grpSpPr>
          <p:sp>
            <p:nvSpPr>
              <p:cNvPr id="5032" name="Google Shape;5032;p8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81"/>
            <p:cNvGrpSpPr/>
            <p:nvPr/>
          </p:nvGrpSpPr>
          <p:grpSpPr>
            <a:xfrm>
              <a:off x="5830645" y="1550500"/>
              <a:ext cx="259692" cy="269909"/>
              <a:chOff x="5830645" y="1550500"/>
              <a:chExt cx="259692" cy="269909"/>
            </a:xfrm>
          </p:grpSpPr>
          <p:sp>
            <p:nvSpPr>
              <p:cNvPr id="5035" name="Google Shape;5035;p8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81"/>
            <p:cNvGrpSpPr/>
            <p:nvPr/>
          </p:nvGrpSpPr>
          <p:grpSpPr>
            <a:xfrm>
              <a:off x="6101293" y="1550500"/>
              <a:ext cx="259692" cy="269909"/>
              <a:chOff x="6101293" y="1550500"/>
              <a:chExt cx="259692" cy="269909"/>
            </a:xfrm>
          </p:grpSpPr>
          <p:sp>
            <p:nvSpPr>
              <p:cNvPr id="5038" name="Google Shape;5038;p8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0" name="Google Shape;5040;p81"/>
          <p:cNvGrpSpPr/>
          <p:nvPr/>
        </p:nvGrpSpPr>
        <p:grpSpPr>
          <a:xfrm>
            <a:off x="723705" y="1861761"/>
            <a:ext cx="697154" cy="679574"/>
            <a:chOff x="2679875" y="2361475"/>
            <a:chExt cx="780425" cy="760575"/>
          </a:xfrm>
        </p:grpSpPr>
        <p:sp>
          <p:nvSpPr>
            <p:cNvPr id="5041" name="Google Shape;5041;p8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81"/>
          <p:cNvGrpSpPr/>
          <p:nvPr/>
        </p:nvGrpSpPr>
        <p:grpSpPr>
          <a:xfrm>
            <a:off x="3122864" y="971353"/>
            <a:ext cx="735829" cy="684547"/>
            <a:chOff x="3351965" y="1148808"/>
            <a:chExt cx="750770" cy="698375"/>
          </a:xfrm>
        </p:grpSpPr>
        <p:grpSp>
          <p:nvGrpSpPr>
            <p:cNvPr id="5048" name="Google Shape;5048;p81"/>
            <p:cNvGrpSpPr/>
            <p:nvPr/>
          </p:nvGrpSpPr>
          <p:grpSpPr>
            <a:xfrm>
              <a:off x="3586796" y="1148808"/>
              <a:ext cx="294857" cy="286830"/>
              <a:chOff x="3750225" y="1774000"/>
              <a:chExt cx="149575" cy="145525"/>
            </a:xfrm>
          </p:grpSpPr>
          <p:sp>
            <p:nvSpPr>
              <p:cNvPr id="5049" name="Google Shape;5049;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81"/>
            <p:cNvGrpSpPr/>
            <p:nvPr/>
          </p:nvGrpSpPr>
          <p:grpSpPr>
            <a:xfrm>
              <a:off x="3779245" y="1375768"/>
              <a:ext cx="323490" cy="286978"/>
              <a:chOff x="3847850" y="1889150"/>
              <a:chExt cx="164100" cy="145600"/>
            </a:xfrm>
          </p:grpSpPr>
          <p:sp>
            <p:nvSpPr>
              <p:cNvPr id="5052" name="Google Shape;5052;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81"/>
            <p:cNvGrpSpPr/>
            <p:nvPr/>
          </p:nvGrpSpPr>
          <p:grpSpPr>
            <a:xfrm>
              <a:off x="3351965" y="1330435"/>
              <a:ext cx="295449" cy="285401"/>
              <a:chOff x="3631100" y="1866150"/>
              <a:chExt cx="149875" cy="144800"/>
            </a:xfrm>
          </p:grpSpPr>
          <p:sp>
            <p:nvSpPr>
              <p:cNvPr id="5055" name="Google Shape;5055;p8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81"/>
            <p:cNvGrpSpPr/>
            <p:nvPr/>
          </p:nvGrpSpPr>
          <p:grpSpPr>
            <a:xfrm>
              <a:off x="3548208" y="1560352"/>
              <a:ext cx="294808" cy="286830"/>
              <a:chOff x="3730650" y="1982800"/>
              <a:chExt cx="149550" cy="145525"/>
            </a:xfrm>
          </p:grpSpPr>
          <p:sp>
            <p:nvSpPr>
              <p:cNvPr id="5058" name="Google Shape;5058;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0" name="Google Shape;5060;p81"/>
          <p:cNvGrpSpPr/>
          <p:nvPr/>
        </p:nvGrpSpPr>
        <p:grpSpPr>
          <a:xfrm>
            <a:off x="7624517" y="971307"/>
            <a:ext cx="804565" cy="677795"/>
            <a:chOff x="7636443" y="1204988"/>
            <a:chExt cx="804565" cy="677795"/>
          </a:xfrm>
        </p:grpSpPr>
        <p:grpSp>
          <p:nvGrpSpPr>
            <p:cNvPr id="5061" name="Google Shape;5061;p81"/>
            <p:cNvGrpSpPr/>
            <p:nvPr/>
          </p:nvGrpSpPr>
          <p:grpSpPr>
            <a:xfrm>
              <a:off x="7636443" y="1509705"/>
              <a:ext cx="804565" cy="373078"/>
              <a:chOff x="7636443" y="1509705"/>
              <a:chExt cx="804565" cy="373078"/>
            </a:xfrm>
          </p:grpSpPr>
          <p:sp>
            <p:nvSpPr>
              <p:cNvPr id="5062" name="Google Shape;5062;p8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81"/>
            <p:cNvGrpSpPr/>
            <p:nvPr/>
          </p:nvGrpSpPr>
          <p:grpSpPr>
            <a:xfrm>
              <a:off x="7636443" y="1408133"/>
              <a:ext cx="804565" cy="373078"/>
              <a:chOff x="7636443" y="1408133"/>
              <a:chExt cx="804565" cy="373078"/>
            </a:xfrm>
          </p:grpSpPr>
          <p:sp>
            <p:nvSpPr>
              <p:cNvPr id="5065" name="Google Shape;5065;p8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81"/>
            <p:cNvGrpSpPr/>
            <p:nvPr/>
          </p:nvGrpSpPr>
          <p:grpSpPr>
            <a:xfrm>
              <a:off x="7636443" y="1306560"/>
              <a:ext cx="804565" cy="373078"/>
              <a:chOff x="7636443" y="1306560"/>
              <a:chExt cx="804565" cy="373078"/>
            </a:xfrm>
          </p:grpSpPr>
          <p:sp>
            <p:nvSpPr>
              <p:cNvPr id="5068" name="Google Shape;5068;p8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81"/>
            <p:cNvGrpSpPr/>
            <p:nvPr/>
          </p:nvGrpSpPr>
          <p:grpSpPr>
            <a:xfrm>
              <a:off x="7636443" y="1204988"/>
              <a:ext cx="804565" cy="373078"/>
              <a:chOff x="7636443" y="1204988"/>
              <a:chExt cx="804565" cy="373078"/>
            </a:xfrm>
          </p:grpSpPr>
          <p:sp>
            <p:nvSpPr>
              <p:cNvPr id="5071" name="Google Shape;5071;p8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3" name="Google Shape;5073;p81"/>
          <p:cNvGrpSpPr/>
          <p:nvPr/>
        </p:nvGrpSpPr>
        <p:grpSpPr>
          <a:xfrm>
            <a:off x="4963363" y="1878721"/>
            <a:ext cx="661339" cy="661188"/>
            <a:chOff x="3990000" y="975400"/>
            <a:chExt cx="3934200" cy="3933300"/>
          </a:xfrm>
        </p:grpSpPr>
        <p:sp>
          <p:nvSpPr>
            <p:cNvPr id="5074" name="Google Shape;5074;p8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81"/>
          <p:cNvGrpSpPr/>
          <p:nvPr/>
        </p:nvGrpSpPr>
        <p:grpSpPr>
          <a:xfrm>
            <a:off x="6607011" y="1857359"/>
            <a:ext cx="868881" cy="684241"/>
            <a:chOff x="6598259" y="2078634"/>
            <a:chExt cx="868881" cy="684241"/>
          </a:xfrm>
        </p:grpSpPr>
        <p:sp>
          <p:nvSpPr>
            <p:cNvPr id="5079" name="Google Shape;5079;p8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5" name="Google Shape;5085;p81"/>
            <p:cNvGrpSpPr/>
            <p:nvPr/>
          </p:nvGrpSpPr>
          <p:grpSpPr>
            <a:xfrm>
              <a:off x="6808175" y="2078634"/>
              <a:ext cx="452229" cy="684241"/>
              <a:chOff x="6808175" y="2078634"/>
              <a:chExt cx="452229" cy="684241"/>
            </a:xfrm>
          </p:grpSpPr>
          <p:sp>
            <p:nvSpPr>
              <p:cNvPr id="5086" name="Google Shape;5086;p8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81"/>
              <p:cNvGrpSpPr/>
              <p:nvPr/>
            </p:nvGrpSpPr>
            <p:grpSpPr>
              <a:xfrm>
                <a:off x="6821586" y="2078634"/>
                <a:ext cx="426871" cy="684241"/>
                <a:chOff x="6821586" y="2078634"/>
                <a:chExt cx="426871" cy="684241"/>
              </a:xfrm>
            </p:grpSpPr>
            <p:grpSp>
              <p:nvGrpSpPr>
                <p:cNvPr id="5093" name="Google Shape;5093;p81"/>
                <p:cNvGrpSpPr/>
                <p:nvPr/>
              </p:nvGrpSpPr>
              <p:grpSpPr>
                <a:xfrm>
                  <a:off x="6821586" y="2078634"/>
                  <a:ext cx="426871" cy="684241"/>
                  <a:chOff x="6821586" y="2078634"/>
                  <a:chExt cx="426871" cy="684241"/>
                </a:xfrm>
              </p:grpSpPr>
              <p:sp>
                <p:nvSpPr>
                  <p:cNvPr id="5094" name="Google Shape;5094;p8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3" name="Google Shape;5113;p8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19" name="Google Shape;5119;p81"/>
          <p:cNvGrpSpPr/>
          <p:nvPr/>
        </p:nvGrpSpPr>
        <p:grpSpPr>
          <a:xfrm>
            <a:off x="716994" y="3531369"/>
            <a:ext cx="1340789" cy="640830"/>
            <a:chOff x="238125" y="1151100"/>
            <a:chExt cx="7139450" cy="3412300"/>
          </a:xfrm>
        </p:grpSpPr>
        <p:sp>
          <p:nvSpPr>
            <p:cNvPr id="5120" name="Google Shape;5120;p8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81"/>
          <p:cNvGrpSpPr/>
          <p:nvPr/>
        </p:nvGrpSpPr>
        <p:grpSpPr>
          <a:xfrm>
            <a:off x="5584217" y="2734650"/>
            <a:ext cx="985357" cy="585764"/>
            <a:chOff x="5145061" y="2881789"/>
            <a:chExt cx="1107641" cy="658458"/>
          </a:xfrm>
        </p:grpSpPr>
        <p:grpSp>
          <p:nvGrpSpPr>
            <p:cNvPr id="5133" name="Google Shape;5133;p81"/>
            <p:cNvGrpSpPr/>
            <p:nvPr/>
          </p:nvGrpSpPr>
          <p:grpSpPr>
            <a:xfrm>
              <a:off x="5722989" y="3244587"/>
              <a:ext cx="529713" cy="295659"/>
              <a:chOff x="5722989" y="3244587"/>
              <a:chExt cx="529713" cy="295659"/>
            </a:xfrm>
          </p:grpSpPr>
          <p:sp>
            <p:nvSpPr>
              <p:cNvPr id="5134" name="Google Shape;5134;p8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35" name="Google Shape;5135;p8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36" name="Google Shape;5136;p81"/>
            <p:cNvGrpSpPr/>
            <p:nvPr/>
          </p:nvGrpSpPr>
          <p:grpSpPr>
            <a:xfrm>
              <a:off x="5145061" y="3244587"/>
              <a:ext cx="536807" cy="295659"/>
              <a:chOff x="5145061" y="3244587"/>
              <a:chExt cx="536807" cy="295659"/>
            </a:xfrm>
          </p:grpSpPr>
          <p:sp>
            <p:nvSpPr>
              <p:cNvPr id="5137" name="Google Shape;5137;p8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38" name="Google Shape;5138;p8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39" name="Google Shape;5139;p81"/>
            <p:cNvGrpSpPr/>
            <p:nvPr/>
          </p:nvGrpSpPr>
          <p:grpSpPr>
            <a:xfrm>
              <a:off x="5341327" y="2898245"/>
              <a:ext cx="532309" cy="614891"/>
              <a:chOff x="5341327" y="2898245"/>
              <a:chExt cx="532309" cy="614891"/>
            </a:xfrm>
          </p:grpSpPr>
          <p:sp>
            <p:nvSpPr>
              <p:cNvPr id="5140" name="Google Shape;5140;p8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41" name="Google Shape;5141;p8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42" name="Google Shape;5142;p81"/>
            <p:cNvGrpSpPr/>
            <p:nvPr/>
          </p:nvGrpSpPr>
          <p:grpSpPr>
            <a:xfrm>
              <a:off x="5532290" y="2881789"/>
              <a:ext cx="620516" cy="305456"/>
              <a:chOff x="5532290" y="2881789"/>
              <a:chExt cx="620516" cy="305456"/>
            </a:xfrm>
          </p:grpSpPr>
          <p:sp>
            <p:nvSpPr>
              <p:cNvPr id="5143" name="Google Shape;5143;p8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44" name="Google Shape;5144;p8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145" name="Google Shape;5145;p81"/>
          <p:cNvGrpSpPr/>
          <p:nvPr/>
        </p:nvGrpSpPr>
        <p:grpSpPr>
          <a:xfrm>
            <a:off x="8163140" y="3526708"/>
            <a:ext cx="269068" cy="645491"/>
            <a:chOff x="7026852" y="3311869"/>
            <a:chExt cx="434331" cy="1041954"/>
          </a:xfrm>
        </p:grpSpPr>
        <p:sp>
          <p:nvSpPr>
            <p:cNvPr id="5146" name="Google Shape;5146;p8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81"/>
          <p:cNvGrpSpPr/>
          <p:nvPr/>
        </p:nvGrpSpPr>
        <p:grpSpPr>
          <a:xfrm>
            <a:off x="6179721" y="3565945"/>
            <a:ext cx="293882" cy="293836"/>
            <a:chOff x="4873519" y="3311869"/>
            <a:chExt cx="499374" cy="499296"/>
          </a:xfrm>
        </p:grpSpPr>
        <p:sp>
          <p:nvSpPr>
            <p:cNvPr id="5150" name="Google Shape;5150;p8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81"/>
          <p:cNvGrpSpPr/>
          <p:nvPr/>
        </p:nvGrpSpPr>
        <p:grpSpPr>
          <a:xfrm>
            <a:off x="6179721" y="3878317"/>
            <a:ext cx="293882" cy="293882"/>
            <a:chOff x="4873519" y="3875839"/>
            <a:chExt cx="499374" cy="499374"/>
          </a:xfrm>
        </p:grpSpPr>
        <p:sp>
          <p:nvSpPr>
            <p:cNvPr id="5153" name="Google Shape;5153;p8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81"/>
          <p:cNvGrpSpPr/>
          <p:nvPr/>
        </p:nvGrpSpPr>
        <p:grpSpPr>
          <a:xfrm>
            <a:off x="2410248" y="1850269"/>
            <a:ext cx="698104" cy="698208"/>
            <a:chOff x="2565073" y="2075876"/>
            <a:chExt cx="672482" cy="672518"/>
          </a:xfrm>
        </p:grpSpPr>
        <p:sp>
          <p:nvSpPr>
            <p:cNvPr id="5156" name="Google Shape;5156;p8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81"/>
          <p:cNvGrpSpPr/>
          <p:nvPr/>
        </p:nvGrpSpPr>
        <p:grpSpPr>
          <a:xfrm>
            <a:off x="5633660" y="3534870"/>
            <a:ext cx="438354" cy="637329"/>
            <a:chOff x="1697726" y="3244179"/>
            <a:chExt cx="788124" cy="1146069"/>
          </a:xfrm>
        </p:grpSpPr>
        <p:sp>
          <p:nvSpPr>
            <p:cNvPr id="5163" name="Google Shape;5163;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5" name="Google Shape;5165;p8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6" name="Google Shape;5166;p81"/>
          <p:cNvGrpSpPr/>
          <p:nvPr/>
        </p:nvGrpSpPr>
        <p:grpSpPr>
          <a:xfrm>
            <a:off x="7634874" y="1863232"/>
            <a:ext cx="799565" cy="670282"/>
            <a:chOff x="7617850" y="2063282"/>
            <a:chExt cx="799565" cy="670282"/>
          </a:xfrm>
        </p:grpSpPr>
        <p:cxnSp>
          <p:nvCxnSpPr>
            <p:cNvPr id="5167" name="Google Shape;5167;p8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68" name="Google Shape;5168;p8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69" name="Google Shape;5169;p8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0" name="Google Shape;5170;p8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171" name="Google Shape;5171;p8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172" name="Google Shape;5172;p8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173" name="Google Shape;5173;p81"/>
            <p:cNvGrpSpPr/>
            <p:nvPr/>
          </p:nvGrpSpPr>
          <p:grpSpPr>
            <a:xfrm>
              <a:off x="7734309" y="2063282"/>
              <a:ext cx="570957" cy="620095"/>
              <a:chOff x="7734309" y="2063282"/>
              <a:chExt cx="570957" cy="620095"/>
            </a:xfrm>
          </p:grpSpPr>
          <p:grpSp>
            <p:nvGrpSpPr>
              <p:cNvPr id="5174" name="Google Shape;5174;p81"/>
              <p:cNvGrpSpPr/>
              <p:nvPr/>
            </p:nvGrpSpPr>
            <p:grpSpPr>
              <a:xfrm>
                <a:off x="8031573" y="2063282"/>
                <a:ext cx="273693" cy="620095"/>
                <a:chOff x="8031573" y="2063282"/>
                <a:chExt cx="273693" cy="620095"/>
              </a:xfrm>
            </p:grpSpPr>
            <p:sp>
              <p:nvSpPr>
                <p:cNvPr id="5175" name="Google Shape;5175;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81"/>
              <p:cNvGrpSpPr/>
              <p:nvPr/>
            </p:nvGrpSpPr>
            <p:grpSpPr>
              <a:xfrm flipH="1">
                <a:off x="7734309" y="2063282"/>
                <a:ext cx="273693" cy="620095"/>
                <a:chOff x="8031573" y="2063282"/>
                <a:chExt cx="273693" cy="620095"/>
              </a:xfrm>
            </p:grpSpPr>
            <p:sp>
              <p:nvSpPr>
                <p:cNvPr id="5180" name="Google Shape;5180;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184" name="Google Shape;5184;p8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6" name="Google Shape;5186;p81"/>
          <p:cNvGrpSpPr/>
          <p:nvPr/>
        </p:nvGrpSpPr>
        <p:grpSpPr>
          <a:xfrm>
            <a:off x="7821480" y="2716716"/>
            <a:ext cx="602567" cy="601884"/>
            <a:chOff x="1186975" y="238125"/>
            <a:chExt cx="5244275" cy="5238325"/>
          </a:xfrm>
        </p:grpSpPr>
        <p:sp>
          <p:nvSpPr>
            <p:cNvPr id="5187" name="Google Shape;5187;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81"/>
          <p:cNvGrpSpPr/>
          <p:nvPr/>
        </p:nvGrpSpPr>
        <p:grpSpPr>
          <a:xfrm>
            <a:off x="3264218" y="1856199"/>
            <a:ext cx="651848" cy="687338"/>
            <a:chOff x="3400515" y="2056248"/>
            <a:chExt cx="698134" cy="735987"/>
          </a:xfrm>
        </p:grpSpPr>
        <p:grpSp>
          <p:nvGrpSpPr>
            <p:cNvPr id="5192" name="Google Shape;5192;p81"/>
            <p:cNvGrpSpPr/>
            <p:nvPr/>
          </p:nvGrpSpPr>
          <p:grpSpPr>
            <a:xfrm>
              <a:off x="3400515" y="2283913"/>
              <a:ext cx="312919" cy="219900"/>
              <a:chOff x="3400515" y="2283913"/>
              <a:chExt cx="312919" cy="219900"/>
            </a:xfrm>
          </p:grpSpPr>
          <p:sp>
            <p:nvSpPr>
              <p:cNvPr id="5193" name="Google Shape;5193;p8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94" name="Google Shape;5194;p8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195" name="Google Shape;5195;p81"/>
            <p:cNvGrpSpPr/>
            <p:nvPr/>
          </p:nvGrpSpPr>
          <p:grpSpPr>
            <a:xfrm>
              <a:off x="3547823" y="2461089"/>
              <a:ext cx="219900" cy="331146"/>
              <a:chOff x="3547823" y="2461089"/>
              <a:chExt cx="219900" cy="331146"/>
            </a:xfrm>
          </p:grpSpPr>
          <p:sp>
            <p:nvSpPr>
              <p:cNvPr id="5196" name="Google Shape;5196;p8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197" name="Google Shape;5197;p8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198" name="Google Shape;5198;p81"/>
            <p:cNvGrpSpPr/>
            <p:nvPr/>
          </p:nvGrpSpPr>
          <p:grpSpPr>
            <a:xfrm>
              <a:off x="3734138" y="2461089"/>
              <a:ext cx="219900" cy="331146"/>
              <a:chOff x="3734138" y="2461089"/>
              <a:chExt cx="219900" cy="331146"/>
            </a:xfrm>
          </p:grpSpPr>
          <p:sp>
            <p:nvSpPr>
              <p:cNvPr id="5199" name="Google Shape;5199;p8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00" name="Google Shape;5200;p8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201" name="Google Shape;5201;p81"/>
            <p:cNvGrpSpPr/>
            <p:nvPr/>
          </p:nvGrpSpPr>
          <p:grpSpPr>
            <a:xfrm>
              <a:off x="3787560" y="2281742"/>
              <a:ext cx="311089" cy="219900"/>
              <a:chOff x="3787560" y="2281742"/>
              <a:chExt cx="311089" cy="219900"/>
            </a:xfrm>
          </p:grpSpPr>
          <p:sp>
            <p:nvSpPr>
              <p:cNvPr id="5202" name="Google Shape;5202;p8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03" name="Google Shape;5203;p8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204" name="Google Shape;5204;p81"/>
            <p:cNvGrpSpPr/>
            <p:nvPr/>
          </p:nvGrpSpPr>
          <p:grpSpPr>
            <a:xfrm>
              <a:off x="3637290" y="2056248"/>
              <a:ext cx="219900" cy="330736"/>
              <a:chOff x="3637290" y="2056248"/>
              <a:chExt cx="219900" cy="330736"/>
            </a:xfrm>
          </p:grpSpPr>
          <p:sp>
            <p:nvSpPr>
              <p:cNvPr id="5205" name="Google Shape;5205;p8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206" name="Google Shape;5206;p8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07" name="Google Shape;5207;p81"/>
          <p:cNvGrpSpPr/>
          <p:nvPr/>
        </p:nvGrpSpPr>
        <p:grpSpPr>
          <a:xfrm>
            <a:off x="2555923" y="2726206"/>
            <a:ext cx="1268144" cy="592394"/>
            <a:chOff x="238125" y="1188750"/>
            <a:chExt cx="7140450" cy="3335550"/>
          </a:xfrm>
        </p:grpSpPr>
        <p:sp>
          <p:nvSpPr>
            <p:cNvPr id="5208" name="Google Shape;5208;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81"/>
          <p:cNvGrpSpPr/>
          <p:nvPr/>
        </p:nvGrpSpPr>
        <p:grpSpPr>
          <a:xfrm>
            <a:off x="6663824" y="2728360"/>
            <a:ext cx="1053944" cy="590147"/>
            <a:chOff x="238125" y="1335475"/>
            <a:chExt cx="5418735" cy="3034175"/>
          </a:xfrm>
        </p:grpSpPr>
        <p:sp>
          <p:nvSpPr>
            <p:cNvPr id="5214" name="Google Shape;5214;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81"/>
          <p:cNvGrpSpPr/>
          <p:nvPr/>
        </p:nvGrpSpPr>
        <p:grpSpPr>
          <a:xfrm>
            <a:off x="4094633" y="3533260"/>
            <a:ext cx="1268207" cy="638939"/>
            <a:chOff x="3967651" y="3645904"/>
            <a:chExt cx="1479304" cy="745292"/>
          </a:xfrm>
        </p:grpSpPr>
        <p:grpSp>
          <p:nvGrpSpPr>
            <p:cNvPr id="5218" name="Google Shape;5218;p81"/>
            <p:cNvGrpSpPr/>
            <p:nvPr/>
          </p:nvGrpSpPr>
          <p:grpSpPr>
            <a:xfrm>
              <a:off x="3967651" y="4009026"/>
              <a:ext cx="1479304" cy="382170"/>
              <a:chOff x="3967651" y="4009026"/>
              <a:chExt cx="1479304" cy="382170"/>
            </a:xfrm>
          </p:grpSpPr>
          <p:grpSp>
            <p:nvGrpSpPr>
              <p:cNvPr id="5219" name="Google Shape;5219;p81"/>
              <p:cNvGrpSpPr/>
              <p:nvPr/>
            </p:nvGrpSpPr>
            <p:grpSpPr>
              <a:xfrm>
                <a:off x="4892216" y="4195630"/>
                <a:ext cx="554739" cy="195566"/>
                <a:chOff x="3604375" y="4892160"/>
                <a:chExt cx="1651500" cy="582215"/>
              </a:xfrm>
            </p:grpSpPr>
            <p:sp>
              <p:nvSpPr>
                <p:cNvPr id="5220" name="Google Shape;5220;p8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81"/>
              <p:cNvGrpSpPr/>
              <p:nvPr/>
            </p:nvGrpSpPr>
            <p:grpSpPr>
              <a:xfrm>
                <a:off x="3967651" y="4146303"/>
                <a:ext cx="579402" cy="244893"/>
                <a:chOff x="851875" y="4745310"/>
                <a:chExt cx="1724925" cy="729065"/>
              </a:xfrm>
            </p:grpSpPr>
            <p:sp>
              <p:nvSpPr>
                <p:cNvPr id="5223" name="Google Shape;5223;p8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81"/>
              <p:cNvGrpSpPr/>
              <p:nvPr/>
            </p:nvGrpSpPr>
            <p:grpSpPr>
              <a:xfrm>
                <a:off x="4460753" y="4009026"/>
                <a:ext cx="493110" cy="382170"/>
                <a:chOff x="2319875" y="4336625"/>
                <a:chExt cx="1468025" cy="1137750"/>
              </a:xfrm>
            </p:grpSpPr>
            <p:sp>
              <p:nvSpPr>
                <p:cNvPr id="5226" name="Google Shape;5226;p8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8" name="Google Shape;5228;p81"/>
            <p:cNvGrpSpPr/>
            <p:nvPr/>
          </p:nvGrpSpPr>
          <p:grpSpPr>
            <a:xfrm>
              <a:off x="4479443" y="3645904"/>
              <a:ext cx="455965" cy="388789"/>
              <a:chOff x="2957425" y="238100"/>
              <a:chExt cx="1910200" cy="1628775"/>
            </a:xfrm>
          </p:grpSpPr>
          <p:sp>
            <p:nvSpPr>
              <p:cNvPr id="5229" name="Google Shape;5229;p8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9" name="Google Shape;5239;p81"/>
          <p:cNvGrpSpPr/>
          <p:nvPr/>
        </p:nvGrpSpPr>
        <p:grpSpPr>
          <a:xfrm>
            <a:off x="2480746" y="3534460"/>
            <a:ext cx="1243128" cy="637739"/>
            <a:chOff x="2496310" y="3693351"/>
            <a:chExt cx="1342906" cy="688926"/>
          </a:xfrm>
        </p:grpSpPr>
        <p:grpSp>
          <p:nvGrpSpPr>
            <p:cNvPr id="5240" name="Google Shape;5240;p81"/>
            <p:cNvGrpSpPr/>
            <p:nvPr/>
          </p:nvGrpSpPr>
          <p:grpSpPr>
            <a:xfrm>
              <a:off x="2496310" y="3693351"/>
              <a:ext cx="1342906" cy="688875"/>
              <a:chOff x="2496310" y="3693351"/>
              <a:chExt cx="1342906" cy="688875"/>
            </a:xfrm>
          </p:grpSpPr>
          <p:sp>
            <p:nvSpPr>
              <p:cNvPr id="5241" name="Google Shape;5241;p8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7" name="Google Shape;5247;p81"/>
              <p:cNvCxnSpPr>
                <a:stCxn id="524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248" name="Google Shape;5248;p81"/>
              <p:cNvCxnSpPr>
                <a:stCxn id="524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249" name="Google Shape;5249;p81"/>
              <p:cNvCxnSpPr>
                <a:stCxn id="524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50" name="Google Shape;5250;p81"/>
              <p:cNvCxnSpPr>
                <a:stCxn id="524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51" name="Google Shape;5251;p81"/>
              <p:cNvCxnSpPr>
                <a:stCxn id="524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252" name="Google Shape;5252;p81"/>
            <p:cNvGrpSpPr/>
            <p:nvPr/>
          </p:nvGrpSpPr>
          <p:grpSpPr>
            <a:xfrm>
              <a:off x="2675275" y="3930557"/>
              <a:ext cx="1003306" cy="451719"/>
              <a:chOff x="2675275" y="4174282"/>
              <a:chExt cx="1003306" cy="451719"/>
            </a:xfrm>
          </p:grpSpPr>
          <p:sp>
            <p:nvSpPr>
              <p:cNvPr id="5253" name="Google Shape;5253;p8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6" name="Google Shape;5256;p81"/>
          <p:cNvGrpSpPr/>
          <p:nvPr/>
        </p:nvGrpSpPr>
        <p:grpSpPr>
          <a:xfrm>
            <a:off x="1654417" y="971307"/>
            <a:ext cx="574511" cy="874709"/>
            <a:chOff x="1715404" y="1112080"/>
            <a:chExt cx="642270" cy="977984"/>
          </a:xfrm>
        </p:grpSpPr>
        <p:grpSp>
          <p:nvGrpSpPr>
            <p:cNvPr id="5257" name="Google Shape;5257;p81"/>
            <p:cNvGrpSpPr/>
            <p:nvPr/>
          </p:nvGrpSpPr>
          <p:grpSpPr>
            <a:xfrm>
              <a:off x="1715404" y="1112080"/>
              <a:ext cx="642270" cy="977984"/>
              <a:chOff x="1715404" y="1112080"/>
              <a:chExt cx="642270" cy="977984"/>
            </a:xfrm>
          </p:grpSpPr>
          <p:sp>
            <p:nvSpPr>
              <p:cNvPr id="5258" name="Google Shape;5258;p8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81"/>
            <p:cNvGrpSpPr/>
            <p:nvPr/>
          </p:nvGrpSpPr>
          <p:grpSpPr>
            <a:xfrm>
              <a:off x="1768927" y="1165603"/>
              <a:ext cx="535225" cy="851367"/>
              <a:chOff x="1768927" y="1165603"/>
              <a:chExt cx="535225" cy="851367"/>
            </a:xfrm>
          </p:grpSpPr>
          <p:sp>
            <p:nvSpPr>
              <p:cNvPr id="5261" name="Google Shape;5261;p8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81"/>
            <p:cNvGrpSpPr/>
            <p:nvPr/>
          </p:nvGrpSpPr>
          <p:grpSpPr>
            <a:xfrm>
              <a:off x="1822449" y="1219125"/>
              <a:ext cx="428180" cy="718859"/>
              <a:chOff x="1822449" y="1219125"/>
              <a:chExt cx="428180" cy="718859"/>
            </a:xfrm>
          </p:grpSpPr>
          <p:sp>
            <p:nvSpPr>
              <p:cNvPr id="5264" name="Google Shape;5264;p8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81"/>
            <p:cNvGrpSpPr/>
            <p:nvPr/>
          </p:nvGrpSpPr>
          <p:grpSpPr>
            <a:xfrm>
              <a:off x="1875972" y="1272648"/>
              <a:ext cx="321135" cy="586939"/>
              <a:chOff x="1875972" y="1272648"/>
              <a:chExt cx="321135" cy="586939"/>
            </a:xfrm>
          </p:grpSpPr>
          <p:sp>
            <p:nvSpPr>
              <p:cNvPr id="5267" name="Google Shape;5267;p8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9" name="Google Shape;5269;p81"/>
          <p:cNvGrpSpPr/>
          <p:nvPr/>
        </p:nvGrpSpPr>
        <p:grpSpPr>
          <a:xfrm>
            <a:off x="7761578" y="3528028"/>
            <a:ext cx="293855" cy="644170"/>
            <a:chOff x="241025" y="3151575"/>
            <a:chExt cx="293855" cy="644170"/>
          </a:xfrm>
        </p:grpSpPr>
        <p:sp>
          <p:nvSpPr>
            <p:cNvPr id="5270" name="Google Shape;5270;p8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81"/>
          <p:cNvGrpSpPr/>
          <p:nvPr/>
        </p:nvGrpSpPr>
        <p:grpSpPr>
          <a:xfrm>
            <a:off x="709562" y="2728028"/>
            <a:ext cx="1779649" cy="591620"/>
            <a:chOff x="246070" y="1983375"/>
            <a:chExt cx="1855347" cy="616849"/>
          </a:xfrm>
        </p:grpSpPr>
        <p:sp>
          <p:nvSpPr>
            <p:cNvPr id="5273" name="Google Shape;5273;p8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81"/>
          <p:cNvGrpSpPr/>
          <p:nvPr/>
        </p:nvGrpSpPr>
        <p:grpSpPr>
          <a:xfrm>
            <a:off x="2320428" y="971307"/>
            <a:ext cx="711055" cy="745993"/>
            <a:chOff x="2496269" y="1171698"/>
            <a:chExt cx="761953" cy="799392"/>
          </a:xfrm>
        </p:grpSpPr>
        <p:grpSp>
          <p:nvGrpSpPr>
            <p:cNvPr id="5283" name="Google Shape;5283;p81"/>
            <p:cNvGrpSpPr/>
            <p:nvPr/>
          </p:nvGrpSpPr>
          <p:grpSpPr>
            <a:xfrm>
              <a:off x="2496269" y="1171698"/>
              <a:ext cx="761953" cy="723022"/>
              <a:chOff x="2496269" y="1171698"/>
              <a:chExt cx="761953" cy="723022"/>
            </a:xfrm>
          </p:grpSpPr>
          <p:sp>
            <p:nvSpPr>
              <p:cNvPr id="5284" name="Google Shape;5284;p8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6" name="Google Shape;5286;p81"/>
              <p:cNvGrpSpPr/>
              <p:nvPr/>
            </p:nvGrpSpPr>
            <p:grpSpPr>
              <a:xfrm>
                <a:off x="2496269" y="1171698"/>
                <a:ext cx="761953" cy="723022"/>
                <a:chOff x="2496269" y="1120652"/>
                <a:chExt cx="761953" cy="723022"/>
              </a:xfrm>
            </p:grpSpPr>
            <p:grpSp>
              <p:nvGrpSpPr>
                <p:cNvPr id="5287" name="Google Shape;5287;p81"/>
                <p:cNvGrpSpPr/>
                <p:nvPr/>
              </p:nvGrpSpPr>
              <p:grpSpPr>
                <a:xfrm>
                  <a:off x="2496269" y="1120652"/>
                  <a:ext cx="761953" cy="723022"/>
                  <a:chOff x="2496269" y="1120652"/>
                  <a:chExt cx="761953" cy="723022"/>
                </a:xfrm>
              </p:grpSpPr>
              <p:grpSp>
                <p:nvGrpSpPr>
                  <p:cNvPr id="5288" name="Google Shape;5288;p81"/>
                  <p:cNvGrpSpPr/>
                  <p:nvPr/>
                </p:nvGrpSpPr>
                <p:grpSpPr>
                  <a:xfrm>
                    <a:off x="2496269" y="1304589"/>
                    <a:ext cx="407089" cy="305057"/>
                    <a:chOff x="2496269" y="1304589"/>
                    <a:chExt cx="407089" cy="305057"/>
                  </a:xfrm>
                </p:grpSpPr>
                <p:sp>
                  <p:nvSpPr>
                    <p:cNvPr id="5289" name="Google Shape;5289;p8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81"/>
                  <p:cNvGrpSpPr/>
                  <p:nvPr/>
                </p:nvGrpSpPr>
                <p:grpSpPr>
                  <a:xfrm>
                    <a:off x="2586468" y="1493376"/>
                    <a:ext cx="358850" cy="349656"/>
                    <a:chOff x="2586468" y="1493376"/>
                    <a:chExt cx="358850" cy="349656"/>
                  </a:xfrm>
                </p:grpSpPr>
                <p:sp>
                  <p:nvSpPr>
                    <p:cNvPr id="5292" name="Google Shape;5292;p8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81"/>
                  <p:cNvGrpSpPr/>
                  <p:nvPr/>
                </p:nvGrpSpPr>
                <p:grpSpPr>
                  <a:xfrm>
                    <a:off x="2807939" y="1494024"/>
                    <a:ext cx="358857" cy="349650"/>
                    <a:chOff x="2807939" y="1494024"/>
                    <a:chExt cx="358857" cy="349650"/>
                  </a:xfrm>
                </p:grpSpPr>
                <p:sp>
                  <p:nvSpPr>
                    <p:cNvPr id="5295" name="Google Shape;5295;p8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81"/>
                  <p:cNvGrpSpPr/>
                  <p:nvPr/>
                </p:nvGrpSpPr>
                <p:grpSpPr>
                  <a:xfrm>
                    <a:off x="2851133" y="1305635"/>
                    <a:ext cx="407089" cy="305057"/>
                    <a:chOff x="2851133" y="1305635"/>
                    <a:chExt cx="407089" cy="305057"/>
                  </a:xfrm>
                </p:grpSpPr>
                <p:sp>
                  <p:nvSpPr>
                    <p:cNvPr id="5298" name="Google Shape;5298;p8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81"/>
                  <p:cNvGrpSpPr/>
                  <p:nvPr/>
                </p:nvGrpSpPr>
                <p:grpSpPr>
                  <a:xfrm>
                    <a:off x="2727495" y="1120652"/>
                    <a:ext cx="300271" cy="396358"/>
                    <a:chOff x="2727495" y="1120652"/>
                    <a:chExt cx="300271" cy="396358"/>
                  </a:xfrm>
                </p:grpSpPr>
                <p:sp>
                  <p:nvSpPr>
                    <p:cNvPr id="5301" name="Google Shape;5301;p8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3" name="Google Shape;5303;p81"/>
                <p:cNvGrpSpPr/>
                <p:nvPr/>
              </p:nvGrpSpPr>
              <p:grpSpPr>
                <a:xfrm>
                  <a:off x="2722305" y="1350460"/>
                  <a:ext cx="308357" cy="308344"/>
                  <a:chOff x="2722305" y="1350460"/>
                  <a:chExt cx="308357" cy="308344"/>
                </a:xfrm>
              </p:grpSpPr>
              <p:sp>
                <p:nvSpPr>
                  <p:cNvPr id="5304" name="Google Shape;5304;p8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5" name="Google Shape;5305;p81"/>
                  <p:cNvGrpSpPr/>
                  <p:nvPr/>
                </p:nvGrpSpPr>
                <p:grpSpPr>
                  <a:xfrm>
                    <a:off x="2725064" y="1364529"/>
                    <a:ext cx="297954" cy="280182"/>
                    <a:chOff x="2725064" y="1364529"/>
                    <a:chExt cx="297954" cy="280182"/>
                  </a:xfrm>
                </p:grpSpPr>
                <p:sp>
                  <p:nvSpPr>
                    <p:cNvPr id="5306" name="Google Shape;5306;p8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11" name="Google Shape;5311;p8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81"/>
          <p:cNvGrpSpPr/>
          <p:nvPr/>
        </p:nvGrpSpPr>
        <p:grpSpPr>
          <a:xfrm>
            <a:off x="3909129" y="2727412"/>
            <a:ext cx="1569144" cy="591015"/>
            <a:chOff x="3820100" y="3023049"/>
            <a:chExt cx="1303926" cy="491162"/>
          </a:xfrm>
        </p:grpSpPr>
        <p:grpSp>
          <p:nvGrpSpPr>
            <p:cNvPr id="5317" name="Google Shape;5317;p81"/>
            <p:cNvGrpSpPr/>
            <p:nvPr/>
          </p:nvGrpSpPr>
          <p:grpSpPr>
            <a:xfrm>
              <a:off x="3820100" y="3023072"/>
              <a:ext cx="1303926" cy="491139"/>
              <a:chOff x="3820100" y="3023072"/>
              <a:chExt cx="1303926" cy="491139"/>
            </a:xfrm>
          </p:grpSpPr>
          <p:sp>
            <p:nvSpPr>
              <p:cNvPr id="5318" name="Google Shape;5318;p8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81"/>
            <p:cNvGrpSpPr/>
            <p:nvPr/>
          </p:nvGrpSpPr>
          <p:grpSpPr>
            <a:xfrm>
              <a:off x="4132439" y="3023645"/>
              <a:ext cx="393633" cy="177096"/>
              <a:chOff x="4132439" y="3023645"/>
              <a:chExt cx="393633" cy="177096"/>
            </a:xfrm>
          </p:grpSpPr>
          <p:sp>
            <p:nvSpPr>
              <p:cNvPr id="5321" name="Google Shape;5321;p8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81"/>
            <p:cNvGrpSpPr/>
            <p:nvPr/>
          </p:nvGrpSpPr>
          <p:grpSpPr>
            <a:xfrm>
              <a:off x="3921811" y="3023049"/>
              <a:ext cx="1002397" cy="388943"/>
              <a:chOff x="3921811" y="3023049"/>
              <a:chExt cx="1002397" cy="388943"/>
            </a:xfrm>
          </p:grpSpPr>
          <p:sp>
            <p:nvSpPr>
              <p:cNvPr id="5324" name="Google Shape;5324;p8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81"/>
            <p:cNvGrpSpPr/>
            <p:nvPr/>
          </p:nvGrpSpPr>
          <p:grpSpPr>
            <a:xfrm>
              <a:off x="4023645" y="3023049"/>
              <a:ext cx="683032" cy="286722"/>
              <a:chOff x="4023645" y="3023049"/>
              <a:chExt cx="683032" cy="286722"/>
            </a:xfrm>
          </p:grpSpPr>
          <p:sp>
            <p:nvSpPr>
              <p:cNvPr id="5327" name="Google Shape;5327;p8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9" name="Google Shape;5329;p81"/>
          <p:cNvGrpSpPr/>
          <p:nvPr/>
        </p:nvGrpSpPr>
        <p:grpSpPr>
          <a:xfrm>
            <a:off x="1541251" y="1854258"/>
            <a:ext cx="713522" cy="688025"/>
            <a:chOff x="1706078" y="2092648"/>
            <a:chExt cx="660913" cy="637296"/>
          </a:xfrm>
        </p:grpSpPr>
        <p:sp>
          <p:nvSpPr>
            <p:cNvPr id="5330" name="Google Shape;5330;p8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1" name="Google Shape;5331;p81"/>
            <p:cNvGrpSpPr/>
            <p:nvPr/>
          </p:nvGrpSpPr>
          <p:grpSpPr>
            <a:xfrm>
              <a:off x="1706078" y="2092648"/>
              <a:ext cx="660913" cy="575241"/>
              <a:chOff x="1706078" y="2092648"/>
              <a:chExt cx="660913" cy="575241"/>
            </a:xfrm>
          </p:grpSpPr>
          <p:sp>
            <p:nvSpPr>
              <p:cNvPr id="5332" name="Google Shape;5332;p8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5" name="Google Shape;5335;p81"/>
          <p:cNvGrpSpPr/>
          <p:nvPr/>
        </p:nvGrpSpPr>
        <p:grpSpPr>
          <a:xfrm>
            <a:off x="6303109" y="971806"/>
            <a:ext cx="1317459" cy="684168"/>
            <a:chOff x="238125" y="999450"/>
            <a:chExt cx="7140700" cy="3708225"/>
          </a:xfrm>
        </p:grpSpPr>
        <p:sp>
          <p:nvSpPr>
            <p:cNvPr id="5336" name="Google Shape;5336;p8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8" name="Shape 5348"/>
        <p:cNvGrpSpPr/>
        <p:nvPr/>
      </p:nvGrpSpPr>
      <p:grpSpPr>
        <a:xfrm>
          <a:off x="0" y="0"/>
          <a:ext cx="0" cy="0"/>
          <a:chOff x="0" y="0"/>
          <a:chExt cx="0" cy="0"/>
        </a:xfrm>
      </p:grpSpPr>
      <p:grpSp>
        <p:nvGrpSpPr>
          <p:cNvPr id="5349" name="Google Shape;5349;p82"/>
          <p:cNvGrpSpPr/>
          <p:nvPr/>
        </p:nvGrpSpPr>
        <p:grpSpPr>
          <a:xfrm>
            <a:off x="717027" y="967622"/>
            <a:ext cx="1636117" cy="1526144"/>
            <a:chOff x="729238" y="1179665"/>
            <a:chExt cx="1636117" cy="1526144"/>
          </a:xfrm>
        </p:grpSpPr>
        <p:grpSp>
          <p:nvGrpSpPr>
            <p:cNvPr id="5350" name="Google Shape;5350;p82"/>
            <p:cNvGrpSpPr/>
            <p:nvPr/>
          </p:nvGrpSpPr>
          <p:grpSpPr>
            <a:xfrm>
              <a:off x="729238" y="1179665"/>
              <a:ext cx="80700" cy="1526144"/>
              <a:chOff x="729238" y="1179665"/>
              <a:chExt cx="80700" cy="1526144"/>
            </a:xfrm>
          </p:grpSpPr>
          <p:sp>
            <p:nvSpPr>
              <p:cNvPr id="5351" name="Google Shape;5351;p8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82"/>
            <p:cNvGrpSpPr/>
            <p:nvPr/>
          </p:nvGrpSpPr>
          <p:grpSpPr>
            <a:xfrm>
              <a:off x="903098" y="1179665"/>
              <a:ext cx="80700" cy="1526144"/>
              <a:chOff x="903098" y="1179665"/>
              <a:chExt cx="80700" cy="1526144"/>
            </a:xfrm>
          </p:grpSpPr>
          <p:sp>
            <p:nvSpPr>
              <p:cNvPr id="5362" name="Google Shape;5362;p8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82"/>
            <p:cNvGrpSpPr/>
            <p:nvPr/>
          </p:nvGrpSpPr>
          <p:grpSpPr>
            <a:xfrm>
              <a:off x="1076958" y="1179665"/>
              <a:ext cx="80700" cy="1526144"/>
              <a:chOff x="1076958" y="1179665"/>
              <a:chExt cx="80700" cy="1526144"/>
            </a:xfrm>
          </p:grpSpPr>
          <p:sp>
            <p:nvSpPr>
              <p:cNvPr id="5373" name="Google Shape;5373;p8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82"/>
            <p:cNvGrpSpPr/>
            <p:nvPr/>
          </p:nvGrpSpPr>
          <p:grpSpPr>
            <a:xfrm>
              <a:off x="1247707" y="1179665"/>
              <a:ext cx="80700" cy="1526144"/>
              <a:chOff x="1247707" y="1179665"/>
              <a:chExt cx="80700" cy="1526144"/>
            </a:xfrm>
          </p:grpSpPr>
          <p:sp>
            <p:nvSpPr>
              <p:cNvPr id="5384" name="Google Shape;5384;p8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82"/>
            <p:cNvGrpSpPr/>
            <p:nvPr/>
          </p:nvGrpSpPr>
          <p:grpSpPr>
            <a:xfrm>
              <a:off x="1421567" y="1179665"/>
              <a:ext cx="80700" cy="1526144"/>
              <a:chOff x="1421567" y="1179665"/>
              <a:chExt cx="80700" cy="1526144"/>
            </a:xfrm>
          </p:grpSpPr>
          <p:sp>
            <p:nvSpPr>
              <p:cNvPr id="5395" name="Google Shape;5395;p8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82"/>
            <p:cNvGrpSpPr/>
            <p:nvPr/>
          </p:nvGrpSpPr>
          <p:grpSpPr>
            <a:xfrm>
              <a:off x="1592327" y="1179665"/>
              <a:ext cx="80700" cy="1526144"/>
              <a:chOff x="1592327" y="1179665"/>
              <a:chExt cx="80700" cy="1526144"/>
            </a:xfrm>
          </p:grpSpPr>
          <p:sp>
            <p:nvSpPr>
              <p:cNvPr id="5406" name="Google Shape;5406;p8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82"/>
            <p:cNvGrpSpPr/>
            <p:nvPr/>
          </p:nvGrpSpPr>
          <p:grpSpPr>
            <a:xfrm>
              <a:off x="1766187" y="1179665"/>
              <a:ext cx="80700" cy="1526144"/>
              <a:chOff x="1766187" y="1179665"/>
              <a:chExt cx="80700" cy="1526144"/>
            </a:xfrm>
          </p:grpSpPr>
          <p:sp>
            <p:nvSpPr>
              <p:cNvPr id="5417" name="Google Shape;5417;p8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82"/>
            <p:cNvGrpSpPr/>
            <p:nvPr/>
          </p:nvGrpSpPr>
          <p:grpSpPr>
            <a:xfrm>
              <a:off x="1936935" y="1179665"/>
              <a:ext cx="80700" cy="1526144"/>
              <a:chOff x="1936935" y="1179665"/>
              <a:chExt cx="80700" cy="1526144"/>
            </a:xfrm>
          </p:grpSpPr>
          <p:sp>
            <p:nvSpPr>
              <p:cNvPr id="5428" name="Google Shape;5428;p8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82"/>
            <p:cNvGrpSpPr/>
            <p:nvPr/>
          </p:nvGrpSpPr>
          <p:grpSpPr>
            <a:xfrm>
              <a:off x="2110795" y="1179665"/>
              <a:ext cx="80700" cy="1526144"/>
              <a:chOff x="2110795" y="1179665"/>
              <a:chExt cx="80700" cy="1526144"/>
            </a:xfrm>
          </p:grpSpPr>
          <p:sp>
            <p:nvSpPr>
              <p:cNvPr id="5439" name="Google Shape;5439;p8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82"/>
            <p:cNvGrpSpPr/>
            <p:nvPr/>
          </p:nvGrpSpPr>
          <p:grpSpPr>
            <a:xfrm>
              <a:off x="2284655" y="1179665"/>
              <a:ext cx="80700" cy="1526144"/>
              <a:chOff x="2284655" y="1179665"/>
              <a:chExt cx="80700" cy="1526144"/>
            </a:xfrm>
          </p:grpSpPr>
          <p:sp>
            <p:nvSpPr>
              <p:cNvPr id="5450" name="Google Shape;5450;p8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0" name="Google Shape;5460;p82"/>
          <p:cNvGrpSpPr/>
          <p:nvPr/>
        </p:nvGrpSpPr>
        <p:grpSpPr>
          <a:xfrm>
            <a:off x="2611693" y="986760"/>
            <a:ext cx="1364248" cy="1102133"/>
            <a:chOff x="2623904" y="1198803"/>
            <a:chExt cx="1364248" cy="1102133"/>
          </a:xfrm>
        </p:grpSpPr>
        <p:grpSp>
          <p:nvGrpSpPr>
            <p:cNvPr id="5461" name="Google Shape;5461;p82"/>
            <p:cNvGrpSpPr/>
            <p:nvPr/>
          </p:nvGrpSpPr>
          <p:grpSpPr>
            <a:xfrm>
              <a:off x="2623907" y="1198803"/>
              <a:ext cx="1364245" cy="273000"/>
              <a:chOff x="2623907" y="1198803"/>
              <a:chExt cx="1364245" cy="273000"/>
            </a:xfrm>
          </p:grpSpPr>
          <p:sp>
            <p:nvSpPr>
              <p:cNvPr id="5462" name="Google Shape;5462;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82"/>
            <p:cNvGrpSpPr/>
            <p:nvPr/>
          </p:nvGrpSpPr>
          <p:grpSpPr>
            <a:xfrm>
              <a:off x="2623904" y="1476964"/>
              <a:ext cx="1364245" cy="273000"/>
              <a:chOff x="2623904" y="1476964"/>
              <a:chExt cx="1364245" cy="273000"/>
            </a:xfrm>
          </p:grpSpPr>
          <p:sp>
            <p:nvSpPr>
              <p:cNvPr id="5468" name="Google Shape;5468;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82"/>
            <p:cNvGrpSpPr/>
            <p:nvPr/>
          </p:nvGrpSpPr>
          <p:grpSpPr>
            <a:xfrm>
              <a:off x="2623907" y="1749775"/>
              <a:ext cx="1364245" cy="273000"/>
              <a:chOff x="2623907" y="1749775"/>
              <a:chExt cx="1364245" cy="273000"/>
            </a:xfrm>
          </p:grpSpPr>
          <p:sp>
            <p:nvSpPr>
              <p:cNvPr id="5474" name="Google Shape;5474;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82"/>
            <p:cNvGrpSpPr/>
            <p:nvPr/>
          </p:nvGrpSpPr>
          <p:grpSpPr>
            <a:xfrm>
              <a:off x="2623904" y="2027936"/>
              <a:ext cx="1364245" cy="273000"/>
              <a:chOff x="2623904" y="2027936"/>
              <a:chExt cx="1364245" cy="273000"/>
            </a:xfrm>
          </p:grpSpPr>
          <p:sp>
            <p:nvSpPr>
              <p:cNvPr id="5480" name="Google Shape;5480;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5" name="Google Shape;5485;p82"/>
          <p:cNvGrpSpPr/>
          <p:nvPr/>
        </p:nvGrpSpPr>
        <p:grpSpPr>
          <a:xfrm>
            <a:off x="2601154" y="2445833"/>
            <a:ext cx="1387541" cy="159124"/>
            <a:chOff x="3200660" y="2180272"/>
            <a:chExt cx="2563824" cy="378237"/>
          </a:xfrm>
        </p:grpSpPr>
        <p:sp>
          <p:nvSpPr>
            <p:cNvPr id="5486" name="Google Shape;5486;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82"/>
          <p:cNvGrpSpPr/>
          <p:nvPr/>
        </p:nvGrpSpPr>
        <p:grpSpPr>
          <a:xfrm>
            <a:off x="2597679" y="2723597"/>
            <a:ext cx="1390502" cy="159625"/>
            <a:chOff x="3530150" y="2790075"/>
            <a:chExt cx="1962600" cy="225300"/>
          </a:xfrm>
        </p:grpSpPr>
        <p:sp>
          <p:nvSpPr>
            <p:cNvPr id="5505" name="Google Shape;5505;p8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82"/>
          <p:cNvGrpSpPr/>
          <p:nvPr/>
        </p:nvGrpSpPr>
        <p:grpSpPr>
          <a:xfrm>
            <a:off x="2597736" y="3001862"/>
            <a:ext cx="1411629" cy="154175"/>
            <a:chOff x="3558802" y="4011244"/>
            <a:chExt cx="1866000" cy="111600"/>
          </a:xfrm>
        </p:grpSpPr>
        <p:sp>
          <p:nvSpPr>
            <p:cNvPr id="5508" name="Google Shape;5508;p8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82"/>
          <p:cNvGrpSpPr/>
          <p:nvPr/>
        </p:nvGrpSpPr>
        <p:grpSpPr>
          <a:xfrm>
            <a:off x="2598024" y="2207432"/>
            <a:ext cx="1383503" cy="119761"/>
            <a:chOff x="3465975" y="2270258"/>
            <a:chExt cx="1986364" cy="171947"/>
          </a:xfrm>
        </p:grpSpPr>
        <p:sp>
          <p:nvSpPr>
            <p:cNvPr id="5511" name="Google Shape;5511;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82"/>
          <p:cNvGrpSpPr/>
          <p:nvPr/>
        </p:nvGrpSpPr>
        <p:grpSpPr>
          <a:xfrm>
            <a:off x="2609031" y="3571205"/>
            <a:ext cx="1369531" cy="195460"/>
            <a:chOff x="723300" y="4253549"/>
            <a:chExt cx="2276482" cy="324900"/>
          </a:xfrm>
        </p:grpSpPr>
        <p:sp>
          <p:nvSpPr>
            <p:cNvPr id="5520" name="Google Shape;5520;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82"/>
          <p:cNvGrpSpPr/>
          <p:nvPr/>
        </p:nvGrpSpPr>
        <p:grpSpPr>
          <a:xfrm>
            <a:off x="2598592" y="3272446"/>
            <a:ext cx="1389066" cy="180119"/>
            <a:chOff x="705948" y="3788465"/>
            <a:chExt cx="2308953" cy="299400"/>
          </a:xfrm>
        </p:grpSpPr>
        <p:sp>
          <p:nvSpPr>
            <p:cNvPr id="5526" name="Google Shape;5526;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82"/>
          <p:cNvGrpSpPr/>
          <p:nvPr/>
        </p:nvGrpSpPr>
        <p:grpSpPr>
          <a:xfrm>
            <a:off x="4195583" y="1876400"/>
            <a:ext cx="1433821" cy="191501"/>
            <a:chOff x="4273350" y="2088443"/>
            <a:chExt cx="1433821" cy="191501"/>
          </a:xfrm>
        </p:grpSpPr>
        <p:grpSp>
          <p:nvGrpSpPr>
            <p:cNvPr id="5532" name="Google Shape;5532;p82"/>
            <p:cNvGrpSpPr/>
            <p:nvPr/>
          </p:nvGrpSpPr>
          <p:grpSpPr>
            <a:xfrm>
              <a:off x="4273350" y="2088443"/>
              <a:ext cx="1433821" cy="0"/>
              <a:chOff x="5224975" y="2962250"/>
              <a:chExt cx="1544400" cy="0"/>
            </a:xfrm>
          </p:grpSpPr>
          <p:cxnSp>
            <p:nvCxnSpPr>
              <p:cNvPr id="5533" name="Google Shape;5533;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34" name="Google Shape;5534;p8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535" name="Google Shape;5535;p82"/>
            <p:cNvGrpSpPr/>
            <p:nvPr/>
          </p:nvGrpSpPr>
          <p:grpSpPr>
            <a:xfrm>
              <a:off x="4273350" y="2279944"/>
              <a:ext cx="1433821" cy="0"/>
              <a:chOff x="5224975" y="2962250"/>
              <a:chExt cx="1544400" cy="0"/>
            </a:xfrm>
          </p:grpSpPr>
          <p:cxnSp>
            <p:nvCxnSpPr>
              <p:cNvPr id="5536" name="Google Shape;5536;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37" name="Google Shape;5537;p8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538" name="Google Shape;5538;p82"/>
          <p:cNvGrpSpPr/>
          <p:nvPr/>
        </p:nvGrpSpPr>
        <p:grpSpPr>
          <a:xfrm>
            <a:off x="2646529" y="3885304"/>
            <a:ext cx="1304609" cy="294074"/>
            <a:chOff x="2658741" y="4097347"/>
            <a:chExt cx="1304609" cy="294074"/>
          </a:xfrm>
        </p:grpSpPr>
        <p:grpSp>
          <p:nvGrpSpPr>
            <p:cNvPr id="5539" name="Google Shape;5539;p82"/>
            <p:cNvGrpSpPr/>
            <p:nvPr/>
          </p:nvGrpSpPr>
          <p:grpSpPr>
            <a:xfrm>
              <a:off x="2658741" y="4097347"/>
              <a:ext cx="118572" cy="294074"/>
              <a:chOff x="3343310" y="4475555"/>
              <a:chExt cx="127717" cy="316753"/>
            </a:xfrm>
          </p:grpSpPr>
          <p:sp>
            <p:nvSpPr>
              <p:cNvPr id="5540" name="Google Shape;5540;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82"/>
            <p:cNvGrpSpPr/>
            <p:nvPr/>
          </p:nvGrpSpPr>
          <p:grpSpPr>
            <a:xfrm>
              <a:off x="3815519" y="4098388"/>
              <a:ext cx="147831" cy="291991"/>
              <a:chOff x="3527539" y="4476677"/>
              <a:chExt cx="159232" cy="314510"/>
            </a:xfrm>
          </p:grpSpPr>
          <p:sp>
            <p:nvSpPr>
              <p:cNvPr id="5543" name="Google Shape;5543;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82"/>
            <p:cNvGrpSpPr/>
            <p:nvPr/>
          </p:nvGrpSpPr>
          <p:grpSpPr>
            <a:xfrm>
              <a:off x="3511696" y="4098388"/>
              <a:ext cx="147831" cy="291991"/>
              <a:chOff x="3527539" y="4476677"/>
              <a:chExt cx="159232" cy="314510"/>
            </a:xfrm>
          </p:grpSpPr>
          <p:sp>
            <p:nvSpPr>
              <p:cNvPr id="5546" name="Google Shape;5546;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82"/>
            <p:cNvGrpSpPr/>
            <p:nvPr/>
          </p:nvGrpSpPr>
          <p:grpSpPr>
            <a:xfrm>
              <a:off x="3207874" y="4098388"/>
              <a:ext cx="147831" cy="291991"/>
              <a:chOff x="3527539" y="4476677"/>
              <a:chExt cx="159232" cy="314510"/>
            </a:xfrm>
          </p:grpSpPr>
          <p:sp>
            <p:nvSpPr>
              <p:cNvPr id="5549" name="Google Shape;5549;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82"/>
            <p:cNvGrpSpPr/>
            <p:nvPr/>
          </p:nvGrpSpPr>
          <p:grpSpPr>
            <a:xfrm>
              <a:off x="2933305" y="4097347"/>
              <a:ext cx="118572" cy="294074"/>
              <a:chOff x="3343310" y="4475555"/>
              <a:chExt cx="127717" cy="316753"/>
            </a:xfrm>
          </p:grpSpPr>
          <p:sp>
            <p:nvSpPr>
              <p:cNvPr id="5552" name="Google Shape;5552;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4" name="Google Shape;5554;p82"/>
          <p:cNvGrpSpPr/>
          <p:nvPr/>
        </p:nvGrpSpPr>
        <p:grpSpPr>
          <a:xfrm>
            <a:off x="4197138" y="963998"/>
            <a:ext cx="1430711" cy="751237"/>
            <a:chOff x="5159450" y="1919950"/>
            <a:chExt cx="1541050" cy="862500"/>
          </a:xfrm>
        </p:grpSpPr>
        <p:sp>
          <p:nvSpPr>
            <p:cNvPr id="5555" name="Google Shape;5555;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556" name="Google Shape;5556;p82"/>
            <p:cNvGrpSpPr/>
            <p:nvPr/>
          </p:nvGrpSpPr>
          <p:grpSpPr>
            <a:xfrm>
              <a:off x="5159450" y="1919950"/>
              <a:ext cx="1541050" cy="862500"/>
              <a:chOff x="5159450" y="1919950"/>
              <a:chExt cx="1541050" cy="862500"/>
            </a:xfrm>
          </p:grpSpPr>
          <p:cxnSp>
            <p:nvCxnSpPr>
              <p:cNvPr id="5557" name="Google Shape;5557;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558" name="Google Shape;5558;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559" name="Google Shape;5559;p82"/>
          <p:cNvGrpSpPr/>
          <p:nvPr/>
        </p:nvGrpSpPr>
        <p:grpSpPr>
          <a:xfrm>
            <a:off x="4245275" y="2227768"/>
            <a:ext cx="1334436" cy="967914"/>
            <a:chOff x="4294923" y="2439811"/>
            <a:chExt cx="1334436" cy="967914"/>
          </a:xfrm>
        </p:grpSpPr>
        <p:grpSp>
          <p:nvGrpSpPr>
            <p:cNvPr id="5560" name="Google Shape;5560;p82"/>
            <p:cNvGrpSpPr/>
            <p:nvPr/>
          </p:nvGrpSpPr>
          <p:grpSpPr>
            <a:xfrm>
              <a:off x="4960455" y="2469658"/>
              <a:ext cx="668904" cy="885524"/>
              <a:chOff x="4960455" y="2469658"/>
              <a:chExt cx="668904" cy="885524"/>
            </a:xfrm>
          </p:grpSpPr>
          <p:sp>
            <p:nvSpPr>
              <p:cNvPr id="5561" name="Google Shape;5561;p8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82"/>
            <p:cNvGrpSpPr/>
            <p:nvPr/>
          </p:nvGrpSpPr>
          <p:grpSpPr>
            <a:xfrm>
              <a:off x="4294923" y="2469658"/>
              <a:ext cx="668951" cy="885524"/>
              <a:chOff x="4294923" y="2469658"/>
              <a:chExt cx="668951" cy="885524"/>
            </a:xfrm>
          </p:grpSpPr>
          <p:sp>
            <p:nvSpPr>
              <p:cNvPr id="5568" name="Google Shape;5568;p8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4" name="Google Shape;5574;p8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82"/>
          <p:cNvGrpSpPr/>
          <p:nvPr/>
        </p:nvGrpSpPr>
        <p:grpSpPr>
          <a:xfrm>
            <a:off x="4231478" y="3282213"/>
            <a:ext cx="1430949" cy="897289"/>
            <a:chOff x="4351371" y="3547942"/>
            <a:chExt cx="1345130" cy="843475"/>
          </a:xfrm>
        </p:grpSpPr>
        <p:grpSp>
          <p:nvGrpSpPr>
            <p:cNvPr id="5576" name="Google Shape;5576;p82"/>
            <p:cNvGrpSpPr/>
            <p:nvPr/>
          </p:nvGrpSpPr>
          <p:grpSpPr>
            <a:xfrm>
              <a:off x="4351371" y="4209917"/>
              <a:ext cx="1345130" cy="181500"/>
              <a:chOff x="4351371" y="4209917"/>
              <a:chExt cx="1345130" cy="181500"/>
            </a:xfrm>
          </p:grpSpPr>
          <p:sp>
            <p:nvSpPr>
              <p:cNvPr id="5577" name="Google Shape;5577;p8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78" name="Google Shape;5578;p8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579" name="Google Shape;5579;p82"/>
            <p:cNvGrpSpPr/>
            <p:nvPr/>
          </p:nvGrpSpPr>
          <p:grpSpPr>
            <a:xfrm>
              <a:off x="4403010" y="3985221"/>
              <a:ext cx="1109518" cy="181500"/>
              <a:chOff x="4403010" y="3985221"/>
              <a:chExt cx="1109518" cy="181500"/>
            </a:xfrm>
          </p:grpSpPr>
          <p:sp>
            <p:nvSpPr>
              <p:cNvPr id="5580" name="Google Shape;5580;p8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1" name="Google Shape;5581;p8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582" name="Google Shape;5582;p82"/>
            <p:cNvGrpSpPr/>
            <p:nvPr/>
          </p:nvGrpSpPr>
          <p:grpSpPr>
            <a:xfrm>
              <a:off x="4618704" y="3766582"/>
              <a:ext cx="807858" cy="181500"/>
              <a:chOff x="4618704" y="3766582"/>
              <a:chExt cx="807858" cy="181500"/>
            </a:xfrm>
          </p:grpSpPr>
          <p:sp>
            <p:nvSpPr>
              <p:cNvPr id="5583" name="Google Shape;5583;p8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4" name="Google Shape;5584;p8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585" name="Google Shape;5585;p82"/>
            <p:cNvGrpSpPr/>
            <p:nvPr/>
          </p:nvGrpSpPr>
          <p:grpSpPr>
            <a:xfrm>
              <a:off x="4735238" y="3547942"/>
              <a:ext cx="462839" cy="181500"/>
              <a:chOff x="4735238" y="3547942"/>
              <a:chExt cx="462839" cy="181500"/>
            </a:xfrm>
          </p:grpSpPr>
          <p:sp>
            <p:nvSpPr>
              <p:cNvPr id="5586" name="Google Shape;5586;p8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7" name="Google Shape;5587;p8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588" name="Google Shape;5588;p82"/>
          <p:cNvGrpSpPr/>
          <p:nvPr/>
        </p:nvGrpSpPr>
        <p:grpSpPr>
          <a:xfrm>
            <a:off x="7407836" y="2217537"/>
            <a:ext cx="1020955" cy="928853"/>
            <a:chOff x="926675" y="238125"/>
            <a:chExt cx="5755100" cy="5232975"/>
          </a:xfrm>
        </p:grpSpPr>
        <p:sp>
          <p:nvSpPr>
            <p:cNvPr id="5589" name="Google Shape;5589;p8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82"/>
          <p:cNvGrpSpPr/>
          <p:nvPr/>
        </p:nvGrpSpPr>
        <p:grpSpPr>
          <a:xfrm>
            <a:off x="715210" y="2616272"/>
            <a:ext cx="1695374" cy="1560837"/>
            <a:chOff x="727421" y="2828315"/>
            <a:chExt cx="1695374" cy="1560837"/>
          </a:xfrm>
        </p:grpSpPr>
        <p:grpSp>
          <p:nvGrpSpPr>
            <p:cNvPr id="5594" name="Google Shape;5594;p82"/>
            <p:cNvGrpSpPr/>
            <p:nvPr/>
          </p:nvGrpSpPr>
          <p:grpSpPr>
            <a:xfrm>
              <a:off x="727421" y="2828315"/>
              <a:ext cx="1695374" cy="1560837"/>
              <a:chOff x="734799" y="2782450"/>
              <a:chExt cx="1571100" cy="1577400"/>
            </a:xfrm>
          </p:grpSpPr>
          <p:cxnSp>
            <p:nvCxnSpPr>
              <p:cNvPr id="5595" name="Google Shape;5595;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596" name="Google Shape;5596;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597" name="Google Shape;5597;p82"/>
            <p:cNvGrpSpPr/>
            <p:nvPr/>
          </p:nvGrpSpPr>
          <p:grpSpPr>
            <a:xfrm>
              <a:off x="819108" y="2882501"/>
              <a:ext cx="1556791" cy="1426186"/>
              <a:chOff x="819108" y="2882501"/>
              <a:chExt cx="1556791" cy="1426186"/>
            </a:xfrm>
          </p:grpSpPr>
          <p:grpSp>
            <p:nvGrpSpPr>
              <p:cNvPr id="5598" name="Google Shape;5598;p82"/>
              <p:cNvGrpSpPr/>
              <p:nvPr/>
            </p:nvGrpSpPr>
            <p:grpSpPr>
              <a:xfrm>
                <a:off x="819108" y="2882501"/>
                <a:ext cx="103104" cy="1426186"/>
                <a:chOff x="4674013" y="3100904"/>
                <a:chExt cx="122758" cy="1698043"/>
              </a:xfrm>
            </p:grpSpPr>
            <p:sp>
              <p:nvSpPr>
                <p:cNvPr id="5599" name="Google Shape;5599;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2"/>
              <p:cNvGrpSpPr/>
              <p:nvPr/>
            </p:nvGrpSpPr>
            <p:grpSpPr>
              <a:xfrm>
                <a:off x="1062475" y="2882501"/>
                <a:ext cx="103104" cy="1426186"/>
                <a:chOff x="4940438" y="3100904"/>
                <a:chExt cx="122758" cy="1698043"/>
              </a:xfrm>
            </p:grpSpPr>
            <p:sp>
              <p:nvSpPr>
                <p:cNvPr id="5607" name="Google Shape;5607;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82"/>
              <p:cNvGrpSpPr/>
              <p:nvPr/>
            </p:nvGrpSpPr>
            <p:grpSpPr>
              <a:xfrm>
                <a:off x="1299324" y="2882501"/>
                <a:ext cx="103104" cy="1426186"/>
                <a:chOff x="5206863" y="3100904"/>
                <a:chExt cx="122758" cy="1698043"/>
              </a:xfrm>
            </p:grpSpPr>
            <p:sp>
              <p:nvSpPr>
                <p:cNvPr id="5615" name="Google Shape;5615;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82"/>
              <p:cNvGrpSpPr/>
              <p:nvPr/>
            </p:nvGrpSpPr>
            <p:grpSpPr>
              <a:xfrm>
                <a:off x="1786057" y="2882501"/>
                <a:ext cx="103104" cy="1426186"/>
                <a:chOff x="6006138" y="3143629"/>
                <a:chExt cx="122758" cy="1698043"/>
              </a:xfrm>
            </p:grpSpPr>
            <p:sp>
              <p:nvSpPr>
                <p:cNvPr id="5623" name="Google Shape;5623;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82"/>
              <p:cNvGrpSpPr/>
              <p:nvPr/>
            </p:nvGrpSpPr>
            <p:grpSpPr>
              <a:xfrm>
                <a:off x="2029422" y="2882501"/>
                <a:ext cx="103104" cy="1426186"/>
                <a:chOff x="6805413" y="3100904"/>
                <a:chExt cx="122758" cy="1698043"/>
              </a:xfrm>
            </p:grpSpPr>
            <p:sp>
              <p:nvSpPr>
                <p:cNvPr id="5631" name="Google Shape;5631;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82"/>
              <p:cNvGrpSpPr/>
              <p:nvPr/>
            </p:nvGrpSpPr>
            <p:grpSpPr>
              <a:xfrm>
                <a:off x="2272795" y="2882501"/>
                <a:ext cx="103104" cy="1426186"/>
                <a:chOff x="5206863" y="3100904"/>
                <a:chExt cx="122758" cy="1698043"/>
              </a:xfrm>
            </p:grpSpPr>
            <p:sp>
              <p:nvSpPr>
                <p:cNvPr id="5639" name="Google Shape;5639;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82"/>
              <p:cNvGrpSpPr/>
              <p:nvPr/>
            </p:nvGrpSpPr>
            <p:grpSpPr>
              <a:xfrm>
                <a:off x="1542694" y="2882501"/>
                <a:ext cx="103104" cy="1426186"/>
                <a:chOff x="6006138" y="3143629"/>
                <a:chExt cx="122758" cy="1698043"/>
              </a:xfrm>
            </p:grpSpPr>
            <p:sp>
              <p:nvSpPr>
                <p:cNvPr id="5647" name="Google Shape;5647;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54" name="Google Shape;5654;p82"/>
          <p:cNvGrpSpPr/>
          <p:nvPr/>
        </p:nvGrpSpPr>
        <p:grpSpPr>
          <a:xfrm>
            <a:off x="5671260" y="3305994"/>
            <a:ext cx="2749952" cy="870677"/>
            <a:chOff x="238125" y="1725700"/>
            <a:chExt cx="7139025" cy="2260325"/>
          </a:xfrm>
        </p:grpSpPr>
        <p:sp>
          <p:nvSpPr>
            <p:cNvPr id="5655" name="Google Shape;5655;p8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82"/>
          <p:cNvGrpSpPr/>
          <p:nvPr/>
        </p:nvGrpSpPr>
        <p:grpSpPr>
          <a:xfrm>
            <a:off x="5941424" y="2247740"/>
            <a:ext cx="1105452" cy="916747"/>
            <a:chOff x="5249100" y="1210600"/>
            <a:chExt cx="3502700" cy="2904775"/>
          </a:xfrm>
        </p:grpSpPr>
        <p:sp>
          <p:nvSpPr>
            <p:cNvPr id="5666" name="Google Shape;5666;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0" name="Google Shape;5670;p8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671" name="Google Shape;5671;p8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672" name="Google Shape;5672;p8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673" name="Google Shape;5673;p8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674" name="Google Shape;5674;p8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2"/>
          <p:cNvGrpSpPr/>
          <p:nvPr/>
        </p:nvGrpSpPr>
        <p:grpSpPr>
          <a:xfrm>
            <a:off x="7123972" y="967158"/>
            <a:ext cx="1304650" cy="1124856"/>
            <a:chOff x="7287122" y="1165658"/>
            <a:chExt cx="1219413" cy="1051365"/>
          </a:xfrm>
        </p:grpSpPr>
        <p:grpSp>
          <p:nvGrpSpPr>
            <p:cNvPr id="5676" name="Google Shape;5676;p82"/>
            <p:cNvGrpSpPr/>
            <p:nvPr/>
          </p:nvGrpSpPr>
          <p:grpSpPr>
            <a:xfrm>
              <a:off x="7287122" y="1969723"/>
              <a:ext cx="1219413" cy="247300"/>
              <a:chOff x="7287122" y="1969723"/>
              <a:chExt cx="1219413" cy="247300"/>
            </a:xfrm>
          </p:grpSpPr>
          <p:sp>
            <p:nvSpPr>
              <p:cNvPr id="5677" name="Google Shape;5677;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8" name="Google Shape;5678;p82"/>
              <p:cNvGrpSpPr/>
              <p:nvPr/>
            </p:nvGrpSpPr>
            <p:grpSpPr>
              <a:xfrm>
                <a:off x="7287122" y="2063892"/>
                <a:ext cx="1151753" cy="73428"/>
                <a:chOff x="7287122" y="2063892"/>
                <a:chExt cx="1151753" cy="73428"/>
              </a:xfrm>
            </p:grpSpPr>
            <p:sp>
              <p:nvSpPr>
                <p:cNvPr id="5679" name="Google Shape;5679;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0" name="Google Shape;5680;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681" name="Google Shape;5681;p82"/>
            <p:cNvGrpSpPr/>
            <p:nvPr/>
          </p:nvGrpSpPr>
          <p:grpSpPr>
            <a:xfrm>
              <a:off x="7287122" y="1712201"/>
              <a:ext cx="1219403" cy="246767"/>
              <a:chOff x="7287122" y="1712201"/>
              <a:chExt cx="1219403" cy="246767"/>
            </a:xfrm>
          </p:grpSpPr>
          <p:sp>
            <p:nvSpPr>
              <p:cNvPr id="5682" name="Google Shape;5682;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3" name="Google Shape;5683;p82"/>
              <p:cNvGrpSpPr/>
              <p:nvPr/>
            </p:nvGrpSpPr>
            <p:grpSpPr>
              <a:xfrm>
                <a:off x="7287122" y="1842861"/>
                <a:ext cx="1005303" cy="73419"/>
                <a:chOff x="7287122" y="1842861"/>
                <a:chExt cx="1005303" cy="73419"/>
              </a:xfrm>
            </p:grpSpPr>
            <p:sp>
              <p:nvSpPr>
                <p:cNvPr id="5684" name="Google Shape;5684;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5" name="Google Shape;5685;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686" name="Google Shape;5686;p82"/>
            <p:cNvGrpSpPr/>
            <p:nvPr/>
          </p:nvGrpSpPr>
          <p:grpSpPr>
            <a:xfrm>
              <a:off x="7287122" y="1447520"/>
              <a:ext cx="1219403" cy="286667"/>
              <a:chOff x="7287122" y="1447520"/>
              <a:chExt cx="1219403" cy="286667"/>
            </a:xfrm>
          </p:grpSpPr>
          <p:sp>
            <p:nvSpPr>
              <p:cNvPr id="5687" name="Google Shape;5687;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8" name="Google Shape;5688;p82"/>
              <p:cNvGrpSpPr/>
              <p:nvPr/>
            </p:nvGrpSpPr>
            <p:grpSpPr>
              <a:xfrm>
                <a:off x="7287122" y="1581977"/>
                <a:ext cx="852803" cy="73428"/>
                <a:chOff x="7287122" y="1581977"/>
                <a:chExt cx="852803" cy="73428"/>
              </a:xfrm>
            </p:grpSpPr>
            <p:sp>
              <p:nvSpPr>
                <p:cNvPr id="5689" name="Google Shape;5689;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0" name="Google Shape;5690;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691" name="Google Shape;5691;p82"/>
            <p:cNvGrpSpPr/>
            <p:nvPr/>
          </p:nvGrpSpPr>
          <p:grpSpPr>
            <a:xfrm>
              <a:off x="7287122" y="1165658"/>
              <a:ext cx="1219403" cy="344253"/>
              <a:chOff x="7287122" y="1165658"/>
              <a:chExt cx="1219403" cy="344253"/>
            </a:xfrm>
          </p:grpSpPr>
          <p:sp>
            <p:nvSpPr>
              <p:cNvPr id="5692" name="Google Shape;5692;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3" name="Google Shape;5693;p82"/>
              <p:cNvGrpSpPr/>
              <p:nvPr/>
            </p:nvGrpSpPr>
            <p:grpSpPr>
              <a:xfrm>
                <a:off x="7287122" y="1341025"/>
                <a:ext cx="695703" cy="73419"/>
                <a:chOff x="7287122" y="1341025"/>
                <a:chExt cx="695703" cy="73419"/>
              </a:xfrm>
            </p:grpSpPr>
            <p:sp>
              <p:nvSpPr>
                <p:cNvPr id="5694" name="Google Shape;5694;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5" name="Google Shape;5695;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696" name="Google Shape;5696;p82"/>
          <p:cNvGrpSpPr/>
          <p:nvPr/>
        </p:nvGrpSpPr>
        <p:grpSpPr>
          <a:xfrm>
            <a:off x="5790464" y="973181"/>
            <a:ext cx="1397729" cy="1098540"/>
            <a:chOff x="5900602" y="1193063"/>
            <a:chExt cx="1299851" cy="1021707"/>
          </a:xfrm>
        </p:grpSpPr>
        <p:grpSp>
          <p:nvGrpSpPr>
            <p:cNvPr id="5697" name="Google Shape;5697;p82"/>
            <p:cNvGrpSpPr/>
            <p:nvPr/>
          </p:nvGrpSpPr>
          <p:grpSpPr>
            <a:xfrm>
              <a:off x="6520337" y="1193063"/>
              <a:ext cx="341815" cy="799959"/>
              <a:chOff x="6520337" y="1193063"/>
              <a:chExt cx="341815" cy="799959"/>
            </a:xfrm>
          </p:grpSpPr>
          <p:grpSp>
            <p:nvGrpSpPr>
              <p:cNvPr id="5698" name="Google Shape;5698;p82"/>
              <p:cNvGrpSpPr/>
              <p:nvPr/>
            </p:nvGrpSpPr>
            <p:grpSpPr>
              <a:xfrm>
                <a:off x="6520337" y="1589527"/>
                <a:ext cx="213950" cy="403494"/>
                <a:chOff x="6520337" y="1589527"/>
                <a:chExt cx="213950" cy="403494"/>
              </a:xfrm>
            </p:grpSpPr>
            <p:sp>
              <p:nvSpPr>
                <p:cNvPr id="5699" name="Google Shape;5699;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82"/>
              <p:cNvGrpSpPr/>
              <p:nvPr/>
            </p:nvGrpSpPr>
            <p:grpSpPr>
              <a:xfrm>
                <a:off x="6577204" y="1193063"/>
                <a:ext cx="284947" cy="464512"/>
                <a:chOff x="6577204" y="1193063"/>
                <a:chExt cx="284947" cy="464512"/>
              </a:xfrm>
            </p:grpSpPr>
            <p:sp>
              <p:nvSpPr>
                <p:cNvPr id="5702" name="Google Shape;5702;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03" name="Google Shape;5703;p8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704" name="Google Shape;5704;p82"/>
            <p:cNvGrpSpPr/>
            <p:nvPr/>
          </p:nvGrpSpPr>
          <p:grpSpPr>
            <a:xfrm>
              <a:off x="6238903" y="1193063"/>
              <a:ext cx="300475" cy="900152"/>
              <a:chOff x="6238903" y="1193063"/>
              <a:chExt cx="300475" cy="900152"/>
            </a:xfrm>
          </p:grpSpPr>
          <p:grpSp>
            <p:nvGrpSpPr>
              <p:cNvPr id="5705" name="Google Shape;5705;p82"/>
              <p:cNvGrpSpPr/>
              <p:nvPr/>
            </p:nvGrpSpPr>
            <p:grpSpPr>
              <a:xfrm>
                <a:off x="6290865" y="1489315"/>
                <a:ext cx="248514" cy="603900"/>
                <a:chOff x="6290865" y="1489315"/>
                <a:chExt cx="248514" cy="603900"/>
              </a:xfrm>
            </p:grpSpPr>
            <p:sp>
              <p:nvSpPr>
                <p:cNvPr id="5706" name="Google Shape;5706;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82"/>
              <p:cNvGrpSpPr/>
              <p:nvPr/>
            </p:nvGrpSpPr>
            <p:grpSpPr>
              <a:xfrm>
                <a:off x="6238903" y="1193063"/>
                <a:ext cx="284947" cy="333087"/>
                <a:chOff x="6238903" y="1193063"/>
                <a:chExt cx="284947" cy="333087"/>
              </a:xfrm>
            </p:grpSpPr>
            <p:sp>
              <p:nvSpPr>
                <p:cNvPr id="5709" name="Google Shape;5709;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0" name="Google Shape;5710;p8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711" name="Google Shape;5711;p82"/>
            <p:cNvGrpSpPr/>
            <p:nvPr/>
          </p:nvGrpSpPr>
          <p:grpSpPr>
            <a:xfrm>
              <a:off x="5900602" y="1193063"/>
              <a:ext cx="444345" cy="1021707"/>
              <a:chOff x="5900602" y="1193063"/>
              <a:chExt cx="444345" cy="1021707"/>
            </a:xfrm>
          </p:grpSpPr>
          <p:grpSp>
            <p:nvGrpSpPr>
              <p:cNvPr id="5712" name="Google Shape;5712;p82"/>
              <p:cNvGrpSpPr/>
              <p:nvPr/>
            </p:nvGrpSpPr>
            <p:grpSpPr>
              <a:xfrm>
                <a:off x="6046501" y="1367785"/>
                <a:ext cx="298446" cy="846986"/>
                <a:chOff x="6046501" y="1367785"/>
                <a:chExt cx="298446" cy="846986"/>
              </a:xfrm>
            </p:grpSpPr>
            <p:sp>
              <p:nvSpPr>
                <p:cNvPr id="5713" name="Google Shape;5713;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82"/>
              <p:cNvGrpSpPr/>
              <p:nvPr/>
            </p:nvGrpSpPr>
            <p:grpSpPr>
              <a:xfrm>
                <a:off x="5900602" y="1193063"/>
                <a:ext cx="284947" cy="182312"/>
                <a:chOff x="5900602" y="1193063"/>
                <a:chExt cx="284947" cy="182312"/>
              </a:xfrm>
            </p:grpSpPr>
            <p:sp>
              <p:nvSpPr>
                <p:cNvPr id="5716" name="Google Shape;5716;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7" name="Google Shape;5717;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718" name="Google Shape;5718;p82"/>
            <p:cNvGrpSpPr/>
            <p:nvPr/>
          </p:nvGrpSpPr>
          <p:grpSpPr>
            <a:xfrm>
              <a:off x="6738300" y="1193063"/>
              <a:ext cx="462153" cy="707634"/>
              <a:chOff x="6738300" y="1193063"/>
              <a:chExt cx="462153" cy="707634"/>
            </a:xfrm>
          </p:grpSpPr>
          <p:grpSp>
            <p:nvGrpSpPr>
              <p:cNvPr id="5719" name="Google Shape;5719;p82"/>
              <p:cNvGrpSpPr/>
              <p:nvPr/>
            </p:nvGrpSpPr>
            <p:grpSpPr>
              <a:xfrm>
                <a:off x="6915505" y="1193063"/>
                <a:ext cx="284947" cy="597387"/>
                <a:chOff x="6915505" y="1193063"/>
                <a:chExt cx="284947" cy="597387"/>
              </a:xfrm>
            </p:grpSpPr>
            <p:sp>
              <p:nvSpPr>
                <p:cNvPr id="5720" name="Google Shape;5720;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1" name="Google Shape;5721;p8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722" name="Google Shape;5722;p82"/>
              <p:cNvGrpSpPr/>
              <p:nvPr/>
            </p:nvGrpSpPr>
            <p:grpSpPr>
              <a:xfrm>
                <a:off x="6738300" y="1684725"/>
                <a:ext cx="230066" cy="215971"/>
                <a:chOff x="6738300" y="1684725"/>
                <a:chExt cx="230066" cy="215971"/>
              </a:xfrm>
            </p:grpSpPr>
            <p:sp>
              <p:nvSpPr>
                <p:cNvPr id="5723" name="Google Shape;5723;p8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8" name="Shape 5728"/>
        <p:cNvGrpSpPr/>
        <p:nvPr/>
      </p:nvGrpSpPr>
      <p:grpSpPr>
        <a:xfrm>
          <a:off x="0" y="0"/>
          <a:ext cx="0" cy="0"/>
          <a:chOff x="0" y="0"/>
          <a:chExt cx="0" cy="0"/>
        </a:xfrm>
      </p:grpSpPr>
      <p:grpSp>
        <p:nvGrpSpPr>
          <p:cNvPr id="5729" name="Google Shape;5729;p83"/>
          <p:cNvGrpSpPr/>
          <p:nvPr/>
        </p:nvGrpSpPr>
        <p:grpSpPr>
          <a:xfrm>
            <a:off x="821785" y="2307635"/>
            <a:ext cx="339235" cy="298186"/>
            <a:chOff x="898875" y="244725"/>
            <a:chExt cx="481800" cy="423500"/>
          </a:xfrm>
        </p:grpSpPr>
        <p:sp>
          <p:nvSpPr>
            <p:cNvPr id="5730" name="Google Shape;5730;p8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1" name="Google Shape;5731;p8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2" name="Google Shape;5732;p8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8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8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5" name="Google Shape;5735;p8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6" name="Google Shape;5736;p83"/>
          <p:cNvGrpSpPr/>
          <p:nvPr/>
        </p:nvGrpSpPr>
        <p:grpSpPr>
          <a:xfrm>
            <a:off x="1260167" y="2287103"/>
            <a:ext cx="298169" cy="339253"/>
            <a:chOff x="1529350" y="258825"/>
            <a:chExt cx="423475" cy="481825"/>
          </a:xfrm>
        </p:grpSpPr>
        <p:sp>
          <p:nvSpPr>
            <p:cNvPr id="5737" name="Google Shape;5737;p8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8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9" name="Google Shape;5739;p83"/>
          <p:cNvGrpSpPr/>
          <p:nvPr/>
        </p:nvGrpSpPr>
        <p:grpSpPr>
          <a:xfrm>
            <a:off x="2102437" y="2287102"/>
            <a:ext cx="298169" cy="339253"/>
            <a:chOff x="2707500" y="249400"/>
            <a:chExt cx="423475" cy="481825"/>
          </a:xfrm>
        </p:grpSpPr>
        <p:sp>
          <p:nvSpPr>
            <p:cNvPr id="5740" name="Google Shape;5740;p8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8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2" name="Google Shape;5742;p83"/>
          <p:cNvGrpSpPr/>
          <p:nvPr/>
        </p:nvGrpSpPr>
        <p:grpSpPr>
          <a:xfrm>
            <a:off x="2516052" y="2287428"/>
            <a:ext cx="305386" cy="338602"/>
            <a:chOff x="3300325" y="249875"/>
            <a:chExt cx="433725" cy="480900"/>
          </a:xfrm>
        </p:grpSpPr>
        <p:sp>
          <p:nvSpPr>
            <p:cNvPr id="5743" name="Google Shape;5743;p8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4" name="Google Shape;5744;p8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5" name="Google Shape;5745;p8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8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8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8" name="Google Shape;5748;p8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9" name="Google Shape;5749;p83"/>
          <p:cNvGrpSpPr/>
          <p:nvPr/>
        </p:nvGrpSpPr>
        <p:grpSpPr>
          <a:xfrm>
            <a:off x="1653142" y="2367273"/>
            <a:ext cx="340890" cy="178912"/>
            <a:chOff x="2084325" y="363300"/>
            <a:chExt cx="484150" cy="254100"/>
          </a:xfrm>
        </p:grpSpPr>
        <p:sp>
          <p:nvSpPr>
            <p:cNvPr id="5750" name="Google Shape;5750;p8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1" name="Google Shape;5751;p8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2" name="Google Shape;5752;p83"/>
          <p:cNvGrpSpPr/>
          <p:nvPr/>
        </p:nvGrpSpPr>
        <p:grpSpPr>
          <a:xfrm>
            <a:off x="2905137" y="2287349"/>
            <a:ext cx="352349" cy="338760"/>
            <a:chOff x="3854700" y="249750"/>
            <a:chExt cx="500425" cy="481125"/>
          </a:xfrm>
        </p:grpSpPr>
        <p:sp>
          <p:nvSpPr>
            <p:cNvPr id="5753" name="Google Shape;5753;p8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4" name="Google Shape;5754;p8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8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6" name="Google Shape;5756;p8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7" name="Google Shape;5757;p8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8" name="Google Shape;5758;p8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9" name="Google Shape;5759;p8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0" name="Google Shape;5760;p8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1" name="Google Shape;5761;p83"/>
          <p:cNvGrpSpPr/>
          <p:nvPr/>
        </p:nvGrpSpPr>
        <p:grpSpPr>
          <a:xfrm>
            <a:off x="3323126" y="2287349"/>
            <a:ext cx="352349" cy="338760"/>
            <a:chOff x="4447550" y="249750"/>
            <a:chExt cx="500425" cy="481125"/>
          </a:xfrm>
        </p:grpSpPr>
        <p:sp>
          <p:nvSpPr>
            <p:cNvPr id="5762" name="Google Shape;5762;p8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3" name="Google Shape;5763;p8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4" name="Google Shape;5764;p83"/>
          <p:cNvGrpSpPr/>
          <p:nvPr/>
        </p:nvGrpSpPr>
        <p:grpSpPr>
          <a:xfrm>
            <a:off x="3752328" y="2287102"/>
            <a:ext cx="339253" cy="339253"/>
            <a:chOff x="5049725" y="249400"/>
            <a:chExt cx="481825" cy="481825"/>
          </a:xfrm>
        </p:grpSpPr>
        <p:sp>
          <p:nvSpPr>
            <p:cNvPr id="5765" name="Google Shape;5765;p8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6" name="Google Shape;5766;p8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7" name="Google Shape;5767;p83"/>
          <p:cNvGrpSpPr/>
          <p:nvPr/>
        </p:nvGrpSpPr>
        <p:grpSpPr>
          <a:xfrm>
            <a:off x="4166269" y="2287102"/>
            <a:ext cx="339253" cy="339253"/>
            <a:chOff x="5660400" y="238125"/>
            <a:chExt cx="481825" cy="481825"/>
          </a:xfrm>
        </p:grpSpPr>
        <p:sp>
          <p:nvSpPr>
            <p:cNvPr id="5768" name="Google Shape;5768;p8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9" name="Google Shape;5769;p8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0" name="Google Shape;5770;p83"/>
          <p:cNvGrpSpPr/>
          <p:nvPr/>
        </p:nvGrpSpPr>
        <p:grpSpPr>
          <a:xfrm>
            <a:off x="4582955" y="2287102"/>
            <a:ext cx="339253" cy="339253"/>
            <a:chOff x="6235400" y="249400"/>
            <a:chExt cx="481825" cy="481825"/>
          </a:xfrm>
        </p:grpSpPr>
        <p:sp>
          <p:nvSpPr>
            <p:cNvPr id="5771" name="Google Shape;5771;p8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2" name="Google Shape;5772;p8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8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4" name="Google Shape;5774;p8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5" name="Google Shape;5775;p8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6" name="Google Shape;5776;p83"/>
          <p:cNvGrpSpPr/>
          <p:nvPr/>
        </p:nvGrpSpPr>
        <p:grpSpPr>
          <a:xfrm>
            <a:off x="821301" y="2731810"/>
            <a:ext cx="340204" cy="298116"/>
            <a:chOff x="899850" y="871450"/>
            <a:chExt cx="483175" cy="423400"/>
          </a:xfrm>
        </p:grpSpPr>
        <p:sp>
          <p:nvSpPr>
            <p:cNvPr id="5777" name="Google Shape;5777;p8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8" name="Google Shape;5778;p8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9" name="Google Shape;5779;p8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8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81" name="Google Shape;5781;p83"/>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82" name="Google Shape;5782;p83"/>
          <p:cNvGrpSpPr/>
          <p:nvPr/>
        </p:nvGrpSpPr>
        <p:grpSpPr>
          <a:xfrm>
            <a:off x="1653301" y="2711232"/>
            <a:ext cx="340573" cy="339271"/>
            <a:chOff x="2085450" y="842250"/>
            <a:chExt cx="483700" cy="481850"/>
          </a:xfrm>
        </p:grpSpPr>
        <p:sp>
          <p:nvSpPr>
            <p:cNvPr id="5783" name="Google Shape;5783;p8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4" name="Google Shape;5784;p8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8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6" name="Google Shape;5786;p83"/>
          <p:cNvGrpSpPr/>
          <p:nvPr/>
        </p:nvGrpSpPr>
        <p:grpSpPr>
          <a:xfrm>
            <a:off x="2081868" y="2711241"/>
            <a:ext cx="339306" cy="339253"/>
            <a:chOff x="2685825" y="840375"/>
            <a:chExt cx="481900" cy="481825"/>
          </a:xfrm>
        </p:grpSpPr>
        <p:sp>
          <p:nvSpPr>
            <p:cNvPr id="5787" name="Google Shape;5787;p8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8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9" name="Google Shape;5789;p83"/>
          <p:cNvGrpSpPr/>
          <p:nvPr/>
        </p:nvGrpSpPr>
        <p:grpSpPr>
          <a:xfrm>
            <a:off x="2493529" y="2710924"/>
            <a:ext cx="350431" cy="339887"/>
            <a:chOff x="3270675" y="841800"/>
            <a:chExt cx="497700" cy="482725"/>
          </a:xfrm>
        </p:grpSpPr>
        <p:sp>
          <p:nvSpPr>
            <p:cNvPr id="5790" name="Google Shape;5790;p8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8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8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93" name="Google Shape;5793;p83"/>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94" name="Google Shape;5794;p83"/>
          <p:cNvGrpSpPr/>
          <p:nvPr/>
        </p:nvGrpSpPr>
        <p:grpSpPr>
          <a:xfrm>
            <a:off x="3329675" y="2731783"/>
            <a:ext cx="339253" cy="298169"/>
            <a:chOff x="4467200" y="877100"/>
            <a:chExt cx="481825" cy="423475"/>
          </a:xfrm>
        </p:grpSpPr>
        <p:sp>
          <p:nvSpPr>
            <p:cNvPr id="5795" name="Google Shape;5795;p8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8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7" name="Google Shape;5797;p8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8" name="Google Shape;5798;p8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9" name="Google Shape;5799;p83"/>
          <p:cNvGrpSpPr/>
          <p:nvPr/>
        </p:nvGrpSpPr>
        <p:grpSpPr>
          <a:xfrm>
            <a:off x="3744565" y="2711232"/>
            <a:ext cx="354778" cy="339271"/>
            <a:chOff x="5045500" y="842250"/>
            <a:chExt cx="503875" cy="481850"/>
          </a:xfrm>
        </p:grpSpPr>
        <p:sp>
          <p:nvSpPr>
            <p:cNvPr id="5800" name="Google Shape;5800;p8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1" name="Google Shape;5801;p8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2" name="Google Shape;5802;p83"/>
          <p:cNvGrpSpPr/>
          <p:nvPr/>
        </p:nvGrpSpPr>
        <p:grpSpPr>
          <a:xfrm>
            <a:off x="4167413" y="2737451"/>
            <a:ext cx="336965" cy="286833"/>
            <a:chOff x="5645200" y="879425"/>
            <a:chExt cx="478575" cy="407375"/>
          </a:xfrm>
        </p:grpSpPr>
        <p:sp>
          <p:nvSpPr>
            <p:cNvPr id="5803" name="Google Shape;5803;p8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8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5" name="Google Shape;5805;p8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8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8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8" name="Google Shape;5808;p8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9" name="Google Shape;5809;p83"/>
          <p:cNvGrpSpPr/>
          <p:nvPr/>
        </p:nvGrpSpPr>
        <p:grpSpPr>
          <a:xfrm>
            <a:off x="4603488" y="2711241"/>
            <a:ext cx="298186" cy="339253"/>
            <a:chOff x="6264525" y="842250"/>
            <a:chExt cx="423500" cy="481825"/>
          </a:xfrm>
        </p:grpSpPr>
        <p:sp>
          <p:nvSpPr>
            <p:cNvPr id="5810" name="Google Shape;5810;p8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1" name="Google Shape;5811;p8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2" name="Google Shape;5812;p8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3" name="Google Shape;5813;p8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8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8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8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7" name="Google Shape;5817;p83"/>
          <p:cNvGrpSpPr/>
          <p:nvPr/>
        </p:nvGrpSpPr>
        <p:grpSpPr>
          <a:xfrm>
            <a:off x="821776" y="3125895"/>
            <a:ext cx="339253" cy="339253"/>
            <a:chOff x="900750" y="1436075"/>
            <a:chExt cx="481825" cy="481825"/>
          </a:xfrm>
        </p:grpSpPr>
        <p:sp>
          <p:nvSpPr>
            <p:cNvPr id="5818" name="Google Shape;5818;p8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9" name="Google Shape;5819;p8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8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1" name="Google Shape;5821;p8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2" name="Google Shape;5822;p83"/>
          <p:cNvGrpSpPr/>
          <p:nvPr/>
        </p:nvGrpSpPr>
        <p:grpSpPr>
          <a:xfrm>
            <a:off x="1239624" y="3186183"/>
            <a:ext cx="339253" cy="218676"/>
            <a:chOff x="1492675" y="1520750"/>
            <a:chExt cx="481825" cy="310575"/>
          </a:xfrm>
        </p:grpSpPr>
        <p:sp>
          <p:nvSpPr>
            <p:cNvPr id="5823" name="Google Shape;5823;p8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8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5" name="Google Shape;5825;p83"/>
          <p:cNvGrpSpPr/>
          <p:nvPr/>
        </p:nvGrpSpPr>
        <p:grpSpPr>
          <a:xfrm>
            <a:off x="1647421" y="3125877"/>
            <a:ext cx="352332" cy="339288"/>
            <a:chOff x="2071000" y="1435025"/>
            <a:chExt cx="500400" cy="481875"/>
          </a:xfrm>
        </p:grpSpPr>
        <p:sp>
          <p:nvSpPr>
            <p:cNvPr id="5826" name="Google Shape;5826;p8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8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8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9" name="Google Shape;5829;p83"/>
          <p:cNvGrpSpPr/>
          <p:nvPr/>
        </p:nvGrpSpPr>
        <p:grpSpPr>
          <a:xfrm>
            <a:off x="2073509" y="3167747"/>
            <a:ext cx="351874" cy="297623"/>
            <a:chOff x="2678350" y="1464650"/>
            <a:chExt cx="499750" cy="422700"/>
          </a:xfrm>
        </p:grpSpPr>
        <p:sp>
          <p:nvSpPr>
            <p:cNvPr id="5830" name="Google Shape;5830;p8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8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8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3" name="Google Shape;5833;p83"/>
          <p:cNvGrpSpPr/>
          <p:nvPr/>
        </p:nvGrpSpPr>
        <p:grpSpPr>
          <a:xfrm>
            <a:off x="2499118" y="3125895"/>
            <a:ext cx="339253" cy="339253"/>
            <a:chOff x="3271200" y="1435075"/>
            <a:chExt cx="481825" cy="481825"/>
          </a:xfrm>
        </p:grpSpPr>
        <p:sp>
          <p:nvSpPr>
            <p:cNvPr id="5834" name="Google Shape;5834;p8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8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6" name="Google Shape;5836;p83"/>
          <p:cNvGrpSpPr/>
          <p:nvPr/>
        </p:nvGrpSpPr>
        <p:grpSpPr>
          <a:xfrm>
            <a:off x="2909591" y="3125877"/>
            <a:ext cx="343442" cy="339288"/>
            <a:chOff x="3858100" y="1435075"/>
            <a:chExt cx="487775" cy="481875"/>
          </a:xfrm>
        </p:grpSpPr>
        <p:sp>
          <p:nvSpPr>
            <p:cNvPr id="5837" name="Google Shape;5837;p8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8" name="Google Shape;5838;p8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9" name="Google Shape;5839;p8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8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8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2" name="Google Shape;5842;p83"/>
          <p:cNvGrpSpPr/>
          <p:nvPr/>
        </p:nvGrpSpPr>
        <p:grpSpPr>
          <a:xfrm>
            <a:off x="3329674" y="3125895"/>
            <a:ext cx="339253" cy="339253"/>
            <a:chOff x="4456875" y="1435075"/>
            <a:chExt cx="481825" cy="481825"/>
          </a:xfrm>
        </p:grpSpPr>
        <p:sp>
          <p:nvSpPr>
            <p:cNvPr id="5843" name="Google Shape;5843;p8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8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8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8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8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8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8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8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8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2" name="Google Shape;5852;p8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3" name="Google Shape;5853;p8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8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8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8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7" name="Google Shape;5857;p8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8" name="Google Shape;5858;p8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8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8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8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2" name="Google Shape;5862;p83"/>
          <p:cNvGrpSpPr/>
          <p:nvPr/>
        </p:nvGrpSpPr>
        <p:grpSpPr>
          <a:xfrm>
            <a:off x="3750665" y="3125886"/>
            <a:ext cx="342580" cy="339271"/>
            <a:chOff x="5049725" y="1435050"/>
            <a:chExt cx="486550" cy="481850"/>
          </a:xfrm>
        </p:grpSpPr>
        <p:sp>
          <p:nvSpPr>
            <p:cNvPr id="5863" name="Google Shape;5863;p8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4" name="Google Shape;5864;p8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5" name="Google Shape;5865;p8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8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7" name="Google Shape;5867;p83"/>
          <p:cNvGrpSpPr/>
          <p:nvPr/>
        </p:nvGrpSpPr>
        <p:grpSpPr>
          <a:xfrm>
            <a:off x="4166216" y="3125895"/>
            <a:ext cx="339359" cy="339253"/>
            <a:chOff x="5642475" y="1435075"/>
            <a:chExt cx="481975" cy="481825"/>
          </a:xfrm>
        </p:grpSpPr>
        <p:sp>
          <p:nvSpPr>
            <p:cNvPr id="5868" name="Google Shape;5868;p8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8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8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1" name="Google Shape;5871;p83"/>
          <p:cNvGrpSpPr/>
          <p:nvPr/>
        </p:nvGrpSpPr>
        <p:grpSpPr>
          <a:xfrm>
            <a:off x="4580702" y="3125886"/>
            <a:ext cx="343759" cy="339271"/>
            <a:chOff x="6232000" y="1435050"/>
            <a:chExt cx="488225" cy="481850"/>
          </a:xfrm>
        </p:grpSpPr>
        <p:sp>
          <p:nvSpPr>
            <p:cNvPr id="5872" name="Google Shape;5872;p8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8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8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8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8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7" name="Google Shape;5877;p83"/>
          <p:cNvGrpSpPr/>
          <p:nvPr/>
        </p:nvGrpSpPr>
        <p:grpSpPr>
          <a:xfrm>
            <a:off x="841438" y="3539545"/>
            <a:ext cx="299929" cy="337792"/>
            <a:chOff x="924450" y="2028975"/>
            <a:chExt cx="425975" cy="479750"/>
          </a:xfrm>
        </p:grpSpPr>
        <p:sp>
          <p:nvSpPr>
            <p:cNvPr id="5878" name="Google Shape;5878;p8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8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8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1" name="Google Shape;5881;p83"/>
          <p:cNvGrpSpPr/>
          <p:nvPr/>
        </p:nvGrpSpPr>
        <p:grpSpPr>
          <a:xfrm>
            <a:off x="1653934" y="3559347"/>
            <a:ext cx="339306" cy="298186"/>
            <a:chOff x="2085450" y="2057100"/>
            <a:chExt cx="481900" cy="423500"/>
          </a:xfrm>
        </p:grpSpPr>
        <p:sp>
          <p:nvSpPr>
            <p:cNvPr id="5882" name="Google Shape;5882;p8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8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8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5" name="Google Shape;5885;p83"/>
          <p:cNvGrpSpPr/>
          <p:nvPr/>
        </p:nvGrpSpPr>
        <p:grpSpPr>
          <a:xfrm>
            <a:off x="2081868" y="3582592"/>
            <a:ext cx="339306" cy="251698"/>
            <a:chOff x="2678275" y="2090100"/>
            <a:chExt cx="481900" cy="357475"/>
          </a:xfrm>
        </p:grpSpPr>
        <p:sp>
          <p:nvSpPr>
            <p:cNvPr id="5886" name="Google Shape;5886;p8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8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8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8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8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1" name="Google Shape;5891;p83"/>
          <p:cNvGrpSpPr/>
          <p:nvPr/>
        </p:nvGrpSpPr>
        <p:grpSpPr>
          <a:xfrm>
            <a:off x="2559072" y="3594790"/>
            <a:ext cx="219345" cy="227301"/>
            <a:chOff x="3357325" y="2093500"/>
            <a:chExt cx="311525" cy="322825"/>
          </a:xfrm>
        </p:grpSpPr>
        <p:sp>
          <p:nvSpPr>
            <p:cNvPr id="5892" name="Google Shape;5892;p8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8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4" name="Google Shape;5894;p8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95" name="Google Shape;5895;p83"/>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96" name="Google Shape;5896;p83"/>
          <p:cNvGrpSpPr/>
          <p:nvPr/>
        </p:nvGrpSpPr>
        <p:grpSpPr>
          <a:xfrm>
            <a:off x="3353262" y="3538814"/>
            <a:ext cx="292078" cy="339253"/>
            <a:chOff x="4492800" y="2027925"/>
            <a:chExt cx="414825" cy="481825"/>
          </a:xfrm>
        </p:grpSpPr>
        <p:sp>
          <p:nvSpPr>
            <p:cNvPr id="5897" name="Google Shape;5897;p8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8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9" name="Google Shape;5899;p83"/>
          <p:cNvGrpSpPr/>
          <p:nvPr/>
        </p:nvGrpSpPr>
        <p:grpSpPr>
          <a:xfrm>
            <a:off x="3752354" y="3538805"/>
            <a:ext cx="339200" cy="339271"/>
            <a:chOff x="5049725" y="2027900"/>
            <a:chExt cx="481750" cy="481850"/>
          </a:xfrm>
        </p:grpSpPr>
        <p:sp>
          <p:nvSpPr>
            <p:cNvPr id="5900" name="Google Shape;5900;p8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8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8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8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8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8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8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8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8" name="Google Shape;5908;p83"/>
          <p:cNvGrpSpPr/>
          <p:nvPr/>
        </p:nvGrpSpPr>
        <p:grpSpPr>
          <a:xfrm>
            <a:off x="4225950" y="3538893"/>
            <a:ext cx="219890" cy="339095"/>
            <a:chOff x="5726350" y="2028150"/>
            <a:chExt cx="312300" cy="481600"/>
          </a:xfrm>
        </p:grpSpPr>
        <p:sp>
          <p:nvSpPr>
            <p:cNvPr id="5909" name="Google Shape;5909;p8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8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8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2" name="Google Shape;5912;p83"/>
          <p:cNvGrpSpPr/>
          <p:nvPr/>
        </p:nvGrpSpPr>
        <p:grpSpPr>
          <a:xfrm>
            <a:off x="4586141" y="3542000"/>
            <a:ext cx="332881" cy="332881"/>
            <a:chOff x="6239925" y="2032450"/>
            <a:chExt cx="472775" cy="472775"/>
          </a:xfrm>
        </p:grpSpPr>
        <p:sp>
          <p:nvSpPr>
            <p:cNvPr id="5913" name="Google Shape;5913;p8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8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5" name="Google Shape;5915;p83"/>
          <p:cNvGrpSpPr/>
          <p:nvPr/>
        </p:nvGrpSpPr>
        <p:grpSpPr>
          <a:xfrm>
            <a:off x="5035233" y="2364092"/>
            <a:ext cx="334641" cy="185425"/>
            <a:chOff x="903075" y="2730000"/>
            <a:chExt cx="475275" cy="263350"/>
          </a:xfrm>
        </p:grpSpPr>
        <p:sp>
          <p:nvSpPr>
            <p:cNvPr id="5916" name="Google Shape;5916;p8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8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8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9" name="Google Shape;5919;p83"/>
          <p:cNvGrpSpPr/>
          <p:nvPr/>
        </p:nvGrpSpPr>
        <p:grpSpPr>
          <a:xfrm>
            <a:off x="1239624" y="3538814"/>
            <a:ext cx="339253" cy="339253"/>
            <a:chOff x="1492675" y="2027925"/>
            <a:chExt cx="481825" cy="481825"/>
          </a:xfrm>
        </p:grpSpPr>
        <p:sp>
          <p:nvSpPr>
            <p:cNvPr id="5920" name="Google Shape;5920;p8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1" name="Google Shape;5921;p8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2" name="Google Shape;5922;p8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8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8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5" name="Google Shape;5925;p83"/>
          <p:cNvGrpSpPr/>
          <p:nvPr/>
        </p:nvGrpSpPr>
        <p:grpSpPr>
          <a:xfrm>
            <a:off x="5466000" y="2287178"/>
            <a:ext cx="339253" cy="339253"/>
            <a:chOff x="1492675" y="2620775"/>
            <a:chExt cx="481825" cy="481825"/>
          </a:xfrm>
        </p:grpSpPr>
        <p:sp>
          <p:nvSpPr>
            <p:cNvPr id="5926" name="Google Shape;5926;p8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7" name="Google Shape;5927;p8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28" name="Google Shape;5928;p83"/>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29" name="Google Shape;5929;p83"/>
          <p:cNvGrpSpPr/>
          <p:nvPr/>
        </p:nvGrpSpPr>
        <p:grpSpPr>
          <a:xfrm>
            <a:off x="6289754" y="2303161"/>
            <a:ext cx="333585" cy="307287"/>
            <a:chOff x="2682350" y="2643425"/>
            <a:chExt cx="473775" cy="436425"/>
          </a:xfrm>
        </p:grpSpPr>
        <p:sp>
          <p:nvSpPr>
            <p:cNvPr id="5930" name="Google Shape;5930;p8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8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8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3" name="Google Shape;5933;p8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4" name="Google Shape;5934;p8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8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6" name="Google Shape;5936;p8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7" name="Google Shape;5937;p83"/>
          <p:cNvGrpSpPr/>
          <p:nvPr/>
        </p:nvGrpSpPr>
        <p:grpSpPr>
          <a:xfrm>
            <a:off x="6755243" y="2287178"/>
            <a:ext cx="238531" cy="339253"/>
            <a:chOff x="3342725" y="2620775"/>
            <a:chExt cx="338775" cy="481825"/>
          </a:xfrm>
        </p:grpSpPr>
        <p:sp>
          <p:nvSpPr>
            <p:cNvPr id="5938" name="Google Shape;5938;p8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8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8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1" name="Google Shape;5941;p83"/>
          <p:cNvGrpSpPr/>
          <p:nvPr/>
        </p:nvGrpSpPr>
        <p:grpSpPr>
          <a:xfrm>
            <a:off x="7148994" y="2287178"/>
            <a:ext cx="278296" cy="339253"/>
            <a:chOff x="3907325" y="2620775"/>
            <a:chExt cx="395250" cy="481825"/>
          </a:xfrm>
        </p:grpSpPr>
        <p:sp>
          <p:nvSpPr>
            <p:cNvPr id="5942" name="Google Shape;5942;p8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8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8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8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6" name="Google Shape;5946;p83"/>
          <p:cNvGrpSpPr/>
          <p:nvPr/>
        </p:nvGrpSpPr>
        <p:grpSpPr>
          <a:xfrm>
            <a:off x="7542181" y="2297783"/>
            <a:ext cx="339253" cy="318042"/>
            <a:chOff x="4456875" y="2635825"/>
            <a:chExt cx="481825" cy="451700"/>
          </a:xfrm>
        </p:grpSpPr>
        <p:sp>
          <p:nvSpPr>
            <p:cNvPr id="5947" name="Google Shape;5947;p8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8" name="Google Shape;5948;p8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9" name="Google Shape;5949;p8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8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8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8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3" name="Google Shape;5953;p83"/>
          <p:cNvGrpSpPr/>
          <p:nvPr/>
        </p:nvGrpSpPr>
        <p:grpSpPr>
          <a:xfrm>
            <a:off x="7967105" y="2297783"/>
            <a:ext cx="339253" cy="318042"/>
            <a:chOff x="5049725" y="2635825"/>
            <a:chExt cx="481825" cy="451700"/>
          </a:xfrm>
        </p:grpSpPr>
        <p:sp>
          <p:nvSpPr>
            <p:cNvPr id="5954" name="Google Shape;5954;p8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5" name="Google Shape;5955;p8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8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7" name="Google Shape;5957;p83"/>
          <p:cNvGrpSpPr/>
          <p:nvPr/>
        </p:nvGrpSpPr>
        <p:grpSpPr>
          <a:xfrm>
            <a:off x="2211475" y="3952243"/>
            <a:ext cx="338566" cy="338373"/>
            <a:chOff x="5643000" y="2621375"/>
            <a:chExt cx="480850" cy="480575"/>
          </a:xfrm>
        </p:grpSpPr>
        <p:sp>
          <p:nvSpPr>
            <p:cNvPr id="5958" name="Google Shape;5958;p8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8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8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1" name="Google Shape;5961;p8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2" name="Google Shape;5962;p8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8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8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5" name="Google Shape;5965;p83"/>
          <p:cNvGrpSpPr/>
          <p:nvPr/>
        </p:nvGrpSpPr>
        <p:grpSpPr>
          <a:xfrm>
            <a:off x="4032695" y="3951803"/>
            <a:ext cx="339359" cy="339253"/>
            <a:chOff x="6235250" y="2620775"/>
            <a:chExt cx="481975" cy="481825"/>
          </a:xfrm>
        </p:grpSpPr>
        <p:sp>
          <p:nvSpPr>
            <p:cNvPr id="5966" name="Google Shape;5966;p8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8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8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8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8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71" name="Google Shape;5971;p83"/>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72" name="Google Shape;5972;p83"/>
          <p:cNvGrpSpPr/>
          <p:nvPr/>
        </p:nvGrpSpPr>
        <p:grpSpPr>
          <a:xfrm>
            <a:off x="5465078" y="2711317"/>
            <a:ext cx="341101" cy="339253"/>
            <a:chOff x="1535000" y="3223325"/>
            <a:chExt cx="484450" cy="481825"/>
          </a:xfrm>
        </p:grpSpPr>
        <p:sp>
          <p:nvSpPr>
            <p:cNvPr id="5973" name="Google Shape;5973;p8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8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8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6" name="Google Shape;5976;p83"/>
          <p:cNvGrpSpPr/>
          <p:nvPr/>
        </p:nvGrpSpPr>
        <p:grpSpPr>
          <a:xfrm>
            <a:off x="5872645" y="2746618"/>
            <a:ext cx="339253" cy="268649"/>
            <a:chOff x="2085525" y="3263750"/>
            <a:chExt cx="481825" cy="381550"/>
          </a:xfrm>
        </p:grpSpPr>
        <p:sp>
          <p:nvSpPr>
            <p:cNvPr id="5977" name="Google Shape;5977;p8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8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79" name="Google Shape;5979;p83"/>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80" name="Google Shape;5980;p83"/>
          <p:cNvGrpSpPr/>
          <p:nvPr/>
        </p:nvGrpSpPr>
        <p:grpSpPr>
          <a:xfrm>
            <a:off x="6704407" y="2711308"/>
            <a:ext cx="340204" cy="339271"/>
            <a:chOff x="3270450" y="3213625"/>
            <a:chExt cx="483175" cy="481850"/>
          </a:xfrm>
        </p:grpSpPr>
        <p:sp>
          <p:nvSpPr>
            <p:cNvPr id="5981" name="Google Shape;5981;p8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2" name="Google Shape;5982;p8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3" name="Google Shape;5983;p83"/>
          <p:cNvGrpSpPr/>
          <p:nvPr/>
        </p:nvGrpSpPr>
        <p:grpSpPr>
          <a:xfrm>
            <a:off x="7203676" y="2711317"/>
            <a:ext cx="168931" cy="339253"/>
            <a:chOff x="3984950" y="3213600"/>
            <a:chExt cx="239925" cy="481825"/>
          </a:xfrm>
        </p:grpSpPr>
        <p:sp>
          <p:nvSpPr>
            <p:cNvPr id="5984" name="Google Shape;5984;p8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8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86" name="Google Shape;5986;p83"/>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83"/>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88" name="Google Shape;5988;p83"/>
          <p:cNvGrpSpPr/>
          <p:nvPr/>
        </p:nvGrpSpPr>
        <p:grpSpPr>
          <a:xfrm>
            <a:off x="1736111" y="3981487"/>
            <a:ext cx="355218" cy="279880"/>
            <a:chOff x="5629975" y="3255775"/>
            <a:chExt cx="504500" cy="397500"/>
          </a:xfrm>
        </p:grpSpPr>
        <p:sp>
          <p:nvSpPr>
            <p:cNvPr id="5989" name="Google Shape;5989;p8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8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8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8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8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4" name="Google Shape;5994;p83"/>
          <p:cNvGrpSpPr/>
          <p:nvPr/>
        </p:nvGrpSpPr>
        <p:grpSpPr>
          <a:xfrm>
            <a:off x="3572294" y="3981593"/>
            <a:ext cx="340256" cy="279669"/>
            <a:chOff x="6234950" y="3255925"/>
            <a:chExt cx="483250" cy="397200"/>
          </a:xfrm>
        </p:grpSpPr>
        <p:sp>
          <p:nvSpPr>
            <p:cNvPr id="5995" name="Google Shape;5995;p8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8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8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8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8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8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1" name="Google Shape;6001;p83"/>
          <p:cNvGrpSpPr/>
          <p:nvPr/>
        </p:nvGrpSpPr>
        <p:grpSpPr>
          <a:xfrm>
            <a:off x="5043532" y="3125970"/>
            <a:ext cx="318042" cy="339253"/>
            <a:chOff x="914900" y="3806450"/>
            <a:chExt cx="451700" cy="481825"/>
          </a:xfrm>
        </p:grpSpPr>
        <p:sp>
          <p:nvSpPr>
            <p:cNvPr id="6002" name="Google Shape;6002;p8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8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8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8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8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7" name="Google Shape;6007;p83"/>
          <p:cNvGrpSpPr/>
          <p:nvPr/>
        </p:nvGrpSpPr>
        <p:grpSpPr>
          <a:xfrm>
            <a:off x="5462454" y="3125785"/>
            <a:ext cx="346347" cy="339623"/>
            <a:chOff x="1490050" y="3805975"/>
            <a:chExt cx="491900" cy="482350"/>
          </a:xfrm>
        </p:grpSpPr>
        <p:sp>
          <p:nvSpPr>
            <p:cNvPr id="6008" name="Google Shape;6008;p8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8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8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8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2" name="Google Shape;6012;p83"/>
          <p:cNvGrpSpPr/>
          <p:nvPr/>
        </p:nvGrpSpPr>
        <p:grpSpPr>
          <a:xfrm>
            <a:off x="5886322" y="3125970"/>
            <a:ext cx="311899" cy="339253"/>
            <a:chOff x="2104275" y="3806450"/>
            <a:chExt cx="442975" cy="481825"/>
          </a:xfrm>
        </p:grpSpPr>
        <p:sp>
          <p:nvSpPr>
            <p:cNvPr id="6013" name="Google Shape;6013;p8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4" name="Google Shape;6014;p8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5" name="Google Shape;6015;p83"/>
          <p:cNvGrpSpPr/>
          <p:nvPr/>
        </p:nvGrpSpPr>
        <p:grpSpPr>
          <a:xfrm>
            <a:off x="6309839" y="3125970"/>
            <a:ext cx="293416" cy="339253"/>
            <a:chOff x="2710875" y="3806450"/>
            <a:chExt cx="416725" cy="481825"/>
          </a:xfrm>
        </p:grpSpPr>
        <p:sp>
          <p:nvSpPr>
            <p:cNvPr id="6016" name="Google Shape;6016;p8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8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8" name="Google Shape;6018;p83"/>
          <p:cNvGrpSpPr/>
          <p:nvPr/>
        </p:nvGrpSpPr>
        <p:grpSpPr>
          <a:xfrm>
            <a:off x="6704883" y="3166412"/>
            <a:ext cx="339253" cy="258369"/>
            <a:chOff x="3271200" y="3863875"/>
            <a:chExt cx="481825" cy="366950"/>
          </a:xfrm>
        </p:grpSpPr>
        <p:sp>
          <p:nvSpPr>
            <p:cNvPr id="6019" name="Google Shape;6019;p8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8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1" name="Google Shape;6021;p83"/>
          <p:cNvGrpSpPr/>
          <p:nvPr/>
        </p:nvGrpSpPr>
        <p:grpSpPr>
          <a:xfrm>
            <a:off x="7140377" y="3126199"/>
            <a:ext cx="295528" cy="338795"/>
            <a:chOff x="3895050" y="3806775"/>
            <a:chExt cx="419725" cy="481175"/>
          </a:xfrm>
        </p:grpSpPr>
        <p:sp>
          <p:nvSpPr>
            <p:cNvPr id="6022" name="Google Shape;6022;p8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3" name="Google Shape;6023;p8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4" name="Google Shape;6024;p83"/>
          <p:cNvGrpSpPr/>
          <p:nvPr/>
        </p:nvGrpSpPr>
        <p:grpSpPr>
          <a:xfrm>
            <a:off x="7543659" y="3125979"/>
            <a:ext cx="336296" cy="339235"/>
            <a:chOff x="4464775" y="3806475"/>
            <a:chExt cx="477625" cy="481800"/>
          </a:xfrm>
        </p:grpSpPr>
        <p:sp>
          <p:nvSpPr>
            <p:cNvPr id="6025" name="Google Shape;6025;p8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8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8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8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9" name="Google Shape;6029;p8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8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1" name="Google Shape;6031;p83"/>
          <p:cNvGrpSpPr/>
          <p:nvPr/>
        </p:nvGrpSpPr>
        <p:grpSpPr>
          <a:xfrm>
            <a:off x="7967105" y="3125970"/>
            <a:ext cx="339253" cy="339253"/>
            <a:chOff x="5049725" y="3806450"/>
            <a:chExt cx="481825" cy="481825"/>
          </a:xfrm>
        </p:grpSpPr>
        <p:sp>
          <p:nvSpPr>
            <p:cNvPr id="6032" name="Google Shape;6032;p8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8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8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5" name="Google Shape;6035;p83"/>
          <p:cNvGrpSpPr/>
          <p:nvPr/>
        </p:nvGrpSpPr>
        <p:grpSpPr>
          <a:xfrm>
            <a:off x="1276714" y="3951798"/>
            <a:ext cx="339253" cy="339253"/>
            <a:chOff x="5651375" y="3806450"/>
            <a:chExt cx="481825" cy="481825"/>
          </a:xfrm>
        </p:grpSpPr>
        <p:sp>
          <p:nvSpPr>
            <p:cNvPr id="6036" name="Google Shape;6036;p8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8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8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8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0" name="Google Shape;6040;p83"/>
          <p:cNvGrpSpPr/>
          <p:nvPr/>
        </p:nvGrpSpPr>
        <p:grpSpPr>
          <a:xfrm>
            <a:off x="3153646" y="3953787"/>
            <a:ext cx="298503" cy="335275"/>
            <a:chOff x="6264300" y="3809300"/>
            <a:chExt cx="423950" cy="476175"/>
          </a:xfrm>
        </p:grpSpPr>
        <p:sp>
          <p:nvSpPr>
            <p:cNvPr id="6041" name="Google Shape;6041;p8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8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3" name="Google Shape;6043;p8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4" name="Google Shape;6044;p83"/>
          <p:cNvGrpSpPr/>
          <p:nvPr/>
        </p:nvGrpSpPr>
        <p:grpSpPr>
          <a:xfrm>
            <a:off x="5032267" y="3538881"/>
            <a:ext cx="340573" cy="339271"/>
            <a:chOff x="898875" y="4399275"/>
            <a:chExt cx="483700" cy="481850"/>
          </a:xfrm>
        </p:grpSpPr>
        <p:sp>
          <p:nvSpPr>
            <p:cNvPr id="6045" name="Google Shape;6045;p8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83"/>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8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8" name="Google Shape;6048;p8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8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0" name="Google Shape;6050;p8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1" name="Google Shape;6051;p8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8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3" name="Google Shape;6053;p83"/>
          <p:cNvGrpSpPr/>
          <p:nvPr/>
        </p:nvGrpSpPr>
        <p:grpSpPr>
          <a:xfrm>
            <a:off x="5466000" y="3554133"/>
            <a:ext cx="339253" cy="308765"/>
            <a:chOff x="1492675" y="4420975"/>
            <a:chExt cx="481825" cy="438525"/>
          </a:xfrm>
        </p:grpSpPr>
        <p:sp>
          <p:nvSpPr>
            <p:cNvPr id="6054" name="Google Shape;6054;p8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8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8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8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8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9" name="Google Shape;6059;p83"/>
          <p:cNvGrpSpPr/>
          <p:nvPr/>
        </p:nvGrpSpPr>
        <p:grpSpPr>
          <a:xfrm>
            <a:off x="5870982" y="3539558"/>
            <a:ext cx="342580" cy="337915"/>
            <a:chOff x="2084100" y="4400250"/>
            <a:chExt cx="486550" cy="479925"/>
          </a:xfrm>
        </p:grpSpPr>
        <p:sp>
          <p:nvSpPr>
            <p:cNvPr id="6060" name="Google Shape;6060;p8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8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8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8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4" name="Google Shape;6064;p8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8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6" name="Google Shape;6066;p83"/>
          <p:cNvGrpSpPr/>
          <p:nvPr/>
        </p:nvGrpSpPr>
        <p:grpSpPr>
          <a:xfrm>
            <a:off x="6307462" y="3538907"/>
            <a:ext cx="298169" cy="339218"/>
            <a:chOff x="2707950" y="4399325"/>
            <a:chExt cx="423475" cy="481775"/>
          </a:xfrm>
        </p:grpSpPr>
        <p:sp>
          <p:nvSpPr>
            <p:cNvPr id="6067" name="Google Shape;6067;p8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8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8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8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1" name="Google Shape;6071;p8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8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8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8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8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6" name="Google Shape;6076;p8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8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8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9" name="Google Shape;6079;p83"/>
          <p:cNvGrpSpPr/>
          <p:nvPr/>
        </p:nvGrpSpPr>
        <p:grpSpPr>
          <a:xfrm>
            <a:off x="6736981" y="3538881"/>
            <a:ext cx="275057" cy="339271"/>
            <a:chOff x="3330525" y="4399275"/>
            <a:chExt cx="390650" cy="481850"/>
          </a:xfrm>
        </p:grpSpPr>
        <p:sp>
          <p:nvSpPr>
            <p:cNvPr id="6080" name="Google Shape;6080;p8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1" name="Google Shape;6081;p8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8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8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8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5" name="Google Shape;6085;p8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8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7" name="Google Shape;6087;p83"/>
          <p:cNvGrpSpPr/>
          <p:nvPr/>
        </p:nvGrpSpPr>
        <p:grpSpPr>
          <a:xfrm>
            <a:off x="7161510" y="3538890"/>
            <a:ext cx="253265" cy="339253"/>
            <a:chOff x="3938800" y="4399275"/>
            <a:chExt cx="359700" cy="481825"/>
          </a:xfrm>
        </p:grpSpPr>
        <p:sp>
          <p:nvSpPr>
            <p:cNvPr id="6088" name="Google Shape;6088;p8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8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8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8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2" name="Google Shape;6092;p8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3" name="Google Shape;6093;p83"/>
          <p:cNvGrpSpPr/>
          <p:nvPr/>
        </p:nvGrpSpPr>
        <p:grpSpPr>
          <a:xfrm>
            <a:off x="7632288" y="3538890"/>
            <a:ext cx="159039" cy="339253"/>
            <a:chOff x="4584850" y="4399275"/>
            <a:chExt cx="225875" cy="481825"/>
          </a:xfrm>
        </p:grpSpPr>
        <p:sp>
          <p:nvSpPr>
            <p:cNvPr id="6094" name="Google Shape;6094;p8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8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96" name="Google Shape;6096;p83"/>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97" name="Google Shape;6097;p83"/>
          <p:cNvGrpSpPr/>
          <p:nvPr/>
        </p:nvGrpSpPr>
        <p:grpSpPr>
          <a:xfrm>
            <a:off x="817316" y="3951795"/>
            <a:ext cx="339253" cy="339253"/>
            <a:chOff x="5642550" y="4399275"/>
            <a:chExt cx="481825" cy="481825"/>
          </a:xfrm>
        </p:grpSpPr>
        <p:sp>
          <p:nvSpPr>
            <p:cNvPr id="6098" name="Google Shape;6098;p8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8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0" name="Google Shape;6100;p83"/>
          <p:cNvGrpSpPr/>
          <p:nvPr/>
        </p:nvGrpSpPr>
        <p:grpSpPr>
          <a:xfrm>
            <a:off x="2670186" y="3963703"/>
            <a:ext cx="363316" cy="315437"/>
            <a:chOff x="6218300" y="4416175"/>
            <a:chExt cx="516000" cy="448000"/>
          </a:xfrm>
        </p:grpSpPr>
        <p:sp>
          <p:nvSpPr>
            <p:cNvPr id="6101" name="Google Shape;6101;p8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8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8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83"/>
          <p:cNvGrpSpPr/>
          <p:nvPr/>
        </p:nvGrpSpPr>
        <p:grpSpPr>
          <a:xfrm>
            <a:off x="5870391" y="3951792"/>
            <a:ext cx="339253" cy="339253"/>
            <a:chOff x="899850" y="4992125"/>
            <a:chExt cx="481825" cy="481825"/>
          </a:xfrm>
        </p:grpSpPr>
        <p:sp>
          <p:nvSpPr>
            <p:cNvPr id="6105" name="Google Shape;6105;p8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8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8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8" name="Google Shape;6108;p83"/>
          <p:cNvGrpSpPr/>
          <p:nvPr/>
        </p:nvGrpSpPr>
        <p:grpSpPr>
          <a:xfrm>
            <a:off x="5410993" y="3951792"/>
            <a:ext cx="339253" cy="339253"/>
            <a:chOff x="1492675" y="4992125"/>
            <a:chExt cx="481825" cy="481825"/>
          </a:xfrm>
        </p:grpSpPr>
        <p:sp>
          <p:nvSpPr>
            <p:cNvPr id="6109" name="Google Shape;6109;p8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8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1" name="Google Shape;6111;p83"/>
          <p:cNvGrpSpPr/>
          <p:nvPr/>
        </p:nvGrpSpPr>
        <p:grpSpPr>
          <a:xfrm>
            <a:off x="4951595" y="3951792"/>
            <a:ext cx="339253" cy="339253"/>
            <a:chOff x="2085525" y="4992125"/>
            <a:chExt cx="481825" cy="481825"/>
          </a:xfrm>
        </p:grpSpPr>
        <p:sp>
          <p:nvSpPr>
            <p:cNvPr id="6112" name="Google Shape;6112;p8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8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4" name="Google Shape;6114;p83"/>
          <p:cNvGrpSpPr/>
          <p:nvPr/>
        </p:nvGrpSpPr>
        <p:grpSpPr>
          <a:xfrm>
            <a:off x="6789344" y="3951792"/>
            <a:ext cx="339253" cy="339253"/>
            <a:chOff x="2678350" y="4992125"/>
            <a:chExt cx="481825" cy="481825"/>
          </a:xfrm>
        </p:grpSpPr>
        <p:sp>
          <p:nvSpPr>
            <p:cNvPr id="6115" name="Google Shape;6115;p8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8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8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8" name="Google Shape;6118;p83"/>
          <p:cNvGrpSpPr/>
          <p:nvPr/>
        </p:nvGrpSpPr>
        <p:grpSpPr>
          <a:xfrm>
            <a:off x="4492198" y="3951792"/>
            <a:ext cx="339253" cy="339253"/>
            <a:chOff x="3271200" y="4992125"/>
            <a:chExt cx="481825" cy="481825"/>
          </a:xfrm>
        </p:grpSpPr>
        <p:sp>
          <p:nvSpPr>
            <p:cNvPr id="6119" name="Google Shape;6119;p8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8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8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2" name="Google Shape;6122;p83"/>
          <p:cNvGrpSpPr/>
          <p:nvPr/>
        </p:nvGrpSpPr>
        <p:grpSpPr>
          <a:xfrm>
            <a:off x="6329788" y="3952813"/>
            <a:ext cx="339411" cy="337211"/>
            <a:chOff x="5049575" y="4993600"/>
            <a:chExt cx="482050" cy="478925"/>
          </a:xfrm>
        </p:grpSpPr>
        <p:sp>
          <p:nvSpPr>
            <p:cNvPr id="6123" name="Google Shape;6123;p8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8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8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8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7" name="Google Shape;6127;p83"/>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128" name="Google Shape;6128;p8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129" name="Google Shape;6129;p83"/>
          <p:cNvGrpSpPr/>
          <p:nvPr/>
        </p:nvGrpSpPr>
        <p:grpSpPr>
          <a:xfrm>
            <a:off x="7248742" y="3975375"/>
            <a:ext cx="195300" cy="343772"/>
            <a:chOff x="3999225" y="4364775"/>
            <a:chExt cx="195300" cy="343772"/>
          </a:xfrm>
        </p:grpSpPr>
        <p:grpSp>
          <p:nvGrpSpPr>
            <p:cNvPr id="6130" name="Google Shape;6130;p83"/>
            <p:cNvGrpSpPr/>
            <p:nvPr/>
          </p:nvGrpSpPr>
          <p:grpSpPr>
            <a:xfrm>
              <a:off x="4048568" y="4562577"/>
              <a:ext cx="97317" cy="145970"/>
              <a:chOff x="1529575" y="2222650"/>
              <a:chExt cx="203125" cy="304675"/>
            </a:xfrm>
          </p:grpSpPr>
          <p:sp>
            <p:nvSpPr>
              <p:cNvPr id="6131" name="Google Shape;6131;p83"/>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83"/>
            <p:cNvGrpSpPr/>
            <p:nvPr/>
          </p:nvGrpSpPr>
          <p:grpSpPr>
            <a:xfrm>
              <a:off x="3999225" y="4364775"/>
              <a:ext cx="195300" cy="195300"/>
              <a:chOff x="3999225" y="4364775"/>
              <a:chExt cx="195300" cy="195300"/>
            </a:xfrm>
          </p:grpSpPr>
          <p:sp>
            <p:nvSpPr>
              <p:cNvPr id="6134" name="Google Shape;6134;p83"/>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3"/>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6" name="Google Shape;6136;p83"/>
          <p:cNvGrpSpPr/>
          <p:nvPr/>
        </p:nvGrpSpPr>
        <p:grpSpPr>
          <a:xfrm>
            <a:off x="7564186" y="3991627"/>
            <a:ext cx="277088" cy="259611"/>
            <a:chOff x="4335888" y="4398114"/>
            <a:chExt cx="277088" cy="259611"/>
          </a:xfrm>
        </p:grpSpPr>
        <p:grpSp>
          <p:nvGrpSpPr>
            <p:cNvPr id="6137" name="Google Shape;6137;p83"/>
            <p:cNvGrpSpPr/>
            <p:nvPr/>
          </p:nvGrpSpPr>
          <p:grpSpPr>
            <a:xfrm>
              <a:off x="4335888" y="4462425"/>
              <a:ext cx="195300" cy="195300"/>
              <a:chOff x="4335888" y="4462425"/>
              <a:chExt cx="195300" cy="195300"/>
            </a:xfrm>
          </p:grpSpPr>
          <p:sp>
            <p:nvSpPr>
              <p:cNvPr id="6138" name="Google Shape;6138;p8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83"/>
            <p:cNvGrpSpPr/>
            <p:nvPr/>
          </p:nvGrpSpPr>
          <p:grpSpPr>
            <a:xfrm>
              <a:off x="4509813" y="4398114"/>
              <a:ext cx="103162" cy="103198"/>
              <a:chOff x="2277975" y="2021700"/>
              <a:chExt cx="215325" cy="215400"/>
            </a:xfrm>
          </p:grpSpPr>
          <p:sp>
            <p:nvSpPr>
              <p:cNvPr id="6141" name="Google Shape;6141;p83"/>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3" name="Google Shape;6143;p83"/>
          <p:cNvGrpSpPr/>
          <p:nvPr/>
        </p:nvGrpSpPr>
        <p:grpSpPr>
          <a:xfrm>
            <a:off x="7961419" y="4049613"/>
            <a:ext cx="392275" cy="195300"/>
            <a:chOff x="4752588" y="4440200"/>
            <a:chExt cx="392275" cy="195300"/>
          </a:xfrm>
        </p:grpSpPr>
        <p:grpSp>
          <p:nvGrpSpPr>
            <p:cNvPr id="6144" name="Google Shape;6144;p83"/>
            <p:cNvGrpSpPr/>
            <p:nvPr/>
          </p:nvGrpSpPr>
          <p:grpSpPr>
            <a:xfrm>
              <a:off x="4950384" y="4469728"/>
              <a:ext cx="194479" cy="136244"/>
              <a:chOff x="3163375" y="2175125"/>
              <a:chExt cx="405925" cy="284375"/>
            </a:xfrm>
          </p:grpSpPr>
          <p:sp>
            <p:nvSpPr>
              <p:cNvPr id="6145" name="Google Shape;6145;p83"/>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83"/>
            <p:cNvGrpSpPr/>
            <p:nvPr/>
          </p:nvGrpSpPr>
          <p:grpSpPr>
            <a:xfrm>
              <a:off x="4752588" y="4440200"/>
              <a:ext cx="195300" cy="195300"/>
              <a:chOff x="4335888" y="4462425"/>
              <a:chExt cx="195300" cy="195300"/>
            </a:xfrm>
          </p:grpSpPr>
          <p:sp>
            <p:nvSpPr>
              <p:cNvPr id="6149" name="Google Shape;6149;p8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54" name="Shape 6154"/>
        <p:cNvGrpSpPr/>
        <p:nvPr/>
      </p:nvGrpSpPr>
      <p:grpSpPr>
        <a:xfrm>
          <a:off x="0" y="0"/>
          <a:ext cx="0" cy="0"/>
          <a:chOff x="0" y="0"/>
          <a:chExt cx="0" cy="0"/>
        </a:xfrm>
      </p:grpSpPr>
      <p:grpSp>
        <p:nvGrpSpPr>
          <p:cNvPr id="6155" name="Google Shape;6155;p84"/>
          <p:cNvGrpSpPr/>
          <p:nvPr/>
        </p:nvGrpSpPr>
        <p:grpSpPr>
          <a:xfrm>
            <a:off x="856199" y="1311179"/>
            <a:ext cx="322099" cy="370529"/>
            <a:chOff x="-42971725" y="3217825"/>
            <a:chExt cx="275675" cy="317125"/>
          </a:xfrm>
        </p:grpSpPr>
        <p:sp>
          <p:nvSpPr>
            <p:cNvPr id="6156" name="Google Shape;6156;p8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84"/>
          <p:cNvGrpSpPr/>
          <p:nvPr/>
        </p:nvGrpSpPr>
        <p:grpSpPr>
          <a:xfrm>
            <a:off x="828113" y="1779835"/>
            <a:ext cx="378270" cy="337551"/>
            <a:chOff x="-42996150" y="3612600"/>
            <a:chExt cx="323750" cy="288900"/>
          </a:xfrm>
        </p:grpSpPr>
        <p:sp>
          <p:nvSpPr>
            <p:cNvPr id="6160" name="Google Shape;6160;p8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84"/>
          <p:cNvGrpSpPr/>
          <p:nvPr/>
        </p:nvGrpSpPr>
        <p:grpSpPr>
          <a:xfrm>
            <a:off x="830874" y="2189205"/>
            <a:ext cx="372749" cy="370909"/>
            <a:chOff x="-42994575" y="3950300"/>
            <a:chExt cx="319025" cy="317450"/>
          </a:xfrm>
        </p:grpSpPr>
        <p:sp>
          <p:nvSpPr>
            <p:cNvPr id="6164" name="Google Shape;6164;p8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84"/>
          <p:cNvGrpSpPr/>
          <p:nvPr/>
        </p:nvGrpSpPr>
        <p:grpSpPr>
          <a:xfrm>
            <a:off x="2984269" y="1336037"/>
            <a:ext cx="371785" cy="370879"/>
            <a:chOff x="-41111350" y="3239100"/>
            <a:chExt cx="318200" cy="317425"/>
          </a:xfrm>
        </p:grpSpPr>
        <p:sp>
          <p:nvSpPr>
            <p:cNvPr id="6168" name="Google Shape;6168;p8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84"/>
          <p:cNvGrpSpPr/>
          <p:nvPr/>
        </p:nvGrpSpPr>
        <p:grpSpPr>
          <a:xfrm>
            <a:off x="2980588" y="1771568"/>
            <a:ext cx="379146" cy="370967"/>
            <a:chOff x="-41117650" y="3605525"/>
            <a:chExt cx="324500" cy="317500"/>
          </a:xfrm>
        </p:grpSpPr>
        <p:sp>
          <p:nvSpPr>
            <p:cNvPr id="6173" name="Google Shape;6173;p8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6" name="Google Shape;6176;p84"/>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7" name="Google Shape;6177;p84"/>
          <p:cNvGrpSpPr/>
          <p:nvPr/>
        </p:nvGrpSpPr>
        <p:grpSpPr>
          <a:xfrm>
            <a:off x="1806843" y="2663092"/>
            <a:ext cx="216271" cy="371814"/>
            <a:chOff x="-39205300" y="3220175"/>
            <a:chExt cx="185100" cy="318225"/>
          </a:xfrm>
        </p:grpSpPr>
        <p:sp>
          <p:nvSpPr>
            <p:cNvPr id="6178" name="Google Shape;6178;p8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84"/>
          <p:cNvGrpSpPr/>
          <p:nvPr/>
        </p:nvGrpSpPr>
        <p:grpSpPr>
          <a:xfrm>
            <a:off x="1772370" y="3123163"/>
            <a:ext cx="300016" cy="369273"/>
            <a:chOff x="-39248625" y="3588600"/>
            <a:chExt cx="256775" cy="316050"/>
          </a:xfrm>
        </p:grpSpPr>
        <p:sp>
          <p:nvSpPr>
            <p:cNvPr id="6181" name="Google Shape;6181;p8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84"/>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5" name="Google Shape;6185;p84"/>
          <p:cNvGrpSpPr/>
          <p:nvPr/>
        </p:nvGrpSpPr>
        <p:grpSpPr>
          <a:xfrm>
            <a:off x="1223084" y="1311179"/>
            <a:ext cx="429504" cy="370879"/>
            <a:chOff x="-42651700" y="3217825"/>
            <a:chExt cx="367600" cy="317425"/>
          </a:xfrm>
        </p:grpSpPr>
        <p:sp>
          <p:nvSpPr>
            <p:cNvPr id="6186" name="Google Shape;6186;p8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84"/>
          <p:cNvGrpSpPr/>
          <p:nvPr/>
        </p:nvGrpSpPr>
        <p:grpSpPr>
          <a:xfrm>
            <a:off x="1258516" y="1750829"/>
            <a:ext cx="358640" cy="363226"/>
            <a:chOff x="-42617300" y="3587775"/>
            <a:chExt cx="306950" cy="310875"/>
          </a:xfrm>
        </p:grpSpPr>
        <p:sp>
          <p:nvSpPr>
            <p:cNvPr id="6191" name="Google Shape;6191;p8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3" name="Google Shape;6193;p84"/>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4" name="Google Shape;6194;p84"/>
          <p:cNvGrpSpPr/>
          <p:nvPr/>
        </p:nvGrpSpPr>
        <p:grpSpPr>
          <a:xfrm>
            <a:off x="3430343" y="1335569"/>
            <a:ext cx="376926" cy="370324"/>
            <a:chOff x="-40748275" y="3238700"/>
            <a:chExt cx="322600" cy="316950"/>
          </a:xfrm>
        </p:grpSpPr>
        <p:sp>
          <p:nvSpPr>
            <p:cNvPr id="6195" name="Google Shape;6195;p8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84"/>
          <p:cNvGrpSpPr/>
          <p:nvPr/>
        </p:nvGrpSpPr>
        <p:grpSpPr>
          <a:xfrm>
            <a:off x="3432899" y="1803553"/>
            <a:ext cx="371814" cy="338690"/>
            <a:chOff x="-40745125" y="3632900"/>
            <a:chExt cx="318225" cy="289875"/>
          </a:xfrm>
        </p:grpSpPr>
        <p:sp>
          <p:nvSpPr>
            <p:cNvPr id="6202" name="Google Shape;6202;p8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84"/>
          <p:cNvGrpSpPr/>
          <p:nvPr/>
        </p:nvGrpSpPr>
        <p:grpSpPr>
          <a:xfrm>
            <a:off x="3437047" y="2214764"/>
            <a:ext cx="363518" cy="370178"/>
            <a:chOff x="-40742750" y="3972175"/>
            <a:chExt cx="311125" cy="316825"/>
          </a:xfrm>
        </p:grpSpPr>
        <p:sp>
          <p:nvSpPr>
            <p:cNvPr id="6210" name="Google Shape;6210;p8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84"/>
          <p:cNvGrpSpPr/>
          <p:nvPr/>
        </p:nvGrpSpPr>
        <p:grpSpPr>
          <a:xfrm>
            <a:off x="2219708" y="2664932"/>
            <a:ext cx="266892" cy="369974"/>
            <a:chOff x="-38860325" y="3221750"/>
            <a:chExt cx="228425" cy="316650"/>
          </a:xfrm>
        </p:grpSpPr>
        <p:sp>
          <p:nvSpPr>
            <p:cNvPr id="6213" name="Google Shape;6213;p8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84"/>
          <p:cNvGrpSpPr/>
          <p:nvPr/>
        </p:nvGrpSpPr>
        <p:grpSpPr>
          <a:xfrm>
            <a:off x="2170515" y="3126989"/>
            <a:ext cx="380081" cy="367111"/>
            <a:chOff x="-38905225" y="3591875"/>
            <a:chExt cx="325300" cy="314200"/>
          </a:xfrm>
        </p:grpSpPr>
        <p:sp>
          <p:nvSpPr>
            <p:cNvPr id="6218" name="Google Shape;6218;p8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84"/>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2" name="Google Shape;6222;p84"/>
          <p:cNvGrpSpPr/>
          <p:nvPr/>
        </p:nvGrpSpPr>
        <p:grpSpPr>
          <a:xfrm>
            <a:off x="3977265" y="3112069"/>
            <a:ext cx="290815" cy="369740"/>
            <a:chOff x="-37370925" y="3579105"/>
            <a:chExt cx="248900" cy="316450"/>
          </a:xfrm>
        </p:grpSpPr>
        <p:sp>
          <p:nvSpPr>
            <p:cNvPr id="6223" name="Google Shape;6223;p8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5" name="Google Shape;6225;p84"/>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7" name="Google Shape;6227;p84"/>
          <p:cNvGrpSpPr/>
          <p:nvPr/>
        </p:nvGrpSpPr>
        <p:grpSpPr>
          <a:xfrm>
            <a:off x="1670640" y="2190140"/>
            <a:ext cx="371814" cy="369974"/>
            <a:chOff x="-42259725" y="3951100"/>
            <a:chExt cx="318225" cy="316650"/>
          </a:xfrm>
        </p:grpSpPr>
        <p:sp>
          <p:nvSpPr>
            <p:cNvPr id="6228" name="Google Shape;6228;p8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84"/>
          <p:cNvGrpSpPr/>
          <p:nvPr/>
        </p:nvGrpSpPr>
        <p:grpSpPr>
          <a:xfrm>
            <a:off x="3869002" y="1369161"/>
            <a:ext cx="370879" cy="337755"/>
            <a:chOff x="-40378075" y="3267450"/>
            <a:chExt cx="317425" cy="289075"/>
          </a:xfrm>
        </p:grpSpPr>
        <p:sp>
          <p:nvSpPr>
            <p:cNvPr id="6231" name="Google Shape;6231;p8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84"/>
          <p:cNvGrpSpPr/>
          <p:nvPr/>
        </p:nvGrpSpPr>
        <p:grpSpPr>
          <a:xfrm>
            <a:off x="3872668" y="1770429"/>
            <a:ext cx="363548" cy="369974"/>
            <a:chOff x="-40372575" y="3604550"/>
            <a:chExt cx="311150" cy="316650"/>
          </a:xfrm>
        </p:grpSpPr>
        <p:sp>
          <p:nvSpPr>
            <p:cNvPr id="6236" name="Google Shape;6236;p8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9" name="Google Shape;6239;p84"/>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84"/>
          <p:cNvGrpSpPr/>
          <p:nvPr/>
        </p:nvGrpSpPr>
        <p:grpSpPr>
          <a:xfrm>
            <a:off x="2596617" y="2663092"/>
            <a:ext cx="399038" cy="372165"/>
            <a:chOff x="-38542250" y="3220175"/>
            <a:chExt cx="341525" cy="318525"/>
          </a:xfrm>
        </p:grpSpPr>
        <p:sp>
          <p:nvSpPr>
            <p:cNvPr id="6241" name="Google Shape;6241;p8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84"/>
          <p:cNvGrpSpPr/>
          <p:nvPr/>
        </p:nvGrpSpPr>
        <p:grpSpPr>
          <a:xfrm>
            <a:off x="2618549" y="3122462"/>
            <a:ext cx="369974" cy="369068"/>
            <a:chOff x="-38537400" y="3588000"/>
            <a:chExt cx="316650" cy="315875"/>
          </a:xfrm>
        </p:grpSpPr>
        <p:sp>
          <p:nvSpPr>
            <p:cNvPr id="6245" name="Google Shape;6245;p8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84"/>
          <p:cNvGrpSpPr/>
          <p:nvPr/>
        </p:nvGrpSpPr>
        <p:grpSpPr>
          <a:xfrm>
            <a:off x="2617629" y="3579991"/>
            <a:ext cx="371814" cy="369974"/>
            <a:chOff x="-38538975" y="3954250"/>
            <a:chExt cx="318225" cy="316650"/>
          </a:xfrm>
        </p:grpSpPr>
        <p:sp>
          <p:nvSpPr>
            <p:cNvPr id="6250" name="Google Shape;6250;p8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84"/>
          <p:cNvGrpSpPr/>
          <p:nvPr/>
        </p:nvGrpSpPr>
        <p:grpSpPr>
          <a:xfrm>
            <a:off x="3934941" y="3574918"/>
            <a:ext cx="375465" cy="371814"/>
            <a:chOff x="-37385100" y="3949908"/>
            <a:chExt cx="321350" cy="318225"/>
          </a:xfrm>
        </p:grpSpPr>
        <p:sp>
          <p:nvSpPr>
            <p:cNvPr id="6253" name="Google Shape;6253;p8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84"/>
          <p:cNvGrpSpPr/>
          <p:nvPr/>
        </p:nvGrpSpPr>
        <p:grpSpPr>
          <a:xfrm>
            <a:off x="2110600" y="1310478"/>
            <a:ext cx="370909" cy="370675"/>
            <a:chOff x="-41895050" y="3217225"/>
            <a:chExt cx="317450" cy="317250"/>
          </a:xfrm>
        </p:grpSpPr>
        <p:sp>
          <p:nvSpPr>
            <p:cNvPr id="6256" name="Google Shape;6256;p8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84"/>
          <p:cNvGrpSpPr/>
          <p:nvPr/>
        </p:nvGrpSpPr>
        <p:grpSpPr>
          <a:xfrm>
            <a:off x="2110148" y="1747412"/>
            <a:ext cx="371814" cy="369974"/>
            <a:chOff x="-41893475" y="3584850"/>
            <a:chExt cx="318225" cy="316650"/>
          </a:xfrm>
        </p:grpSpPr>
        <p:sp>
          <p:nvSpPr>
            <p:cNvPr id="6262" name="Google Shape;6262;p8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6" name="Google Shape;6266;p84"/>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8" name="Google Shape;6268;p84"/>
          <p:cNvGrpSpPr/>
          <p:nvPr/>
        </p:nvGrpSpPr>
        <p:grpSpPr>
          <a:xfrm>
            <a:off x="880176" y="3142704"/>
            <a:ext cx="337522" cy="370909"/>
            <a:chOff x="-39998250" y="3605325"/>
            <a:chExt cx="288875" cy="317450"/>
          </a:xfrm>
        </p:grpSpPr>
        <p:sp>
          <p:nvSpPr>
            <p:cNvPr id="6269" name="Google Shape;6269;p8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84"/>
          <p:cNvGrpSpPr/>
          <p:nvPr/>
        </p:nvGrpSpPr>
        <p:grpSpPr>
          <a:xfrm>
            <a:off x="863950" y="3601168"/>
            <a:ext cx="369974" cy="369945"/>
            <a:chOff x="-40011050" y="3972375"/>
            <a:chExt cx="316650" cy="316625"/>
          </a:xfrm>
        </p:grpSpPr>
        <p:sp>
          <p:nvSpPr>
            <p:cNvPr id="6272" name="Google Shape;6272;p8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84"/>
          <p:cNvGrpSpPr/>
          <p:nvPr/>
        </p:nvGrpSpPr>
        <p:grpSpPr>
          <a:xfrm>
            <a:off x="3095881" y="2665867"/>
            <a:ext cx="266921" cy="369039"/>
            <a:chOff x="-38129425" y="3222550"/>
            <a:chExt cx="228450" cy="315850"/>
          </a:xfrm>
        </p:grpSpPr>
        <p:sp>
          <p:nvSpPr>
            <p:cNvPr id="6275" name="Google Shape;6275;p8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84"/>
          <p:cNvGrpSpPr/>
          <p:nvPr/>
        </p:nvGrpSpPr>
        <p:grpSpPr>
          <a:xfrm>
            <a:off x="3050850" y="3122462"/>
            <a:ext cx="371785" cy="369974"/>
            <a:chOff x="-38172725" y="3588000"/>
            <a:chExt cx="318200" cy="316650"/>
          </a:xfrm>
        </p:grpSpPr>
        <p:sp>
          <p:nvSpPr>
            <p:cNvPr id="6278" name="Google Shape;6278;p8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84"/>
          <p:cNvGrpSpPr/>
          <p:nvPr/>
        </p:nvGrpSpPr>
        <p:grpSpPr>
          <a:xfrm>
            <a:off x="3126752" y="3580897"/>
            <a:ext cx="219981" cy="369974"/>
            <a:chOff x="-38109725" y="3955025"/>
            <a:chExt cx="188275" cy="316650"/>
          </a:xfrm>
        </p:grpSpPr>
        <p:sp>
          <p:nvSpPr>
            <p:cNvPr id="6287" name="Google Shape;6287;p8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84"/>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0" name="Google Shape;6290;p84"/>
          <p:cNvGrpSpPr/>
          <p:nvPr/>
        </p:nvGrpSpPr>
        <p:grpSpPr>
          <a:xfrm>
            <a:off x="2542151" y="1312318"/>
            <a:ext cx="373654" cy="369068"/>
            <a:chOff x="-41530375" y="3218800"/>
            <a:chExt cx="319800" cy="315875"/>
          </a:xfrm>
        </p:grpSpPr>
        <p:sp>
          <p:nvSpPr>
            <p:cNvPr id="6291" name="Google Shape;6291;p8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84"/>
          <p:cNvGrpSpPr/>
          <p:nvPr/>
        </p:nvGrpSpPr>
        <p:grpSpPr>
          <a:xfrm>
            <a:off x="2544444" y="1827476"/>
            <a:ext cx="369068" cy="289004"/>
            <a:chOff x="-41526450" y="3653375"/>
            <a:chExt cx="315875" cy="247350"/>
          </a:xfrm>
        </p:grpSpPr>
        <p:sp>
          <p:nvSpPr>
            <p:cNvPr id="6294" name="Google Shape;6294;p8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84"/>
          <p:cNvGrpSpPr/>
          <p:nvPr/>
        </p:nvGrpSpPr>
        <p:grpSpPr>
          <a:xfrm>
            <a:off x="2545831" y="2190140"/>
            <a:ext cx="366293" cy="369974"/>
            <a:chOff x="-41526450" y="3951100"/>
            <a:chExt cx="313500" cy="316650"/>
          </a:xfrm>
        </p:grpSpPr>
        <p:sp>
          <p:nvSpPr>
            <p:cNvPr id="6297" name="Google Shape;6297;p8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84"/>
          <p:cNvGrpSpPr/>
          <p:nvPr/>
        </p:nvGrpSpPr>
        <p:grpSpPr>
          <a:xfrm>
            <a:off x="1311086" y="2684269"/>
            <a:ext cx="339595" cy="371814"/>
            <a:chOff x="-39625900" y="3238300"/>
            <a:chExt cx="290650" cy="318225"/>
          </a:xfrm>
        </p:grpSpPr>
        <p:sp>
          <p:nvSpPr>
            <p:cNvPr id="6301" name="Google Shape;6301;p8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3" name="Google Shape;6303;p84"/>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4" name="Google Shape;6304;p84"/>
          <p:cNvGrpSpPr/>
          <p:nvPr/>
        </p:nvGrpSpPr>
        <p:grpSpPr>
          <a:xfrm>
            <a:off x="1305137" y="3600730"/>
            <a:ext cx="366293" cy="370441"/>
            <a:chOff x="-39647175" y="3972000"/>
            <a:chExt cx="313500" cy="317050"/>
          </a:xfrm>
        </p:grpSpPr>
        <p:sp>
          <p:nvSpPr>
            <p:cNvPr id="6305" name="Google Shape;6305;p8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84"/>
          <p:cNvGrpSpPr/>
          <p:nvPr/>
        </p:nvGrpSpPr>
        <p:grpSpPr>
          <a:xfrm>
            <a:off x="3474265" y="2664728"/>
            <a:ext cx="375495" cy="370879"/>
            <a:chOff x="-37808850" y="3221575"/>
            <a:chExt cx="321375" cy="317425"/>
          </a:xfrm>
        </p:grpSpPr>
        <p:sp>
          <p:nvSpPr>
            <p:cNvPr id="6309" name="Google Shape;6309;p8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84"/>
          <p:cNvGrpSpPr/>
          <p:nvPr/>
        </p:nvGrpSpPr>
        <p:grpSpPr>
          <a:xfrm>
            <a:off x="3483038" y="3186759"/>
            <a:ext cx="372749" cy="241158"/>
            <a:chOff x="-37806500" y="3643030"/>
            <a:chExt cx="319025" cy="206400"/>
          </a:xfrm>
        </p:grpSpPr>
        <p:sp>
          <p:nvSpPr>
            <p:cNvPr id="6312" name="Google Shape;6312;p8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84"/>
          <p:cNvGrpSpPr/>
          <p:nvPr/>
        </p:nvGrpSpPr>
        <p:grpSpPr>
          <a:xfrm>
            <a:off x="3485346" y="3579056"/>
            <a:ext cx="368134" cy="371814"/>
            <a:chOff x="-37804925" y="3953450"/>
            <a:chExt cx="315075" cy="318225"/>
          </a:xfrm>
        </p:grpSpPr>
        <p:sp>
          <p:nvSpPr>
            <p:cNvPr id="6315" name="Google Shape;6315;p8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8" name="Google Shape;6318;p84"/>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9" name="Google Shape;6319;p84"/>
          <p:cNvGrpSpPr/>
          <p:nvPr/>
        </p:nvGrpSpPr>
        <p:grpSpPr>
          <a:xfrm>
            <a:off x="4840364" y="1328538"/>
            <a:ext cx="355663" cy="308725"/>
            <a:chOff x="-28462125" y="3199700"/>
            <a:chExt cx="298550" cy="259150"/>
          </a:xfrm>
        </p:grpSpPr>
        <p:sp>
          <p:nvSpPr>
            <p:cNvPr id="6320" name="Google Shape;6320;p8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84"/>
          <p:cNvGrpSpPr/>
          <p:nvPr/>
        </p:nvGrpSpPr>
        <p:grpSpPr>
          <a:xfrm>
            <a:off x="4841317" y="1763228"/>
            <a:ext cx="353757" cy="352833"/>
            <a:chOff x="-28461325" y="3545475"/>
            <a:chExt cx="296950" cy="296175"/>
          </a:xfrm>
        </p:grpSpPr>
        <p:sp>
          <p:nvSpPr>
            <p:cNvPr id="6324" name="Google Shape;6324;p8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84"/>
          <p:cNvGrpSpPr/>
          <p:nvPr/>
        </p:nvGrpSpPr>
        <p:grpSpPr>
          <a:xfrm>
            <a:off x="4837550" y="2213272"/>
            <a:ext cx="361292" cy="352803"/>
            <a:chOff x="-28463700" y="3914875"/>
            <a:chExt cx="303275" cy="296150"/>
          </a:xfrm>
        </p:grpSpPr>
        <p:sp>
          <p:nvSpPr>
            <p:cNvPr id="6331" name="Google Shape;6331;p8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84"/>
          <p:cNvGrpSpPr/>
          <p:nvPr/>
        </p:nvGrpSpPr>
        <p:grpSpPr>
          <a:xfrm>
            <a:off x="7072335" y="1369355"/>
            <a:ext cx="351880" cy="227092"/>
            <a:chOff x="-26573400" y="3224125"/>
            <a:chExt cx="295375" cy="190625"/>
          </a:xfrm>
        </p:grpSpPr>
        <p:sp>
          <p:nvSpPr>
            <p:cNvPr id="6334" name="Google Shape;6334;p8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84"/>
          <p:cNvGrpSpPr/>
          <p:nvPr/>
        </p:nvGrpSpPr>
        <p:grpSpPr>
          <a:xfrm>
            <a:off x="7072335" y="1763690"/>
            <a:ext cx="351880" cy="351910"/>
            <a:chOff x="-26573400" y="3546250"/>
            <a:chExt cx="295375" cy="295400"/>
          </a:xfrm>
        </p:grpSpPr>
        <p:sp>
          <p:nvSpPr>
            <p:cNvPr id="6337" name="Google Shape;6337;p8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84"/>
          <p:cNvGrpSpPr/>
          <p:nvPr/>
        </p:nvGrpSpPr>
        <p:grpSpPr>
          <a:xfrm>
            <a:off x="7060615" y="2213599"/>
            <a:ext cx="375319" cy="352148"/>
            <a:chOff x="-26583625" y="3917025"/>
            <a:chExt cx="315050" cy="295600"/>
          </a:xfrm>
        </p:grpSpPr>
        <p:sp>
          <p:nvSpPr>
            <p:cNvPr id="6343" name="Google Shape;6343;p8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7" name="Google Shape;6347;p84"/>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8" name="Google Shape;6348;p84"/>
          <p:cNvGrpSpPr/>
          <p:nvPr/>
        </p:nvGrpSpPr>
        <p:grpSpPr>
          <a:xfrm>
            <a:off x="5759130" y="3172629"/>
            <a:ext cx="289039" cy="352833"/>
            <a:chOff x="-24694925" y="3518700"/>
            <a:chExt cx="242625" cy="296175"/>
          </a:xfrm>
        </p:grpSpPr>
        <p:sp>
          <p:nvSpPr>
            <p:cNvPr id="6349" name="Google Shape;6349;p8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84"/>
          <p:cNvGrpSpPr/>
          <p:nvPr/>
        </p:nvGrpSpPr>
        <p:grpSpPr>
          <a:xfrm>
            <a:off x="5758668" y="3622657"/>
            <a:ext cx="289962" cy="352833"/>
            <a:chOff x="-24709100" y="3888875"/>
            <a:chExt cx="243400" cy="296175"/>
          </a:xfrm>
        </p:grpSpPr>
        <p:sp>
          <p:nvSpPr>
            <p:cNvPr id="6354" name="Google Shape;6354;p8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84"/>
          <p:cNvGrpSpPr/>
          <p:nvPr/>
        </p:nvGrpSpPr>
        <p:grpSpPr>
          <a:xfrm>
            <a:off x="7958668" y="2695320"/>
            <a:ext cx="356556" cy="349557"/>
            <a:chOff x="-22863675" y="3131775"/>
            <a:chExt cx="299300" cy="293425"/>
          </a:xfrm>
        </p:grpSpPr>
        <p:sp>
          <p:nvSpPr>
            <p:cNvPr id="6358" name="Google Shape;6358;p8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84"/>
          <p:cNvGrpSpPr/>
          <p:nvPr/>
        </p:nvGrpSpPr>
        <p:grpSpPr>
          <a:xfrm>
            <a:off x="5301532" y="1306499"/>
            <a:ext cx="310602" cy="352803"/>
            <a:chOff x="-28069875" y="3175300"/>
            <a:chExt cx="260725" cy="296150"/>
          </a:xfrm>
        </p:grpSpPr>
        <p:sp>
          <p:nvSpPr>
            <p:cNvPr id="6362" name="Google Shape;6362;p8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1" name="Google Shape;6371;p84"/>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2" name="Google Shape;6372;p84"/>
          <p:cNvGrpSpPr/>
          <p:nvPr/>
        </p:nvGrpSpPr>
        <p:grpSpPr>
          <a:xfrm>
            <a:off x="5342810" y="2213733"/>
            <a:ext cx="228045" cy="351880"/>
            <a:chOff x="-28032075" y="3916450"/>
            <a:chExt cx="191425" cy="295375"/>
          </a:xfrm>
        </p:grpSpPr>
        <p:sp>
          <p:nvSpPr>
            <p:cNvPr id="6373" name="Google Shape;6373;p8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84"/>
          <p:cNvGrpSpPr/>
          <p:nvPr/>
        </p:nvGrpSpPr>
        <p:grpSpPr>
          <a:xfrm>
            <a:off x="7508157" y="1306484"/>
            <a:ext cx="352833" cy="352833"/>
            <a:chOff x="-26201650" y="3176075"/>
            <a:chExt cx="296175" cy="296175"/>
          </a:xfrm>
        </p:grpSpPr>
        <p:sp>
          <p:nvSpPr>
            <p:cNvPr id="6377" name="Google Shape;6377;p8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84"/>
          <p:cNvGrpSpPr/>
          <p:nvPr/>
        </p:nvGrpSpPr>
        <p:grpSpPr>
          <a:xfrm>
            <a:off x="7507680" y="1763705"/>
            <a:ext cx="353786" cy="351880"/>
            <a:chOff x="-26204800" y="3547050"/>
            <a:chExt cx="296975" cy="295375"/>
          </a:xfrm>
        </p:grpSpPr>
        <p:sp>
          <p:nvSpPr>
            <p:cNvPr id="6380" name="Google Shape;6380;p8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2" name="Google Shape;6382;p84"/>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84"/>
          <p:cNvGrpSpPr/>
          <p:nvPr/>
        </p:nvGrpSpPr>
        <p:grpSpPr>
          <a:xfrm>
            <a:off x="6178935" y="2693683"/>
            <a:ext cx="345328" cy="352833"/>
            <a:chOff x="-24353875" y="3147725"/>
            <a:chExt cx="289875" cy="296175"/>
          </a:xfrm>
        </p:grpSpPr>
        <p:sp>
          <p:nvSpPr>
            <p:cNvPr id="6384" name="Google Shape;6384;p8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84"/>
          <p:cNvGrpSpPr/>
          <p:nvPr/>
        </p:nvGrpSpPr>
        <p:grpSpPr>
          <a:xfrm>
            <a:off x="6186917" y="3173090"/>
            <a:ext cx="329365" cy="351910"/>
            <a:chOff x="-24344425" y="3519475"/>
            <a:chExt cx="276475" cy="295400"/>
          </a:xfrm>
        </p:grpSpPr>
        <p:sp>
          <p:nvSpPr>
            <p:cNvPr id="6387" name="Google Shape;6387;p8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84"/>
          <p:cNvGrpSpPr/>
          <p:nvPr/>
        </p:nvGrpSpPr>
        <p:grpSpPr>
          <a:xfrm>
            <a:off x="6176597" y="3625010"/>
            <a:ext cx="350004" cy="348128"/>
            <a:chOff x="-24353075" y="3891250"/>
            <a:chExt cx="293800" cy="292225"/>
          </a:xfrm>
        </p:grpSpPr>
        <p:sp>
          <p:nvSpPr>
            <p:cNvPr id="6390" name="Google Shape;6390;p8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84"/>
          <p:cNvGrpSpPr/>
          <p:nvPr/>
        </p:nvGrpSpPr>
        <p:grpSpPr>
          <a:xfrm>
            <a:off x="7960068" y="3173313"/>
            <a:ext cx="353757" cy="351463"/>
            <a:chOff x="-22845575" y="3504075"/>
            <a:chExt cx="296950" cy="295025"/>
          </a:xfrm>
        </p:grpSpPr>
        <p:sp>
          <p:nvSpPr>
            <p:cNvPr id="6393" name="Google Shape;6393;p8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84"/>
          <p:cNvGrpSpPr/>
          <p:nvPr/>
        </p:nvGrpSpPr>
        <p:grpSpPr>
          <a:xfrm>
            <a:off x="5753249" y="1306961"/>
            <a:ext cx="299344" cy="351880"/>
            <a:chOff x="-27691025" y="3175300"/>
            <a:chExt cx="251275" cy="295375"/>
          </a:xfrm>
        </p:grpSpPr>
        <p:sp>
          <p:nvSpPr>
            <p:cNvPr id="6396" name="Google Shape;6396;p8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84"/>
          <p:cNvGrpSpPr/>
          <p:nvPr/>
        </p:nvGrpSpPr>
        <p:grpSpPr>
          <a:xfrm>
            <a:off x="5725566" y="1825637"/>
            <a:ext cx="354710" cy="228015"/>
            <a:chOff x="-27721750" y="3598250"/>
            <a:chExt cx="297750" cy="191400"/>
          </a:xfrm>
        </p:grpSpPr>
        <p:sp>
          <p:nvSpPr>
            <p:cNvPr id="6401" name="Google Shape;6401;p8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84"/>
          <p:cNvGrpSpPr/>
          <p:nvPr/>
        </p:nvGrpSpPr>
        <p:grpSpPr>
          <a:xfrm>
            <a:off x="5726966" y="2219183"/>
            <a:ext cx="351910" cy="340980"/>
            <a:chOff x="-27719400" y="3925600"/>
            <a:chExt cx="295400" cy="286225"/>
          </a:xfrm>
        </p:grpSpPr>
        <p:sp>
          <p:nvSpPr>
            <p:cNvPr id="6404" name="Google Shape;6404;p8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84"/>
          <p:cNvGrpSpPr/>
          <p:nvPr/>
        </p:nvGrpSpPr>
        <p:grpSpPr>
          <a:xfrm>
            <a:off x="7948238" y="1306023"/>
            <a:ext cx="353757" cy="353757"/>
            <a:chOff x="-25834600" y="3176875"/>
            <a:chExt cx="296950" cy="296950"/>
          </a:xfrm>
        </p:grpSpPr>
        <p:sp>
          <p:nvSpPr>
            <p:cNvPr id="6407" name="Google Shape;6407;p8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84"/>
          <p:cNvGrpSpPr/>
          <p:nvPr/>
        </p:nvGrpSpPr>
        <p:grpSpPr>
          <a:xfrm>
            <a:off x="7948238" y="1774024"/>
            <a:ext cx="353757" cy="331241"/>
            <a:chOff x="-25834600" y="3564375"/>
            <a:chExt cx="296950" cy="278050"/>
          </a:xfrm>
        </p:grpSpPr>
        <p:sp>
          <p:nvSpPr>
            <p:cNvPr id="6413" name="Google Shape;6413;p8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84"/>
          <p:cNvGrpSpPr/>
          <p:nvPr/>
        </p:nvGrpSpPr>
        <p:grpSpPr>
          <a:xfrm>
            <a:off x="7946362" y="2213376"/>
            <a:ext cx="357509" cy="352595"/>
            <a:chOff x="-25834600" y="3915850"/>
            <a:chExt cx="300100" cy="295975"/>
          </a:xfrm>
        </p:grpSpPr>
        <p:sp>
          <p:nvSpPr>
            <p:cNvPr id="6422" name="Google Shape;6422;p8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84"/>
          <p:cNvGrpSpPr/>
          <p:nvPr/>
        </p:nvGrpSpPr>
        <p:grpSpPr>
          <a:xfrm>
            <a:off x="6681790" y="2694606"/>
            <a:ext cx="228968" cy="350987"/>
            <a:chOff x="-23930925" y="3149300"/>
            <a:chExt cx="192200" cy="294625"/>
          </a:xfrm>
        </p:grpSpPr>
        <p:sp>
          <p:nvSpPr>
            <p:cNvPr id="6426" name="Google Shape;6426;p8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84"/>
          <p:cNvGrpSpPr/>
          <p:nvPr/>
        </p:nvGrpSpPr>
        <p:grpSpPr>
          <a:xfrm>
            <a:off x="6638620" y="3173090"/>
            <a:ext cx="315307" cy="351910"/>
            <a:chOff x="-23962425" y="3519475"/>
            <a:chExt cx="264675" cy="295400"/>
          </a:xfrm>
        </p:grpSpPr>
        <p:sp>
          <p:nvSpPr>
            <p:cNvPr id="6431" name="Google Shape;6431;p8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3" name="Google Shape;6433;p84"/>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4" name="Google Shape;6434;p84"/>
          <p:cNvGrpSpPr/>
          <p:nvPr/>
        </p:nvGrpSpPr>
        <p:grpSpPr>
          <a:xfrm>
            <a:off x="8017295" y="3623134"/>
            <a:ext cx="239302" cy="351880"/>
            <a:chOff x="-22788075" y="3904625"/>
            <a:chExt cx="200875" cy="295375"/>
          </a:xfrm>
        </p:grpSpPr>
        <p:sp>
          <p:nvSpPr>
            <p:cNvPr id="6435" name="Google Shape;6435;p8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84"/>
          <p:cNvGrpSpPr/>
          <p:nvPr/>
        </p:nvGrpSpPr>
        <p:grpSpPr>
          <a:xfrm>
            <a:off x="6172593" y="1306499"/>
            <a:ext cx="354710" cy="352803"/>
            <a:chOff x="-27351575" y="3175300"/>
            <a:chExt cx="297750" cy="296150"/>
          </a:xfrm>
        </p:grpSpPr>
        <p:sp>
          <p:nvSpPr>
            <p:cNvPr id="6440" name="Google Shape;6440;p8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84"/>
          <p:cNvGrpSpPr/>
          <p:nvPr/>
        </p:nvGrpSpPr>
        <p:grpSpPr>
          <a:xfrm>
            <a:off x="6218402" y="1758809"/>
            <a:ext cx="269293" cy="353072"/>
            <a:chOff x="-27313750" y="3545275"/>
            <a:chExt cx="226050" cy="296375"/>
          </a:xfrm>
        </p:grpSpPr>
        <p:sp>
          <p:nvSpPr>
            <p:cNvPr id="6445" name="Google Shape;6445;p8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84"/>
          <p:cNvGrpSpPr/>
          <p:nvPr/>
        </p:nvGrpSpPr>
        <p:grpSpPr>
          <a:xfrm>
            <a:off x="6172593" y="2211380"/>
            <a:ext cx="354710" cy="356586"/>
            <a:chOff x="-27351575" y="3915650"/>
            <a:chExt cx="297750" cy="299325"/>
          </a:xfrm>
        </p:grpSpPr>
        <p:sp>
          <p:nvSpPr>
            <p:cNvPr id="6449" name="Google Shape;6449;p8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84"/>
          <p:cNvGrpSpPr/>
          <p:nvPr/>
        </p:nvGrpSpPr>
        <p:grpSpPr>
          <a:xfrm>
            <a:off x="4860084" y="2693579"/>
            <a:ext cx="319060" cy="353042"/>
            <a:chOff x="-25445525" y="3175900"/>
            <a:chExt cx="267825" cy="296350"/>
          </a:xfrm>
        </p:grpSpPr>
        <p:sp>
          <p:nvSpPr>
            <p:cNvPr id="6452" name="Google Shape;6452;p8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84"/>
          <p:cNvGrpSpPr/>
          <p:nvPr/>
        </p:nvGrpSpPr>
        <p:grpSpPr>
          <a:xfrm>
            <a:off x="4841797" y="3183902"/>
            <a:ext cx="355633" cy="330288"/>
            <a:chOff x="-25465200" y="3565175"/>
            <a:chExt cx="298525" cy="277250"/>
          </a:xfrm>
        </p:grpSpPr>
        <p:sp>
          <p:nvSpPr>
            <p:cNvPr id="6456" name="Google Shape;6456;p8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84"/>
          <p:cNvGrpSpPr/>
          <p:nvPr/>
        </p:nvGrpSpPr>
        <p:grpSpPr>
          <a:xfrm>
            <a:off x="4841336" y="3623432"/>
            <a:ext cx="356556" cy="351285"/>
            <a:chOff x="-25465200" y="3916150"/>
            <a:chExt cx="299300" cy="294875"/>
          </a:xfrm>
        </p:grpSpPr>
        <p:sp>
          <p:nvSpPr>
            <p:cNvPr id="6459" name="Google Shape;6459;p8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84"/>
          <p:cNvGrpSpPr/>
          <p:nvPr/>
        </p:nvGrpSpPr>
        <p:grpSpPr>
          <a:xfrm>
            <a:off x="7068775" y="2693698"/>
            <a:ext cx="351880" cy="352803"/>
            <a:chOff x="-23615075" y="3148525"/>
            <a:chExt cx="295375" cy="296150"/>
          </a:xfrm>
        </p:grpSpPr>
        <p:sp>
          <p:nvSpPr>
            <p:cNvPr id="6462" name="Google Shape;6462;p8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6" name="Google Shape;6466;p84"/>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84"/>
          <p:cNvGrpSpPr/>
          <p:nvPr/>
        </p:nvGrpSpPr>
        <p:grpSpPr>
          <a:xfrm>
            <a:off x="7068299" y="3632977"/>
            <a:ext cx="352833" cy="332194"/>
            <a:chOff x="-23615075" y="3906200"/>
            <a:chExt cx="296175" cy="278850"/>
          </a:xfrm>
        </p:grpSpPr>
        <p:sp>
          <p:nvSpPr>
            <p:cNvPr id="6468" name="Google Shape;6468;p8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84"/>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84"/>
          <p:cNvGrpSpPr/>
          <p:nvPr/>
        </p:nvGrpSpPr>
        <p:grpSpPr>
          <a:xfrm>
            <a:off x="6617268" y="1306618"/>
            <a:ext cx="353757" cy="352565"/>
            <a:chOff x="-26980600" y="3175500"/>
            <a:chExt cx="296950" cy="295950"/>
          </a:xfrm>
        </p:grpSpPr>
        <p:sp>
          <p:nvSpPr>
            <p:cNvPr id="6473" name="Google Shape;6473;p8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6" name="Google Shape;6476;p84"/>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7" name="Google Shape;6477;p84"/>
          <p:cNvGrpSpPr/>
          <p:nvPr/>
        </p:nvGrpSpPr>
        <p:grpSpPr>
          <a:xfrm>
            <a:off x="6617744" y="2245154"/>
            <a:ext cx="352803" cy="289039"/>
            <a:chOff x="-26981375" y="3951875"/>
            <a:chExt cx="296150" cy="242625"/>
          </a:xfrm>
        </p:grpSpPr>
        <p:sp>
          <p:nvSpPr>
            <p:cNvPr id="6478" name="Google Shape;6478;p8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84"/>
          <p:cNvGrpSpPr/>
          <p:nvPr/>
        </p:nvGrpSpPr>
        <p:grpSpPr>
          <a:xfrm>
            <a:off x="5282787" y="2692745"/>
            <a:ext cx="351910" cy="354710"/>
            <a:chOff x="-25094250" y="3176075"/>
            <a:chExt cx="295400" cy="297750"/>
          </a:xfrm>
        </p:grpSpPr>
        <p:sp>
          <p:nvSpPr>
            <p:cNvPr id="6482" name="Google Shape;6482;p8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84"/>
          <p:cNvGrpSpPr/>
          <p:nvPr/>
        </p:nvGrpSpPr>
        <p:grpSpPr>
          <a:xfrm>
            <a:off x="5282787" y="3173106"/>
            <a:ext cx="351910" cy="351880"/>
            <a:chOff x="-25094250" y="3547050"/>
            <a:chExt cx="295400" cy="295375"/>
          </a:xfrm>
        </p:grpSpPr>
        <p:sp>
          <p:nvSpPr>
            <p:cNvPr id="6486" name="Google Shape;6486;p8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1" name="Google Shape;6491;p84"/>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2" name="Google Shape;6492;p84"/>
          <p:cNvGrpSpPr/>
          <p:nvPr/>
        </p:nvGrpSpPr>
        <p:grpSpPr>
          <a:xfrm>
            <a:off x="7514864" y="2693698"/>
            <a:ext cx="352803" cy="352803"/>
            <a:chOff x="-23245675" y="3148525"/>
            <a:chExt cx="296150" cy="296150"/>
          </a:xfrm>
        </p:grpSpPr>
        <p:sp>
          <p:nvSpPr>
            <p:cNvPr id="6493" name="Google Shape;6493;p8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6" name="Google Shape;6496;p84"/>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7" name="Google Shape;6497;p84"/>
          <p:cNvGrpSpPr/>
          <p:nvPr/>
        </p:nvGrpSpPr>
        <p:grpSpPr>
          <a:xfrm>
            <a:off x="7515325" y="3622672"/>
            <a:ext cx="351880" cy="352803"/>
            <a:chOff x="-23244900" y="3888100"/>
            <a:chExt cx="295375" cy="296150"/>
          </a:xfrm>
        </p:grpSpPr>
        <p:sp>
          <p:nvSpPr>
            <p:cNvPr id="6498" name="Google Shape;6498;p8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9" name="Google Shape;6509;p84"/>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511" name="Google Shape;6511;p84"/>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15" name="Shape 6515"/>
        <p:cNvGrpSpPr/>
        <p:nvPr/>
      </p:nvGrpSpPr>
      <p:grpSpPr>
        <a:xfrm>
          <a:off x="0" y="0"/>
          <a:ext cx="0" cy="0"/>
          <a:chOff x="0" y="0"/>
          <a:chExt cx="0" cy="0"/>
        </a:xfrm>
      </p:grpSpPr>
      <p:sp>
        <p:nvSpPr>
          <p:cNvPr id="6516" name="Google Shape;6516;p85"/>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7" name="Google Shape;6517;p85"/>
          <p:cNvGrpSpPr/>
          <p:nvPr/>
        </p:nvGrpSpPr>
        <p:grpSpPr>
          <a:xfrm>
            <a:off x="832654" y="1819647"/>
            <a:ext cx="367261" cy="367261"/>
            <a:chOff x="-65145700" y="3727425"/>
            <a:chExt cx="317425" cy="317425"/>
          </a:xfrm>
        </p:grpSpPr>
        <p:sp>
          <p:nvSpPr>
            <p:cNvPr id="6518" name="Google Shape;6518;p8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85"/>
          <p:cNvGrpSpPr/>
          <p:nvPr/>
        </p:nvGrpSpPr>
        <p:grpSpPr>
          <a:xfrm>
            <a:off x="835851" y="2248561"/>
            <a:ext cx="360868" cy="367261"/>
            <a:chOff x="-65144125" y="4094450"/>
            <a:chExt cx="311900" cy="317425"/>
          </a:xfrm>
        </p:grpSpPr>
        <p:sp>
          <p:nvSpPr>
            <p:cNvPr id="6521" name="Google Shape;6521;p8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4" name="Google Shape;6524;p85"/>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85"/>
          <p:cNvGrpSpPr/>
          <p:nvPr/>
        </p:nvGrpSpPr>
        <p:grpSpPr>
          <a:xfrm>
            <a:off x="3039420" y="1819256"/>
            <a:ext cx="370645" cy="368042"/>
            <a:chOff x="-63250675" y="3744075"/>
            <a:chExt cx="320350" cy="318100"/>
          </a:xfrm>
        </p:grpSpPr>
        <p:sp>
          <p:nvSpPr>
            <p:cNvPr id="6526" name="Google Shape;6526;p8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85"/>
          <p:cNvGrpSpPr/>
          <p:nvPr/>
        </p:nvGrpSpPr>
        <p:grpSpPr>
          <a:xfrm>
            <a:off x="3041112" y="2248561"/>
            <a:ext cx="367261" cy="367261"/>
            <a:chOff x="-63250675" y="4110200"/>
            <a:chExt cx="317425" cy="317425"/>
          </a:xfrm>
        </p:grpSpPr>
        <p:sp>
          <p:nvSpPr>
            <p:cNvPr id="6530" name="Google Shape;6530;p8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85"/>
          <p:cNvGrpSpPr/>
          <p:nvPr/>
        </p:nvGrpSpPr>
        <p:grpSpPr>
          <a:xfrm>
            <a:off x="1720159" y="2745656"/>
            <a:ext cx="359075" cy="358844"/>
            <a:chOff x="-61351725" y="3372400"/>
            <a:chExt cx="310350" cy="310150"/>
          </a:xfrm>
        </p:grpSpPr>
        <p:sp>
          <p:nvSpPr>
            <p:cNvPr id="6540" name="Google Shape;6540;p8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85"/>
          <p:cNvGrpSpPr/>
          <p:nvPr/>
        </p:nvGrpSpPr>
        <p:grpSpPr>
          <a:xfrm>
            <a:off x="1716514" y="3208713"/>
            <a:ext cx="366364" cy="333534"/>
            <a:chOff x="-61354875" y="3751050"/>
            <a:chExt cx="316650" cy="288275"/>
          </a:xfrm>
        </p:grpSpPr>
        <p:sp>
          <p:nvSpPr>
            <p:cNvPr id="6544" name="Google Shape;6544;p8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85"/>
          <p:cNvGrpSpPr/>
          <p:nvPr/>
        </p:nvGrpSpPr>
        <p:grpSpPr>
          <a:xfrm>
            <a:off x="1716514" y="3650352"/>
            <a:ext cx="366364" cy="367290"/>
            <a:chOff x="-61354875" y="4101525"/>
            <a:chExt cx="316650" cy="317450"/>
          </a:xfrm>
        </p:grpSpPr>
        <p:sp>
          <p:nvSpPr>
            <p:cNvPr id="6548" name="Google Shape;6548;p8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85"/>
          <p:cNvGrpSpPr/>
          <p:nvPr/>
        </p:nvGrpSpPr>
        <p:grpSpPr>
          <a:xfrm>
            <a:off x="3932949" y="2742228"/>
            <a:ext cx="368157" cy="365699"/>
            <a:chOff x="-59470075" y="3308975"/>
            <a:chExt cx="318200" cy="316075"/>
          </a:xfrm>
        </p:grpSpPr>
        <p:sp>
          <p:nvSpPr>
            <p:cNvPr id="6551" name="Google Shape;6551;p8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85"/>
          <p:cNvGrpSpPr/>
          <p:nvPr/>
        </p:nvGrpSpPr>
        <p:grpSpPr>
          <a:xfrm>
            <a:off x="1278379" y="1377933"/>
            <a:ext cx="367261" cy="364686"/>
            <a:chOff x="-64781025" y="3361050"/>
            <a:chExt cx="317425" cy="315200"/>
          </a:xfrm>
        </p:grpSpPr>
        <p:sp>
          <p:nvSpPr>
            <p:cNvPr id="6561" name="Google Shape;6561;p8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5" name="Google Shape;6565;p85"/>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5"/>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5"/>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8" name="Google Shape;6568;p85"/>
          <p:cNvGrpSpPr/>
          <p:nvPr/>
        </p:nvGrpSpPr>
        <p:grpSpPr>
          <a:xfrm>
            <a:off x="3482779" y="1819372"/>
            <a:ext cx="382765" cy="367810"/>
            <a:chOff x="-62890750" y="3747425"/>
            <a:chExt cx="330825" cy="317900"/>
          </a:xfrm>
        </p:grpSpPr>
        <p:sp>
          <p:nvSpPr>
            <p:cNvPr id="6569" name="Google Shape;6569;p8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85"/>
          <p:cNvGrpSpPr/>
          <p:nvPr/>
        </p:nvGrpSpPr>
        <p:grpSpPr>
          <a:xfrm>
            <a:off x="3490531" y="2249009"/>
            <a:ext cx="367261" cy="366364"/>
            <a:chOff x="-62884425" y="4111775"/>
            <a:chExt cx="317425" cy="316650"/>
          </a:xfrm>
        </p:grpSpPr>
        <p:sp>
          <p:nvSpPr>
            <p:cNvPr id="6584" name="Google Shape;6584;p8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85"/>
          <p:cNvGrpSpPr/>
          <p:nvPr/>
        </p:nvGrpSpPr>
        <p:grpSpPr>
          <a:xfrm>
            <a:off x="2163165" y="2745078"/>
            <a:ext cx="365438" cy="360001"/>
            <a:chOff x="-60991775" y="3376900"/>
            <a:chExt cx="315850" cy="311150"/>
          </a:xfrm>
        </p:grpSpPr>
        <p:sp>
          <p:nvSpPr>
            <p:cNvPr id="6587" name="Google Shape;6587;p8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85"/>
          <p:cNvGrpSpPr/>
          <p:nvPr/>
        </p:nvGrpSpPr>
        <p:grpSpPr>
          <a:xfrm>
            <a:off x="2162702" y="3195942"/>
            <a:ext cx="366364" cy="359075"/>
            <a:chOff x="-60988625" y="3740800"/>
            <a:chExt cx="316650" cy="310350"/>
          </a:xfrm>
        </p:grpSpPr>
        <p:sp>
          <p:nvSpPr>
            <p:cNvPr id="6591" name="Google Shape;6591;p8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85"/>
          <p:cNvGrpSpPr/>
          <p:nvPr/>
        </p:nvGrpSpPr>
        <p:grpSpPr>
          <a:xfrm>
            <a:off x="2162702" y="3651393"/>
            <a:ext cx="366364" cy="365207"/>
            <a:chOff x="-60987850" y="4100950"/>
            <a:chExt cx="316650" cy="315650"/>
          </a:xfrm>
        </p:grpSpPr>
        <p:sp>
          <p:nvSpPr>
            <p:cNvPr id="6595" name="Google Shape;6595;p8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85"/>
          <p:cNvGrpSpPr/>
          <p:nvPr/>
        </p:nvGrpSpPr>
        <p:grpSpPr>
          <a:xfrm>
            <a:off x="3932486" y="3196853"/>
            <a:ext cx="369083" cy="357253"/>
            <a:chOff x="-59447250" y="3706150"/>
            <a:chExt cx="319000" cy="308775"/>
          </a:xfrm>
        </p:grpSpPr>
        <p:sp>
          <p:nvSpPr>
            <p:cNvPr id="6601" name="Google Shape;6601;p8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85"/>
          <p:cNvGrpSpPr/>
          <p:nvPr/>
        </p:nvGrpSpPr>
        <p:grpSpPr>
          <a:xfrm>
            <a:off x="1721214" y="1378164"/>
            <a:ext cx="368186" cy="364224"/>
            <a:chOff x="-64406125" y="3362225"/>
            <a:chExt cx="318225" cy="314800"/>
          </a:xfrm>
        </p:grpSpPr>
        <p:sp>
          <p:nvSpPr>
            <p:cNvPr id="6606" name="Google Shape;6606;p8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8" name="Google Shape;6608;p85"/>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9" name="Google Shape;6609;p85"/>
          <p:cNvGrpSpPr/>
          <p:nvPr/>
        </p:nvGrpSpPr>
        <p:grpSpPr>
          <a:xfrm>
            <a:off x="1721677" y="2249009"/>
            <a:ext cx="367261" cy="366364"/>
            <a:chOff x="-64410850" y="4094450"/>
            <a:chExt cx="317425" cy="316650"/>
          </a:xfrm>
        </p:grpSpPr>
        <p:sp>
          <p:nvSpPr>
            <p:cNvPr id="6610" name="Google Shape;6610;p8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3" name="Google Shape;6613;p85"/>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4" name="Google Shape;6614;p85"/>
          <p:cNvGrpSpPr/>
          <p:nvPr/>
        </p:nvGrpSpPr>
        <p:grpSpPr>
          <a:xfrm>
            <a:off x="3943225" y="1819083"/>
            <a:ext cx="365467" cy="368389"/>
            <a:chOff x="-62516625" y="3743175"/>
            <a:chExt cx="315875" cy="318400"/>
          </a:xfrm>
        </p:grpSpPr>
        <p:sp>
          <p:nvSpPr>
            <p:cNvPr id="6615" name="Google Shape;6615;p8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85"/>
          <p:cNvGrpSpPr/>
          <p:nvPr/>
        </p:nvGrpSpPr>
        <p:grpSpPr>
          <a:xfrm>
            <a:off x="3950065" y="2269054"/>
            <a:ext cx="351786" cy="326274"/>
            <a:chOff x="-62511900" y="4129100"/>
            <a:chExt cx="304050" cy="282000"/>
          </a:xfrm>
        </p:grpSpPr>
        <p:sp>
          <p:nvSpPr>
            <p:cNvPr id="6618" name="Google Shape;6618;p8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85"/>
          <p:cNvGrpSpPr/>
          <p:nvPr/>
        </p:nvGrpSpPr>
        <p:grpSpPr>
          <a:xfrm>
            <a:off x="2628187" y="2741448"/>
            <a:ext cx="310770" cy="367261"/>
            <a:chOff x="-60597975" y="3367475"/>
            <a:chExt cx="268600" cy="317425"/>
          </a:xfrm>
        </p:grpSpPr>
        <p:sp>
          <p:nvSpPr>
            <p:cNvPr id="6624" name="Google Shape;6624;p8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9" name="Google Shape;6629;p85"/>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0" name="Google Shape;6630;p85"/>
          <p:cNvGrpSpPr/>
          <p:nvPr/>
        </p:nvGrpSpPr>
        <p:grpSpPr>
          <a:xfrm>
            <a:off x="2600390" y="3702764"/>
            <a:ext cx="366364" cy="262465"/>
            <a:chOff x="-60621600" y="4145650"/>
            <a:chExt cx="316650" cy="226850"/>
          </a:xfrm>
        </p:grpSpPr>
        <p:sp>
          <p:nvSpPr>
            <p:cNvPr id="6631" name="Google Shape;6631;p8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85"/>
          <p:cNvGrpSpPr/>
          <p:nvPr/>
        </p:nvGrpSpPr>
        <p:grpSpPr>
          <a:xfrm>
            <a:off x="3937042" y="3651263"/>
            <a:ext cx="359972" cy="365467"/>
            <a:chOff x="-59400775" y="4084200"/>
            <a:chExt cx="311125" cy="315875"/>
          </a:xfrm>
        </p:grpSpPr>
        <p:sp>
          <p:nvSpPr>
            <p:cNvPr id="6635" name="Google Shape;6635;p8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85"/>
          <p:cNvGrpSpPr/>
          <p:nvPr/>
        </p:nvGrpSpPr>
        <p:grpSpPr>
          <a:xfrm>
            <a:off x="2161136" y="1377094"/>
            <a:ext cx="365438" cy="366364"/>
            <a:chOff x="-64044600" y="3360375"/>
            <a:chExt cx="315850" cy="316650"/>
          </a:xfrm>
        </p:grpSpPr>
        <p:sp>
          <p:nvSpPr>
            <p:cNvPr id="6642" name="Google Shape;6642;p8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85"/>
          <p:cNvGrpSpPr/>
          <p:nvPr/>
        </p:nvGrpSpPr>
        <p:grpSpPr>
          <a:xfrm>
            <a:off x="2187559" y="1819647"/>
            <a:ext cx="312592" cy="367261"/>
            <a:chOff x="-64022550" y="3727425"/>
            <a:chExt cx="270175" cy="317425"/>
          </a:xfrm>
        </p:grpSpPr>
        <p:sp>
          <p:nvSpPr>
            <p:cNvPr id="6646" name="Google Shape;6646;p8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85"/>
          <p:cNvGrpSpPr/>
          <p:nvPr/>
        </p:nvGrpSpPr>
        <p:grpSpPr>
          <a:xfrm>
            <a:off x="2211697" y="2248547"/>
            <a:ext cx="264317" cy="367290"/>
            <a:chOff x="-64001300" y="4093650"/>
            <a:chExt cx="228450" cy="317450"/>
          </a:xfrm>
        </p:grpSpPr>
        <p:sp>
          <p:nvSpPr>
            <p:cNvPr id="6650" name="Google Shape;6650;p8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85"/>
          <p:cNvGrpSpPr/>
          <p:nvPr/>
        </p:nvGrpSpPr>
        <p:grpSpPr>
          <a:xfrm>
            <a:off x="830701" y="2741838"/>
            <a:ext cx="359972" cy="366480"/>
            <a:chOff x="-62148800" y="3377700"/>
            <a:chExt cx="311125" cy="316750"/>
          </a:xfrm>
        </p:grpSpPr>
        <p:sp>
          <p:nvSpPr>
            <p:cNvPr id="6655" name="Google Shape;6655;p8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85"/>
          <p:cNvGrpSpPr/>
          <p:nvPr/>
        </p:nvGrpSpPr>
        <p:grpSpPr>
          <a:xfrm>
            <a:off x="826608" y="3191835"/>
            <a:ext cx="368157" cy="367290"/>
            <a:chOff x="-62154300" y="3743950"/>
            <a:chExt cx="318200" cy="317450"/>
          </a:xfrm>
        </p:grpSpPr>
        <p:sp>
          <p:nvSpPr>
            <p:cNvPr id="6658" name="Google Shape;6658;p8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85"/>
          <p:cNvGrpSpPr/>
          <p:nvPr/>
        </p:nvGrpSpPr>
        <p:grpSpPr>
          <a:xfrm>
            <a:off x="826594" y="3650815"/>
            <a:ext cx="368186" cy="366364"/>
            <a:chOff x="-62151950" y="4111775"/>
            <a:chExt cx="318225" cy="316650"/>
          </a:xfrm>
        </p:grpSpPr>
        <p:sp>
          <p:nvSpPr>
            <p:cNvPr id="6661" name="Google Shape;6661;p8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85"/>
          <p:cNvGrpSpPr/>
          <p:nvPr/>
        </p:nvGrpSpPr>
        <p:grpSpPr>
          <a:xfrm>
            <a:off x="3045218" y="2741361"/>
            <a:ext cx="368157" cy="367434"/>
            <a:chOff x="-60254550" y="3367325"/>
            <a:chExt cx="318200" cy="317575"/>
          </a:xfrm>
        </p:grpSpPr>
        <p:sp>
          <p:nvSpPr>
            <p:cNvPr id="6666" name="Google Shape;6666;p8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85"/>
          <p:cNvGrpSpPr/>
          <p:nvPr/>
        </p:nvGrpSpPr>
        <p:grpSpPr>
          <a:xfrm>
            <a:off x="3046115" y="3192355"/>
            <a:ext cx="366364" cy="366248"/>
            <a:chOff x="-60255350" y="3733825"/>
            <a:chExt cx="316650" cy="316550"/>
          </a:xfrm>
        </p:grpSpPr>
        <p:sp>
          <p:nvSpPr>
            <p:cNvPr id="6671" name="Google Shape;6671;p8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85"/>
          <p:cNvGrpSpPr/>
          <p:nvPr/>
        </p:nvGrpSpPr>
        <p:grpSpPr>
          <a:xfrm>
            <a:off x="3073912" y="3651263"/>
            <a:ext cx="310770" cy="365467"/>
            <a:chOff x="-60232500" y="4101525"/>
            <a:chExt cx="268600" cy="315875"/>
          </a:xfrm>
        </p:grpSpPr>
        <p:sp>
          <p:nvSpPr>
            <p:cNvPr id="6679" name="Google Shape;6679;p8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1" name="Google Shape;6681;p85"/>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2" name="Google Shape;6682;p85"/>
          <p:cNvGrpSpPr/>
          <p:nvPr/>
        </p:nvGrpSpPr>
        <p:grpSpPr>
          <a:xfrm>
            <a:off x="2606912" y="1377094"/>
            <a:ext cx="368186" cy="366364"/>
            <a:chOff x="-63679950" y="3360375"/>
            <a:chExt cx="318225" cy="316650"/>
          </a:xfrm>
        </p:grpSpPr>
        <p:sp>
          <p:nvSpPr>
            <p:cNvPr id="6683" name="Google Shape;6683;p8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7" name="Google Shape;6687;p85"/>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8" name="Google Shape;6688;p85"/>
          <p:cNvGrpSpPr/>
          <p:nvPr/>
        </p:nvGrpSpPr>
        <p:grpSpPr>
          <a:xfrm>
            <a:off x="2605539" y="2248431"/>
            <a:ext cx="370934" cy="367521"/>
            <a:chOff x="-63679950" y="4093450"/>
            <a:chExt cx="320600" cy="317650"/>
          </a:xfrm>
        </p:grpSpPr>
        <p:sp>
          <p:nvSpPr>
            <p:cNvPr id="6689" name="Google Shape;6689;p8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85"/>
          <p:cNvGrpSpPr/>
          <p:nvPr/>
        </p:nvGrpSpPr>
        <p:grpSpPr>
          <a:xfrm>
            <a:off x="1265656" y="2741433"/>
            <a:ext cx="366364" cy="367290"/>
            <a:chOff x="-61784125" y="3377700"/>
            <a:chExt cx="316650" cy="317450"/>
          </a:xfrm>
        </p:grpSpPr>
        <p:sp>
          <p:nvSpPr>
            <p:cNvPr id="6693" name="Google Shape;6693;p8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85"/>
          <p:cNvGrpSpPr/>
          <p:nvPr/>
        </p:nvGrpSpPr>
        <p:grpSpPr>
          <a:xfrm>
            <a:off x="1265656" y="3191835"/>
            <a:ext cx="366364" cy="367290"/>
            <a:chOff x="-61783350" y="3743950"/>
            <a:chExt cx="316650" cy="317450"/>
          </a:xfrm>
        </p:grpSpPr>
        <p:sp>
          <p:nvSpPr>
            <p:cNvPr id="6701" name="Google Shape;6701;p8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3" name="Google Shape;6703;p85"/>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5"/>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5"/>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6" name="Google Shape;6706;p85"/>
          <p:cNvGrpSpPr/>
          <p:nvPr/>
        </p:nvGrpSpPr>
        <p:grpSpPr>
          <a:xfrm>
            <a:off x="3487080" y="3651668"/>
            <a:ext cx="369112" cy="364657"/>
            <a:chOff x="-59869425" y="4102225"/>
            <a:chExt cx="319025" cy="315175"/>
          </a:xfrm>
        </p:grpSpPr>
        <p:sp>
          <p:nvSpPr>
            <p:cNvPr id="6707" name="Google Shape;6707;p8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85"/>
          <p:cNvGrpSpPr/>
          <p:nvPr/>
        </p:nvGrpSpPr>
        <p:grpSpPr>
          <a:xfrm>
            <a:off x="2605883" y="4120490"/>
            <a:ext cx="366364" cy="365467"/>
            <a:chOff x="-59029025" y="3711650"/>
            <a:chExt cx="316650" cy="315875"/>
          </a:xfrm>
        </p:grpSpPr>
        <p:sp>
          <p:nvSpPr>
            <p:cNvPr id="6712" name="Google Shape;6712;p8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85"/>
          <p:cNvGrpSpPr/>
          <p:nvPr/>
        </p:nvGrpSpPr>
        <p:grpSpPr>
          <a:xfrm>
            <a:off x="4841373" y="1398014"/>
            <a:ext cx="351940" cy="348188"/>
            <a:chOff x="581525" y="3254850"/>
            <a:chExt cx="297750" cy="294575"/>
          </a:xfrm>
        </p:grpSpPr>
        <p:sp>
          <p:nvSpPr>
            <p:cNvPr id="6720" name="Google Shape;6720;p8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85"/>
          <p:cNvGrpSpPr/>
          <p:nvPr/>
        </p:nvGrpSpPr>
        <p:grpSpPr>
          <a:xfrm>
            <a:off x="4840442" y="1836950"/>
            <a:ext cx="353802" cy="351497"/>
            <a:chOff x="580725" y="3617925"/>
            <a:chExt cx="299325" cy="297375"/>
          </a:xfrm>
        </p:grpSpPr>
        <p:sp>
          <p:nvSpPr>
            <p:cNvPr id="6724" name="Google Shape;6724;p8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85"/>
          <p:cNvGrpSpPr/>
          <p:nvPr/>
        </p:nvGrpSpPr>
        <p:grpSpPr>
          <a:xfrm>
            <a:off x="4842304" y="2284140"/>
            <a:ext cx="350079" cy="350079"/>
            <a:chOff x="583100" y="3982600"/>
            <a:chExt cx="296175" cy="296175"/>
          </a:xfrm>
        </p:grpSpPr>
        <p:sp>
          <p:nvSpPr>
            <p:cNvPr id="6730" name="Google Shape;6730;p8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85"/>
          <p:cNvGrpSpPr/>
          <p:nvPr/>
        </p:nvGrpSpPr>
        <p:grpSpPr>
          <a:xfrm>
            <a:off x="7074918" y="1397764"/>
            <a:ext cx="307231" cy="348690"/>
            <a:chOff x="2423775" y="3226875"/>
            <a:chExt cx="259925" cy="295000"/>
          </a:xfrm>
        </p:grpSpPr>
        <p:sp>
          <p:nvSpPr>
            <p:cNvPr id="6738" name="Google Shape;6738;p8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85"/>
          <p:cNvGrpSpPr/>
          <p:nvPr/>
        </p:nvGrpSpPr>
        <p:grpSpPr>
          <a:xfrm>
            <a:off x="7052106" y="1839049"/>
            <a:ext cx="352857" cy="347301"/>
            <a:chOff x="2404875" y="3592725"/>
            <a:chExt cx="298525" cy="293825"/>
          </a:xfrm>
        </p:grpSpPr>
        <p:sp>
          <p:nvSpPr>
            <p:cNvPr id="6742" name="Google Shape;6742;p8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85"/>
          <p:cNvGrpSpPr/>
          <p:nvPr/>
        </p:nvGrpSpPr>
        <p:grpSpPr>
          <a:xfrm>
            <a:off x="7053036" y="2284614"/>
            <a:ext cx="350995" cy="349133"/>
            <a:chOff x="2404875" y="3955825"/>
            <a:chExt cx="296950" cy="295375"/>
          </a:xfrm>
        </p:grpSpPr>
        <p:sp>
          <p:nvSpPr>
            <p:cNvPr id="6746" name="Google Shape;6746;p8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85"/>
          <p:cNvGrpSpPr/>
          <p:nvPr/>
        </p:nvGrpSpPr>
        <p:grpSpPr>
          <a:xfrm>
            <a:off x="5747016" y="2748808"/>
            <a:ext cx="349163" cy="350079"/>
            <a:chOff x="4263650" y="3235150"/>
            <a:chExt cx="295400" cy="296175"/>
          </a:xfrm>
        </p:grpSpPr>
        <p:sp>
          <p:nvSpPr>
            <p:cNvPr id="6751" name="Google Shape;6751;p8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85"/>
          <p:cNvGrpSpPr/>
          <p:nvPr/>
        </p:nvGrpSpPr>
        <p:grpSpPr>
          <a:xfrm>
            <a:off x="5744696" y="3207969"/>
            <a:ext cx="353802" cy="327739"/>
            <a:chOff x="4266025" y="3609275"/>
            <a:chExt cx="299325" cy="277275"/>
          </a:xfrm>
        </p:grpSpPr>
        <p:sp>
          <p:nvSpPr>
            <p:cNvPr id="6757" name="Google Shape;6757;p8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85"/>
          <p:cNvGrpSpPr/>
          <p:nvPr/>
        </p:nvGrpSpPr>
        <p:grpSpPr>
          <a:xfrm>
            <a:off x="5745154" y="3673356"/>
            <a:ext cx="352886" cy="349133"/>
            <a:chOff x="4263650" y="3963700"/>
            <a:chExt cx="298550" cy="295375"/>
          </a:xfrm>
        </p:grpSpPr>
        <p:sp>
          <p:nvSpPr>
            <p:cNvPr id="6760" name="Google Shape;6760;p8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85"/>
          <p:cNvGrpSpPr/>
          <p:nvPr/>
        </p:nvGrpSpPr>
        <p:grpSpPr>
          <a:xfrm>
            <a:off x="8023491" y="2748809"/>
            <a:ext cx="226264" cy="350079"/>
            <a:chOff x="6164975" y="3211525"/>
            <a:chExt cx="191425" cy="296175"/>
          </a:xfrm>
        </p:grpSpPr>
        <p:sp>
          <p:nvSpPr>
            <p:cNvPr id="6768" name="Google Shape;6768;p8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85"/>
          <p:cNvGrpSpPr/>
          <p:nvPr/>
        </p:nvGrpSpPr>
        <p:grpSpPr>
          <a:xfrm>
            <a:off x="5285528" y="1397084"/>
            <a:ext cx="352886" cy="350049"/>
            <a:chOff x="946175" y="3253275"/>
            <a:chExt cx="298550" cy="296150"/>
          </a:xfrm>
        </p:grpSpPr>
        <p:sp>
          <p:nvSpPr>
            <p:cNvPr id="6776" name="Google Shape;6776;p8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85"/>
          <p:cNvGrpSpPr/>
          <p:nvPr/>
        </p:nvGrpSpPr>
        <p:grpSpPr>
          <a:xfrm>
            <a:off x="5286459" y="1839048"/>
            <a:ext cx="351024" cy="347301"/>
            <a:chOff x="946175" y="3619500"/>
            <a:chExt cx="296975" cy="293825"/>
          </a:xfrm>
        </p:grpSpPr>
        <p:sp>
          <p:nvSpPr>
            <p:cNvPr id="6782" name="Google Shape;6782;p8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85"/>
          <p:cNvGrpSpPr/>
          <p:nvPr/>
        </p:nvGrpSpPr>
        <p:grpSpPr>
          <a:xfrm>
            <a:off x="5286001" y="2283682"/>
            <a:ext cx="351940" cy="350995"/>
            <a:chOff x="944600" y="3981825"/>
            <a:chExt cx="297750" cy="296950"/>
          </a:xfrm>
        </p:grpSpPr>
        <p:sp>
          <p:nvSpPr>
            <p:cNvPr id="6789" name="Google Shape;6789;p8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85"/>
          <p:cNvGrpSpPr/>
          <p:nvPr/>
        </p:nvGrpSpPr>
        <p:grpSpPr>
          <a:xfrm>
            <a:off x="7502937" y="1397542"/>
            <a:ext cx="350079" cy="349133"/>
            <a:chOff x="2768750" y="3227275"/>
            <a:chExt cx="296175" cy="295375"/>
          </a:xfrm>
        </p:grpSpPr>
        <p:sp>
          <p:nvSpPr>
            <p:cNvPr id="6794" name="Google Shape;6794;p8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85"/>
          <p:cNvGrpSpPr/>
          <p:nvPr/>
        </p:nvGrpSpPr>
        <p:grpSpPr>
          <a:xfrm>
            <a:off x="7523888" y="1838414"/>
            <a:ext cx="308177" cy="348572"/>
            <a:chOff x="2786075" y="3591800"/>
            <a:chExt cx="260725" cy="294900"/>
          </a:xfrm>
        </p:grpSpPr>
        <p:sp>
          <p:nvSpPr>
            <p:cNvPr id="6803" name="Google Shape;6803;p8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85"/>
          <p:cNvGrpSpPr/>
          <p:nvPr/>
        </p:nvGrpSpPr>
        <p:grpSpPr>
          <a:xfrm>
            <a:off x="7564387" y="2284141"/>
            <a:ext cx="227180" cy="350079"/>
            <a:chOff x="2819150" y="3955025"/>
            <a:chExt cx="192200" cy="296175"/>
          </a:xfrm>
        </p:grpSpPr>
        <p:sp>
          <p:nvSpPr>
            <p:cNvPr id="6809" name="Google Shape;6809;p8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85"/>
          <p:cNvGrpSpPr/>
          <p:nvPr/>
        </p:nvGrpSpPr>
        <p:grpSpPr>
          <a:xfrm>
            <a:off x="6188160" y="2749739"/>
            <a:ext cx="349133" cy="348217"/>
            <a:chOff x="4629125" y="3235150"/>
            <a:chExt cx="295375" cy="294600"/>
          </a:xfrm>
        </p:grpSpPr>
        <p:sp>
          <p:nvSpPr>
            <p:cNvPr id="6814" name="Google Shape;6814;p8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85"/>
          <p:cNvGrpSpPr/>
          <p:nvPr/>
        </p:nvGrpSpPr>
        <p:grpSpPr>
          <a:xfrm>
            <a:off x="6188145" y="3197272"/>
            <a:ext cx="349163" cy="349133"/>
            <a:chOff x="4628325" y="3599825"/>
            <a:chExt cx="295400" cy="295375"/>
          </a:xfrm>
        </p:grpSpPr>
        <p:sp>
          <p:nvSpPr>
            <p:cNvPr id="6820" name="Google Shape;6820;p8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85"/>
          <p:cNvGrpSpPr/>
          <p:nvPr/>
        </p:nvGrpSpPr>
        <p:grpSpPr>
          <a:xfrm>
            <a:off x="6209096" y="3672883"/>
            <a:ext cx="307261" cy="350079"/>
            <a:chOff x="4645650" y="3962900"/>
            <a:chExt cx="259950" cy="296175"/>
          </a:xfrm>
        </p:grpSpPr>
        <p:sp>
          <p:nvSpPr>
            <p:cNvPr id="6833" name="Google Shape;6833;p8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85"/>
          <p:cNvGrpSpPr/>
          <p:nvPr/>
        </p:nvGrpSpPr>
        <p:grpSpPr>
          <a:xfrm>
            <a:off x="7962056" y="3197745"/>
            <a:ext cx="349133" cy="348188"/>
            <a:chOff x="6143725" y="3582500"/>
            <a:chExt cx="295375" cy="294575"/>
          </a:xfrm>
        </p:grpSpPr>
        <p:sp>
          <p:nvSpPr>
            <p:cNvPr id="6840" name="Google Shape;6840;p8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85"/>
          <p:cNvGrpSpPr/>
          <p:nvPr/>
        </p:nvGrpSpPr>
        <p:grpSpPr>
          <a:xfrm>
            <a:off x="5730883" y="1397084"/>
            <a:ext cx="350995" cy="350049"/>
            <a:chOff x="1310075" y="3253275"/>
            <a:chExt cx="296950" cy="296150"/>
          </a:xfrm>
        </p:grpSpPr>
        <p:sp>
          <p:nvSpPr>
            <p:cNvPr id="6848" name="Google Shape;6848;p8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1" name="Google Shape;6851;p85"/>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2" name="Google Shape;6852;p85"/>
          <p:cNvGrpSpPr/>
          <p:nvPr/>
        </p:nvGrpSpPr>
        <p:grpSpPr>
          <a:xfrm>
            <a:off x="5730410" y="2283343"/>
            <a:ext cx="351941" cy="351675"/>
            <a:chOff x="1310075" y="3980250"/>
            <a:chExt cx="297750" cy="297525"/>
          </a:xfrm>
        </p:grpSpPr>
        <p:sp>
          <p:nvSpPr>
            <p:cNvPr id="6853" name="Google Shape;6853;p8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85"/>
          <p:cNvGrpSpPr/>
          <p:nvPr/>
        </p:nvGrpSpPr>
        <p:grpSpPr>
          <a:xfrm>
            <a:off x="7995198" y="1397542"/>
            <a:ext cx="266305" cy="349133"/>
            <a:chOff x="3167275" y="3227275"/>
            <a:chExt cx="225300" cy="295375"/>
          </a:xfrm>
        </p:grpSpPr>
        <p:sp>
          <p:nvSpPr>
            <p:cNvPr id="6858" name="Google Shape;6858;p8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3" name="Google Shape;6863;p85"/>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85"/>
          <p:cNvGrpSpPr/>
          <p:nvPr/>
        </p:nvGrpSpPr>
        <p:grpSpPr>
          <a:xfrm>
            <a:off x="7952380" y="2284599"/>
            <a:ext cx="351940" cy="349163"/>
            <a:chOff x="3133425" y="3955025"/>
            <a:chExt cx="297750" cy="295400"/>
          </a:xfrm>
        </p:grpSpPr>
        <p:sp>
          <p:nvSpPr>
            <p:cNvPr id="6865" name="Google Shape;6865;p8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85"/>
          <p:cNvGrpSpPr/>
          <p:nvPr/>
        </p:nvGrpSpPr>
        <p:grpSpPr>
          <a:xfrm>
            <a:off x="6632554" y="2748187"/>
            <a:ext cx="350079" cy="351320"/>
            <a:chOff x="4991425" y="3234750"/>
            <a:chExt cx="296175" cy="297225"/>
          </a:xfrm>
        </p:grpSpPr>
        <p:sp>
          <p:nvSpPr>
            <p:cNvPr id="6869" name="Google Shape;6869;p8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85"/>
          <p:cNvGrpSpPr/>
          <p:nvPr/>
        </p:nvGrpSpPr>
        <p:grpSpPr>
          <a:xfrm>
            <a:off x="6632554" y="3217750"/>
            <a:ext cx="350079" cy="308177"/>
            <a:chOff x="4991425" y="3617150"/>
            <a:chExt cx="296175" cy="260725"/>
          </a:xfrm>
        </p:grpSpPr>
        <p:sp>
          <p:nvSpPr>
            <p:cNvPr id="6876" name="Google Shape;6876;p8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85"/>
          <p:cNvGrpSpPr/>
          <p:nvPr/>
        </p:nvGrpSpPr>
        <p:grpSpPr>
          <a:xfrm>
            <a:off x="6709827" y="3673341"/>
            <a:ext cx="195532" cy="349163"/>
            <a:chOff x="5056800" y="3962900"/>
            <a:chExt cx="165425" cy="295400"/>
          </a:xfrm>
        </p:grpSpPr>
        <p:sp>
          <p:nvSpPr>
            <p:cNvPr id="6884" name="Google Shape;6884;p8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85"/>
          <p:cNvGrpSpPr/>
          <p:nvPr/>
        </p:nvGrpSpPr>
        <p:grpSpPr>
          <a:xfrm>
            <a:off x="7961125" y="3673357"/>
            <a:ext cx="350995" cy="349133"/>
            <a:chOff x="6168925" y="3936925"/>
            <a:chExt cx="296950" cy="295375"/>
          </a:xfrm>
        </p:grpSpPr>
        <p:sp>
          <p:nvSpPr>
            <p:cNvPr id="6888" name="Google Shape;6888;p8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85"/>
          <p:cNvGrpSpPr/>
          <p:nvPr/>
        </p:nvGrpSpPr>
        <p:grpSpPr>
          <a:xfrm>
            <a:off x="6174844" y="1390429"/>
            <a:ext cx="348188" cy="349133"/>
            <a:chOff x="1674750" y="3254050"/>
            <a:chExt cx="294575" cy="295375"/>
          </a:xfrm>
        </p:grpSpPr>
        <p:sp>
          <p:nvSpPr>
            <p:cNvPr id="6895" name="Google Shape;6895;p8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85"/>
          <p:cNvGrpSpPr/>
          <p:nvPr/>
        </p:nvGrpSpPr>
        <p:grpSpPr>
          <a:xfrm>
            <a:off x="6189239" y="1838132"/>
            <a:ext cx="319347" cy="349133"/>
            <a:chOff x="1687350" y="3618725"/>
            <a:chExt cx="270175" cy="295375"/>
          </a:xfrm>
        </p:grpSpPr>
        <p:sp>
          <p:nvSpPr>
            <p:cNvPr id="6899" name="Google Shape;6899;p8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85"/>
          <p:cNvGrpSpPr/>
          <p:nvPr/>
        </p:nvGrpSpPr>
        <p:grpSpPr>
          <a:xfrm>
            <a:off x="6172942" y="2284613"/>
            <a:ext cx="351940" cy="349133"/>
            <a:chOff x="1672375" y="3982600"/>
            <a:chExt cx="297750" cy="295375"/>
          </a:xfrm>
        </p:grpSpPr>
        <p:sp>
          <p:nvSpPr>
            <p:cNvPr id="6903" name="Google Shape;6903;p8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85"/>
          <p:cNvGrpSpPr/>
          <p:nvPr/>
        </p:nvGrpSpPr>
        <p:grpSpPr>
          <a:xfrm>
            <a:off x="4864934" y="2748808"/>
            <a:ext cx="350079" cy="350079"/>
            <a:chOff x="3497300" y="3227275"/>
            <a:chExt cx="296175" cy="296175"/>
          </a:xfrm>
        </p:grpSpPr>
        <p:sp>
          <p:nvSpPr>
            <p:cNvPr id="6907" name="Google Shape;6907;p8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85"/>
          <p:cNvGrpSpPr/>
          <p:nvPr/>
        </p:nvGrpSpPr>
        <p:grpSpPr>
          <a:xfrm>
            <a:off x="4865407" y="3198203"/>
            <a:ext cx="349133" cy="347272"/>
            <a:chOff x="3497300" y="3591950"/>
            <a:chExt cx="295375" cy="293800"/>
          </a:xfrm>
        </p:grpSpPr>
        <p:sp>
          <p:nvSpPr>
            <p:cNvPr id="6916" name="Google Shape;6916;p8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85"/>
          <p:cNvGrpSpPr/>
          <p:nvPr/>
        </p:nvGrpSpPr>
        <p:grpSpPr>
          <a:xfrm>
            <a:off x="4865407" y="3673341"/>
            <a:ext cx="349133" cy="349163"/>
            <a:chOff x="3497300" y="3955025"/>
            <a:chExt cx="295375" cy="295400"/>
          </a:xfrm>
        </p:grpSpPr>
        <p:sp>
          <p:nvSpPr>
            <p:cNvPr id="6925" name="Google Shape;6925;p8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85"/>
          <p:cNvGrpSpPr/>
          <p:nvPr/>
        </p:nvGrpSpPr>
        <p:grpSpPr>
          <a:xfrm>
            <a:off x="7089979" y="2749532"/>
            <a:ext cx="327739" cy="348631"/>
            <a:chOff x="5364750" y="3235150"/>
            <a:chExt cx="277275" cy="294950"/>
          </a:xfrm>
        </p:grpSpPr>
        <p:sp>
          <p:nvSpPr>
            <p:cNvPr id="6929" name="Google Shape;6929;p8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85"/>
          <p:cNvGrpSpPr/>
          <p:nvPr/>
        </p:nvGrpSpPr>
        <p:grpSpPr>
          <a:xfrm>
            <a:off x="7078337" y="3195868"/>
            <a:ext cx="351024" cy="351941"/>
            <a:chOff x="5355300" y="3598250"/>
            <a:chExt cx="296975" cy="297750"/>
          </a:xfrm>
        </p:grpSpPr>
        <p:sp>
          <p:nvSpPr>
            <p:cNvPr id="6938" name="Google Shape;6938;p8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85"/>
          <p:cNvGrpSpPr/>
          <p:nvPr/>
        </p:nvGrpSpPr>
        <p:grpSpPr>
          <a:xfrm>
            <a:off x="7082533" y="3734790"/>
            <a:ext cx="342632" cy="226264"/>
            <a:chOff x="5358450" y="4015675"/>
            <a:chExt cx="289875" cy="191425"/>
          </a:xfrm>
        </p:grpSpPr>
        <p:sp>
          <p:nvSpPr>
            <p:cNvPr id="6947" name="Google Shape;6947;p8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85"/>
          <p:cNvGrpSpPr/>
          <p:nvPr/>
        </p:nvGrpSpPr>
        <p:grpSpPr>
          <a:xfrm>
            <a:off x="6209015" y="4117322"/>
            <a:ext cx="351024" cy="325464"/>
            <a:chOff x="6543825" y="3202075"/>
            <a:chExt cx="296975" cy="275350"/>
          </a:xfrm>
        </p:grpSpPr>
        <p:sp>
          <p:nvSpPr>
            <p:cNvPr id="6952" name="Google Shape;6952;p8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85"/>
          <p:cNvGrpSpPr/>
          <p:nvPr/>
        </p:nvGrpSpPr>
        <p:grpSpPr>
          <a:xfrm>
            <a:off x="6615996" y="1397069"/>
            <a:ext cx="350079" cy="350079"/>
            <a:chOff x="2037825" y="3254050"/>
            <a:chExt cx="296175" cy="296175"/>
          </a:xfrm>
        </p:grpSpPr>
        <p:sp>
          <p:nvSpPr>
            <p:cNvPr id="6960" name="Google Shape;6960;p8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85"/>
          <p:cNvGrpSpPr/>
          <p:nvPr/>
        </p:nvGrpSpPr>
        <p:grpSpPr>
          <a:xfrm>
            <a:off x="6614135" y="1838236"/>
            <a:ext cx="353802" cy="348926"/>
            <a:chOff x="2034675" y="3617925"/>
            <a:chExt cx="299325" cy="295200"/>
          </a:xfrm>
        </p:grpSpPr>
        <p:sp>
          <p:nvSpPr>
            <p:cNvPr id="6967" name="Google Shape;6967;p8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85"/>
          <p:cNvGrpSpPr/>
          <p:nvPr/>
        </p:nvGrpSpPr>
        <p:grpSpPr>
          <a:xfrm>
            <a:off x="6615996" y="2284613"/>
            <a:ext cx="350079" cy="349133"/>
            <a:chOff x="2037825" y="3981825"/>
            <a:chExt cx="296175" cy="295375"/>
          </a:xfrm>
        </p:grpSpPr>
        <p:sp>
          <p:nvSpPr>
            <p:cNvPr id="6973" name="Google Shape;6973;p8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85"/>
          <p:cNvGrpSpPr/>
          <p:nvPr/>
        </p:nvGrpSpPr>
        <p:grpSpPr>
          <a:xfrm>
            <a:off x="5301014" y="2780929"/>
            <a:ext cx="350079" cy="285837"/>
            <a:chOff x="3860400" y="3254050"/>
            <a:chExt cx="296175" cy="241825"/>
          </a:xfrm>
        </p:grpSpPr>
        <p:sp>
          <p:nvSpPr>
            <p:cNvPr id="6977" name="Google Shape;6977;p8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85"/>
          <p:cNvGrpSpPr/>
          <p:nvPr/>
        </p:nvGrpSpPr>
        <p:grpSpPr>
          <a:xfrm>
            <a:off x="5300541" y="3196800"/>
            <a:ext cx="351024" cy="350079"/>
            <a:chOff x="3859600" y="3591950"/>
            <a:chExt cx="296975" cy="296175"/>
          </a:xfrm>
        </p:grpSpPr>
        <p:sp>
          <p:nvSpPr>
            <p:cNvPr id="6985" name="Google Shape;6985;p8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85"/>
          <p:cNvGrpSpPr/>
          <p:nvPr/>
        </p:nvGrpSpPr>
        <p:grpSpPr>
          <a:xfrm>
            <a:off x="5301014" y="3672883"/>
            <a:ext cx="350079" cy="350079"/>
            <a:chOff x="3860400" y="3955025"/>
            <a:chExt cx="296175" cy="296175"/>
          </a:xfrm>
        </p:grpSpPr>
        <p:sp>
          <p:nvSpPr>
            <p:cNvPr id="6989" name="Google Shape;6989;p8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85"/>
          <p:cNvGrpSpPr/>
          <p:nvPr/>
        </p:nvGrpSpPr>
        <p:grpSpPr>
          <a:xfrm>
            <a:off x="7516230" y="2749281"/>
            <a:ext cx="355664" cy="349133"/>
            <a:chOff x="5716825" y="3235950"/>
            <a:chExt cx="300900" cy="295375"/>
          </a:xfrm>
        </p:grpSpPr>
        <p:sp>
          <p:nvSpPr>
            <p:cNvPr id="6995" name="Google Shape;6995;p8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85"/>
          <p:cNvGrpSpPr/>
          <p:nvPr/>
        </p:nvGrpSpPr>
        <p:grpSpPr>
          <a:xfrm>
            <a:off x="7529261" y="3207969"/>
            <a:ext cx="329601" cy="327739"/>
            <a:chOff x="5727850" y="3609275"/>
            <a:chExt cx="278850" cy="277275"/>
          </a:xfrm>
        </p:grpSpPr>
        <p:sp>
          <p:nvSpPr>
            <p:cNvPr id="7000" name="Google Shape;7000;p8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85"/>
          <p:cNvGrpSpPr/>
          <p:nvPr/>
        </p:nvGrpSpPr>
        <p:grpSpPr>
          <a:xfrm>
            <a:off x="7540446" y="3673356"/>
            <a:ext cx="307231" cy="349133"/>
            <a:chOff x="5736525" y="3963700"/>
            <a:chExt cx="259925" cy="295375"/>
          </a:xfrm>
        </p:grpSpPr>
        <p:sp>
          <p:nvSpPr>
            <p:cNvPr id="7006" name="Google Shape;7006;p8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85"/>
          <p:cNvGrpSpPr/>
          <p:nvPr/>
        </p:nvGrpSpPr>
        <p:grpSpPr>
          <a:xfrm>
            <a:off x="6632026" y="4122683"/>
            <a:ext cx="351024" cy="350079"/>
            <a:chOff x="6553275" y="3604550"/>
            <a:chExt cx="296975" cy="296175"/>
          </a:xfrm>
        </p:grpSpPr>
        <p:sp>
          <p:nvSpPr>
            <p:cNvPr id="7014" name="Google Shape;7014;p8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0" name="Google Shape;7020;p8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7021" name="Google Shape;7021;p8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25" name="Shape 7025"/>
        <p:cNvGrpSpPr/>
        <p:nvPr/>
      </p:nvGrpSpPr>
      <p:grpSpPr>
        <a:xfrm>
          <a:off x="0" y="0"/>
          <a:ext cx="0" cy="0"/>
          <a:chOff x="0" y="0"/>
          <a:chExt cx="0" cy="0"/>
        </a:xfrm>
      </p:grpSpPr>
      <p:grpSp>
        <p:nvGrpSpPr>
          <p:cNvPr id="7026" name="Google Shape;7026;p86"/>
          <p:cNvGrpSpPr/>
          <p:nvPr/>
        </p:nvGrpSpPr>
        <p:grpSpPr>
          <a:xfrm>
            <a:off x="859032" y="1380546"/>
            <a:ext cx="294401" cy="353645"/>
            <a:chOff x="-35814600" y="3202075"/>
            <a:chExt cx="242625" cy="291450"/>
          </a:xfrm>
        </p:grpSpPr>
        <p:sp>
          <p:nvSpPr>
            <p:cNvPr id="7027" name="Google Shape;7027;p8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86"/>
          <p:cNvGrpSpPr/>
          <p:nvPr/>
        </p:nvGrpSpPr>
        <p:grpSpPr>
          <a:xfrm>
            <a:off x="829410" y="1821466"/>
            <a:ext cx="353645" cy="353888"/>
            <a:chOff x="-35839800" y="3561025"/>
            <a:chExt cx="291450" cy="291650"/>
          </a:xfrm>
        </p:grpSpPr>
        <p:sp>
          <p:nvSpPr>
            <p:cNvPr id="7035" name="Google Shape;7035;p8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2" name="Google Shape;7042;p86"/>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3" name="Google Shape;7043;p86"/>
          <p:cNvGrpSpPr/>
          <p:nvPr/>
        </p:nvGrpSpPr>
        <p:grpSpPr>
          <a:xfrm>
            <a:off x="3066955" y="1380546"/>
            <a:ext cx="353645" cy="353645"/>
            <a:chOff x="-34003850" y="3227275"/>
            <a:chExt cx="291450" cy="291450"/>
          </a:xfrm>
        </p:grpSpPr>
        <p:sp>
          <p:nvSpPr>
            <p:cNvPr id="7044" name="Google Shape;7044;p8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86"/>
          <p:cNvGrpSpPr/>
          <p:nvPr/>
        </p:nvGrpSpPr>
        <p:grpSpPr>
          <a:xfrm>
            <a:off x="3066485" y="1821238"/>
            <a:ext cx="354586" cy="354343"/>
            <a:chOff x="-34004625" y="3585850"/>
            <a:chExt cx="292225" cy="292025"/>
          </a:xfrm>
        </p:grpSpPr>
        <p:sp>
          <p:nvSpPr>
            <p:cNvPr id="7050" name="Google Shape;7050;p8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86"/>
          <p:cNvGrpSpPr/>
          <p:nvPr/>
        </p:nvGrpSpPr>
        <p:grpSpPr>
          <a:xfrm>
            <a:off x="3066000" y="2256439"/>
            <a:ext cx="355557" cy="354616"/>
            <a:chOff x="-34005425" y="3945575"/>
            <a:chExt cx="293025" cy="292250"/>
          </a:xfrm>
        </p:grpSpPr>
        <p:sp>
          <p:nvSpPr>
            <p:cNvPr id="7056" name="Google Shape;7056;p8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86"/>
          <p:cNvGrpSpPr/>
          <p:nvPr/>
        </p:nvGrpSpPr>
        <p:grpSpPr>
          <a:xfrm>
            <a:off x="1713099" y="2729615"/>
            <a:ext cx="358408" cy="355557"/>
            <a:chOff x="-32174975" y="3192625"/>
            <a:chExt cx="295375" cy="293025"/>
          </a:xfrm>
        </p:grpSpPr>
        <p:sp>
          <p:nvSpPr>
            <p:cNvPr id="7060" name="Google Shape;7060;p8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4" name="Google Shape;7064;p86"/>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6"/>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6" name="Google Shape;7066;p86"/>
          <p:cNvGrpSpPr/>
          <p:nvPr/>
        </p:nvGrpSpPr>
        <p:grpSpPr>
          <a:xfrm>
            <a:off x="3952249" y="2730570"/>
            <a:ext cx="354586" cy="353645"/>
            <a:chOff x="-30345325" y="3184750"/>
            <a:chExt cx="292225" cy="291450"/>
          </a:xfrm>
        </p:grpSpPr>
        <p:sp>
          <p:nvSpPr>
            <p:cNvPr id="7067" name="Google Shape;7067;p8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86"/>
          <p:cNvGrpSpPr/>
          <p:nvPr/>
        </p:nvGrpSpPr>
        <p:grpSpPr>
          <a:xfrm>
            <a:off x="1277001" y="1380546"/>
            <a:ext cx="353645" cy="353645"/>
            <a:chOff x="-35481425" y="3202075"/>
            <a:chExt cx="291450" cy="291450"/>
          </a:xfrm>
        </p:grpSpPr>
        <p:sp>
          <p:nvSpPr>
            <p:cNvPr id="7073" name="Google Shape;7073;p8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86"/>
          <p:cNvGrpSpPr/>
          <p:nvPr/>
        </p:nvGrpSpPr>
        <p:grpSpPr>
          <a:xfrm>
            <a:off x="1276531" y="1822072"/>
            <a:ext cx="354586" cy="352675"/>
            <a:chOff x="-35482200" y="3561225"/>
            <a:chExt cx="292225" cy="290650"/>
          </a:xfrm>
        </p:grpSpPr>
        <p:sp>
          <p:nvSpPr>
            <p:cNvPr id="7081" name="Google Shape;7081;p8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86"/>
          <p:cNvGrpSpPr/>
          <p:nvPr/>
        </p:nvGrpSpPr>
        <p:grpSpPr>
          <a:xfrm>
            <a:off x="1277001" y="2256940"/>
            <a:ext cx="353645" cy="353615"/>
            <a:chOff x="-35481425" y="3919600"/>
            <a:chExt cx="291450" cy="291425"/>
          </a:xfrm>
        </p:grpSpPr>
        <p:sp>
          <p:nvSpPr>
            <p:cNvPr id="7085" name="Google Shape;7085;p8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6"/>
          <p:cNvGrpSpPr/>
          <p:nvPr/>
        </p:nvGrpSpPr>
        <p:grpSpPr>
          <a:xfrm>
            <a:off x="3512636" y="1381031"/>
            <a:ext cx="357468" cy="352675"/>
            <a:chOff x="-33645475" y="3228075"/>
            <a:chExt cx="294600" cy="290650"/>
          </a:xfrm>
        </p:grpSpPr>
        <p:sp>
          <p:nvSpPr>
            <p:cNvPr id="7094" name="Google Shape;7094;p8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86"/>
          <p:cNvGrpSpPr/>
          <p:nvPr/>
        </p:nvGrpSpPr>
        <p:grpSpPr>
          <a:xfrm>
            <a:off x="3513606" y="1821116"/>
            <a:ext cx="355526" cy="354586"/>
            <a:chOff x="-33646250" y="3586425"/>
            <a:chExt cx="293000" cy="292225"/>
          </a:xfrm>
        </p:grpSpPr>
        <p:sp>
          <p:nvSpPr>
            <p:cNvPr id="7102" name="Google Shape;7102;p8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86"/>
          <p:cNvGrpSpPr/>
          <p:nvPr/>
        </p:nvGrpSpPr>
        <p:grpSpPr>
          <a:xfrm>
            <a:off x="3514076" y="2255969"/>
            <a:ext cx="354586" cy="355557"/>
            <a:chOff x="-33645475" y="3944800"/>
            <a:chExt cx="292225" cy="293025"/>
          </a:xfrm>
        </p:grpSpPr>
        <p:sp>
          <p:nvSpPr>
            <p:cNvPr id="7105" name="Google Shape;7105;p8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86"/>
          <p:cNvGrpSpPr/>
          <p:nvPr/>
        </p:nvGrpSpPr>
        <p:grpSpPr>
          <a:xfrm>
            <a:off x="2167295" y="2729706"/>
            <a:ext cx="352675" cy="355375"/>
            <a:chOff x="-31809525" y="3192625"/>
            <a:chExt cx="290650" cy="292875"/>
          </a:xfrm>
        </p:grpSpPr>
        <p:sp>
          <p:nvSpPr>
            <p:cNvPr id="7116" name="Google Shape;7116;p8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86"/>
          <p:cNvGrpSpPr/>
          <p:nvPr/>
        </p:nvGrpSpPr>
        <p:grpSpPr>
          <a:xfrm>
            <a:off x="2166810" y="3200258"/>
            <a:ext cx="353645" cy="355557"/>
            <a:chOff x="-31811100" y="3550975"/>
            <a:chExt cx="291450" cy="293025"/>
          </a:xfrm>
        </p:grpSpPr>
        <p:sp>
          <p:nvSpPr>
            <p:cNvPr id="7121" name="Google Shape;7121;p8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86"/>
          <p:cNvGrpSpPr/>
          <p:nvPr/>
        </p:nvGrpSpPr>
        <p:grpSpPr>
          <a:xfrm>
            <a:off x="2160606" y="3664562"/>
            <a:ext cx="366052" cy="356831"/>
            <a:chOff x="-31817400" y="3910025"/>
            <a:chExt cx="301675" cy="294075"/>
          </a:xfrm>
        </p:grpSpPr>
        <p:sp>
          <p:nvSpPr>
            <p:cNvPr id="7129" name="Google Shape;7129;p8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86"/>
          <p:cNvGrpSpPr/>
          <p:nvPr/>
        </p:nvGrpSpPr>
        <p:grpSpPr>
          <a:xfrm>
            <a:off x="3952234" y="3200743"/>
            <a:ext cx="354616" cy="354586"/>
            <a:chOff x="-30354000" y="3569100"/>
            <a:chExt cx="292250" cy="292225"/>
          </a:xfrm>
        </p:grpSpPr>
        <p:sp>
          <p:nvSpPr>
            <p:cNvPr id="7133" name="Google Shape;7133;p8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86"/>
          <p:cNvGrpSpPr/>
          <p:nvPr/>
        </p:nvGrpSpPr>
        <p:grpSpPr>
          <a:xfrm>
            <a:off x="1730812" y="1380546"/>
            <a:ext cx="342148" cy="353645"/>
            <a:chOff x="-35118325" y="3202075"/>
            <a:chExt cx="281975" cy="291450"/>
          </a:xfrm>
        </p:grpSpPr>
        <p:sp>
          <p:nvSpPr>
            <p:cNvPr id="7140" name="Google Shape;7140;p8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86"/>
          <p:cNvGrpSpPr/>
          <p:nvPr/>
        </p:nvGrpSpPr>
        <p:grpSpPr>
          <a:xfrm>
            <a:off x="1724593" y="1821799"/>
            <a:ext cx="354586" cy="353221"/>
            <a:chOff x="-35123050" y="3561225"/>
            <a:chExt cx="292225" cy="291100"/>
          </a:xfrm>
        </p:grpSpPr>
        <p:sp>
          <p:nvSpPr>
            <p:cNvPr id="7145" name="Google Shape;7145;p8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86"/>
          <p:cNvGrpSpPr/>
          <p:nvPr/>
        </p:nvGrpSpPr>
        <p:grpSpPr>
          <a:xfrm>
            <a:off x="1766652" y="2256940"/>
            <a:ext cx="270467" cy="353615"/>
            <a:chOff x="-35089175" y="3919600"/>
            <a:chExt cx="222900" cy="291425"/>
          </a:xfrm>
        </p:grpSpPr>
        <p:sp>
          <p:nvSpPr>
            <p:cNvPr id="7148" name="Google Shape;7148;p8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86"/>
          <p:cNvGrpSpPr/>
          <p:nvPr/>
        </p:nvGrpSpPr>
        <p:grpSpPr>
          <a:xfrm>
            <a:off x="3963648" y="1380303"/>
            <a:ext cx="336445" cy="354131"/>
            <a:chOff x="-33277650" y="3226875"/>
            <a:chExt cx="277275" cy="291850"/>
          </a:xfrm>
        </p:grpSpPr>
        <p:sp>
          <p:nvSpPr>
            <p:cNvPr id="7151" name="Google Shape;7151;p8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86"/>
          <p:cNvGrpSpPr/>
          <p:nvPr/>
        </p:nvGrpSpPr>
        <p:grpSpPr>
          <a:xfrm>
            <a:off x="3955048" y="1821587"/>
            <a:ext cx="353645" cy="353645"/>
            <a:chOff x="-33286325" y="3586425"/>
            <a:chExt cx="291450" cy="291450"/>
          </a:xfrm>
        </p:grpSpPr>
        <p:sp>
          <p:nvSpPr>
            <p:cNvPr id="7159" name="Google Shape;7159;p8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86"/>
          <p:cNvGrpSpPr/>
          <p:nvPr/>
        </p:nvGrpSpPr>
        <p:grpSpPr>
          <a:xfrm>
            <a:off x="3955048" y="2255969"/>
            <a:ext cx="353645" cy="355557"/>
            <a:chOff x="-33286325" y="3944800"/>
            <a:chExt cx="291450" cy="293025"/>
          </a:xfrm>
        </p:grpSpPr>
        <p:sp>
          <p:nvSpPr>
            <p:cNvPr id="7165" name="Google Shape;7165;p8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86"/>
          <p:cNvGrpSpPr/>
          <p:nvPr/>
        </p:nvGrpSpPr>
        <p:grpSpPr>
          <a:xfrm>
            <a:off x="2613445" y="2729129"/>
            <a:ext cx="353645" cy="356527"/>
            <a:chOff x="-31452725" y="3191825"/>
            <a:chExt cx="291450" cy="293825"/>
          </a:xfrm>
        </p:grpSpPr>
        <p:sp>
          <p:nvSpPr>
            <p:cNvPr id="7170" name="Google Shape;7170;p8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86"/>
          <p:cNvGrpSpPr/>
          <p:nvPr/>
        </p:nvGrpSpPr>
        <p:grpSpPr>
          <a:xfrm>
            <a:off x="2612975" y="3200744"/>
            <a:ext cx="354586" cy="354586"/>
            <a:chOff x="-31452725" y="3551775"/>
            <a:chExt cx="292225" cy="292225"/>
          </a:xfrm>
        </p:grpSpPr>
        <p:sp>
          <p:nvSpPr>
            <p:cNvPr id="7175" name="Google Shape;7175;p8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86"/>
          <p:cNvGrpSpPr/>
          <p:nvPr/>
        </p:nvGrpSpPr>
        <p:grpSpPr>
          <a:xfrm>
            <a:off x="2611534" y="3664729"/>
            <a:ext cx="357468" cy="356497"/>
            <a:chOff x="-31455100" y="3909350"/>
            <a:chExt cx="294600" cy="293800"/>
          </a:xfrm>
        </p:grpSpPr>
        <p:sp>
          <p:nvSpPr>
            <p:cNvPr id="7180" name="Google Shape;7180;p8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86"/>
          <p:cNvGrpSpPr/>
          <p:nvPr/>
        </p:nvGrpSpPr>
        <p:grpSpPr>
          <a:xfrm>
            <a:off x="3952719" y="3665684"/>
            <a:ext cx="353645" cy="354586"/>
            <a:chOff x="-30345325" y="3918800"/>
            <a:chExt cx="291450" cy="292225"/>
          </a:xfrm>
        </p:grpSpPr>
        <p:sp>
          <p:nvSpPr>
            <p:cNvPr id="7183" name="Google Shape;7183;p8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86"/>
          <p:cNvGrpSpPr/>
          <p:nvPr/>
        </p:nvGrpSpPr>
        <p:grpSpPr>
          <a:xfrm>
            <a:off x="2172184" y="1821587"/>
            <a:ext cx="353645" cy="353645"/>
            <a:chOff x="-34763900" y="3561225"/>
            <a:chExt cx="291450" cy="291450"/>
          </a:xfrm>
        </p:grpSpPr>
        <p:sp>
          <p:nvSpPr>
            <p:cNvPr id="7189" name="Google Shape;7189;p8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2" name="Google Shape;7192;p86"/>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3" name="Google Shape;7193;p86"/>
          <p:cNvGrpSpPr/>
          <p:nvPr/>
        </p:nvGrpSpPr>
        <p:grpSpPr>
          <a:xfrm>
            <a:off x="827081" y="2730099"/>
            <a:ext cx="354586" cy="354586"/>
            <a:chOff x="-32927950" y="3227275"/>
            <a:chExt cx="292225" cy="292225"/>
          </a:xfrm>
        </p:grpSpPr>
        <p:sp>
          <p:nvSpPr>
            <p:cNvPr id="7194" name="Google Shape;7194;p8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86"/>
          <p:cNvGrpSpPr/>
          <p:nvPr/>
        </p:nvGrpSpPr>
        <p:grpSpPr>
          <a:xfrm>
            <a:off x="826596" y="3201213"/>
            <a:ext cx="355557" cy="353645"/>
            <a:chOff x="-32927950" y="3586425"/>
            <a:chExt cx="293025" cy="291450"/>
          </a:xfrm>
        </p:grpSpPr>
        <p:sp>
          <p:nvSpPr>
            <p:cNvPr id="7200" name="Google Shape;7200;p8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86"/>
          <p:cNvGrpSpPr/>
          <p:nvPr/>
        </p:nvGrpSpPr>
        <p:grpSpPr>
          <a:xfrm>
            <a:off x="827081" y="3665198"/>
            <a:ext cx="354586" cy="355557"/>
            <a:chOff x="-32927950" y="3944800"/>
            <a:chExt cx="292225" cy="293025"/>
          </a:xfrm>
        </p:grpSpPr>
        <p:sp>
          <p:nvSpPr>
            <p:cNvPr id="7206" name="Google Shape;7206;p8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6"/>
          <p:cNvGrpSpPr/>
          <p:nvPr/>
        </p:nvGrpSpPr>
        <p:grpSpPr>
          <a:xfrm>
            <a:off x="3055873" y="2730449"/>
            <a:ext cx="354586" cy="353888"/>
            <a:chOff x="-31094350" y="3194000"/>
            <a:chExt cx="292225" cy="291650"/>
          </a:xfrm>
        </p:grpSpPr>
        <p:sp>
          <p:nvSpPr>
            <p:cNvPr id="7216" name="Google Shape;7216;p8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86"/>
          <p:cNvGrpSpPr/>
          <p:nvPr/>
        </p:nvGrpSpPr>
        <p:grpSpPr>
          <a:xfrm>
            <a:off x="3056343" y="3200941"/>
            <a:ext cx="353645" cy="354191"/>
            <a:chOff x="-31093575" y="3552550"/>
            <a:chExt cx="291450" cy="291900"/>
          </a:xfrm>
        </p:grpSpPr>
        <p:sp>
          <p:nvSpPr>
            <p:cNvPr id="7225" name="Google Shape;7225;p8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86"/>
          <p:cNvGrpSpPr/>
          <p:nvPr/>
        </p:nvGrpSpPr>
        <p:grpSpPr>
          <a:xfrm>
            <a:off x="2182711" y="1380546"/>
            <a:ext cx="332593" cy="353645"/>
            <a:chOff x="-34755225" y="3202075"/>
            <a:chExt cx="274100" cy="291450"/>
          </a:xfrm>
        </p:grpSpPr>
        <p:sp>
          <p:nvSpPr>
            <p:cNvPr id="7230" name="Google Shape;7230;p8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86"/>
          <p:cNvGrpSpPr/>
          <p:nvPr/>
        </p:nvGrpSpPr>
        <p:grpSpPr>
          <a:xfrm>
            <a:off x="3056343" y="3666169"/>
            <a:ext cx="353645" cy="353615"/>
            <a:chOff x="-31093575" y="3911725"/>
            <a:chExt cx="291450" cy="291425"/>
          </a:xfrm>
        </p:grpSpPr>
        <p:sp>
          <p:nvSpPr>
            <p:cNvPr id="7238" name="Google Shape;7238;p8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86"/>
          <p:cNvGrpSpPr/>
          <p:nvPr/>
        </p:nvGrpSpPr>
        <p:grpSpPr>
          <a:xfrm>
            <a:off x="2165773" y="4123136"/>
            <a:ext cx="356497" cy="354586"/>
            <a:chOff x="-29946000" y="3183175"/>
            <a:chExt cx="293800" cy="292225"/>
          </a:xfrm>
        </p:grpSpPr>
        <p:sp>
          <p:nvSpPr>
            <p:cNvPr id="7241" name="Google Shape;7241;p8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86"/>
          <p:cNvGrpSpPr/>
          <p:nvPr/>
        </p:nvGrpSpPr>
        <p:grpSpPr>
          <a:xfrm>
            <a:off x="2610305" y="1380289"/>
            <a:ext cx="358408" cy="354161"/>
            <a:chOff x="-34408675" y="3202075"/>
            <a:chExt cx="295375" cy="291875"/>
          </a:xfrm>
        </p:grpSpPr>
        <p:sp>
          <p:nvSpPr>
            <p:cNvPr id="7248" name="Google Shape;7248;p8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86"/>
          <p:cNvGrpSpPr/>
          <p:nvPr/>
        </p:nvGrpSpPr>
        <p:grpSpPr>
          <a:xfrm>
            <a:off x="2612216" y="1820283"/>
            <a:ext cx="354586" cy="356254"/>
            <a:chOff x="-34405525" y="3558075"/>
            <a:chExt cx="292225" cy="293600"/>
          </a:xfrm>
        </p:grpSpPr>
        <p:sp>
          <p:nvSpPr>
            <p:cNvPr id="7253" name="Google Shape;7253;p8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86"/>
          <p:cNvGrpSpPr/>
          <p:nvPr/>
        </p:nvGrpSpPr>
        <p:grpSpPr>
          <a:xfrm>
            <a:off x="2611730" y="2256940"/>
            <a:ext cx="355557" cy="353615"/>
            <a:chOff x="-34406325" y="3919600"/>
            <a:chExt cx="293025" cy="291425"/>
          </a:xfrm>
        </p:grpSpPr>
        <p:sp>
          <p:nvSpPr>
            <p:cNvPr id="7257" name="Google Shape;7257;p8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86"/>
          <p:cNvGrpSpPr/>
          <p:nvPr/>
        </p:nvGrpSpPr>
        <p:grpSpPr>
          <a:xfrm>
            <a:off x="1275628" y="2736303"/>
            <a:ext cx="353645" cy="342179"/>
            <a:chOff x="-32568800" y="3232000"/>
            <a:chExt cx="291450" cy="282000"/>
          </a:xfrm>
        </p:grpSpPr>
        <p:sp>
          <p:nvSpPr>
            <p:cNvPr id="7265" name="Google Shape;7265;p8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86"/>
          <p:cNvGrpSpPr/>
          <p:nvPr/>
        </p:nvGrpSpPr>
        <p:grpSpPr>
          <a:xfrm>
            <a:off x="1275158" y="3201213"/>
            <a:ext cx="354586" cy="353645"/>
            <a:chOff x="-32569575" y="3586425"/>
            <a:chExt cx="292225" cy="291450"/>
          </a:xfrm>
        </p:grpSpPr>
        <p:sp>
          <p:nvSpPr>
            <p:cNvPr id="7268" name="Google Shape;7268;p8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86"/>
          <p:cNvGrpSpPr/>
          <p:nvPr/>
        </p:nvGrpSpPr>
        <p:grpSpPr>
          <a:xfrm>
            <a:off x="1266073" y="3665805"/>
            <a:ext cx="372756" cy="354343"/>
            <a:chOff x="-32576675" y="3944600"/>
            <a:chExt cx="307200" cy="292025"/>
          </a:xfrm>
        </p:grpSpPr>
        <p:sp>
          <p:nvSpPr>
            <p:cNvPr id="7271" name="Google Shape;7271;p8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86"/>
          <p:cNvGrpSpPr/>
          <p:nvPr/>
        </p:nvGrpSpPr>
        <p:grpSpPr>
          <a:xfrm>
            <a:off x="3511040" y="2730100"/>
            <a:ext cx="354586" cy="354586"/>
            <a:chOff x="-30735200" y="3192625"/>
            <a:chExt cx="292225" cy="292225"/>
          </a:xfrm>
        </p:grpSpPr>
        <p:sp>
          <p:nvSpPr>
            <p:cNvPr id="7274" name="Google Shape;7274;p8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86"/>
          <p:cNvGrpSpPr/>
          <p:nvPr/>
        </p:nvGrpSpPr>
        <p:grpSpPr>
          <a:xfrm>
            <a:off x="3511040" y="3201532"/>
            <a:ext cx="354586" cy="353008"/>
            <a:chOff x="-30735200" y="3552550"/>
            <a:chExt cx="292225" cy="290925"/>
          </a:xfrm>
        </p:grpSpPr>
        <p:sp>
          <p:nvSpPr>
            <p:cNvPr id="7282" name="Google Shape;7282;p8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86"/>
          <p:cNvGrpSpPr/>
          <p:nvPr/>
        </p:nvGrpSpPr>
        <p:grpSpPr>
          <a:xfrm>
            <a:off x="3511040" y="3666154"/>
            <a:ext cx="354586" cy="353645"/>
            <a:chOff x="-30735200" y="3910925"/>
            <a:chExt cx="292225" cy="291450"/>
          </a:xfrm>
        </p:grpSpPr>
        <p:sp>
          <p:nvSpPr>
            <p:cNvPr id="7285" name="Google Shape;7285;p8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7" name="Google Shape;7287;p86"/>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8" name="Google Shape;7288;p86"/>
          <p:cNvGrpSpPr/>
          <p:nvPr/>
        </p:nvGrpSpPr>
        <p:grpSpPr>
          <a:xfrm>
            <a:off x="4864547" y="1375808"/>
            <a:ext cx="358971" cy="359224"/>
            <a:chOff x="-57956275" y="3197925"/>
            <a:chExt cx="319000" cy="319225"/>
          </a:xfrm>
        </p:grpSpPr>
        <p:sp>
          <p:nvSpPr>
            <p:cNvPr id="7289" name="Google Shape;7289;p8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86"/>
          <p:cNvGrpSpPr/>
          <p:nvPr/>
        </p:nvGrpSpPr>
        <p:grpSpPr>
          <a:xfrm>
            <a:off x="4886701" y="1832234"/>
            <a:ext cx="314662" cy="358971"/>
            <a:chOff x="-57940525" y="3590375"/>
            <a:chExt cx="279625" cy="319000"/>
          </a:xfrm>
        </p:grpSpPr>
        <p:sp>
          <p:nvSpPr>
            <p:cNvPr id="7297" name="Google Shape;7297;p8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86"/>
          <p:cNvGrpSpPr/>
          <p:nvPr/>
        </p:nvGrpSpPr>
        <p:grpSpPr>
          <a:xfrm>
            <a:off x="4857582" y="2273605"/>
            <a:ext cx="358099" cy="358999"/>
            <a:chOff x="-57959425" y="3982600"/>
            <a:chExt cx="318225" cy="319025"/>
          </a:xfrm>
        </p:grpSpPr>
        <p:sp>
          <p:nvSpPr>
            <p:cNvPr id="7303" name="Google Shape;7303;p8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86"/>
          <p:cNvGrpSpPr/>
          <p:nvPr/>
        </p:nvGrpSpPr>
        <p:grpSpPr>
          <a:xfrm>
            <a:off x="7057749" y="1376934"/>
            <a:ext cx="357226" cy="357226"/>
            <a:chOff x="-55987225" y="3198925"/>
            <a:chExt cx="317450" cy="317450"/>
          </a:xfrm>
        </p:grpSpPr>
        <p:sp>
          <p:nvSpPr>
            <p:cNvPr id="7308" name="Google Shape;7308;p8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86"/>
          <p:cNvGrpSpPr/>
          <p:nvPr/>
        </p:nvGrpSpPr>
        <p:grpSpPr>
          <a:xfrm>
            <a:off x="7057749" y="1832965"/>
            <a:ext cx="357226" cy="357367"/>
            <a:chOff x="-55987225" y="3591025"/>
            <a:chExt cx="317450" cy="317575"/>
          </a:xfrm>
        </p:grpSpPr>
        <p:sp>
          <p:nvSpPr>
            <p:cNvPr id="7313" name="Google Shape;7313;p8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86"/>
          <p:cNvGrpSpPr/>
          <p:nvPr/>
        </p:nvGrpSpPr>
        <p:grpSpPr>
          <a:xfrm>
            <a:off x="7071665" y="2273605"/>
            <a:ext cx="358999" cy="358999"/>
            <a:chOff x="-55988800" y="3982600"/>
            <a:chExt cx="319025" cy="319025"/>
          </a:xfrm>
        </p:grpSpPr>
        <p:sp>
          <p:nvSpPr>
            <p:cNvPr id="7319" name="Google Shape;7319;p8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86"/>
          <p:cNvGrpSpPr/>
          <p:nvPr/>
        </p:nvGrpSpPr>
        <p:grpSpPr>
          <a:xfrm>
            <a:off x="5730184" y="2731562"/>
            <a:ext cx="356326" cy="358971"/>
            <a:chOff x="-54026025" y="3192625"/>
            <a:chExt cx="316650" cy="319000"/>
          </a:xfrm>
        </p:grpSpPr>
        <p:sp>
          <p:nvSpPr>
            <p:cNvPr id="7325" name="Google Shape;7325;p8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86"/>
          <p:cNvGrpSpPr/>
          <p:nvPr/>
        </p:nvGrpSpPr>
        <p:grpSpPr>
          <a:xfrm>
            <a:off x="5750130" y="3202536"/>
            <a:ext cx="316434" cy="358099"/>
            <a:chOff x="-54007925" y="3584850"/>
            <a:chExt cx="281200" cy="318225"/>
          </a:xfrm>
        </p:grpSpPr>
        <p:sp>
          <p:nvSpPr>
            <p:cNvPr id="7334" name="Google Shape;7334;p8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86"/>
          <p:cNvGrpSpPr/>
          <p:nvPr/>
        </p:nvGrpSpPr>
        <p:grpSpPr>
          <a:xfrm>
            <a:off x="5750130" y="3664421"/>
            <a:ext cx="316434" cy="358914"/>
            <a:chOff x="-54007925" y="3975575"/>
            <a:chExt cx="281200" cy="318950"/>
          </a:xfrm>
        </p:grpSpPr>
        <p:sp>
          <p:nvSpPr>
            <p:cNvPr id="7341" name="Google Shape;7341;p8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86"/>
          <p:cNvGrpSpPr/>
          <p:nvPr/>
        </p:nvGrpSpPr>
        <p:grpSpPr>
          <a:xfrm>
            <a:off x="7984996" y="2748891"/>
            <a:ext cx="274770" cy="358492"/>
            <a:chOff x="-52005775" y="3208025"/>
            <a:chExt cx="244175" cy="318575"/>
          </a:xfrm>
        </p:grpSpPr>
        <p:sp>
          <p:nvSpPr>
            <p:cNvPr id="7346" name="Google Shape;7346;p8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86"/>
          <p:cNvGrpSpPr/>
          <p:nvPr/>
        </p:nvGrpSpPr>
        <p:grpSpPr>
          <a:xfrm>
            <a:off x="5291462" y="1376934"/>
            <a:ext cx="358099" cy="358099"/>
            <a:chOff x="-57568775" y="3198925"/>
            <a:chExt cx="318225" cy="318225"/>
          </a:xfrm>
        </p:grpSpPr>
        <p:sp>
          <p:nvSpPr>
            <p:cNvPr id="7358" name="Google Shape;7358;p8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86"/>
          <p:cNvGrpSpPr/>
          <p:nvPr/>
        </p:nvGrpSpPr>
        <p:grpSpPr>
          <a:xfrm>
            <a:off x="5313181" y="1832234"/>
            <a:ext cx="314662" cy="358099"/>
            <a:chOff x="-57549075" y="3590375"/>
            <a:chExt cx="279625" cy="318225"/>
          </a:xfrm>
        </p:grpSpPr>
        <p:sp>
          <p:nvSpPr>
            <p:cNvPr id="7365" name="Google Shape;7365;p8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86"/>
          <p:cNvGrpSpPr/>
          <p:nvPr/>
        </p:nvGrpSpPr>
        <p:grpSpPr>
          <a:xfrm>
            <a:off x="5305378" y="2273605"/>
            <a:ext cx="359871" cy="359871"/>
            <a:chOff x="-57570350" y="3982600"/>
            <a:chExt cx="319800" cy="319800"/>
          </a:xfrm>
        </p:grpSpPr>
        <p:sp>
          <p:nvSpPr>
            <p:cNvPr id="7370" name="Google Shape;7370;p8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86"/>
          <p:cNvGrpSpPr/>
          <p:nvPr/>
        </p:nvGrpSpPr>
        <p:grpSpPr>
          <a:xfrm>
            <a:off x="7520416" y="1376033"/>
            <a:ext cx="314662" cy="358999"/>
            <a:chOff x="-55576850" y="3198125"/>
            <a:chExt cx="279625" cy="319025"/>
          </a:xfrm>
        </p:grpSpPr>
        <p:sp>
          <p:nvSpPr>
            <p:cNvPr id="7375" name="Google Shape;7375;p8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86"/>
          <p:cNvGrpSpPr/>
          <p:nvPr/>
        </p:nvGrpSpPr>
        <p:grpSpPr>
          <a:xfrm>
            <a:off x="7497812" y="1832009"/>
            <a:ext cx="359871" cy="358324"/>
            <a:chOff x="-55596550" y="3590175"/>
            <a:chExt cx="319800" cy="318425"/>
          </a:xfrm>
        </p:grpSpPr>
        <p:sp>
          <p:nvSpPr>
            <p:cNvPr id="7380" name="Google Shape;7380;p8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86"/>
          <p:cNvGrpSpPr/>
          <p:nvPr/>
        </p:nvGrpSpPr>
        <p:grpSpPr>
          <a:xfrm>
            <a:off x="7513049" y="2273351"/>
            <a:ext cx="358999" cy="359252"/>
            <a:chOff x="-55595775" y="3982375"/>
            <a:chExt cx="319025" cy="319250"/>
          </a:xfrm>
        </p:grpSpPr>
        <p:sp>
          <p:nvSpPr>
            <p:cNvPr id="7385" name="Google Shape;7385;p8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86"/>
          <p:cNvGrpSpPr/>
          <p:nvPr/>
        </p:nvGrpSpPr>
        <p:grpSpPr>
          <a:xfrm>
            <a:off x="6170232" y="2731562"/>
            <a:ext cx="358999" cy="358099"/>
            <a:chOff x="-53635375" y="3192625"/>
            <a:chExt cx="319025" cy="318225"/>
          </a:xfrm>
        </p:grpSpPr>
        <p:sp>
          <p:nvSpPr>
            <p:cNvPr id="7392" name="Google Shape;7392;p8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86"/>
          <p:cNvGrpSpPr/>
          <p:nvPr/>
        </p:nvGrpSpPr>
        <p:grpSpPr>
          <a:xfrm>
            <a:off x="6192401" y="3202536"/>
            <a:ext cx="314662" cy="358999"/>
            <a:chOff x="-53615675" y="3584850"/>
            <a:chExt cx="279625" cy="319025"/>
          </a:xfrm>
        </p:grpSpPr>
        <p:sp>
          <p:nvSpPr>
            <p:cNvPr id="7396" name="Google Shape;7396;p8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86"/>
          <p:cNvGrpSpPr/>
          <p:nvPr/>
        </p:nvGrpSpPr>
        <p:grpSpPr>
          <a:xfrm>
            <a:off x="6170246" y="3665461"/>
            <a:ext cx="358971" cy="357874"/>
            <a:chOff x="-53634575" y="3976500"/>
            <a:chExt cx="319000" cy="318025"/>
          </a:xfrm>
        </p:grpSpPr>
        <p:sp>
          <p:nvSpPr>
            <p:cNvPr id="7400" name="Google Shape;7400;p8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86"/>
          <p:cNvGrpSpPr/>
          <p:nvPr/>
        </p:nvGrpSpPr>
        <p:grpSpPr>
          <a:xfrm>
            <a:off x="7965050" y="3208415"/>
            <a:ext cx="314662" cy="358436"/>
            <a:chOff x="-52023900" y="3590075"/>
            <a:chExt cx="279625" cy="318525"/>
          </a:xfrm>
        </p:grpSpPr>
        <p:sp>
          <p:nvSpPr>
            <p:cNvPr id="7409" name="Google Shape;7409;p8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86"/>
          <p:cNvGrpSpPr/>
          <p:nvPr/>
        </p:nvGrpSpPr>
        <p:grpSpPr>
          <a:xfrm>
            <a:off x="5728292" y="1376934"/>
            <a:ext cx="358971" cy="358971"/>
            <a:chOff x="-57173375" y="3198925"/>
            <a:chExt cx="319000" cy="319000"/>
          </a:xfrm>
        </p:grpSpPr>
        <p:sp>
          <p:nvSpPr>
            <p:cNvPr id="7417" name="Google Shape;7417;p8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86"/>
          <p:cNvGrpSpPr/>
          <p:nvPr/>
        </p:nvGrpSpPr>
        <p:grpSpPr>
          <a:xfrm>
            <a:off x="5729178" y="1854374"/>
            <a:ext cx="357198" cy="314690"/>
            <a:chOff x="-57176525" y="3610050"/>
            <a:chExt cx="317425" cy="279650"/>
          </a:xfrm>
        </p:grpSpPr>
        <p:sp>
          <p:nvSpPr>
            <p:cNvPr id="7422" name="Google Shape;7422;p8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86"/>
          <p:cNvGrpSpPr/>
          <p:nvPr/>
        </p:nvGrpSpPr>
        <p:grpSpPr>
          <a:xfrm>
            <a:off x="7939633" y="1376934"/>
            <a:ext cx="358099" cy="356326"/>
            <a:chOff x="-55202750" y="3198925"/>
            <a:chExt cx="318225" cy="316650"/>
          </a:xfrm>
        </p:grpSpPr>
        <p:sp>
          <p:nvSpPr>
            <p:cNvPr id="7428" name="Google Shape;7428;p8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86"/>
          <p:cNvGrpSpPr/>
          <p:nvPr/>
        </p:nvGrpSpPr>
        <p:grpSpPr>
          <a:xfrm>
            <a:off x="7950267" y="1832234"/>
            <a:ext cx="336830" cy="358099"/>
            <a:chOff x="-55194875" y="3590375"/>
            <a:chExt cx="299325" cy="318225"/>
          </a:xfrm>
        </p:grpSpPr>
        <p:sp>
          <p:nvSpPr>
            <p:cNvPr id="7431" name="Google Shape;7431;p8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86"/>
          <p:cNvGrpSpPr/>
          <p:nvPr/>
        </p:nvGrpSpPr>
        <p:grpSpPr>
          <a:xfrm>
            <a:off x="7954884" y="2274505"/>
            <a:ext cx="357198" cy="357198"/>
            <a:chOff x="-55203525" y="3983400"/>
            <a:chExt cx="317425" cy="317425"/>
          </a:xfrm>
        </p:grpSpPr>
        <p:sp>
          <p:nvSpPr>
            <p:cNvPr id="7437" name="Google Shape;7437;p8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86"/>
          <p:cNvGrpSpPr/>
          <p:nvPr/>
        </p:nvGrpSpPr>
        <p:grpSpPr>
          <a:xfrm>
            <a:off x="6621365" y="2731562"/>
            <a:ext cx="335930" cy="358971"/>
            <a:chOff x="-53232900" y="3192625"/>
            <a:chExt cx="298525" cy="319000"/>
          </a:xfrm>
        </p:grpSpPr>
        <p:sp>
          <p:nvSpPr>
            <p:cNvPr id="7441" name="Google Shape;7441;p8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86"/>
          <p:cNvGrpSpPr/>
          <p:nvPr/>
        </p:nvGrpSpPr>
        <p:grpSpPr>
          <a:xfrm>
            <a:off x="6610731" y="3202536"/>
            <a:ext cx="357198" cy="356326"/>
            <a:chOff x="-53242350" y="3584850"/>
            <a:chExt cx="317425" cy="316650"/>
          </a:xfrm>
        </p:grpSpPr>
        <p:sp>
          <p:nvSpPr>
            <p:cNvPr id="7450" name="Google Shape;7450;p8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86"/>
          <p:cNvGrpSpPr/>
          <p:nvPr/>
        </p:nvGrpSpPr>
        <p:grpSpPr>
          <a:xfrm>
            <a:off x="6631999" y="3665236"/>
            <a:ext cx="314662" cy="358999"/>
            <a:chOff x="-53224225" y="3976300"/>
            <a:chExt cx="279625" cy="319025"/>
          </a:xfrm>
        </p:grpSpPr>
        <p:sp>
          <p:nvSpPr>
            <p:cNvPr id="7456" name="Google Shape;7456;p8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86"/>
          <p:cNvGrpSpPr/>
          <p:nvPr/>
        </p:nvGrpSpPr>
        <p:grpSpPr>
          <a:xfrm>
            <a:off x="7942896" y="3672917"/>
            <a:ext cx="358971" cy="358408"/>
            <a:chOff x="-52043575" y="3983125"/>
            <a:chExt cx="319000" cy="318500"/>
          </a:xfrm>
        </p:grpSpPr>
        <p:sp>
          <p:nvSpPr>
            <p:cNvPr id="7464" name="Google Shape;7464;p8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86"/>
          <p:cNvGrpSpPr/>
          <p:nvPr/>
        </p:nvGrpSpPr>
        <p:grpSpPr>
          <a:xfrm>
            <a:off x="6196836" y="1376934"/>
            <a:ext cx="314662" cy="358971"/>
            <a:chOff x="-56766175" y="3198925"/>
            <a:chExt cx="279625" cy="319000"/>
          </a:xfrm>
        </p:grpSpPr>
        <p:sp>
          <p:nvSpPr>
            <p:cNvPr id="7474" name="Google Shape;7474;p8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86"/>
          <p:cNvGrpSpPr/>
          <p:nvPr/>
        </p:nvGrpSpPr>
        <p:grpSpPr>
          <a:xfrm>
            <a:off x="6195950" y="1832234"/>
            <a:ext cx="316434" cy="358099"/>
            <a:chOff x="-56766175" y="3590375"/>
            <a:chExt cx="281200" cy="318225"/>
          </a:xfrm>
        </p:grpSpPr>
        <p:sp>
          <p:nvSpPr>
            <p:cNvPr id="7482" name="Google Shape;7482;p8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86"/>
          <p:cNvGrpSpPr/>
          <p:nvPr/>
        </p:nvGrpSpPr>
        <p:grpSpPr>
          <a:xfrm>
            <a:off x="6232906" y="2273605"/>
            <a:ext cx="272126" cy="358099"/>
            <a:chOff x="-56747275" y="3982600"/>
            <a:chExt cx="241825" cy="318225"/>
          </a:xfrm>
        </p:grpSpPr>
        <p:sp>
          <p:nvSpPr>
            <p:cNvPr id="7487" name="Google Shape;7487;p8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86"/>
          <p:cNvGrpSpPr/>
          <p:nvPr/>
        </p:nvGrpSpPr>
        <p:grpSpPr>
          <a:xfrm>
            <a:off x="4840657" y="3215842"/>
            <a:ext cx="358999" cy="342991"/>
            <a:chOff x="-54812875" y="3596675"/>
            <a:chExt cx="319025" cy="304800"/>
          </a:xfrm>
        </p:grpSpPr>
        <p:sp>
          <p:nvSpPr>
            <p:cNvPr id="7495" name="Google Shape;7495;p8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2" name="Google Shape;7502;p86"/>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6"/>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86"/>
          <p:cNvGrpSpPr/>
          <p:nvPr/>
        </p:nvGrpSpPr>
        <p:grpSpPr>
          <a:xfrm>
            <a:off x="4862826" y="3672326"/>
            <a:ext cx="314662" cy="358099"/>
            <a:chOff x="-54793175" y="3982600"/>
            <a:chExt cx="279625" cy="318225"/>
          </a:xfrm>
        </p:grpSpPr>
        <p:sp>
          <p:nvSpPr>
            <p:cNvPr id="7505" name="Google Shape;7505;p8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86"/>
          <p:cNvGrpSpPr/>
          <p:nvPr/>
        </p:nvGrpSpPr>
        <p:grpSpPr>
          <a:xfrm>
            <a:off x="7074284" y="2731562"/>
            <a:ext cx="314662" cy="358099"/>
            <a:chOff x="-52832000" y="3192625"/>
            <a:chExt cx="279625" cy="318225"/>
          </a:xfrm>
        </p:grpSpPr>
        <p:sp>
          <p:nvSpPr>
            <p:cNvPr id="7513" name="Google Shape;7513;p8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86"/>
          <p:cNvGrpSpPr/>
          <p:nvPr/>
        </p:nvGrpSpPr>
        <p:grpSpPr>
          <a:xfrm>
            <a:off x="5760817" y="2272929"/>
            <a:ext cx="323524" cy="358774"/>
            <a:chOff x="-57162350" y="3982000"/>
            <a:chExt cx="287500" cy="318825"/>
          </a:xfrm>
        </p:grpSpPr>
        <p:sp>
          <p:nvSpPr>
            <p:cNvPr id="7522" name="Google Shape;7522;p8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86"/>
          <p:cNvGrpSpPr/>
          <p:nvPr/>
        </p:nvGrpSpPr>
        <p:grpSpPr>
          <a:xfrm>
            <a:off x="7052130" y="3203436"/>
            <a:ext cx="358971" cy="357198"/>
            <a:chOff x="-52851675" y="3585650"/>
            <a:chExt cx="319000" cy="317425"/>
          </a:xfrm>
        </p:grpSpPr>
        <p:sp>
          <p:nvSpPr>
            <p:cNvPr id="7531" name="Google Shape;7531;p8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86"/>
          <p:cNvGrpSpPr/>
          <p:nvPr/>
        </p:nvGrpSpPr>
        <p:grpSpPr>
          <a:xfrm>
            <a:off x="7074284" y="3665236"/>
            <a:ext cx="314662" cy="358999"/>
            <a:chOff x="-52832000" y="3976300"/>
            <a:chExt cx="279625" cy="319025"/>
          </a:xfrm>
        </p:grpSpPr>
        <p:sp>
          <p:nvSpPr>
            <p:cNvPr id="7538" name="Google Shape;7538;p8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86"/>
          <p:cNvGrpSpPr/>
          <p:nvPr/>
        </p:nvGrpSpPr>
        <p:grpSpPr>
          <a:xfrm>
            <a:off x="6191490" y="4119884"/>
            <a:ext cx="316434" cy="358099"/>
            <a:chOff x="-51633225" y="3198925"/>
            <a:chExt cx="281200" cy="318225"/>
          </a:xfrm>
        </p:grpSpPr>
        <p:sp>
          <p:nvSpPr>
            <p:cNvPr id="7544" name="Google Shape;7544;p8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86"/>
          <p:cNvGrpSpPr/>
          <p:nvPr/>
        </p:nvGrpSpPr>
        <p:grpSpPr>
          <a:xfrm>
            <a:off x="6610314" y="1377806"/>
            <a:ext cx="365188" cy="357226"/>
            <a:chOff x="-56396775" y="3199700"/>
            <a:chExt cx="324525" cy="317450"/>
          </a:xfrm>
        </p:grpSpPr>
        <p:sp>
          <p:nvSpPr>
            <p:cNvPr id="7552" name="Google Shape;7552;p8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86"/>
          <p:cNvGrpSpPr/>
          <p:nvPr/>
        </p:nvGrpSpPr>
        <p:grpSpPr>
          <a:xfrm>
            <a:off x="6613408" y="1843740"/>
            <a:ext cx="358999" cy="335958"/>
            <a:chOff x="-56394425" y="3600600"/>
            <a:chExt cx="319025" cy="298550"/>
          </a:xfrm>
        </p:grpSpPr>
        <p:sp>
          <p:nvSpPr>
            <p:cNvPr id="7559" name="Google Shape;7559;p8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86"/>
          <p:cNvGrpSpPr/>
          <p:nvPr/>
        </p:nvGrpSpPr>
        <p:grpSpPr>
          <a:xfrm>
            <a:off x="6644175" y="2274505"/>
            <a:ext cx="327068" cy="357198"/>
            <a:chOff x="-56379450" y="3983400"/>
            <a:chExt cx="290650" cy="317425"/>
          </a:xfrm>
        </p:grpSpPr>
        <p:sp>
          <p:nvSpPr>
            <p:cNvPr id="7563" name="Google Shape;7563;p8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6"/>
          <p:cNvGrpSpPr/>
          <p:nvPr/>
        </p:nvGrpSpPr>
        <p:grpSpPr>
          <a:xfrm>
            <a:off x="5307879" y="2738651"/>
            <a:ext cx="316434" cy="358971"/>
            <a:chOff x="-54401725" y="3198925"/>
            <a:chExt cx="281200" cy="319000"/>
          </a:xfrm>
        </p:grpSpPr>
        <p:sp>
          <p:nvSpPr>
            <p:cNvPr id="7572" name="Google Shape;7572;p8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86"/>
          <p:cNvGrpSpPr/>
          <p:nvPr/>
        </p:nvGrpSpPr>
        <p:grpSpPr>
          <a:xfrm>
            <a:off x="5308766" y="3208753"/>
            <a:ext cx="314662" cy="358099"/>
            <a:chOff x="-54401725" y="3590375"/>
            <a:chExt cx="279625" cy="318225"/>
          </a:xfrm>
        </p:grpSpPr>
        <p:sp>
          <p:nvSpPr>
            <p:cNvPr id="7584" name="Google Shape;7584;p8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86"/>
          <p:cNvGrpSpPr/>
          <p:nvPr/>
        </p:nvGrpSpPr>
        <p:grpSpPr>
          <a:xfrm>
            <a:off x="5306557" y="3672326"/>
            <a:ext cx="319079" cy="358099"/>
            <a:chOff x="-54403300" y="3982600"/>
            <a:chExt cx="283550" cy="318225"/>
          </a:xfrm>
        </p:grpSpPr>
        <p:sp>
          <p:nvSpPr>
            <p:cNvPr id="7591" name="Google Shape;7591;p8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6"/>
          <p:cNvGrpSpPr/>
          <p:nvPr/>
        </p:nvGrpSpPr>
        <p:grpSpPr>
          <a:xfrm>
            <a:off x="7493951" y="2733559"/>
            <a:ext cx="356298" cy="356973"/>
            <a:chOff x="-52458650" y="3194400"/>
            <a:chExt cx="316625" cy="317225"/>
          </a:xfrm>
        </p:grpSpPr>
        <p:sp>
          <p:nvSpPr>
            <p:cNvPr id="7597" name="Google Shape;7597;p8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86"/>
          <p:cNvGrpSpPr/>
          <p:nvPr/>
        </p:nvGrpSpPr>
        <p:grpSpPr>
          <a:xfrm>
            <a:off x="4862826" y="2738651"/>
            <a:ext cx="314662" cy="358971"/>
            <a:chOff x="-54793175" y="3198925"/>
            <a:chExt cx="279625" cy="319000"/>
          </a:xfrm>
        </p:grpSpPr>
        <p:sp>
          <p:nvSpPr>
            <p:cNvPr id="7606" name="Google Shape;7606;p8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6"/>
          <p:cNvGrpSpPr/>
          <p:nvPr/>
        </p:nvGrpSpPr>
        <p:grpSpPr>
          <a:xfrm>
            <a:off x="7503249" y="3202536"/>
            <a:ext cx="337703" cy="357845"/>
            <a:chOff x="-52450000" y="3584850"/>
            <a:chExt cx="300100" cy="318000"/>
          </a:xfrm>
        </p:grpSpPr>
        <p:sp>
          <p:nvSpPr>
            <p:cNvPr id="7614" name="Google Shape;7614;p8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6"/>
          <p:cNvGrpSpPr/>
          <p:nvPr/>
        </p:nvGrpSpPr>
        <p:grpSpPr>
          <a:xfrm>
            <a:off x="7514769" y="3667009"/>
            <a:ext cx="314662" cy="357226"/>
            <a:chOff x="-52440550" y="3977875"/>
            <a:chExt cx="279625" cy="317450"/>
          </a:xfrm>
        </p:grpSpPr>
        <p:sp>
          <p:nvSpPr>
            <p:cNvPr id="7622" name="Google Shape;7622;p8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86"/>
          <p:cNvGrpSpPr/>
          <p:nvPr/>
        </p:nvGrpSpPr>
        <p:grpSpPr>
          <a:xfrm>
            <a:off x="6626703" y="4123215"/>
            <a:ext cx="314662" cy="358999"/>
            <a:chOff x="-51623775" y="3584850"/>
            <a:chExt cx="279625" cy="319025"/>
          </a:xfrm>
        </p:grpSpPr>
        <p:sp>
          <p:nvSpPr>
            <p:cNvPr id="7631" name="Google Shape;7631;p8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0" name="Google Shape;7640;p86"/>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641" name="Google Shape;7641;p86"/>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45" name="Shape 7645"/>
        <p:cNvGrpSpPr/>
        <p:nvPr/>
      </p:nvGrpSpPr>
      <p:grpSpPr>
        <a:xfrm>
          <a:off x="0" y="0"/>
          <a:ext cx="0" cy="0"/>
          <a:chOff x="0" y="0"/>
          <a:chExt cx="0" cy="0"/>
        </a:xfrm>
      </p:grpSpPr>
      <p:grpSp>
        <p:nvGrpSpPr>
          <p:cNvPr id="7646" name="Google Shape;7646;p87"/>
          <p:cNvGrpSpPr/>
          <p:nvPr/>
        </p:nvGrpSpPr>
        <p:grpSpPr>
          <a:xfrm>
            <a:off x="866775" y="1386849"/>
            <a:ext cx="276003" cy="357300"/>
            <a:chOff x="-50469125" y="3183175"/>
            <a:chExt cx="233150" cy="301825"/>
          </a:xfrm>
        </p:grpSpPr>
        <p:sp>
          <p:nvSpPr>
            <p:cNvPr id="7647" name="Google Shape;7647;p8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87"/>
          <p:cNvGrpSpPr/>
          <p:nvPr/>
        </p:nvGrpSpPr>
        <p:grpSpPr>
          <a:xfrm>
            <a:off x="826674" y="1822251"/>
            <a:ext cx="356205" cy="355288"/>
            <a:chOff x="-50504575" y="3550975"/>
            <a:chExt cx="300900" cy="300125"/>
          </a:xfrm>
        </p:grpSpPr>
        <p:sp>
          <p:nvSpPr>
            <p:cNvPr id="7651" name="Google Shape;7651;p8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87"/>
          <p:cNvGrpSpPr/>
          <p:nvPr/>
        </p:nvGrpSpPr>
        <p:grpSpPr>
          <a:xfrm>
            <a:off x="826674" y="2260493"/>
            <a:ext cx="356205" cy="354341"/>
            <a:chOff x="-50503000" y="3921175"/>
            <a:chExt cx="300900" cy="299325"/>
          </a:xfrm>
        </p:grpSpPr>
        <p:sp>
          <p:nvSpPr>
            <p:cNvPr id="7656" name="Google Shape;7656;p8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87"/>
          <p:cNvGrpSpPr/>
          <p:nvPr/>
        </p:nvGrpSpPr>
        <p:grpSpPr>
          <a:xfrm>
            <a:off x="3030727" y="1406411"/>
            <a:ext cx="355258" cy="356205"/>
            <a:chOff x="-48630025" y="3199700"/>
            <a:chExt cx="300100" cy="300900"/>
          </a:xfrm>
        </p:grpSpPr>
        <p:sp>
          <p:nvSpPr>
            <p:cNvPr id="7662" name="Google Shape;7662;p8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87"/>
          <p:cNvGrpSpPr/>
          <p:nvPr/>
        </p:nvGrpSpPr>
        <p:grpSpPr>
          <a:xfrm>
            <a:off x="3030727" y="1843707"/>
            <a:ext cx="355258" cy="355258"/>
            <a:chOff x="-48630025" y="3569100"/>
            <a:chExt cx="300100" cy="300100"/>
          </a:xfrm>
        </p:grpSpPr>
        <p:sp>
          <p:nvSpPr>
            <p:cNvPr id="7666" name="Google Shape;7666;p8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7"/>
          <p:cNvGrpSpPr/>
          <p:nvPr/>
        </p:nvGrpSpPr>
        <p:grpSpPr>
          <a:xfrm>
            <a:off x="3031201" y="2281003"/>
            <a:ext cx="354311" cy="353394"/>
            <a:chOff x="-48629225" y="3938500"/>
            <a:chExt cx="299300" cy="298525"/>
          </a:xfrm>
        </p:grpSpPr>
        <p:sp>
          <p:nvSpPr>
            <p:cNvPr id="7677" name="Google Shape;7677;p8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87"/>
          <p:cNvGrpSpPr/>
          <p:nvPr/>
        </p:nvGrpSpPr>
        <p:grpSpPr>
          <a:xfrm>
            <a:off x="1766604" y="2752344"/>
            <a:ext cx="311458" cy="354341"/>
            <a:chOff x="-46762575" y="3200500"/>
            <a:chExt cx="263100" cy="299325"/>
          </a:xfrm>
        </p:grpSpPr>
        <p:sp>
          <p:nvSpPr>
            <p:cNvPr id="7682" name="Google Shape;7682;p8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87"/>
          <p:cNvGrpSpPr/>
          <p:nvPr/>
        </p:nvGrpSpPr>
        <p:grpSpPr>
          <a:xfrm>
            <a:off x="1744689" y="3211066"/>
            <a:ext cx="355288" cy="312375"/>
            <a:chOff x="-46779900" y="3588000"/>
            <a:chExt cx="300125" cy="263875"/>
          </a:xfrm>
        </p:grpSpPr>
        <p:sp>
          <p:nvSpPr>
            <p:cNvPr id="7688" name="Google Shape;7688;p8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87"/>
          <p:cNvGrpSpPr/>
          <p:nvPr/>
        </p:nvGrpSpPr>
        <p:grpSpPr>
          <a:xfrm>
            <a:off x="1745162" y="3625988"/>
            <a:ext cx="354341" cy="353394"/>
            <a:chOff x="-46779100" y="3938500"/>
            <a:chExt cx="299325" cy="298525"/>
          </a:xfrm>
        </p:grpSpPr>
        <p:sp>
          <p:nvSpPr>
            <p:cNvPr id="7693" name="Google Shape;7693;p8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87"/>
          <p:cNvGrpSpPr/>
          <p:nvPr/>
        </p:nvGrpSpPr>
        <p:grpSpPr>
          <a:xfrm>
            <a:off x="3952900" y="2758855"/>
            <a:ext cx="355258" cy="355288"/>
            <a:chOff x="-44924250" y="3206000"/>
            <a:chExt cx="300100" cy="300125"/>
          </a:xfrm>
        </p:grpSpPr>
        <p:sp>
          <p:nvSpPr>
            <p:cNvPr id="7696" name="Google Shape;7696;p8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87"/>
          <p:cNvGrpSpPr/>
          <p:nvPr/>
        </p:nvGrpSpPr>
        <p:grpSpPr>
          <a:xfrm>
            <a:off x="1267386" y="1386849"/>
            <a:ext cx="355258" cy="355258"/>
            <a:chOff x="-50134375" y="3183175"/>
            <a:chExt cx="300100" cy="300100"/>
          </a:xfrm>
        </p:grpSpPr>
        <p:sp>
          <p:nvSpPr>
            <p:cNvPr id="7702" name="Google Shape;7702;p8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87"/>
          <p:cNvGrpSpPr/>
          <p:nvPr/>
        </p:nvGrpSpPr>
        <p:grpSpPr>
          <a:xfrm>
            <a:off x="1267386" y="1822251"/>
            <a:ext cx="355258" cy="355288"/>
            <a:chOff x="-50134375" y="3550975"/>
            <a:chExt cx="300100" cy="300125"/>
          </a:xfrm>
        </p:grpSpPr>
        <p:sp>
          <p:nvSpPr>
            <p:cNvPr id="7713" name="Google Shape;7713;p8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87"/>
          <p:cNvGrpSpPr/>
          <p:nvPr/>
        </p:nvGrpSpPr>
        <p:grpSpPr>
          <a:xfrm>
            <a:off x="1267386" y="2259783"/>
            <a:ext cx="355258" cy="355051"/>
            <a:chOff x="-50134375" y="3920575"/>
            <a:chExt cx="300100" cy="299925"/>
          </a:xfrm>
        </p:grpSpPr>
        <p:sp>
          <p:nvSpPr>
            <p:cNvPr id="7716" name="Google Shape;7716;p8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87"/>
          <p:cNvGrpSpPr/>
          <p:nvPr/>
        </p:nvGrpSpPr>
        <p:grpSpPr>
          <a:xfrm>
            <a:off x="3478110" y="1407358"/>
            <a:ext cx="357123" cy="355258"/>
            <a:chOff x="-48262200" y="3200500"/>
            <a:chExt cx="301675" cy="300100"/>
          </a:xfrm>
        </p:grpSpPr>
        <p:sp>
          <p:nvSpPr>
            <p:cNvPr id="7720" name="Google Shape;7720;p8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87"/>
          <p:cNvGrpSpPr/>
          <p:nvPr/>
        </p:nvGrpSpPr>
        <p:grpSpPr>
          <a:xfrm>
            <a:off x="3507483" y="1844447"/>
            <a:ext cx="298377" cy="354519"/>
            <a:chOff x="-48233050" y="3569725"/>
            <a:chExt cx="252050" cy="299475"/>
          </a:xfrm>
        </p:grpSpPr>
        <p:sp>
          <p:nvSpPr>
            <p:cNvPr id="7730" name="Google Shape;7730;p8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87"/>
          <p:cNvGrpSpPr/>
          <p:nvPr/>
        </p:nvGrpSpPr>
        <p:grpSpPr>
          <a:xfrm>
            <a:off x="3531248" y="2278191"/>
            <a:ext cx="250847" cy="358070"/>
            <a:chOff x="-48216525" y="3936125"/>
            <a:chExt cx="211900" cy="302475"/>
          </a:xfrm>
        </p:grpSpPr>
        <p:sp>
          <p:nvSpPr>
            <p:cNvPr id="7734" name="Google Shape;7734;p8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87"/>
          <p:cNvGrpSpPr/>
          <p:nvPr/>
        </p:nvGrpSpPr>
        <p:grpSpPr>
          <a:xfrm>
            <a:off x="2186966" y="2753261"/>
            <a:ext cx="355258" cy="355288"/>
            <a:chOff x="-46410500" y="3201275"/>
            <a:chExt cx="300100" cy="300125"/>
          </a:xfrm>
        </p:grpSpPr>
        <p:sp>
          <p:nvSpPr>
            <p:cNvPr id="7739" name="Google Shape;7739;p8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87"/>
          <p:cNvGrpSpPr/>
          <p:nvPr/>
        </p:nvGrpSpPr>
        <p:grpSpPr>
          <a:xfrm>
            <a:off x="2186966" y="3188692"/>
            <a:ext cx="355258" cy="356205"/>
            <a:chOff x="-46409700" y="3569100"/>
            <a:chExt cx="300100" cy="300900"/>
          </a:xfrm>
        </p:grpSpPr>
        <p:sp>
          <p:nvSpPr>
            <p:cNvPr id="7745" name="Google Shape;7745;p8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87"/>
          <p:cNvGrpSpPr/>
          <p:nvPr/>
        </p:nvGrpSpPr>
        <p:grpSpPr>
          <a:xfrm>
            <a:off x="2174847" y="3624124"/>
            <a:ext cx="379497" cy="358070"/>
            <a:chOff x="-46422300" y="3936925"/>
            <a:chExt cx="320575" cy="302475"/>
          </a:xfrm>
        </p:grpSpPr>
        <p:sp>
          <p:nvSpPr>
            <p:cNvPr id="7751" name="Google Shape;7751;p8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87"/>
          <p:cNvGrpSpPr/>
          <p:nvPr/>
        </p:nvGrpSpPr>
        <p:grpSpPr>
          <a:xfrm>
            <a:off x="3952426" y="3178452"/>
            <a:ext cx="356205" cy="355258"/>
            <a:chOff x="-44914800" y="3560450"/>
            <a:chExt cx="300900" cy="300100"/>
          </a:xfrm>
        </p:grpSpPr>
        <p:sp>
          <p:nvSpPr>
            <p:cNvPr id="7754" name="Google Shape;7754;p8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87"/>
          <p:cNvGrpSpPr/>
          <p:nvPr/>
        </p:nvGrpSpPr>
        <p:grpSpPr>
          <a:xfrm>
            <a:off x="1707478" y="1387086"/>
            <a:ext cx="354311" cy="354104"/>
            <a:chOff x="-49764975" y="3183375"/>
            <a:chExt cx="299300" cy="299125"/>
          </a:xfrm>
        </p:grpSpPr>
        <p:sp>
          <p:nvSpPr>
            <p:cNvPr id="7760" name="Google Shape;7760;p8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7"/>
          <p:cNvGrpSpPr/>
          <p:nvPr/>
        </p:nvGrpSpPr>
        <p:grpSpPr>
          <a:xfrm>
            <a:off x="1707478" y="1822547"/>
            <a:ext cx="354311" cy="355909"/>
            <a:chOff x="-49764975" y="3551225"/>
            <a:chExt cx="299300" cy="300650"/>
          </a:xfrm>
        </p:grpSpPr>
        <p:sp>
          <p:nvSpPr>
            <p:cNvPr id="7770" name="Google Shape;7770;p8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87"/>
          <p:cNvGrpSpPr/>
          <p:nvPr/>
        </p:nvGrpSpPr>
        <p:grpSpPr>
          <a:xfrm>
            <a:off x="1705140" y="2259310"/>
            <a:ext cx="358987" cy="355525"/>
            <a:chOff x="-49766550" y="3920175"/>
            <a:chExt cx="303250" cy="300325"/>
          </a:xfrm>
        </p:grpSpPr>
        <p:sp>
          <p:nvSpPr>
            <p:cNvPr id="7782" name="Google Shape;7782;p8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7"/>
          <p:cNvGrpSpPr/>
          <p:nvPr/>
        </p:nvGrpSpPr>
        <p:grpSpPr>
          <a:xfrm>
            <a:off x="3920671" y="1407358"/>
            <a:ext cx="357123" cy="354341"/>
            <a:chOff x="-47892800" y="3200500"/>
            <a:chExt cx="301675" cy="299325"/>
          </a:xfrm>
        </p:grpSpPr>
        <p:sp>
          <p:nvSpPr>
            <p:cNvPr id="7787" name="Google Shape;7787;p8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87"/>
          <p:cNvGrpSpPr/>
          <p:nvPr/>
        </p:nvGrpSpPr>
        <p:grpSpPr>
          <a:xfrm>
            <a:off x="3984537" y="1843707"/>
            <a:ext cx="229391" cy="355258"/>
            <a:chOff x="-47839250" y="3569100"/>
            <a:chExt cx="193775" cy="300100"/>
          </a:xfrm>
        </p:grpSpPr>
        <p:sp>
          <p:nvSpPr>
            <p:cNvPr id="7794" name="Google Shape;7794;p8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87"/>
          <p:cNvGrpSpPr/>
          <p:nvPr/>
        </p:nvGrpSpPr>
        <p:grpSpPr>
          <a:xfrm>
            <a:off x="3921603" y="2280056"/>
            <a:ext cx="355258" cy="356205"/>
            <a:chOff x="-47892800" y="3937700"/>
            <a:chExt cx="300100" cy="300900"/>
          </a:xfrm>
        </p:grpSpPr>
        <p:sp>
          <p:nvSpPr>
            <p:cNvPr id="7801" name="Google Shape;7801;p8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87"/>
          <p:cNvGrpSpPr/>
          <p:nvPr/>
        </p:nvGrpSpPr>
        <p:grpSpPr>
          <a:xfrm>
            <a:off x="2626898" y="2773770"/>
            <a:ext cx="355258" cy="311458"/>
            <a:chOff x="-46042675" y="3218600"/>
            <a:chExt cx="300100" cy="263100"/>
          </a:xfrm>
        </p:grpSpPr>
        <p:sp>
          <p:nvSpPr>
            <p:cNvPr id="7810" name="Google Shape;7810;p8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7"/>
          <p:cNvGrpSpPr/>
          <p:nvPr/>
        </p:nvGrpSpPr>
        <p:grpSpPr>
          <a:xfrm>
            <a:off x="2626898" y="3188219"/>
            <a:ext cx="355258" cy="323118"/>
            <a:chOff x="-46042675" y="3568700"/>
            <a:chExt cx="300100" cy="272950"/>
          </a:xfrm>
        </p:grpSpPr>
        <p:sp>
          <p:nvSpPr>
            <p:cNvPr id="7817" name="Google Shape;7817;p8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87"/>
          <p:cNvGrpSpPr/>
          <p:nvPr/>
        </p:nvGrpSpPr>
        <p:grpSpPr>
          <a:xfrm>
            <a:off x="2668849" y="3625189"/>
            <a:ext cx="271357" cy="356057"/>
            <a:chOff x="-46007225" y="3937825"/>
            <a:chExt cx="229225" cy="300775"/>
          </a:xfrm>
        </p:grpSpPr>
        <p:sp>
          <p:nvSpPr>
            <p:cNvPr id="7822" name="Google Shape;7822;p8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7"/>
          <p:cNvGrpSpPr/>
          <p:nvPr/>
        </p:nvGrpSpPr>
        <p:grpSpPr>
          <a:xfrm>
            <a:off x="3974341" y="3615275"/>
            <a:ext cx="312375" cy="357596"/>
            <a:chOff x="-44895900" y="3929450"/>
            <a:chExt cx="263875" cy="302075"/>
          </a:xfrm>
        </p:grpSpPr>
        <p:sp>
          <p:nvSpPr>
            <p:cNvPr id="7833" name="Google Shape;7833;p8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87"/>
          <p:cNvGrpSpPr/>
          <p:nvPr/>
        </p:nvGrpSpPr>
        <p:grpSpPr>
          <a:xfrm>
            <a:off x="2148160" y="1398036"/>
            <a:ext cx="356205" cy="332885"/>
            <a:chOff x="-49397175" y="3192625"/>
            <a:chExt cx="300900" cy="281200"/>
          </a:xfrm>
        </p:grpSpPr>
        <p:sp>
          <p:nvSpPr>
            <p:cNvPr id="7840" name="Google Shape;7840;p8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87"/>
          <p:cNvGrpSpPr/>
          <p:nvPr/>
        </p:nvGrpSpPr>
        <p:grpSpPr>
          <a:xfrm>
            <a:off x="2174263" y="1822251"/>
            <a:ext cx="304000" cy="356205"/>
            <a:chOff x="-49375900" y="3550975"/>
            <a:chExt cx="256800" cy="300900"/>
          </a:xfrm>
        </p:grpSpPr>
        <p:sp>
          <p:nvSpPr>
            <p:cNvPr id="7848" name="Google Shape;7848;p8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7"/>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87"/>
          <p:cNvGrpSpPr/>
          <p:nvPr/>
        </p:nvGrpSpPr>
        <p:grpSpPr>
          <a:xfrm>
            <a:off x="2169616" y="2259546"/>
            <a:ext cx="313293" cy="356205"/>
            <a:chOff x="-49378250" y="3920375"/>
            <a:chExt cx="264650" cy="300900"/>
          </a:xfrm>
        </p:grpSpPr>
        <p:sp>
          <p:nvSpPr>
            <p:cNvPr id="7860" name="Google Shape;7860;p8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87"/>
          <p:cNvGrpSpPr/>
          <p:nvPr/>
        </p:nvGrpSpPr>
        <p:grpSpPr>
          <a:xfrm>
            <a:off x="888604" y="2752344"/>
            <a:ext cx="312375" cy="357123"/>
            <a:chOff x="-47505300" y="3200500"/>
            <a:chExt cx="263875" cy="301675"/>
          </a:xfrm>
        </p:grpSpPr>
        <p:sp>
          <p:nvSpPr>
            <p:cNvPr id="7868" name="Google Shape;7868;p8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87"/>
          <p:cNvGrpSpPr/>
          <p:nvPr/>
        </p:nvGrpSpPr>
        <p:grpSpPr>
          <a:xfrm>
            <a:off x="866704" y="3188692"/>
            <a:ext cx="356176" cy="355051"/>
            <a:chOff x="-47524975" y="3569100"/>
            <a:chExt cx="300875" cy="299925"/>
          </a:xfrm>
        </p:grpSpPr>
        <p:sp>
          <p:nvSpPr>
            <p:cNvPr id="7882" name="Google Shape;7882;p8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87"/>
          <p:cNvGrpSpPr/>
          <p:nvPr/>
        </p:nvGrpSpPr>
        <p:grpSpPr>
          <a:xfrm>
            <a:off x="867162" y="3667954"/>
            <a:ext cx="355258" cy="270410"/>
            <a:chOff x="-47523400" y="3973950"/>
            <a:chExt cx="300100" cy="228425"/>
          </a:xfrm>
        </p:grpSpPr>
        <p:sp>
          <p:nvSpPr>
            <p:cNvPr id="7888" name="Google Shape;7888;p8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87"/>
          <p:cNvGrpSpPr/>
          <p:nvPr/>
        </p:nvGrpSpPr>
        <p:grpSpPr>
          <a:xfrm>
            <a:off x="3072283" y="2750953"/>
            <a:ext cx="354341" cy="357596"/>
            <a:chOff x="-45673275" y="3199325"/>
            <a:chExt cx="299325" cy="302075"/>
          </a:xfrm>
        </p:grpSpPr>
        <p:sp>
          <p:nvSpPr>
            <p:cNvPr id="7894" name="Google Shape;7894;p8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87"/>
          <p:cNvGrpSpPr/>
          <p:nvPr/>
        </p:nvGrpSpPr>
        <p:grpSpPr>
          <a:xfrm>
            <a:off x="3071351" y="3209202"/>
            <a:ext cx="356205" cy="314240"/>
            <a:chOff x="-45674075" y="3586425"/>
            <a:chExt cx="300900" cy="265450"/>
          </a:xfrm>
        </p:grpSpPr>
        <p:sp>
          <p:nvSpPr>
            <p:cNvPr id="7898" name="Google Shape;7898;p8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87"/>
          <p:cNvGrpSpPr/>
          <p:nvPr/>
        </p:nvGrpSpPr>
        <p:grpSpPr>
          <a:xfrm>
            <a:off x="3072283" y="3625041"/>
            <a:ext cx="354341" cy="356205"/>
            <a:chOff x="-45673275" y="3937700"/>
            <a:chExt cx="299325" cy="300900"/>
          </a:xfrm>
        </p:grpSpPr>
        <p:sp>
          <p:nvSpPr>
            <p:cNvPr id="7901" name="Google Shape;7901;p8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87"/>
          <p:cNvGrpSpPr/>
          <p:nvPr/>
        </p:nvGrpSpPr>
        <p:grpSpPr>
          <a:xfrm>
            <a:off x="2186449" y="4117825"/>
            <a:ext cx="356205" cy="356205"/>
            <a:chOff x="-44512325" y="3176075"/>
            <a:chExt cx="300900" cy="300900"/>
          </a:xfrm>
        </p:grpSpPr>
        <p:sp>
          <p:nvSpPr>
            <p:cNvPr id="7908" name="Google Shape;7908;p8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87"/>
          <p:cNvGrpSpPr/>
          <p:nvPr/>
        </p:nvGrpSpPr>
        <p:grpSpPr>
          <a:xfrm>
            <a:off x="2589789" y="1386849"/>
            <a:ext cx="354341" cy="354341"/>
            <a:chOff x="-49027775" y="3183175"/>
            <a:chExt cx="299325" cy="299325"/>
          </a:xfrm>
        </p:grpSpPr>
        <p:sp>
          <p:nvSpPr>
            <p:cNvPr id="7912" name="Google Shape;7912;p8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87"/>
          <p:cNvGrpSpPr/>
          <p:nvPr/>
        </p:nvGrpSpPr>
        <p:grpSpPr>
          <a:xfrm>
            <a:off x="2589330" y="1822251"/>
            <a:ext cx="355258" cy="357152"/>
            <a:chOff x="-49027775" y="3550975"/>
            <a:chExt cx="300100" cy="301700"/>
          </a:xfrm>
        </p:grpSpPr>
        <p:sp>
          <p:nvSpPr>
            <p:cNvPr id="7917" name="Google Shape;7917;p8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87"/>
          <p:cNvGrpSpPr/>
          <p:nvPr/>
        </p:nvGrpSpPr>
        <p:grpSpPr>
          <a:xfrm>
            <a:off x="2587406" y="2259310"/>
            <a:ext cx="359106" cy="355525"/>
            <a:chOff x="-49031025" y="3920175"/>
            <a:chExt cx="303350" cy="300325"/>
          </a:xfrm>
        </p:grpSpPr>
        <p:sp>
          <p:nvSpPr>
            <p:cNvPr id="7928" name="Google Shape;7928;p8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87"/>
          <p:cNvGrpSpPr/>
          <p:nvPr/>
        </p:nvGrpSpPr>
        <p:grpSpPr>
          <a:xfrm>
            <a:off x="1303511" y="2752344"/>
            <a:ext cx="356176" cy="354341"/>
            <a:chOff x="-47155575" y="3200500"/>
            <a:chExt cx="300875" cy="299325"/>
          </a:xfrm>
        </p:grpSpPr>
        <p:sp>
          <p:nvSpPr>
            <p:cNvPr id="7935" name="Google Shape;7935;p8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87"/>
          <p:cNvGrpSpPr/>
          <p:nvPr/>
        </p:nvGrpSpPr>
        <p:grpSpPr>
          <a:xfrm>
            <a:off x="1303970" y="3188692"/>
            <a:ext cx="355258" cy="355258"/>
            <a:chOff x="-47154800" y="3569100"/>
            <a:chExt cx="300100" cy="300100"/>
          </a:xfrm>
        </p:grpSpPr>
        <p:sp>
          <p:nvSpPr>
            <p:cNvPr id="7942" name="Google Shape;7942;p8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87"/>
          <p:cNvGrpSpPr/>
          <p:nvPr/>
        </p:nvGrpSpPr>
        <p:grpSpPr>
          <a:xfrm>
            <a:off x="1304443" y="3626905"/>
            <a:ext cx="354311" cy="353423"/>
            <a:chOff x="-47154000" y="3939275"/>
            <a:chExt cx="299300" cy="298550"/>
          </a:xfrm>
        </p:grpSpPr>
        <p:sp>
          <p:nvSpPr>
            <p:cNvPr id="7949" name="Google Shape;7949;p8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87"/>
          <p:cNvGrpSpPr/>
          <p:nvPr/>
        </p:nvGrpSpPr>
        <p:grpSpPr>
          <a:xfrm>
            <a:off x="3529733" y="2752344"/>
            <a:ext cx="312375" cy="354341"/>
            <a:chOff x="-45286550" y="3200500"/>
            <a:chExt cx="263875" cy="299325"/>
          </a:xfrm>
        </p:grpSpPr>
        <p:sp>
          <p:nvSpPr>
            <p:cNvPr id="7954" name="Google Shape;7954;p8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87"/>
          <p:cNvGrpSpPr/>
          <p:nvPr/>
        </p:nvGrpSpPr>
        <p:grpSpPr>
          <a:xfrm>
            <a:off x="3529733" y="3189639"/>
            <a:ext cx="312375" cy="354311"/>
            <a:chOff x="-45286550" y="3569900"/>
            <a:chExt cx="263875" cy="299300"/>
          </a:xfrm>
        </p:grpSpPr>
        <p:sp>
          <p:nvSpPr>
            <p:cNvPr id="7958" name="Google Shape;7958;p8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87"/>
          <p:cNvGrpSpPr/>
          <p:nvPr/>
        </p:nvGrpSpPr>
        <p:grpSpPr>
          <a:xfrm>
            <a:off x="3540920" y="3625988"/>
            <a:ext cx="290001" cy="355258"/>
            <a:chOff x="-45277900" y="3938500"/>
            <a:chExt cx="244975" cy="300100"/>
          </a:xfrm>
        </p:grpSpPr>
        <p:sp>
          <p:nvSpPr>
            <p:cNvPr id="7965" name="Google Shape;7965;p8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87"/>
          <p:cNvGrpSpPr/>
          <p:nvPr/>
        </p:nvGrpSpPr>
        <p:grpSpPr>
          <a:xfrm>
            <a:off x="2626869" y="4095090"/>
            <a:ext cx="355258" cy="355258"/>
            <a:chOff x="-44502875" y="3576975"/>
            <a:chExt cx="300100" cy="300100"/>
          </a:xfrm>
        </p:grpSpPr>
        <p:sp>
          <p:nvSpPr>
            <p:cNvPr id="7970" name="Google Shape;7970;p8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87"/>
          <p:cNvGrpSpPr/>
          <p:nvPr/>
        </p:nvGrpSpPr>
        <p:grpSpPr>
          <a:xfrm>
            <a:off x="4835456" y="1828361"/>
            <a:ext cx="356196" cy="354670"/>
            <a:chOff x="-13946200" y="3647075"/>
            <a:chExt cx="353650" cy="352100"/>
          </a:xfrm>
        </p:grpSpPr>
        <p:sp>
          <p:nvSpPr>
            <p:cNvPr id="7974" name="Google Shape;7974;p8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87"/>
          <p:cNvGrpSpPr/>
          <p:nvPr/>
        </p:nvGrpSpPr>
        <p:grpSpPr>
          <a:xfrm>
            <a:off x="6618849" y="1387844"/>
            <a:ext cx="357002" cy="354267"/>
            <a:chOff x="-12163025" y="3214275"/>
            <a:chExt cx="354450" cy="351700"/>
          </a:xfrm>
        </p:grpSpPr>
        <p:sp>
          <p:nvSpPr>
            <p:cNvPr id="7981" name="Google Shape;7981;p8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87"/>
          <p:cNvGrpSpPr/>
          <p:nvPr/>
        </p:nvGrpSpPr>
        <p:grpSpPr>
          <a:xfrm>
            <a:off x="6619629" y="1827581"/>
            <a:ext cx="355441" cy="356232"/>
            <a:chOff x="-12160675" y="3647875"/>
            <a:chExt cx="352900" cy="353650"/>
          </a:xfrm>
        </p:grpSpPr>
        <p:sp>
          <p:nvSpPr>
            <p:cNvPr id="7985" name="Google Shape;7985;p8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7"/>
          <p:cNvGrpSpPr/>
          <p:nvPr/>
        </p:nvGrpSpPr>
        <p:grpSpPr>
          <a:xfrm>
            <a:off x="6630345" y="2272036"/>
            <a:ext cx="354635" cy="356232"/>
            <a:chOff x="-12160675" y="4081850"/>
            <a:chExt cx="352100" cy="353650"/>
          </a:xfrm>
        </p:grpSpPr>
        <p:sp>
          <p:nvSpPr>
            <p:cNvPr id="7993" name="Google Shape;7993;p8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87"/>
          <p:cNvGrpSpPr/>
          <p:nvPr/>
        </p:nvGrpSpPr>
        <p:grpSpPr>
          <a:xfrm>
            <a:off x="4835311" y="2746480"/>
            <a:ext cx="355416" cy="355652"/>
            <a:chOff x="-10391650" y="3180600"/>
            <a:chExt cx="352875" cy="353075"/>
          </a:xfrm>
        </p:grpSpPr>
        <p:sp>
          <p:nvSpPr>
            <p:cNvPr id="8000" name="Google Shape;8000;p8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87"/>
          <p:cNvGrpSpPr/>
          <p:nvPr/>
        </p:nvGrpSpPr>
        <p:grpSpPr>
          <a:xfrm>
            <a:off x="4835310" y="3223278"/>
            <a:ext cx="354635" cy="353890"/>
            <a:chOff x="-10390875" y="3616350"/>
            <a:chExt cx="352100" cy="351325"/>
          </a:xfrm>
        </p:grpSpPr>
        <p:sp>
          <p:nvSpPr>
            <p:cNvPr id="8007" name="Google Shape;8007;p8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87"/>
          <p:cNvGrpSpPr/>
          <p:nvPr/>
        </p:nvGrpSpPr>
        <p:grpSpPr>
          <a:xfrm>
            <a:off x="7502285" y="2747943"/>
            <a:ext cx="312585" cy="354670"/>
            <a:chOff x="-10370400" y="4049550"/>
            <a:chExt cx="310350" cy="352100"/>
          </a:xfrm>
        </p:grpSpPr>
        <p:sp>
          <p:nvSpPr>
            <p:cNvPr id="8011" name="Google Shape;8011;p8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87"/>
          <p:cNvGrpSpPr/>
          <p:nvPr/>
        </p:nvGrpSpPr>
        <p:grpSpPr>
          <a:xfrm>
            <a:off x="6606541" y="2746884"/>
            <a:ext cx="379236" cy="354847"/>
            <a:chOff x="-8674650" y="3210975"/>
            <a:chExt cx="376525" cy="352275"/>
          </a:xfrm>
        </p:grpSpPr>
        <p:sp>
          <p:nvSpPr>
            <p:cNvPr id="8017" name="Google Shape;8017;p8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87"/>
          <p:cNvGrpSpPr/>
          <p:nvPr/>
        </p:nvGrpSpPr>
        <p:grpSpPr>
          <a:xfrm>
            <a:off x="5278038" y="1828361"/>
            <a:ext cx="356221" cy="354670"/>
            <a:chOff x="-13512225" y="3647075"/>
            <a:chExt cx="353675" cy="352100"/>
          </a:xfrm>
        </p:grpSpPr>
        <p:sp>
          <p:nvSpPr>
            <p:cNvPr id="8024" name="Google Shape;8024;p8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87"/>
          <p:cNvGrpSpPr/>
          <p:nvPr/>
        </p:nvGrpSpPr>
        <p:grpSpPr>
          <a:xfrm>
            <a:off x="5288351" y="2272427"/>
            <a:ext cx="356221" cy="355451"/>
            <a:chOff x="-13512225" y="4080275"/>
            <a:chExt cx="353675" cy="352875"/>
          </a:xfrm>
        </p:grpSpPr>
        <p:sp>
          <p:nvSpPr>
            <p:cNvPr id="8035" name="Google Shape;8035;p8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87"/>
          <p:cNvGrpSpPr/>
          <p:nvPr/>
        </p:nvGrpSpPr>
        <p:grpSpPr>
          <a:xfrm>
            <a:off x="7061431" y="1419788"/>
            <a:ext cx="356196" cy="290379"/>
            <a:chOff x="-11728250" y="3245400"/>
            <a:chExt cx="353650" cy="288275"/>
          </a:xfrm>
        </p:grpSpPr>
        <p:sp>
          <p:nvSpPr>
            <p:cNvPr id="8047" name="Google Shape;8047;p8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7"/>
          <p:cNvGrpSpPr/>
          <p:nvPr/>
        </p:nvGrpSpPr>
        <p:grpSpPr>
          <a:xfrm>
            <a:off x="7093939" y="2272427"/>
            <a:ext cx="311804" cy="355451"/>
            <a:chOff x="-11703850" y="4081850"/>
            <a:chExt cx="309575" cy="352875"/>
          </a:xfrm>
        </p:grpSpPr>
        <p:sp>
          <p:nvSpPr>
            <p:cNvPr id="8053" name="Google Shape;8053;p8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87"/>
          <p:cNvGrpSpPr/>
          <p:nvPr/>
        </p:nvGrpSpPr>
        <p:grpSpPr>
          <a:xfrm>
            <a:off x="5282595" y="2746580"/>
            <a:ext cx="357002" cy="355451"/>
            <a:chOff x="-9958475" y="3180025"/>
            <a:chExt cx="354450" cy="352875"/>
          </a:xfrm>
        </p:grpSpPr>
        <p:sp>
          <p:nvSpPr>
            <p:cNvPr id="8062" name="Google Shape;8062;p8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87"/>
          <p:cNvGrpSpPr/>
          <p:nvPr/>
        </p:nvGrpSpPr>
        <p:grpSpPr>
          <a:xfrm>
            <a:off x="5291722" y="3222561"/>
            <a:ext cx="337966" cy="355325"/>
            <a:chOff x="-9949025" y="3615575"/>
            <a:chExt cx="335550" cy="352750"/>
          </a:xfrm>
        </p:grpSpPr>
        <p:sp>
          <p:nvSpPr>
            <p:cNvPr id="8066" name="Google Shape;8066;p8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87"/>
          <p:cNvGrpSpPr/>
          <p:nvPr/>
        </p:nvGrpSpPr>
        <p:grpSpPr>
          <a:xfrm>
            <a:off x="7926568" y="2746067"/>
            <a:ext cx="360175" cy="358423"/>
            <a:chOff x="-9961625" y="4048175"/>
            <a:chExt cx="357600" cy="355825"/>
          </a:xfrm>
        </p:grpSpPr>
        <p:sp>
          <p:nvSpPr>
            <p:cNvPr id="8070" name="Google Shape;8070;p8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87"/>
          <p:cNvGrpSpPr/>
          <p:nvPr/>
        </p:nvGrpSpPr>
        <p:grpSpPr>
          <a:xfrm>
            <a:off x="6613289" y="3221579"/>
            <a:ext cx="364959" cy="357289"/>
            <a:chOff x="-8680950" y="3624225"/>
            <a:chExt cx="362350" cy="354700"/>
          </a:xfrm>
        </p:grpSpPr>
        <p:sp>
          <p:nvSpPr>
            <p:cNvPr id="8077" name="Google Shape;8077;p8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87"/>
          <p:cNvGrpSpPr/>
          <p:nvPr/>
        </p:nvGrpSpPr>
        <p:grpSpPr>
          <a:xfrm>
            <a:off x="5749533" y="1387239"/>
            <a:ext cx="313365" cy="355476"/>
            <a:chOff x="-13056975" y="3212300"/>
            <a:chExt cx="311125" cy="352900"/>
          </a:xfrm>
        </p:grpSpPr>
        <p:sp>
          <p:nvSpPr>
            <p:cNvPr id="8084" name="Google Shape;8084;p8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87"/>
          <p:cNvGrpSpPr/>
          <p:nvPr/>
        </p:nvGrpSpPr>
        <p:grpSpPr>
          <a:xfrm>
            <a:off x="5726921" y="1828034"/>
            <a:ext cx="358588" cy="355325"/>
            <a:chOff x="-13077450" y="3647075"/>
            <a:chExt cx="356025" cy="352750"/>
          </a:xfrm>
        </p:grpSpPr>
        <p:sp>
          <p:nvSpPr>
            <p:cNvPr id="8089" name="Google Shape;8089;p8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87"/>
          <p:cNvGrpSpPr/>
          <p:nvPr/>
        </p:nvGrpSpPr>
        <p:grpSpPr>
          <a:xfrm>
            <a:off x="5738027" y="2271633"/>
            <a:ext cx="357002" cy="357037"/>
            <a:chOff x="-13079025" y="4079475"/>
            <a:chExt cx="354450" cy="354450"/>
          </a:xfrm>
        </p:grpSpPr>
        <p:sp>
          <p:nvSpPr>
            <p:cNvPr id="8093" name="Google Shape;8093;p8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87"/>
          <p:cNvGrpSpPr/>
          <p:nvPr/>
        </p:nvGrpSpPr>
        <p:grpSpPr>
          <a:xfrm>
            <a:off x="7511094" y="1387642"/>
            <a:ext cx="356221" cy="354670"/>
            <a:chOff x="-11292700" y="3213875"/>
            <a:chExt cx="353675" cy="352100"/>
          </a:xfrm>
        </p:grpSpPr>
        <p:sp>
          <p:nvSpPr>
            <p:cNvPr id="8098" name="Google Shape;8098;p8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87"/>
          <p:cNvGrpSpPr/>
          <p:nvPr/>
        </p:nvGrpSpPr>
        <p:grpSpPr>
          <a:xfrm>
            <a:off x="7505152" y="1827581"/>
            <a:ext cx="368106" cy="356232"/>
            <a:chOff x="-11299000" y="3647875"/>
            <a:chExt cx="365475" cy="353650"/>
          </a:xfrm>
        </p:grpSpPr>
        <p:sp>
          <p:nvSpPr>
            <p:cNvPr id="8106" name="Google Shape;8106;p8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87"/>
          <p:cNvGrpSpPr/>
          <p:nvPr/>
        </p:nvGrpSpPr>
        <p:grpSpPr>
          <a:xfrm>
            <a:off x="7520614" y="2283532"/>
            <a:ext cx="357808" cy="333240"/>
            <a:chOff x="-11295075" y="4092875"/>
            <a:chExt cx="355250" cy="330825"/>
          </a:xfrm>
        </p:grpSpPr>
        <p:sp>
          <p:nvSpPr>
            <p:cNvPr id="8113" name="Google Shape;8113;p8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87"/>
          <p:cNvGrpSpPr/>
          <p:nvPr/>
        </p:nvGrpSpPr>
        <p:grpSpPr>
          <a:xfrm>
            <a:off x="5746214" y="2746580"/>
            <a:ext cx="312585" cy="355451"/>
            <a:chOff x="-9500075" y="3180800"/>
            <a:chExt cx="310350" cy="352875"/>
          </a:xfrm>
        </p:grpSpPr>
        <p:sp>
          <p:nvSpPr>
            <p:cNvPr id="8119" name="Google Shape;8119;p8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87"/>
          <p:cNvGrpSpPr/>
          <p:nvPr/>
        </p:nvGrpSpPr>
        <p:grpSpPr>
          <a:xfrm>
            <a:off x="5724005" y="3222095"/>
            <a:ext cx="356221" cy="356257"/>
            <a:chOff x="-9523700" y="3614000"/>
            <a:chExt cx="353675" cy="353675"/>
          </a:xfrm>
        </p:grpSpPr>
        <p:sp>
          <p:nvSpPr>
            <p:cNvPr id="8129" name="Google Shape;8129;p8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87"/>
          <p:cNvGrpSpPr/>
          <p:nvPr/>
        </p:nvGrpSpPr>
        <p:grpSpPr>
          <a:xfrm>
            <a:off x="7508956" y="3244737"/>
            <a:ext cx="356221" cy="354670"/>
            <a:chOff x="-9523700" y="4049550"/>
            <a:chExt cx="353675" cy="352100"/>
          </a:xfrm>
        </p:grpSpPr>
        <p:sp>
          <p:nvSpPr>
            <p:cNvPr id="8139" name="Google Shape;8139;p8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87"/>
          <p:cNvGrpSpPr/>
          <p:nvPr/>
        </p:nvGrpSpPr>
        <p:grpSpPr>
          <a:xfrm>
            <a:off x="7065071" y="3244710"/>
            <a:ext cx="357002" cy="311029"/>
            <a:chOff x="-8209150" y="3659675"/>
            <a:chExt cx="354450" cy="308775"/>
          </a:xfrm>
        </p:grpSpPr>
        <p:sp>
          <p:nvSpPr>
            <p:cNvPr id="8147" name="Google Shape;8147;p8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87"/>
          <p:cNvGrpSpPr/>
          <p:nvPr/>
        </p:nvGrpSpPr>
        <p:grpSpPr>
          <a:xfrm>
            <a:off x="6178632" y="2273623"/>
            <a:ext cx="356221" cy="353059"/>
            <a:chOff x="-12643475" y="4081850"/>
            <a:chExt cx="353675" cy="350500"/>
          </a:xfrm>
        </p:grpSpPr>
        <p:sp>
          <p:nvSpPr>
            <p:cNvPr id="8154" name="Google Shape;8154;p8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8" name="Google Shape;8158;p87"/>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9" name="Google Shape;8159;p87"/>
          <p:cNvGrpSpPr/>
          <p:nvPr/>
        </p:nvGrpSpPr>
        <p:grpSpPr>
          <a:xfrm>
            <a:off x="7961232" y="2283532"/>
            <a:ext cx="356221" cy="333240"/>
            <a:chOff x="-10858725" y="4092875"/>
            <a:chExt cx="353675" cy="330825"/>
          </a:xfrm>
        </p:grpSpPr>
        <p:sp>
          <p:nvSpPr>
            <p:cNvPr id="8160" name="Google Shape;8160;p8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87"/>
          <p:cNvGrpSpPr/>
          <p:nvPr/>
        </p:nvGrpSpPr>
        <p:grpSpPr>
          <a:xfrm>
            <a:off x="6219755" y="3222498"/>
            <a:ext cx="252278" cy="355451"/>
            <a:chOff x="-9039300" y="3614000"/>
            <a:chExt cx="250475" cy="352875"/>
          </a:xfrm>
        </p:grpSpPr>
        <p:sp>
          <p:nvSpPr>
            <p:cNvPr id="8167" name="Google Shape;8167;p8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87"/>
          <p:cNvGrpSpPr/>
          <p:nvPr/>
        </p:nvGrpSpPr>
        <p:grpSpPr>
          <a:xfrm>
            <a:off x="7951721" y="3244737"/>
            <a:ext cx="354635" cy="354670"/>
            <a:chOff x="-9088150" y="4049550"/>
            <a:chExt cx="352100" cy="352100"/>
          </a:xfrm>
        </p:grpSpPr>
        <p:sp>
          <p:nvSpPr>
            <p:cNvPr id="8170" name="Google Shape;8170;p8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87"/>
          <p:cNvGrpSpPr/>
          <p:nvPr/>
        </p:nvGrpSpPr>
        <p:grpSpPr>
          <a:xfrm>
            <a:off x="7086085" y="2746970"/>
            <a:ext cx="315757" cy="354670"/>
            <a:chOff x="-8191825" y="3174500"/>
            <a:chExt cx="313500" cy="352100"/>
          </a:xfrm>
        </p:grpSpPr>
        <p:sp>
          <p:nvSpPr>
            <p:cNvPr id="8177" name="Google Shape;8177;p8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87"/>
          <p:cNvGrpSpPr/>
          <p:nvPr/>
        </p:nvGrpSpPr>
        <p:grpSpPr>
          <a:xfrm>
            <a:off x="4835443" y="1387491"/>
            <a:ext cx="356221" cy="354973"/>
            <a:chOff x="-13947000" y="3212800"/>
            <a:chExt cx="353675" cy="352400"/>
          </a:xfrm>
        </p:grpSpPr>
        <p:sp>
          <p:nvSpPr>
            <p:cNvPr id="8181" name="Google Shape;8181;p8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3" name="Google Shape;8183;p87"/>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4" name="Google Shape;8184;p87"/>
          <p:cNvGrpSpPr/>
          <p:nvPr/>
        </p:nvGrpSpPr>
        <p:grpSpPr>
          <a:xfrm>
            <a:off x="5278038" y="1386849"/>
            <a:ext cx="356221" cy="356257"/>
            <a:chOff x="-13512225" y="3211525"/>
            <a:chExt cx="353675" cy="353675"/>
          </a:xfrm>
        </p:grpSpPr>
        <p:sp>
          <p:nvSpPr>
            <p:cNvPr id="8185" name="Google Shape;8185;p8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87"/>
          <p:cNvGrpSpPr/>
          <p:nvPr/>
        </p:nvGrpSpPr>
        <p:grpSpPr>
          <a:xfrm>
            <a:off x="6168320" y="1387239"/>
            <a:ext cx="356221" cy="355476"/>
            <a:chOff x="-12643475" y="3212300"/>
            <a:chExt cx="353675" cy="352900"/>
          </a:xfrm>
        </p:grpSpPr>
        <p:sp>
          <p:nvSpPr>
            <p:cNvPr id="8191" name="Google Shape;8191;p8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87"/>
          <p:cNvGrpSpPr/>
          <p:nvPr/>
        </p:nvGrpSpPr>
        <p:grpSpPr>
          <a:xfrm>
            <a:off x="6168320" y="1839013"/>
            <a:ext cx="356221" cy="333366"/>
            <a:chOff x="-12643475" y="3657325"/>
            <a:chExt cx="353675" cy="330950"/>
          </a:xfrm>
        </p:grpSpPr>
        <p:sp>
          <p:nvSpPr>
            <p:cNvPr id="8201" name="Google Shape;8201;p8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87"/>
          <p:cNvGrpSpPr/>
          <p:nvPr/>
        </p:nvGrpSpPr>
        <p:grpSpPr>
          <a:xfrm>
            <a:off x="7951322" y="1387642"/>
            <a:ext cx="355416" cy="354670"/>
            <a:chOff x="-10857925" y="3213875"/>
            <a:chExt cx="352875" cy="352100"/>
          </a:xfrm>
        </p:grpSpPr>
        <p:sp>
          <p:nvSpPr>
            <p:cNvPr id="8208" name="Google Shape;8208;p8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87"/>
          <p:cNvGrpSpPr/>
          <p:nvPr/>
        </p:nvGrpSpPr>
        <p:grpSpPr>
          <a:xfrm>
            <a:off x="6168237" y="2747071"/>
            <a:ext cx="356096" cy="354469"/>
            <a:chOff x="-9089725" y="3180200"/>
            <a:chExt cx="353550" cy="351900"/>
          </a:xfrm>
        </p:grpSpPr>
        <p:sp>
          <p:nvSpPr>
            <p:cNvPr id="8219" name="Google Shape;8219;p8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87"/>
          <p:cNvGrpSpPr/>
          <p:nvPr/>
        </p:nvGrpSpPr>
        <p:grpSpPr>
          <a:xfrm>
            <a:off x="7060235" y="1826875"/>
            <a:ext cx="358588" cy="357642"/>
            <a:chOff x="7083760" y="1971660"/>
            <a:chExt cx="358588" cy="357642"/>
          </a:xfrm>
        </p:grpSpPr>
        <p:sp>
          <p:nvSpPr>
            <p:cNvPr id="8222" name="Google Shape;8222;p8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4" name="Google Shape;8234;p87"/>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235" name="Google Shape;8235;p87"/>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39" name="Shape 8239"/>
        <p:cNvGrpSpPr/>
        <p:nvPr/>
      </p:nvGrpSpPr>
      <p:grpSpPr>
        <a:xfrm>
          <a:off x="0" y="0"/>
          <a:ext cx="0" cy="0"/>
          <a:chOff x="0" y="0"/>
          <a:chExt cx="0" cy="0"/>
        </a:xfrm>
      </p:grpSpPr>
      <p:sp>
        <p:nvSpPr>
          <p:cNvPr id="8240" name="Google Shape;8240;p88"/>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1" name="Google Shape;8241;p88"/>
          <p:cNvGrpSpPr/>
          <p:nvPr/>
        </p:nvGrpSpPr>
        <p:grpSpPr>
          <a:xfrm>
            <a:off x="719610" y="2243507"/>
            <a:ext cx="452798" cy="449473"/>
            <a:chOff x="-21322300" y="3693325"/>
            <a:chExt cx="306400" cy="304150"/>
          </a:xfrm>
        </p:grpSpPr>
        <p:sp>
          <p:nvSpPr>
            <p:cNvPr id="8242" name="Google Shape;8242;p8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88"/>
          <p:cNvGrpSpPr/>
          <p:nvPr/>
        </p:nvGrpSpPr>
        <p:grpSpPr>
          <a:xfrm>
            <a:off x="719019" y="2810244"/>
            <a:ext cx="453980" cy="422540"/>
            <a:chOff x="-21322300" y="4077125"/>
            <a:chExt cx="307200" cy="285925"/>
          </a:xfrm>
        </p:grpSpPr>
        <p:sp>
          <p:nvSpPr>
            <p:cNvPr id="8247" name="Google Shape;8247;p8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88"/>
          <p:cNvGrpSpPr/>
          <p:nvPr/>
        </p:nvGrpSpPr>
        <p:grpSpPr>
          <a:xfrm>
            <a:off x="3496195" y="1689128"/>
            <a:ext cx="451653" cy="450212"/>
            <a:chOff x="-19394200" y="3333800"/>
            <a:chExt cx="305625" cy="304650"/>
          </a:xfrm>
        </p:grpSpPr>
        <p:sp>
          <p:nvSpPr>
            <p:cNvPr id="8260" name="Google Shape;8260;p8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88"/>
          <p:cNvGrpSpPr/>
          <p:nvPr/>
        </p:nvGrpSpPr>
        <p:grpSpPr>
          <a:xfrm>
            <a:off x="3495032" y="2243580"/>
            <a:ext cx="453980" cy="449325"/>
            <a:chOff x="-19396575" y="3708500"/>
            <a:chExt cx="307200" cy="304050"/>
          </a:xfrm>
        </p:grpSpPr>
        <p:sp>
          <p:nvSpPr>
            <p:cNvPr id="8270" name="Google Shape;8270;p8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88"/>
          <p:cNvGrpSpPr/>
          <p:nvPr/>
        </p:nvGrpSpPr>
        <p:grpSpPr>
          <a:xfrm>
            <a:off x="3489212" y="2796461"/>
            <a:ext cx="465618" cy="450101"/>
            <a:chOff x="-19394200" y="4084200"/>
            <a:chExt cx="315075" cy="304575"/>
          </a:xfrm>
        </p:grpSpPr>
        <p:sp>
          <p:nvSpPr>
            <p:cNvPr id="8274" name="Google Shape;8274;p8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88"/>
          <p:cNvGrpSpPr/>
          <p:nvPr/>
        </p:nvGrpSpPr>
        <p:grpSpPr>
          <a:xfrm>
            <a:off x="6294923" y="1689001"/>
            <a:ext cx="400447" cy="450470"/>
            <a:chOff x="-17526750" y="3309200"/>
            <a:chExt cx="270975" cy="304825"/>
          </a:xfrm>
        </p:grpSpPr>
        <p:sp>
          <p:nvSpPr>
            <p:cNvPr id="8281" name="Google Shape;8281;p8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8"/>
          <p:cNvGrpSpPr/>
          <p:nvPr/>
        </p:nvGrpSpPr>
        <p:grpSpPr>
          <a:xfrm>
            <a:off x="6271075" y="2244173"/>
            <a:ext cx="448143" cy="448143"/>
            <a:chOff x="-17542500" y="3684100"/>
            <a:chExt cx="303250" cy="303250"/>
          </a:xfrm>
        </p:grpSpPr>
        <p:sp>
          <p:nvSpPr>
            <p:cNvPr id="8287" name="Google Shape;8287;p8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88"/>
          <p:cNvGrpSpPr/>
          <p:nvPr/>
        </p:nvGrpSpPr>
        <p:grpSpPr>
          <a:xfrm>
            <a:off x="6270484" y="2810817"/>
            <a:ext cx="449325" cy="421395"/>
            <a:chOff x="-17542500" y="4068450"/>
            <a:chExt cx="304050" cy="285150"/>
          </a:xfrm>
        </p:grpSpPr>
        <p:sp>
          <p:nvSpPr>
            <p:cNvPr id="8295" name="Google Shape;8295;p8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8"/>
          <p:cNvGrpSpPr/>
          <p:nvPr/>
        </p:nvGrpSpPr>
        <p:grpSpPr>
          <a:xfrm>
            <a:off x="3500906" y="3342211"/>
            <a:ext cx="343404" cy="449325"/>
            <a:chOff x="-15652200" y="3335975"/>
            <a:chExt cx="232375" cy="304050"/>
          </a:xfrm>
        </p:grpSpPr>
        <p:sp>
          <p:nvSpPr>
            <p:cNvPr id="8302" name="Google Shape;8302;p8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88"/>
          <p:cNvGrpSpPr/>
          <p:nvPr/>
        </p:nvGrpSpPr>
        <p:grpSpPr>
          <a:xfrm>
            <a:off x="1274819" y="2243729"/>
            <a:ext cx="449325" cy="449030"/>
            <a:chOff x="-20945825" y="3692175"/>
            <a:chExt cx="304050" cy="303850"/>
          </a:xfrm>
        </p:grpSpPr>
        <p:sp>
          <p:nvSpPr>
            <p:cNvPr id="8312" name="Google Shape;8312;p8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88"/>
          <p:cNvGrpSpPr/>
          <p:nvPr/>
        </p:nvGrpSpPr>
        <p:grpSpPr>
          <a:xfrm>
            <a:off x="4081644" y="1689848"/>
            <a:ext cx="372516" cy="448771"/>
            <a:chOff x="-18994100" y="3334775"/>
            <a:chExt cx="252075" cy="303675"/>
          </a:xfrm>
        </p:grpSpPr>
        <p:sp>
          <p:nvSpPr>
            <p:cNvPr id="8317" name="Google Shape;8317;p8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8"/>
          <p:cNvGrpSpPr/>
          <p:nvPr/>
        </p:nvGrpSpPr>
        <p:grpSpPr>
          <a:xfrm>
            <a:off x="4096200" y="2244743"/>
            <a:ext cx="343404" cy="446998"/>
            <a:chOff x="-18983850" y="3710075"/>
            <a:chExt cx="232375" cy="302475"/>
          </a:xfrm>
        </p:grpSpPr>
        <p:sp>
          <p:nvSpPr>
            <p:cNvPr id="8322" name="Google Shape;8322;p8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88"/>
          <p:cNvGrpSpPr/>
          <p:nvPr/>
        </p:nvGrpSpPr>
        <p:grpSpPr>
          <a:xfrm>
            <a:off x="1274247" y="1689573"/>
            <a:ext cx="450470" cy="449325"/>
            <a:chOff x="-20946600" y="3317850"/>
            <a:chExt cx="304825" cy="304050"/>
          </a:xfrm>
        </p:grpSpPr>
        <p:sp>
          <p:nvSpPr>
            <p:cNvPr id="8327" name="Google Shape;8327;p8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88"/>
          <p:cNvGrpSpPr/>
          <p:nvPr/>
        </p:nvGrpSpPr>
        <p:grpSpPr>
          <a:xfrm>
            <a:off x="1300422" y="2797442"/>
            <a:ext cx="398119" cy="448143"/>
            <a:chOff x="-20930075" y="4066100"/>
            <a:chExt cx="269400" cy="303250"/>
          </a:xfrm>
        </p:grpSpPr>
        <p:sp>
          <p:nvSpPr>
            <p:cNvPr id="8331" name="Google Shape;8331;p8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88"/>
          <p:cNvGrpSpPr/>
          <p:nvPr/>
        </p:nvGrpSpPr>
        <p:grpSpPr>
          <a:xfrm>
            <a:off x="4042667" y="2797422"/>
            <a:ext cx="450470" cy="448180"/>
            <a:chOff x="-19020075" y="4084200"/>
            <a:chExt cx="304825" cy="303275"/>
          </a:xfrm>
        </p:grpSpPr>
        <p:sp>
          <p:nvSpPr>
            <p:cNvPr id="8334" name="Google Shape;8334;p8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88"/>
          <p:cNvGrpSpPr/>
          <p:nvPr/>
        </p:nvGrpSpPr>
        <p:grpSpPr>
          <a:xfrm>
            <a:off x="6859931" y="1689001"/>
            <a:ext cx="396937" cy="450470"/>
            <a:chOff x="-17149475" y="3309200"/>
            <a:chExt cx="268600" cy="304825"/>
          </a:xfrm>
        </p:grpSpPr>
        <p:sp>
          <p:nvSpPr>
            <p:cNvPr id="8344" name="Google Shape;8344;p8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88"/>
          <p:cNvGrpSpPr/>
          <p:nvPr/>
        </p:nvGrpSpPr>
        <p:grpSpPr>
          <a:xfrm>
            <a:off x="6833737" y="2258120"/>
            <a:ext cx="449325" cy="420249"/>
            <a:chOff x="-17168375" y="3692750"/>
            <a:chExt cx="304050" cy="284375"/>
          </a:xfrm>
        </p:grpSpPr>
        <p:sp>
          <p:nvSpPr>
            <p:cNvPr id="8347" name="Google Shape;8347;p8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88"/>
          <p:cNvGrpSpPr/>
          <p:nvPr/>
        </p:nvGrpSpPr>
        <p:grpSpPr>
          <a:xfrm>
            <a:off x="6830246" y="2796852"/>
            <a:ext cx="456308" cy="449325"/>
            <a:chOff x="-17170750" y="4058800"/>
            <a:chExt cx="308775" cy="304050"/>
          </a:xfrm>
        </p:grpSpPr>
        <p:sp>
          <p:nvSpPr>
            <p:cNvPr id="8355" name="Google Shape;8355;p8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88"/>
          <p:cNvGrpSpPr/>
          <p:nvPr/>
        </p:nvGrpSpPr>
        <p:grpSpPr>
          <a:xfrm>
            <a:off x="5692143" y="3343358"/>
            <a:ext cx="450470" cy="446998"/>
            <a:chOff x="-15688425" y="3707725"/>
            <a:chExt cx="304825" cy="302475"/>
          </a:xfrm>
        </p:grpSpPr>
        <p:sp>
          <p:nvSpPr>
            <p:cNvPr id="8373" name="Google Shape;8373;p8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88"/>
          <p:cNvGrpSpPr/>
          <p:nvPr/>
        </p:nvGrpSpPr>
        <p:grpSpPr>
          <a:xfrm>
            <a:off x="1836300" y="1690441"/>
            <a:ext cx="451653" cy="447589"/>
            <a:chOff x="-20572500" y="3319025"/>
            <a:chExt cx="305625" cy="302875"/>
          </a:xfrm>
        </p:grpSpPr>
        <p:sp>
          <p:nvSpPr>
            <p:cNvPr id="8380" name="Google Shape;8380;p8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88"/>
          <p:cNvGrpSpPr/>
          <p:nvPr/>
        </p:nvGrpSpPr>
        <p:grpSpPr>
          <a:xfrm>
            <a:off x="1837463" y="2305410"/>
            <a:ext cx="449325" cy="325670"/>
            <a:chOff x="-20571700" y="3722875"/>
            <a:chExt cx="304050" cy="220375"/>
          </a:xfrm>
        </p:grpSpPr>
        <p:sp>
          <p:nvSpPr>
            <p:cNvPr id="8383" name="Google Shape;8383;p8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8"/>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88"/>
          <p:cNvGrpSpPr/>
          <p:nvPr/>
        </p:nvGrpSpPr>
        <p:grpSpPr>
          <a:xfrm>
            <a:off x="1836891" y="2796278"/>
            <a:ext cx="450470" cy="450470"/>
            <a:chOff x="-20571700" y="4066875"/>
            <a:chExt cx="304825" cy="304825"/>
          </a:xfrm>
        </p:grpSpPr>
        <p:sp>
          <p:nvSpPr>
            <p:cNvPr id="8391" name="Google Shape;8391;p8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8"/>
          <p:cNvGrpSpPr/>
          <p:nvPr/>
        </p:nvGrpSpPr>
        <p:grpSpPr>
          <a:xfrm>
            <a:off x="4603593" y="1688259"/>
            <a:ext cx="453980" cy="451948"/>
            <a:chOff x="-18645175" y="3334200"/>
            <a:chExt cx="307200" cy="305825"/>
          </a:xfrm>
        </p:grpSpPr>
        <p:sp>
          <p:nvSpPr>
            <p:cNvPr id="8398" name="Google Shape;8398;p8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88"/>
          <p:cNvGrpSpPr/>
          <p:nvPr/>
        </p:nvGrpSpPr>
        <p:grpSpPr>
          <a:xfrm>
            <a:off x="4604184" y="2242989"/>
            <a:ext cx="452798" cy="450507"/>
            <a:chOff x="-18645175" y="3708500"/>
            <a:chExt cx="306400" cy="304850"/>
          </a:xfrm>
        </p:grpSpPr>
        <p:sp>
          <p:nvSpPr>
            <p:cNvPr id="8404" name="Google Shape;8404;p8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88"/>
          <p:cNvGrpSpPr/>
          <p:nvPr/>
        </p:nvGrpSpPr>
        <p:grpSpPr>
          <a:xfrm>
            <a:off x="4601857" y="2795630"/>
            <a:ext cx="457453" cy="451763"/>
            <a:chOff x="-18647525" y="4082625"/>
            <a:chExt cx="309550" cy="305700"/>
          </a:xfrm>
        </p:grpSpPr>
        <p:sp>
          <p:nvSpPr>
            <p:cNvPr id="8412" name="Google Shape;8412;p8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88"/>
          <p:cNvGrpSpPr/>
          <p:nvPr/>
        </p:nvGrpSpPr>
        <p:grpSpPr>
          <a:xfrm>
            <a:off x="7412241" y="1689592"/>
            <a:ext cx="395755" cy="449288"/>
            <a:chOff x="-16775350" y="3309200"/>
            <a:chExt cx="267800" cy="304025"/>
          </a:xfrm>
        </p:grpSpPr>
        <p:sp>
          <p:nvSpPr>
            <p:cNvPr id="8417" name="Google Shape;8417;p8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88"/>
          <p:cNvGrpSpPr/>
          <p:nvPr/>
        </p:nvGrpSpPr>
        <p:grpSpPr>
          <a:xfrm>
            <a:off x="7412241" y="2241827"/>
            <a:ext cx="395755" cy="452835"/>
            <a:chOff x="-16775350" y="3683300"/>
            <a:chExt cx="267800" cy="306425"/>
          </a:xfrm>
        </p:grpSpPr>
        <p:sp>
          <p:nvSpPr>
            <p:cNvPr id="8421" name="Google Shape;8421;p8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88"/>
          <p:cNvGrpSpPr/>
          <p:nvPr/>
        </p:nvGrpSpPr>
        <p:grpSpPr>
          <a:xfrm>
            <a:off x="7384292" y="2796870"/>
            <a:ext cx="451653" cy="449288"/>
            <a:chOff x="-16794250" y="4058225"/>
            <a:chExt cx="305625" cy="304025"/>
          </a:xfrm>
        </p:grpSpPr>
        <p:sp>
          <p:nvSpPr>
            <p:cNvPr id="8425" name="Google Shape;8425;p8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4" name="Google Shape;8434;p88"/>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5" name="Google Shape;8435;p88"/>
          <p:cNvGrpSpPr/>
          <p:nvPr/>
        </p:nvGrpSpPr>
        <p:grpSpPr>
          <a:xfrm>
            <a:off x="2385709" y="1689573"/>
            <a:ext cx="457453" cy="449325"/>
            <a:chOff x="-20199150" y="3317850"/>
            <a:chExt cx="309550" cy="304050"/>
          </a:xfrm>
        </p:grpSpPr>
        <p:sp>
          <p:nvSpPr>
            <p:cNvPr id="8436" name="Google Shape;8436;p8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88"/>
          <p:cNvGrpSpPr/>
          <p:nvPr/>
        </p:nvGrpSpPr>
        <p:grpSpPr>
          <a:xfrm>
            <a:off x="2388036" y="2242861"/>
            <a:ext cx="452798" cy="450766"/>
            <a:chOff x="-20199150" y="3693150"/>
            <a:chExt cx="306400" cy="305025"/>
          </a:xfrm>
        </p:grpSpPr>
        <p:sp>
          <p:nvSpPr>
            <p:cNvPr id="8444" name="Google Shape;8444;p8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88"/>
          <p:cNvGrpSpPr/>
          <p:nvPr/>
        </p:nvGrpSpPr>
        <p:grpSpPr>
          <a:xfrm>
            <a:off x="2388609" y="2795687"/>
            <a:ext cx="451653" cy="451653"/>
            <a:chOff x="-20197575" y="4066875"/>
            <a:chExt cx="305625" cy="305625"/>
          </a:xfrm>
        </p:grpSpPr>
        <p:sp>
          <p:nvSpPr>
            <p:cNvPr id="8451" name="Google Shape;8451;p8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88"/>
          <p:cNvGrpSpPr/>
          <p:nvPr/>
        </p:nvGrpSpPr>
        <p:grpSpPr>
          <a:xfrm>
            <a:off x="5170827" y="1687520"/>
            <a:ext cx="449325" cy="453426"/>
            <a:chOff x="-18271050" y="3333200"/>
            <a:chExt cx="304050" cy="306825"/>
          </a:xfrm>
        </p:grpSpPr>
        <p:sp>
          <p:nvSpPr>
            <p:cNvPr id="8460" name="Google Shape;8460;p8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88"/>
          <p:cNvGrpSpPr/>
          <p:nvPr/>
        </p:nvGrpSpPr>
        <p:grpSpPr>
          <a:xfrm>
            <a:off x="5171399" y="2244171"/>
            <a:ext cx="448180" cy="448143"/>
            <a:chOff x="-18270275" y="3710875"/>
            <a:chExt cx="303275" cy="303250"/>
          </a:xfrm>
        </p:grpSpPr>
        <p:sp>
          <p:nvSpPr>
            <p:cNvPr id="8466" name="Google Shape;8466;p8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88"/>
          <p:cNvGrpSpPr/>
          <p:nvPr/>
        </p:nvGrpSpPr>
        <p:grpSpPr>
          <a:xfrm>
            <a:off x="5224951" y="2797422"/>
            <a:ext cx="341076" cy="448180"/>
            <a:chOff x="-18234025" y="4084200"/>
            <a:chExt cx="230800" cy="303275"/>
          </a:xfrm>
        </p:grpSpPr>
        <p:sp>
          <p:nvSpPr>
            <p:cNvPr id="8473" name="Google Shape;8473;p8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8"/>
          <p:cNvGrpSpPr/>
          <p:nvPr/>
        </p:nvGrpSpPr>
        <p:grpSpPr>
          <a:xfrm>
            <a:off x="2337506" y="3341641"/>
            <a:ext cx="449325" cy="450470"/>
            <a:chOff x="-16419350" y="3308400"/>
            <a:chExt cx="304050" cy="304825"/>
          </a:xfrm>
        </p:grpSpPr>
        <p:sp>
          <p:nvSpPr>
            <p:cNvPr id="8477" name="Google Shape;8477;p8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8"/>
          <p:cNvGrpSpPr/>
          <p:nvPr/>
        </p:nvGrpSpPr>
        <p:grpSpPr>
          <a:xfrm>
            <a:off x="4609062" y="3340423"/>
            <a:ext cx="395755" cy="452872"/>
            <a:chOff x="-16401225" y="3683275"/>
            <a:chExt cx="267800" cy="306450"/>
          </a:xfrm>
        </p:grpSpPr>
        <p:sp>
          <p:nvSpPr>
            <p:cNvPr id="8485" name="Google Shape;8485;p8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88"/>
          <p:cNvGrpSpPr/>
          <p:nvPr/>
        </p:nvGrpSpPr>
        <p:grpSpPr>
          <a:xfrm>
            <a:off x="7974511" y="2797062"/>
            <a:ext cx="450470" cy="448180"/>
            <a:chOff x="-16419350" y="4058200"/>
            <a:chExt cx="304825" cy="303275"/>
          </a:xfrm>
        </p:grpSpPr>
        <p:sp>
          <p:nvSpPr>
            <p:cNvPr id="8493" name="Google Shape;8493;p8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88"/>
          <p:cNvGrpSpPr/>
          <p:nvPr/>
        </p:nvGrpSpPr>
        <p:grpSpPr>
          <a:xfrm>
            <a:off x="4001398" y="3343080"/>
            <a:ext cx="450507" cy="447589"/>
            <a:chOff x="-15296200" y="3326900"/>
            <a:chExt cx="304850" cy="302875"/>
          </a:xfrm>
        </p:grpSpPr>
        <p:sp>
          <p:nvSpPr>
            <p:cNvPr id="8501" name="Google Shape;8501;p8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88"/>
          <p:cNvGrpSpPr/>
          <p:nvPr/>
        </p:nvGrpSpPr>
        <p:grpSpPr>
          <a:xfrm>
            <a:off x="2917051" y="1706881"/>
            <a:ext cx="486566" cy="414708"/>
            <a:chOff x="-19835275" y="3330250"/>
            <a:chExt cx="329250" cy="280625"/>
          </a:xfrm>
        </p:grpSpPr>
        <p:sp>
          <p:nvSpPr>
            <p:cNvPr id="8507" name="Google Shape;8507;p8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88"/>
          <p:cNvGrpSpPr/>
          <p:nvPr/>
        </p:nvGrpSpPr>
        <p:grpSpPr>
          <a:xfrm>
            <a:off x="2935080" y="2243470"/>
            <a:ext cx="450507" cy="449547"/>
            <a:chOff x="-19822675" y="3692750"/>
            <a:chExt cx="304850" cy="304200"/>
          </a:xfrm>
        </p:grpSpPr>
        <p:sp>
          <p:nvSpPr>
            <p:cNvPr id="8511" name="Google Shape;8511;p8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88"/>
          <p:cNvGrpSpPr/>
          <p:nvPr/>
        </p:nvGrpSpPr>
        <p:grpSpPr>
          <a:xfrm>
            <a:off x="2935672" y="2796278"/>
            <a:ext cx="449325" cy="450470"/>
            <a:chOff x="-19822675" y="4066875"/>
            <a:chExt cx="304050" cy="304825"/>
          </a:xfrm>
        </p:grpSpPr>
        <p:sp>
          <p:nvSpPr>
            <p:cNvPr id="8517" name="Google Shape;8517;p8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88"/>
          <p:cNvGrpSpPr/>
          <p:nvPr/>
        </p:nvGrpSpPr>
        <p:grpSpPr>
          <a:xfrm>
            <a:off x="5744740" y="1689571"/>
            <a:ext cx="399302" cy="449325"/>
            <a:chOff x="-17878825" y="3334400"/>
            <a:chExt cx="270200" cy="304050"/>
          </a:xfrm>
        </p:grpSpPr>
        <p:sp>
          <p:nvSpPr>
            <p:cNvPr id="8524" name="Google Shape;8524;p8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88"/>
          <p:cNvGrpSpPr/>
          <p:nvPr/>
        </p:nvGrpSpPr>
        <p:grpSpPr>
          <a:xfrm>
            <a:off x="5718565" y="2242416"/>
            <a:ext cx="451653" cy="451653"/>
            <a:chOff x="-17896150" y="3709300"/>
            <a:chExt cx="305625" cy="305625"/>
          </a:xfrm>
        </p:grpSpPr>
        <p:sp>
          <p:nvSpPr>
            <p:cNvPr id="8532" name="Google Shape;8532;p8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88"/>
          <p:cNvGrpSpPr/>
          <p:nvPr/>
        </p:nvGrpSpPr>
        <p:grpSpPr>
          <a:xfrm>
            <a:off x="5746495" y="2795686"/>
            <a:ext cx="395792" cy="451653"/>
            <a:chOff x="-17878025" y="4082625"/>
            <a:chExt cx="267825" cy="305625"/>
          </a:xfrm>
        </p:grpSpPr>
        <p:sp>
          <p:nvSpPr>
            <p:cNvPr id="8537" name="Google Shape;8537;p8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88"/>
          <p:cNvGrpSpPr/>
          <p:nvPr/>
        </p:nvGrpSpPr>
        <p:grpSpPr>
          <a:xfrm>
            <a:off x="2890388" y="3355015"/>
            <a:ext cx="450507" cy="423722"/>
            <a:chOff x="-16044450" y="3317850"/>
            <a:chExt cx="304850" cy="286725"/>
          </a:xfrm>
        </p:grpSpPr>
        <p:sp>
          <p:nvSpPr>
            <p:cNvPr id="8545" name="Google Shape;8545;p8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9" name="Google Shape;8549;p88"/>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88"/>
          <p:cNvGrpSpPr/>
          <p:nvPr/>
        </p:nvGrpSpPr>
        <p:grpSpPr>
          <a:xfrm>
            <a:off x="8012905" y="2243724"/>
            <a:ext cx="373662" cy="449030"/>
            <a:chOff x="-16018450" y="4058400"/>
            <a:chExt cx="252850" cy="303850"/>
          </a:xfrm>
        </p:grpSpPr>
        <p:sp>
          <p:nvSpPr>
            <p:cNvPr id="8551" name="Google Shape;8551;p8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5" name="Google Shape;8555;p88"/>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60" name="Shape 8560"/>
        <p:cNvGrpSpPr/>
        <p:nvPr/>
      </p:nvGrpSpPr>
      <p:grpSpPr>
        <a:xfrm>
          <a:off x="0" y="0"/>
          <a:ext cx="0" cy="0"/>
          <a:chOff x="0" y="0"/>
          <a:chExt cx="0" cy="0"/>
        </a:xfrm>
      </p:grpSpPr>
      <p:grpSp>
        <p:nvGrpSpPr>
          <p:cNvPr id="8561" name="Google Shape;8561;p89"/>
          <p:cNvGrpSpPr/>
          <p:nvPr/>
        </p:nvGrpSpPr>
        <p:grpSpPr>
          <a:xfrm>
            <a:off x="829817" y="1689241"/>
            <a:ext cx="442337" cy="419623"/>
            <a:chOff x="-6696925" y="3272575"/>
            <a:chExt cx="307200" cy="291425"/>
          </a:xfrm>
        </p:grpSpPr>
        <p:sp>
          <p:nvSpPr>
            <p:cNvPr id="8562" name="Google Shape;8562;p8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89"/>
          <p:cNvGrpSpPr/>
          <p:nvPr/>
        </p:nvGrpSpPr>
        <p:grpSpPr>
          <a:xfrm>
            <a:off x="829799" y="2204636"/>
            <a:ext cx="442373" cy="420775"/>
            <a:chOff x="-6690625" y="3631325"/>
            <a:chExt cx="307225" cy="292225"/>
          </a:xfrm>
        </p:grpSpPr>
        <p:sp>
          <p:nvSpPr>
            <p:cNvPr id="8565" name="Google Shape;8565;p8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9"/>
          <p:cNvGrpSpPr/>
          <p:nvPr/>
        </p:nvGrpSpPr>
        <p:grpSpPr>
          <a:xfrm>
            <a:off x="851921" y="2756972"/>
            <a:ext cx="421927" cy="419371"/>
            <a:chOff x="-6689825" y="3992050"/>
            <a:chExt cx="293025" cy="291250"/>
          </a:xfrm>
        </p:grpSpPr>
        <p:sp>
          <p:nvSpPr>
            <p:cNvPr id="8571" name="Google Shape;8571;p8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3" name="Google Shape;8583;p89"/>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89"/>
          <p:cNvGrpSpPr/>
          <p:nvPr/>
        </p:nvGrpSpPr>
        <p:grpSpPr>
          <a:xfrm>
            <a:off x="3535232" y="2205192"/>
            <a:ext cx="423043" cy="419659"/>
            <a:chOff x="-4837325" y="3612425"/>
            <a:chExt cx="293800" cy="291450"/>
          </a:xfrm>
        </p:grpSpPr>
        <p:sp>
          <p:nvSpPr>
            <p:cNvPr id="8585" name="Google Shape;8585;p8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89"/>
          <p:cNvGrpSpPr/>
          <p:nvPr/>
        </p:nvGrpSpPr>
        <p:grpSpPr>
          <a:xfrm>
            <a:off x="3548265" y="2756826"/>
            <a:ext cx="420775" cy="419659"/>
            <a:chOff x="-4837325" y="3971575"/>
            <a:chExt cx="292225" cy="291450"/>
          </a:xfrm>
        </p:grpSpPr>
        <p:sp>
          <p:nvSpPr>
            <p:cNvPr id="8589" name="Google Shape;8589;p8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89"/>
          <p:cNvGrpSpPr/>
          <p:nvPr/>
        </p:nvGrpSpPr>
        <p:grpSpPr>
          <a:xfrm>
            <a:off x="6240279" y="1714185"/>
            <a:ext cx="430998" cy="369730"/>
            <a:chOff x="-3037625" y="3254850"/>
            <a:chExt cx="299325" cy="256775"/>
          </a:xfrm>
        </p:grpSpPr>
        <p:sp>
          <p:nvSpPr>
            <p:cNvPr id="8596" name="Google Shape;8596;p8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89"/>
          <p:cNvGrpSpPr/>
          <p:nvPr/>
        </p:nvGrpSpPr>
        <p:grpSpPr>
          <a:xfrm>
            <a:off x="6244239" y="2204615"/>
            <a:ext cx="423079" cy="420811"/>
            <a:chOff x="-3031325" y="3597450"/>
            <a:chExt cx="293825" cy="292250"/>
          </a:xfrm>
        </p:grpSpPr>
        <p:sp>
          <p:nvSpPr>
            <p:cNvPr id="8601" name="Google Shape;8601;p8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89"/>
          <p:cNvGrpSpPr/>
          <p:nvPr/>
        </p:nvGrpSpPr>
        <p:grpSpPr>
          <a:xfrm>
            <a:off x="6256714" y="2781214"/>
            <a:ext cx="421927" cy="370882"/>
            <a:chOff x="-3030525" y="3973150"/>
            <a:chExt cx="293025" cy="257575"/>
          </a:xfrm>
        </p:grpSpPr>
        <p:sp>
          <p:nvSpPr>
            <p:cNvPr id="8606" name="Google Shape;8606;p8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89"/>
          <p:cNvGrpSpPr/>
          <p:nvPr/>
        </p:nvGrpSpPr>
        <p:grpSpPr>
          <a:xfrm>
            <a:off x="1358307" y="3369426"/>
            <a:ext cx="421927" cy="297195"/>
            <a:chOff x="-1199300" y="3279250"/>
            <a:chExt cx="293025" cy="206400"/>
          </a:xfrm>
        </p:grpSpPr>
        <p:sp>
          <p:nvSpPr>
            <p:cNvPr id="8609" name="Google Shape;8609;p8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89"/>
          <p:cNvGrpSpPr/>
          <p:nvPr/>
        </p:nvGrpSpPr>
        <p:grpSpPr>
          <a:xfrm>
            <a:off x="1365393" y="1688773"/>
            <a:ext cx="444605" cy="420559"/>
            <a:chOff x="-6338550" y="3272950"/>
            <a:chExt cx="308775" cy="292075"/>
          </a:xfrm>
        </p:grpSpPr>
        <p:sp>
          <p:nvSpPr>
            <p:cNvPr id="8614" name="Google Shape;8614;p8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89"/>
          <p:cNvGrpSpPr/>
          <p:nvPr/>
        </p:nvGrpSpPr>
        <p:grpSpPr>
          <a:xfrm>
            <a:off x="1376732" y="2205194"/>
            <a:ext cx="421927" cy="419659"/>
            <a:chOff x="-6329100" y="3632100"/>
            <a:chExt cx="293025" cy="291450"/>
          </a:xfrm>
        </p:grpSpPr>
        <p:sp>
          <p:nvSpPr>
            <p:cNvPr id="8618" name="Google Shape;8618;p8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89"/>
          <p:cNvGrpSpPr/>
          <p:nvPr/>
        </p:nvGrpSpPr>
        <p:grpSpPr>
          <a:xfrm>
            <a:off x="1389783" y="2756828"/>
            <a:ext cx="419623" cy="419659"/>
            <a:chOff x="-6329875" y="3992050"/>
            <a:chExt cx="291425" cy="291450"/>
          </a:xfrm>
        </p:grpSpPr>
        <p:sp>
          <p:nvSpPr>
            <p:cNvPr id="8622" name="Google Shape;8622;p8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89"/>
          <p:cNvGrpSpPr/>
          <p:nvPr/>
        </p:nvGrpSpPr>
        <p:grpSpPr>
          <a:xfrm>
            <a:off x="4075920" y="1687530"/>
            <a:ext cx="423079" cy="423043"/>
            <a:chOff x="-4478975" y="3251700"/>
            <a:chExt cx="293825" cy="293800"/>
          </a:xfrm>
        </p:grpSpPr>
        <p:sp>
          <p:nvSpPr>
            <p:cNvPr id="8627" name="Google Shape;8627;p8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89"/>
          <p:cNvGrpSpPr/>
          <p:nvPr/>
        </p:nvGrpSpPr>
        <p:grpSpPr>
          <a:xfrm>
            <a:off x="4075920" y="2205192"/>
            <a:ext cx="423079" cy="419659"/>
            <a:chOff x="-4475825" y="3612425"/>
            <a:chExt cx="293825" cy="291450"/>
          </a:xfrm>
        </p:grpSpPr>
        <p:sp>
          <p:nvSpPr>
            <p:cNvPr id="8631" name="Google Shape;8631;p8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9"/>
          <p:cNvGrpSpPr/>
          <p:nvPr/>
        </p:nvGrpSpPr>
        <p:grpSpPr>
          <a:xfrm>
            <a:off x="4084992" y="2756844"/>
            <a:ext cx="428730" cy="419623"/>
            <a:chOff x="-4480550" y="3970800"/>
            <a:chExt cx="297750" cy="291425"/>
          </a:xfrm>
        </p:grpSpPr>
        <p:sp>
          <p:nvSpPr>
            <p:cNvPr id="8635" name="Google Shape;8635;p8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89"/>
          <p:cNvGrpSpPr/>
          <p:nvPr/>
        </p:nvGrpSpPr>
        <p:grpSpPr>
          <a:xfrm>
            <a:off x="6788826" y="1689221"/>
            <a:ext cx="415123" cy="419659"/>
            <a:chOff x="-2668225" y="3239075"/>
            <a:chExt cx="288300" cy="291450"/>
          </a:xfrm>
        </p:grpSpPr>
        <p:sp>
          <p:nvSpPr>
            <p:cNvPr id="8638" name="Google Shape;8638;p8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89"/>
          <p:cNvGrpSpPr/>
          <p:nvPr/>
        </p:nvGrpSpPr>
        <p:grpSpPr>
          <a:xfrm>
            <a:off x="6785982" y="2205191"/>
            <a:ext cx="420811" cy="419659"/>
            <a:chOff x="-2671375" y="3597450"/>
            <a:chExt cx="292250" cy="291450"/>
          </a:xfrm>
        </p:grpSpPr>
        <p:sp>
          <p:nvSpPr>
            <p:cNvPr id="8644" name="Google Shape;8644;p8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89"/>
          <p:cNvGrpSpPr/>
          <p:nvPr/>
        </p:nvGrpSpPr>
        <p:grpSpPr>
          <a:xfrm>
            <a:off x="6796765" y="2755691"/>
            <a:ext cx="423043" cy="421927"/>
            <a:chOff x="-2670575" y="3956600"/>
            <a:chExt cx="293800" cy="293025"/>
          </a:xfrm>
        </p:grpSpPr>
        <p:sp>
          <p:nvSpPr>
            <p:cNvPr id="8647" name="Google Shape;8647;p8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89"/>
          <p:cNvGrpSpPr/>
          <p:nvPr/>
        </p:nvGrpSpPr>
        <p:grpSpPr>
          <a:xfrm>
            <a:off x="3054285" y="3311947"/>
            <a:ext cx="426462" cy="418363"/>
            <a:chOff x="-1183550" y="3586525"/>
            <a:chExt cx="296175" cy="290550"/>
          </a:xfrm>
        </p:grpSpPr>
        <p:sp>
          <p:nvSpPr>
            <p:cNvPr id="8652" name="Google Shape;8652;p8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89"/>
          <p:cNvGrpSpPr/>
          <p:nvPr/>
        </p:nvGrpSpPr>
        <p:grpSpPr>
          <a:xfrm>
            <a:off x="1917896" y="1689799"/>
            <a:ext cx="420811" cy="418507"/>
            <a:chOff x="-5971525" y="3273750"/>
            <a:chExt cx="292250" cy="290650"/>
          </a:xfrm>
        </p:grpSpPr>
        <p:sp>
          <p:nvSpPr>
            <p:cNvPr id="8662" name="Google Shape;8662;p8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89"/>
          <p:cNvGrpSpPr/>
          <p:nvPr/>
        </p:nvGrpSpPr>
        <p:grpSpPr>
          <a:xfrm>
            <a:off x="1912226" y="2203826"/>
            <a:ext cx="432150" cy="422395"/>
            <a:chOff x="-5974675" y="3632100"/>
            <a:chExt cx="300125" cy="293350"/>
          </a:xfrm>
        </p:grpSpPr>
        <p:sp>
          <p:nvSpPr>
            <p:cNvPr id="8665" name="Google Shape;8665;p8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9"/>
          <p:cNvGrpSpPr/>
          <p:nvPr/>
        </p:nvGrpSpPr>
        <p:grpSpPr>
          <a:xfrm>
            <a:off x="1942267" y="2755694"/>
            <a:ext cx="395865" cy="421927"/>
            <a:chOff x="-5971525" y="3990475"/>
            <a:chExt cx="274925" cy="293025"/>
          </a:xfrm>
        </p:grpSpPr>
        <p:sp>
          <p:nvSpPr>
            <p:cNvPr id="8669" name="Google Shape;8669;p8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89"/>
          <p:cNvGrpSpPr/>
          <p:nvPr/>
        </p:nvGrpSpPr>
        <p:grpSpPr>
          <a:xfrm>
            <a:off x="4615473" y="1689798"/>
            <a:ext cx="420775" cy="418507"/>
            <a:chOff x="-4118225" y="3253275"/>
            <a:chExt cx="292225" cy="290650"/>
          </a:xfrm>
        </p:grpSpPr>
        <p:sp>
          <p:nvSpPr>
            <p:cNvPr id="8674" name="Google Shape;8674;p8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89"/>
          <p:cNvGrpSpPr/>
          <p:nvPr/>
        </p:nvGrpSpPr>
        <p:grpSpPr>
          <a:xfrm>
            <a:off x="4665924" y="2204922"/>
            <a:ext cx="319874" cy="420199"/>
            <a:chOff x="-4082800" y="3612425"/>
            <a:chExt cx="222150" cy="291825"/>
          </a:xfrm>
        </p:grpSpPr>
        <p:sp>
          <p:nvSpPr>
            <p:cNvPr id="8677" name="Google Shape;8677;p8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89"/>
          <p:cNvGrpSpPr/>
          <p:nvPr/>
        </p:nvGrpSpPr>
        <p:grpSpPr>
          <a:xfrm>
            <a:off x="4627372" y="2769876"/>
            <a:ext cx="420775" cy="393561"/>
            <a:chOff x="-4118225" y="3990475"/>
            <a:chExt cx="292225" cy="273325"/>
          </a:xfrm>
        </p:grpSpPr>
        <p:sp>
          <p:nvSpPr>
            <p:cNvPr id="8681" name="Google Shape;8681;p8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89"/>
          <p:cNvGrpSpPr/>
          <p:nvPr/>
        </p:nvGrpSpPr>
        <p:grpSpPr>
          <a:xfrm>
            <a:off x="7338026" y="1688087"/>
            <a:ext cx="394713" cy="421927"/>
            <a:chOff x="-2312225" y="3238300"/>
            <a:chExt cx="274125" cy="293025"/>
          </a:xfrm>
        </p:grpSpPr>
        <p:sp>
          <p:nvSpPr>
            <p:cNvPr id="8686" name="Google Shape;8686;p8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89"/>
          <p:cNvGrpSpPr/>
          <p:nvPr/>
        </p:nvGrpSpPr>
        <p:grpSpPr>
          <a:xfrm>
            <a:off x="7335742" y="2756825"/>
            <a:ext cx="423079" cy="419659"/>
            <a:chOff x="-2310650" y="3958175"/>
            <a:chExt cx="293825" cy="291450"/>
          </a:xfrm>
        </p:grpSpPr>
        <p:sp>
          <p:nvSpPr>
            <p:cNvPr id="8689" name="Google Shape;8689;p8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9"/>
          <p:cNvGrpSpPr/>
          <p:nvPr/>
        </p:nvGrpSpPr>
        <p:grpSpPr>
          <a:xfrm>
            <a:off x="4702603" y="3308459"/>
            <a:ext cx="424159" cy="419659"/>
            <a:chOff x="-1182750" y="3962900"/>
            <a:chExt cx="294575" cy="291450"/>
          </a:xfrm>
        </p:grpSpPr>
        <p:sp>
          <p:nvSpPr>
            <p:cNvPr id="8692" name="Google Shape;8692;p8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89"/>
          <p:cNvGrpSpPr/>
          <p:nvPr/>
        </p:nvGrpSpPr>
        <p:grpSpPr>
          <a:xfrm>
            <a:off x="2455739" y="1689223"/>
            <a:ext cx="424195" cy="419659"/>
            <a:chOff x="-5611575" y="3272950"/>
            <a:chExt cx="294600" cy="291450"/>
          </a:xfrm>
        </p:grpSpPr>
        <p:sp>
          <p:nvSpPr>
            <p:cNvPr id="8700" name="Google Shape;8700;p8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89"/>
          <p:cNvGrpSpPr/>
          <p:nvPr/>
        </p:nvGrpSpPr>
        <p:grpSpPr>
          <a:xfrm>
            <a:off x="2455739" y="2205770"/>
            <a:ext cx="424195" cy="418507"/>
            <a:chOff x="-5613150" y="3632900"/>
            <a:chExt cx="294600" cy="290650"/>
          </a:xfrm>
        </p:grpSpPr>
        <p:sp>
          <p:nvSpPr>
            <p:cNvPr id="8706" name="Google Shape;8706;p8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89"/>
          <p:cNvGrpSpPr/>
          <p:nvPr/>
        </p:nvGrpSpPr>
        <p:grpSpPr>
          <a:xfrm>
            <a:off x="7324977" y="2153586"/>
            <a:ext cx="420811" cy="522864"/>
            <a:chOff x="-2310650" y="3525775"/>
            <a:chExt cx="292250" cy="363125"/>
          </a:xfrm>
        </p:grpSpPr>
        <p:sp>
          <p:nvSpPr>
            <p:cNvPr id="8709" name="Google Shape;8709;p8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89"/>
          <p:cNvGrpSpPr/>
          <p:nvPr/>
        </p:nvGrpSpPr>
        <p:grpSpPr>
          <a:xfrm>
            <a:off x="2467638" y="2756270"/>
            <a:ext cx="424195" cy="420775"/>
            <a:chOff x="-5613150" y="3991275"/>
            <a:chExt cx="294600" cy="292225"/>
          </a:xfrm>
        </p:grpSpPr>
        <p:sp>
          <p:nvSpPr>
            <p:cNvPr id="8714" name="Google Shape;8714;p8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9"/>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9"/>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89"/>
          <p:cNvGrpSpPr/>
          <p:nvPr/>
        </p:nvGrpSpPr>
        <p:grpSpPr>
          <a:xfrm>
            <a:off x="5139126" y="1689438"/>
            <a:ext cx="434634" cy="419227"/>
            <a:chOff x="-3768700" y="3253275"/>
            <a:chExt cx="301850" cy="291150"/>
          </a:xfrm>
        </p:grpSpPr>
        <p:sp>
          <p:nvSpPr>
            <p:cNvPr id="8724" name="Google Shape;8724;p8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9"/>
          <p:cNvGrpSpPr/>
          <p:nvPr/>
        </p:nvGrpSpPr>
        <p:grpSpPr>
          <a:xfrm>
            <a:off x="5143209" y="2217090"/>
            <a:ext cx="426462" cy="395865"/>
            <a:chOff x="-3808700" y="3628950"/>
            <a:chExt cx="296175" cy="274925"/>
          </a:xfrm>
        </p:grpSpPr>
        <p:sp>
          <p:nvSpPr>
            <p:cNvPr id="8728" name="Google Shape;8728;p8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89"/>
          <p:cNvGrpSpPr/>
          <p:nvPr/>
        </p:nvGrpSpPr>
        <p:grpSpPr>
          <a:xfrm>
            <a:off x="5208420" y="2756412"/>
            <a:ext cx="419443" cy="420487"/>
            <a:chOff x="-3771675" y="3971775"/>
            <a:chExt cx="291300" cy="292025"/>
          </a:xfrm>
        </p:grpSpPr>
        <p:sp>
          <p:nvSpPr>
            <p:cNvPr id="8732" name="Google Shape;8732;p8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89"/>
          <p:cNvGrpSpPr/>
          <p:nvPr/>
        </p:nvGrpSpPr>
        <p:grpSpPr>
          <a:xfrm>
            <a:off x="7869864" y="1716461"/>
            <a:ext cx="420271" cy="320774"/>
            <a:chOff x="-1951475" y="3273100"/>
            <a:chExt cx="291875" cy="222775"/>
          </a:xfrm>
        </p:grpSpPr>
        <p:sp>
          <p:nvSpPr>
            <p:cNvPr id="8738" name="Google Shape;8738;p8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89"/>
          <p:cNvGrpSpPr/>
          <p:nvPr/>
        </p:nvGrpSpPr>
        <p:grpSpPr>
          <a:xfrm>
            <a:off x="7867344" y="2205191"/>
            <a:ext cx="425310" cy="419659"/>
            <a:chOff x="-1951475" y="3597450"/>
            <a:chExt cx="295375" cy="291450"/>
          </a:xfrm>
        </p:grpSpPr>
        <p:sp>
          <p:nvSpPr>
            <p:cNvPr id="8742" name="Google Shape;8742;p8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89"/>
          <p:cNvGrpSpPr/>
          <p:nvPr/>
        </p:nvGrpSpPr>
        <p:grpSpPr>
          <a:xfrm>
            <a:off x="7869595" y="2756825"/>
            <a:ext cx="444605" cy="419659"/>
            <a:chOff x="-1960150" y="3956600"/>
            <a:chExt cx="308775" cy="291450"/>
          </a:xfrm>
        </p:grpSpPr>
        <p:sp>
          <p:nvSpPr>
            <p:cNvPr id="8747" name="Google Shape;8747;p8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89"/>
          <p:cNvGrpSpPr/>
          <p:nvPr/>
        </p:nvGrpSpPr>
        <p:grpSpPr>
          <a:xfrm>
            <a:off x="1923633" y="3307636"/>
            <a:ext cx="420775" cy="420775"/>
            <a:chOff x="-804700" y="3226500"/>
            <a:chExt cx="292225" cy="292225"/>
          </a:xfrm>
        </p:grpSpPr>
        <p:sp>
          <p:nvSpPr>
            <p:cNvPr id="8750" name="Google Shape;8750;p8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89"/>
          <p:cNvGrpSpPr/>
          <p:nvPr/>
        </p:nvGrpSpPr>
        <p:grpSpPr>
          <a:xfrm>
            <a:off x="3003724" y="1688647"/>
            <a:ext cx="420775" cy="420811"/>
            <a:chOff x="-5251625" y="3272950"/>
            <a:chExt cx="292225" cy="292250"/>
          </a:xfrm>
        </p:grpSpPr>
        <p:sp>
          <p:nvSpPr>
            <p:cNvPr id="8758" name="Google Shape;8758;p8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89"/>
          <p:cNvGrpSpPr/>
          <p:nvPr/>
        </p:nvGrpSpPr>
        <p:grpSpPr>
          <a:xfrm>
            <a:off x="3000322" y="2204348"/>
            <a:ext cx="427578" cy="421351"/>
            <a:chOff x="-5254775" y="3631325"/>
            <a:chExt cx="296950" cy="292625"/>
          </a:xfrm>
        </p:grpSpPr>
        <p:sp>
          <p:nvSpPr>
            <p:cNvPr id="8762" name="Google Shape;8762;p8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89"/>
          <p:cNvGrpSpPr/>
          <p:nvPr/>
        </p:nvGrpSpPr>
        <p:grpSpPr>
          <a:xfrm>
            <a:off x="3016181" y="2756270"/>
            <a:ext cx="419659" cy="420775"/>
            <a:chOff x="-5251625" y="3991275"/>
            <a:chExt cx="291450" cy="292225"/>
          </a:xfrm>
        </p:grpSpPr>
        <p:sp>
          <p:nvSpPr>
            <p:cNvPr id="8770" name="Google Shape;8770;p8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89"/>
          <p:cNvGrpSpPr/>
          <p:nvPr/>
        </p:nvGrpSpPr>
        <p:grpSpPr>
          <a:xfrm>
            <a:off x="5756763" y="1689240"/>
            <a:ext cx="319874" cy="419623"/>
            <a:chOff x="-3365275" y="3253275"/>
            <a:chExt cx="222150" cy="291425"/>
          </a:xfrm>
        </p:grpSpPr>
        <p:sp>
          <p:nvSpPr>
            <p:cNvPr id="8776" name="Google Shape;8776;p8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89"/>
          <p:cNvGrpSpPr/>
          <p:nvPr/>
        </p:nvGrpSpPr>
        <p:grpSpPr>
          <a:xfrm>
            <a:off x="5730701" y="2204058"/>
            <a:ext cx="371998" cy="421927"/>
            <a:chOff x="-3383375" y="3611625"/>
            <a:chExt cx="258350" cy="293025"/>
          </a:xfrm>
        </p:grpSpPr>
        <p:sp>
          <p:nvSpPr>
            <p:cNvPr id="8779" name="Google Shape;8779;p8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89"/>
          <p:cNvGrpSpPr/>
          <p:nvPr/>
        </p:nvGrpSpPr>
        <p:grpSpPr>
          <a:xfrm>
            <a:off x="5793050" y="2756826"/>
            <a:ext cx="271097" cy="419659"/>
            <a:chOff x="-3347950" y="3971575"/>
            <a:chExt cx="188275" cy="291450"/>
          </a:xfrm>
        </p:grpSpPr>
        <p:sp>
          <p:nvSpPr>
            <p:cNvPr id="8782" name="Google Shape;8782;p8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89"/>
          <p:cNvGrpSpPr/>
          <p:nvPr/>
        </p:nvGrpSpPr>
        <p:grpSpPr>
          <a:xfrm>
            <a:off x="842909" y="3307061"/>
            <a:ext cx="371998" cy="421927"/>
            <a:chOff x="-1575775" y="3238300"/>
            <a:chExt cx="258350" cy="293025"/>
          </a:xfrm>
        </p:grpSpPr>
        <p:sp>
          <p:nvSpPr>
            <p:cNvPr id="8786" name="Google Shape;8786;p89"/>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89"/>
          <p:cNvGrpSpPr/>
          <p:nvPr/>
        </p:nvGrpSpPr>
        <p:grpSpPr>
          <a:xfrm>
            <a:off x="2487807" y="3309051"/>
            <a:ext cx="423079" cy="424159"/>
            <a:chOff x="-1591550" y="3597475"/>
            <a:chExt cx="293825" cy="294575"/>
          </a:xfrm>
        </p:grpSpPr>
        <p:sp>
          <p:nvSpPr>
            <p:cNvPr id="8792" name="Google Shape;8792;p8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89"/>
          <p:cNvGrpSpPr/>
          <p:nvPr/>
        </p:nvGrpSpPr>
        <p:grpSpPr>
          <a:xfrm>
            <a:off x="4137277" y="3318663"/>
            <a:ext cx="421927" cy="399248"/>
            <a:chOff x="-1592325" y="3957400"/>
            <a:chExt cx="293025" cy="277275"/>
          </a:xfrm>
        </p:grpSpPr>
        <p:sp>
          <p:nvSpPr>
            <p:cNvPr id="8796" name="Google Shape;8796;p8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89"/>
          <p:cNvGrpSpPr/>
          <p:nvPr/>
        </p:nvGrpSpPr>
        <p:grpSpPr>
          <a:xfrm>
            <a:off x="3624147" y="3310744"/>
            <a:ext cx="369730" cy="420775"/>
            <a:chOff x="-778700" y="3612425"/>
            <a:chExt cx="256775" cy="292225"/>
          </a:xfrm>
        </p:grpSpPr>
        <p:sp>
          <p:nvSpPr>
            <p:cNvPr id="8801" name="Google Shape;8801;p8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89"/>
          <p:cNvGrpSpPr/>
          <p:nvPr/>
        </p:nvGrpSpPr>
        <p:grpSpPr>
          <a:xfrm>
            <a:off x="6095649" y="3828305"/>
            <a:ext cx="340731" cy="387641"/>
            <a:chOff x="7728464" y="1561258"/>
            <a:chExt cx="349719" cy="397866"/>
          </a:xfrm>
        </p:grpSpPr>
        <p:sp>
          <p:nvSpPr>
            <p:cNvPr id="8808" name="Google Shape;8808;p8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89"/>
          <p:cNvGrpSpPr/>
          <p:nvPr/>
        </p:nvGrpSpPr>
        <p:grpSpPr>
          <a:xfrm>
            <a:off x="4018617" y="3828305"/>
            <a:ext cx="387681" cy="387641"/>
            <a:chOff x="5611350" y="1561258"/>
            <a:chExt cx="397907" cy="397866"/>
          </a:xfrm>
        </p:grpSpPr>
        <p:sp>
          <p:nvSpPr>
            <p:cNvPr id="8811" name="Google Shape;8811;p8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89"/>
          <p:cNvGrpSpPr/>
          <p:nvPr/>
        </p:nvGrpSpPr>
        <p:grpSpPr>
          <a:xfrm>
            <a:off x="4537903" y="3925571"/>
            <a:ext cx="387610" cy="193109"/>
            <a:chOff x="6140660" y="1661097"/>
            <a:chExt cx="397835" cy="198202"/>
          </a:xfrm>
        </p:grpSpPr>
        <p:sp>
          <p:nvSpPr>
            <p:cNvPr id="8816" name="Google Shape;8816;p8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9"/>
          <p:cNvGrpSpPr/>
          <p:nvPr/>
        </p:nvGrpSpPr>
        <p:grpSpPr>
          <a:xfrm>
            <a:off x="5057118" y="3828305"/>
            <a:ext cx="387681" cy="387641"/>
            <a:chOff x="6669907" y="1561258"/>
            <a:chExt cx="397907" cy="397866"/>
          </a:xfrm>
        </p:grpSpPr>
        <p:sp>
          <p:nvSpPr>
            <p:cNvPr id="8821" name="Google Shape;8821;p8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89"/>
          <p:cNvGrpSpPr/>
          <p:nvPr/>
        </p:nvGrpSpPr>
        <p:grpSpPr>
          <a:xfrm>
            <a:off x="1942348" y="3885842"/>
            <a:ext cx="387681" cy="272572"/>
            <a:chOff x="3386036" y="1746339"/>
            <a:chExt cx="397907" cy="279762"/>
          </a:xfrm>
        </p:grpSpPr>
        <p:sp>
          <p:nvSpPr>
            <p:cNvPr id="8827" name="Google Shape;8827;p8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89"/>
          <p:cNvGrpSpPr/>
          <p:nvPr/>
        </p:nvGrpSpPr>
        <p:grpSpPr>
          <a:xfrm>
            <a:off x="2980045" y="3828288"/>
            <a:ext cx="387681" cy="387681"/>
            <a:chOff x="4417380" y="1687279"/>
            <a:chExt cx="397907" cy="397907"/>
          </a:xfrm>
        </p:grpSpPr>
        <p:sp>
          <p:nvSpPr>
            <p:cNvPr id="8830" name="Google Shape;8830;p8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89"/>
          <p:cNvGrpSpPr/>
          <p:nvPr/>
        </p:nvGrpSpPr>
        <p:grpSpPr>
          <a:xfrm>
            <a:off x="7926526" y="3308537"/>
            <a:ext cx="387661" cy="387661"/>
            <a:chOff x="2869999" y="1687279"/>
            <a:chExt cx="397887" cy="397887"/>
          </a:xfrm>
        </p:grpSpPr>
        <p:sp>
          <p:nvSpPr>
            <p:cNvPr id="8833" name="Google Shape;8833;p8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89"/>
          <p:cNvGrpSpPr/>
          <p:nvPr/>
        </p:nvGrpSpPr>
        <p:grpSpPr>
          <a:xfrm>
            <a:off x="2461634" y="3828664"/>
            <a:ext cx="386807" cy="386929"/>
            <a:chOff x="3902887" y="1687655"/>
            <a:chExt cx="397010" cy="397135"/>
          </a:xfrm>
        </p:grpSpPr>
        <p:sp>
          <p:nvSpPr>
            <p:cNvPr id="8836" name="Google Shape;8836;p8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9"/>
          <p:cNvGrpSpPr/>
          <p:nvPr/>
        </p:nvGrpSpPr>
        <p:grpSpPr>
          <a:xfrm>
            <a:off x="3499331" y="3828344"/>
            <a:ext cx="387681" cy="387681"/>
            <a:chOff x="4933458" y="1687279"/>
            <a:chExt cx="397907" cy="397907"/>
          </a:xfrm>
        </p:grpSpPr>
        <p:sp>
          <p:nvSpPr>
            <p:cNvPr id="8839" name="Google Shape;8839;p8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89"/>
          <p:cNvGrpSpPr/>
          <p:nvPr/>
        </p:nvGrpSpPr>
        <p:grpSpPr>
          <a:xfrm>
            <a:off x="5273586" y="3308775"/>
            <a:ext cx="387681" cy="387661"/>
            <a:chOff x="266768" y="1721375"/>
            <a:chExt cx="397907" cy="397887"/>
          </a:xfrm>
        </p:grpSpPr>
        <p:sp>
          <p:nvSpPr>
            <p:cNvPr id="8842" name="Google Shape;8842;p8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89"/>
          <p:cNvGrpSpPr/>
          <p:nvPr/>
        </p:nvGrpSpPr>
        <p:grpSpPr>
          <a:xfrm>
            <a:off x="7395588" y="3308924"/>
            <a:ext cx="387539" cy="386888"/>
            <a:chOff x="2408992" y="1722875"/>
            <a:chExt cx="397761" cy="397093"/>
          </a:xfrm>
        </p:grpSpPr>
        <p:sp>
          <p:nvSpPr>
            <p:cNvPr id="8845" name="Google Shape;8845;p8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89"/>
          <p:cNvGrpSpPr/>
          <p:nvPr/>
        </p:nvGrpSpPr>
        <p:grpSpPr>
          <a:xfrm>
            <a:off x="5576404" y="3828305"/>
            <a:ext cx="387641" cy="387641"/>
            <a:chOff x="7199196" y="1561258"/>
            <a:chExt cx="397866" cy="397866"/>
          </a:xfrm>
        </p:grpSpPr>
        <p:sp>
          <p:nvSpPr>
            <p:cNvPr id="8848" name="Google Shape;8848;p8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89"/>
          <p:cNvGrpSpPr/>
          <p:nvPr/>
        </p:nvGrpSpPr>
        <p:grpSpPr>
          <a:xfrm>
            <a:off x="6332282" y="3308537"/>
            <a:ext cx="387661" cy="387661"/>
            <a:chOff x="1379798" y="1723250"/>
            <a:chExt cx="397887" cy="397887"/>
          </a:xfrm>
        </p:grpSpPr>
        <p:sp>
          <p:nvSpPr>
            <p:cNvPr id="8852" name="Google Shape;8852;p8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89"/>
          <p:cNvGrpSpPr/>
          <p:nvPr/>
        </p:nvGrpSpPr>
        <p:grpSpPr>
          <a:xfrm>
            <a:off x="5801242" y="3308537"/>
            <a:ext cx="387641" cy="387661"/>
            <a:chOff x="864491" y="1723250"/>
            <a:chExt cx="397866" cy="397887"/>
          </a:xfrm>
        </p:grpSpPr>
        <p:sp>
          <p:nvSpPr>
            <p:cNvPr id="8857" name="Google Shape;8857;p8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0" name="Google Shape;8860;p89"/>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1" name="Google Shape;8861;p89"/>
          <p:cNvGrpSpPr/>
          <p:nvPr/>
        </p:nvGrpSpPr>
        <p:grpSpPr>
          <a:xfrm>
            <a:off x="6568070" y="3827060"/>
            <a:ext cx="388966" cy="388966"/>
            <a:chOff x="1190625" y="238125"/>
            <a:chExt cx="5235075" cy="5235075"/>
          </a:xfrm>
        </p:grpSpPr>
        <p:sp>
          <p:nvSpPr>
            <p:cNvPr id="8862" name="Google Shape;8862;p8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4" name="Google Shape;8864;p8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8" name="Shape 8868"/>
        <p:cNvGrpSpPr/>
        <p:nvPr/>
      </p:nvGrpSpPr>
      <p:grpSpPr>
        <a:xfrm>
          <a:off x="0" y="0"/>
          <a:ext cx="0" cy="0"/>
          <a:chOff x="0" y="0"/>
          <a:chExt cx="0" cy="0"/>
        </a:xfrm>
      </p:grpSpPr>
      <p:pic>
        <p:nvPicPr>
          <p:cNvPr id="8869" name="Google Shape;8869;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First Aid and Emergency Response - Health - 11th Grade by Slidesgo">
  <a:themeElements>
    <a:clrScheme name="Simple Light">
      <a:dk1>
        <a:srgbClr val="333333"/>
      </a:dk1>
      <a:lt1>
        <a:srgbClr val="F8F8F8"/>
      </a:lt1>
      <a:dk2>
        <a:srgbClr val="901518"/>
      </a:dk2>
      <a:lt2>
        <a:srgbClr val="FFFFFF"/>
      </a:lt2>
      <a:accent1>
        <a:srgbClr val="91B4B0"/>
      </a:accent1>
      <a:accent2>
        <a:srgbClr val="DFDEDE"/>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