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20.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21.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4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0.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30.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8" r:id="rId4"/>
    <p:sldMasterId id="2147483699" r:id="rId5"/>
    <p:sldMasterId id="214748370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Lst>
  <p:sldSz cy="5143500" cx="9144000"/>
  <p:notesSz cx="6858000" cy="9144000"/>
  <p:embeddedFontLst>
    <p:embeddedFont>
      <p:font typeface="Anton"/>
      <p:regular r:id="rId57"/>
    </p:embeddedFont>
    <p:embeddedFont>
      <p:font typeface="Oxygen"/>
      <p:regular r:id="rId58"/>
      <p:bold r:id="rId59"/>
    </p:embeddedFon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Amatic SC"/>
      <p:regular r:id="rId68"/>
      <p:bold r:id="rId69"/>
    </p:embeddedFont>
    <p:embeddedFont>
      <p:font typeface="Fjalla One"/>
      <p:regular r:id="rId70"/>
    </p:embeddedFont>
    <p:embeddedFont>
      <p:font typeface="Proxima Nova Semibold"/>
      <p:regular r:id="rId71"/>
      <p:bold r:id="rId72"/>
      <p:boldItalic r:id="rId7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2F84909-A6AA-4CFB-B362-87354BD45258}">
  <a:tblStyle styleId="{D2F84909-A6AA-4CFB-B362-87354BD4525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Semibold-boldItalic.fntdata"/><Relationship Id="rId72" Type="http://schemas.openxmlformats.org/officeDocument/2006/relationships/font" Target="fonts/ProximaNovaSemibold-bold.fntdata"/><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71" Type="http://schemas.openxmlformats.org/officeDocument/2006/relationships/font" Target="fonts/ProximaNovaSemibold-regular.fntdata"/><Relationship Id="rId70" Type="http://schemas.openxmlformats.org/officeDocument/2006/relationships/font" Target="fonts/FjallaOne-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3.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5.xml"/><Relationship Id="rId66" Type="http://schemas.openxmlformats.org/officeDocument/2006/relationships/font" Target="fonts/RobotoMedium-italic.fntdata"/><Relationship Id="rId21" Type="http://schemas.openxmlformats.org/officeDocument/2006/relationships/slide" Target="slides/slide14.xml"/><Relationship Id="rId65" Type="http://schemas.openxmlformats.org/officeDocument/2006/relationships/font" Target="fonts/RobotoMedium-bold.fntdata"/><Relationship Id="rId24" Type="http://schemas.openxmlformats.org/officeDocument/2006/relationships/slide" Target="slides/slide17.xml"/><Relationship Id="rId68" Type="http://schemas.openxmlformats.org/officeDocument/2006/relationships/font" Target="fonts/AmaticSC-regular.fntdata"/><Relationship Id="rId23" Type="http://schemas.openxmlformats.org/officeDocument/2006/relationships/slide" Target="slides/slide16.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maticSC-bold.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Anton-regular.fntdata"/><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Oxygen-bold.fntdata"/><Relationship Id="rId14" Type="http://schemas.openxmlformats.org/officeDocument/2006/relationships/slide" Target="slides/slide7.xml"/><Relationship Id="rId58" Type="http://schemas.openxmlformats.org/officeDocument/2006/relationships/font" Target="fonts/Oxygen-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 name="Shape 844"/>
        <p:cNvGrpSpPr/>
        <p:nvPr/>
      </p:nvGrpSpPr>
      <p:grpSpPr>
        <a:xfrm>
          <a:off x="0" y="0"/>
          <a:ext cx="0" cy="0"/>
          <a:chOff x="0" y="0"/>
          <a:chExt cx="0" cy="0"/>
        </a:xfrm>
      </p:grpSpPr>
      <p:sp>
        <p:nvSpPr>
          <p:cNvPr id="845" name="Google Shape;84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846" name="Google Shape;84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3" name="Shape 2493"/>
        <p:cNvGrpSpPr/>
        <p:nvPr/>
      </p:nvGrpSpPr>
      <p:grpSpPr>
        <a:xfrm>
          <a:off x="0" y="0"/>
          <a:ext cx="0" cy="0"/>
          <a:chOff x="0" y="0"/>
          <a:chExt cx="0" cy="0"/>
        </a:xfrm>
      </p:grpSpPr>
      <p:sp>
        <p:nvSpPr>
          <p:cNvPr id="2494" name="Google Shape;2494;gb3f5c247bc_0_2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5" name="Google Shape;2495;gb3f5c247bc_0_2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4" name="Shape 2514"/>
        <p:cNvGrpSpPr/>
        <p:nvPr/>
      </p:nvGrpSpPr>
      <p:grpSpPr>
        <a:xfrm>
          <a:off x="0" y="0"/>
          <a:ext cx="0" cy="0"/>
          <a:chOff x="0" y="0"/>
          <a:chExt cx="0" cy="0"/>
        </a:xfrm>
      </p:grpSpPr>
      <p:sp>
        <p:nvSpPr>
          <p:cNvPr id="2515" name="Google Shape;2515;g715866b04c_1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6" name="Google Shape;2516;g715866b04c_1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1" name="Shape 2521"/>
        <p:cNvGrpSpPr/>
        <p:nvPr/>
      </p:nvGrpSpPr>
      <p:grpSpPr>
        <a:xfrm>
          <a:off x="0" y="0"/>
          <a:ext cx="0" cy="0"/>
          <a:chOff x="0" y="0"/>
          <a:chExt cx="0" cy="0"/>
        </a:xfrm>
      </p:grpSpPr>
      <p:sp>
        <p:nvSpPr>
          <p:cNvPr id="2522" name="Google Shape;2522;g760a3cf719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3" name="Google Shape;2523;g760a3cf719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3" name="Shape 2543"/>
        <p:cNvGrpSpPr/>
        <p:nvPr/>
      </p:nvGrpSpPr>
      <p:grpSpPr>
        <a:xfrm>
          <a:off x="0" y="0"/>
          <a:ext cx="0" cy="0"/>
          <a:chOff x="0" y="0"/>
          <a:chExt cx="0" cy="0"/>
        </a:xfrm>
      </p:grpSpPr>
      <p:sp>
        <p:nvSpPr>
          <p:cNvPr id="2544" name="Google Shape;2544;gb3f5c247bc_0_2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5" name="Google Shape;2545;gb3f5c247bc_0_2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9" name="Shape 2579"/>
        <p:cNvGrpSpPr/>
        <p:nvPr/>
      </p:nvGrpSpPr>
      <p:grpSpPr>
        <a:xfrm>
          <a:off x="0" y="0"/>
          <a:ext cx="0" cy="0"/>
          <a:chOff x="0" y="0"/>
          <a:chExt cx="0" cy="0"/>
        </a:xfrm>
      </p:grpSpPr>
      <p:sp>
        <p:nvSpPr>
          <p:cNvPr id="2580" name="Google Shape;2580;g715866b04c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1" name="Google Shape;2581;g715866b04c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6" name="Shape 2586"/>
        <p:cNvGrpSpPr/>
        <p:nvPr/>
      </p:nvGrpSpPr>
      <p:grpSpPr>
        <a:xfrm>
          <a:off x="0" y="0"/>
          <a:ext cx="0" cy="0"/>
          <a:chOff x="0" y="0"/>
          <a:chExt cx="0" cy="0"/>
        </a:xfrm>
      </p:grpSpPr>
      <p:sp>
        <p:nvSpPr>
          <p:cNvPr id="2587" name="Google Shape;2587;g7170a67f94_9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8" name="Google Shape;2588;g7170a67f94_9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3" name="Shape 2623"/>
        <p:cNvGrpSpPr/>
        <p:nvPr/>
      </p:nvGrpSpPr>
      <p:grpSpPr>
        <a:xfrm>
          <a:off x="0" y="0"/>
          <a:ext cx="0" cy="0"/>
          <a:chOff x="0" y="0"/>
          <a:chExt cx="0" cy="0"/>
        </a:xfrm>
      </p:grpSpPr>
      <p:sp>
        <p:nvSpPr>
          <p:cNvPr id="2624" name="Google Shape;2624;g760a3cf719_0_4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5" name="Google Shape;2625;g760a3cf719_0_4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8" name="Shape 2628"/>
        <p:cNvGrpSpPr/>
        <p:nvPr/>
      </p:nvGrpSpPr>
      <p:grpSpPr>
        <a:xfrm>
          <a:off x="0" y="0"/>
          <a:ext cx="0" cy="0"/>
          <a:chOff x="0" y="0"/>
          <a:chExt cx="0" cy="0"/>
        </a:xfrm>
      </p:grpSpPr>
      <p:sp>
        <p:nvSpPr>
          <p:cNvPr id="2629" name="Google Shape;2629;g6bd7ecb238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0" name="Google Shape;2630;g6bd7ecb238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5" name="Shape 2645"/>
        <p:cNvGrpSpPr/>
        <p:nvPr/>
      </p:nvGrpSpPr>
      <p:grpSpPr>
        <a:xfrm>
          <a:off x="0" y="0"/>
          <a:ext cx="0" cy="0"/>
          <a:chOff x="0" y="0"/>
          <a:chExt cx="0" cy="0"/>
        </a:xfrm>
      </p:grpSpPr>
      <p:sp>
        <p:nvSpPr>
          <p:cNvPr id="2646" name="Google Shape;2646;g715866b04c_1_9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47" name="Google Shape;2647;g715866b04c_1_9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4" name="Shape 2654"/>
        <p:cNvGrpSpPr/>
        <p:nvPr/>
      </p:nvGrpSpPr>
      <p:grpSpPr>
        <a:xfrm>
          <a:off x="0" y="0"/>
          <a:ext cx="0" cy="0"/>
          <a:chOff x="0" y="0"/>
          <a:chExt cx="0" cy="0"/>
        </a:xfrm>
      </p:grpSpPr>
      <p:sp>
        <p:nvSpPr>
          <p:cNvPr id="2655" name="Google Shape;2655;g760a3cf719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6" name="Google Shape;2656;g760a3cf719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760a3cf719_0_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760a3cf719_0_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3" name="Shape 2663"/>
        <p:cNvGrpSpPr/>
        <p:nvPr/>
      </p:nvGrpSpPr>
      <p:grpSpPr>
        <a:xfrm>
          <a:off x="0" y="0"/>
          <a:ext cx="0" cy="0"/>
          <a:chOff x="0" y="0"/>
          <a:chExt cx="0" cy="0"/>
        </a:xfrm>
      </p:grpSpPr>
      <p:sp>
        <p:nvSpPr>
          <p:cNvPr id="2664" name="Google Shape;2664;g715866b04c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65" name="Google Shape;2665;g715866b04c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0" name="Shape 2670"/>
        <p:cNvGrpSpPr/>
        <p:nvPr/>
      </p:nvGrpSpPr>
      <p:grpSpPr>
        <a:xfrm>
          <a:off x="0" y="0"/>
          <a:ext cx="0" cy="0"/>
          <a:chOff x="0" y="0"/>
          <a:chExt cx="0" cy="0"/>
        </a:xfrm>
      </p:grpSpPr>
      <p:sp>
        <p:nvSpPr>
          <p:cNvPr id="2671" name="Google Shape;2671;g715866b04c_1_94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2" name="Google Shape;2672;g715866b04c_1_94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8" name="Shape 2678"/>
        <p:cNvGrpSpPr/>
        <p:nvPr/>
      </p:nvGrpSpPr>
      <p:grpSpPr>
        <a:xfrm>
          <a:off x="0" y="0"/>
          <a:ext cx="0" cy="0"/>
          <a:chOff x="0" y="0"/>
          <a:chExt cx="0" cy="0"/>
        </a:xfrm>
      </p:grpSpPr>
      <p:sp>
        <p:nvSpPr>
          <p:cNvPr id="2679" name="Google Shape;2679;g760a3cf719_0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0" name="Google Shape;2680;g760a3cf719_0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9" name="Shape 2719"/>
        <p:cNvGrpSpPr/>
        <p:nvPr/>
      </p:nvGrpSpPr>
      <p:grpSpPr>
        <a:xfrm>
          <a:off x="0" y="0"/>
          <a:ext cx="0" cy="0"/>
          <a:chOff x="0" y="0"/>
          <a:chExt cx="0" cy="0"/>
        </a:xfrm>
      </p:grpSpPr>
      <p:sp>
        <p:nvSpPr>
          <p:cNvPr id="2720" name="Google Shape;2720;g715866b04c_1_77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1" name="Google Shape;2721;g715866b04c_1_77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7" name="Shape 2737"/>
        <p:cNvGrpSpPr/>
        <p:nvPr/>
      </p:nvGrpSpPr>
      <p:grpSpPr>
        <a:xfrm>
          <a:off x="0" y="0"/>
          <a:ext cx="0" cy="0"/>
          <a:chOff x="0" y="0"/>
          <a:chExt cx="0" cy="0"/>
        </a:xfrm>
      </p:grpSpPr>
      <p:sp>
        <p:nvSpPr>
          <p:cNvPr id="2738" name="Google Shape;2738;g760a3cf719_0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9" name="Google Shape;2739;g760a3cf719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9" name="Shape 2749"/>
        <p:cNvGrpSpPr/>
        <p:nvPr/>
      </p:nvGrpSpPr>
      <p:grpSpPr>
        <a:xfrm>
          <a:off x="0" y="0"/>
          <a:ext cx="0" cy="0"/>
          <a:chOff x="0" y="0"/>
          <a:chExt cx="0" cy="0"/>
        </a:xfrm>
      </p:grpSpPr>
      <p:sp>
        <p:nvSpPr>
          <p:cNvPr id="2750" name="Google Shape;2750;g760a3cf719_0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1" name="Google Shape;2751;g760a3cf719_0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5" name="Shape 2755"/>
        <p:cNvGrpSpPr/>
        <p:nvPr/>
      </p:nvGrpSpPr>
      <p:grpSpPr>
        <a:xfrm>
          <a:off x="0" y="0"/>
          <a:ext cx="0" cy="0"/>
          <a:chOff x="0" y="0"/>
          <a:chExt cx="0" cy="0"/>
        </a:xfrm>
      </p:grpSpPr>
      <p:sp>
        <p:nvSpPr>
          <p:cNvPr id="2756" name="Google Shape;2756;g760a3cf719_0_4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7" name="Google Shape;2757;g760a3cf719_0_4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0" name="Shape 2780"/>
        <p:cNvGrpSpPr/>
        <p:nvPr/>
      </p:nvGrpSpPr>
      <p:grpSpPr>
        <a:xfrm>
          <a:off x="0" y="0"/>
          <a:ext cx="0" cy="0"/>
          <a:chOff x="0" y="0"/>
          <a:chExt cx="0" cy="0"/>
        </a:xfrm>
      </p:grpSpPr>
      <p:sp>
        <p:nvSpPr>
          <p:cNvPr id="2781" name="Google Shape;2781;g718087964c_3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2" name="Google Shape;2782;g718087964c_3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7" name="Shape 2787"/>
        <p:cNvGrpSpPr/>
        <p:nvPr/>
      </p:nvGrpSpPr>
      <p:grpSpPr>
        <a:xfrm>
          <a:off x="0" y="0"/>
          <a:ext cx="0" cy="0"/>
          <a:chOff x="0" y="0"/>
          <a:chExt cx="0" cy="0"/>
        </a:xfrm>
      </p:grpSpPr>
      <p:sp>
        <p:nvSpPr>
          <p:cNvPr id="2788" name="Google Shape;2788;gb3f5c247bc_0_29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9" name="Google Shape;2789;gb3f5c247bc_0_29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4" name="Shape 2794"/>
        <p:cNvGrpSpPr/>
        <p:nvPr/>
      </p:nvGrpSpPr>
      <p:grpSpPr>
        <a:xfrm>
          <a:off x="0" y="0"/>
          <a:ext cx="0" cy="0"/>
          <a:chOff x="0" y="0"/>
          <a:chExt cx="0" cy="0"/>
        </a:xfrm>
      </p:grpSpPr>
      <p:sp>
        <p:nvSpPr>
          <p:cNvPr id="2795" name="Google Shape;2795;SLIDES_API869898272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6" name="Google Shape;2796;SLIDES_API869898272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aa0c4aad7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aa0c4aad7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1" name="Shape 2801"/>
        <p:cNvGrpSpPr/>
        <p:nvPr/>
      </p:nvGrpSpPr>
      <p:grpSpPr>
        <a:xfrm>
          <a:off x="0" y="0"/>
          <a:ext cx="0" cy="0"/>
          <a:chOff x="0" y="0"/>
          <a:chExt cx="0" cy="0"/>
        </a:xfrm>
      </p:grpSpPr>
      <p:sp>
        <p:nvSpPr>
          <p:cNvPr id="2802" name="Google Shape;2802;SLIDES_API86989827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3" name="Google Shape;2803;SLIDES_API86989827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8" name="Shape 2808"/>
        <p:cNvGrpSpPr/>
        <p:nvPr/>
      </p:nvGrpSpPr>
      <p:grpSpPr>
        <a:xfrm>
          <a:off x="0" y="0"/>
          <a:ext cx="0" cy="0"/>
          <a:chOff x="0" y="0"/>
          <a:chExt cx="0" cy="0"/>
        </a:xfrm>
      </p:grpSpPr>
      <p:sp>
        <p:nvSpPr>
          <p:cNvPr id="2809" name="Google Shape;2809;g715866b04c_1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0" name="Google Shape;2810;g715866b04c_1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4" name="Shape 2824"/>
        <p:cNvGrpSpPr/>
        <p:nvPr/>
      </p:nvGrpSpPr>
      <p:grpSpPr>
        <a:xfrm>
          <a:off x="0" y="0"/>
          <a:ext cx="0" cy="0"/>
          <a:chOff x="0" y="0"/>
          <a:chExt cx="0" cy="0"/>
        </a:xfrm>
      </p:grpSpPr>
      <p:sp>
        <p:nvSpPr>
          <p:cNvPr id="2825" name="Google Shape;2825;gb4f0f0fcd1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6" name="Google Shape;2826;gb4f0f0fcd1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0" name="Shape 2840"/>
        <p:cNvGrpSpPr/>
        <p:nvPr/>
      </p:nvGrpSpPr>
      <p:grpSpPr>
        <a:xfrm>
          <a:off x="0" y="0"/>
          <a:ext cx="0" cy="0"/>
          <a:chOff x="0" y="0"/>
          <a:chExt cx="0" cy="0"/>
        </a:xfrm>
      </p:grpSpPr>
      <p:sp>
        <p:nvSpPr>
          <p:cNvPr id="2841" name="Google Shape;2841;g715866b04c_1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2" name="Google Shape;2842;g715866b04c_1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79" name="Shape 3179"/>
        <p:cNvGrpSpPr/>
        <p:nvPr/>
      </p:nvGrpSpPr>
      <p:grpSpPr>
        <a:xfrm>
          <a:off x="0" y="0"/>
          <a:ext cx="0" cy="0"/>
          <a:chOff x="0" y="0"/>
          <a:chExt cx="0" cy="0"/>
        </a:xfrm>
      </p:grpSpPr>
      <p:sp>
        <p:nvSpPr>
          <p:cNvPr id="3180" name="Google Shape;3180;g715866b04c_1_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1" name="Google Shape;3181;g715866b04c_1_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6" name="Shape 5966"/>
        <p:cNvGrpSpPr/>
        <p:nvPr/>
      </p:nvGrpSpPr>
      <p:grpSpPr>
        <a:xfrm>
          <a:off x="0" y="0"/>
          <a:ext cx="0" cy="0"/>
          <a:chOff x="0" y="0"/>
          <a:chExt cx="0" cy="0"/>
        </a:xfrm>
      </p:grpSpPr>
      <p:sp>
        <p:nvSpPr>
          <p:cNvPr id="5967" name="Google Shape;5967;g715866b04c_1_3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68" name="Google Shape;5968;g715866b04c_1_3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5" name="Shape 6385"/>
        <p:cNvGrpSpPr/>
        <p:nvPr/>
      </p:nvGrpSpPr>
      <p:grpSpPr>
        <a:xfrm>
          <a:off x="0" y="0"/>
          <a:ext cx="0" cy="0"/>
          <a:chOff x="0" y="0"/>
          <a:chExt cx="0" cy="0"/>
        </a:xfrm>
      </p:grpSpPr>
      <p:sp>
        <p:nvSpPr>
          <p:cNvPr id="6386" name="Google Shape;6386;g715866b04c_1_3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7" name="Google Shape;6387;g715866b04c_1_3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5" name="Shape 6555"/>
        <p:cNvGrpSpPr/>
        <p:nvPr/>
      </p:nvGrpSpPr>
      <p:grpSpPr>
        <a:xfrm>
          <a:off x="0" y="0"/>
          <a:ext cx="0" cy="0"/>
          <a:chOff x="0" y="0"/>
          <a:chExt cx="0" cy="0"/>
        </a:xfrm>
      </p:grpSpPr>
      <p:sp>
        <p:nvSpPr>
          <p:cNvPr id="6556" name="Google Shape;6556;g715866b04c_1_38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57" name="Google Shape;6557;g715866b04c_1_38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0" name="Shape 6960"/>
        <p:cNvGrpSpPr/>
        <p:nvPr/>
      </p:nvGrpSpPr>
      <p:grpSpPr>
        <a:xfrm>
          <a:off x="0" y="0"/>
          <a:ext cx="0" cy="0"/>
          <a:chOff x="0" y="0"/>
          <a:chExt cx="0" cy="0"/>
        </a:xfrm>
      </p:grpSpPr>
      <p:sp>
        <p:nvSpPr>
          <p:cNvPr id="6961" name="Google Shape;6961;g715866b04c_1_4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62" name="Google Shape;6962;g715866b04c_1_4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0" name="Shape 7340"/>
        <p:cNvGrpSpPr/>
        <p:nvPr/>
      </p:nvGrpSpPr>
      <p:grpSpPr>
        <a:xfrm>
          <a:off x="0" y="0"/>
          <a:ext cx="0" cy="0"/>
          <a:chOff x="0" y="0"/>
          <a:chExt cx="0" cy="0"/>
        </a:xfrm>
      </p:grpSpPr>
      <p:sp>
        <p:nvSpPr>
          <p:cNvPr id="7341" name="Google Shape;7341;g7608ed4b7b_0_24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2" name="Google Shape;7342;g7608ed4b7b_0_24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 name="Shape 873"/>
        <p:cNvGrpSpPr/>
        <p:nvPr/>
      </p:nvGrpSpPr>
      <p:grpSpPr>
        <a:xfrm>
          <a:off x="0" y="0"/>
          <a:ext cx="0" cy="0"/>
          <a:chOff x="0" y="0"/>
          <a:chExt cx="0" cy="0"/>
        </a:xfrm>
      </p:grpSpPr>
      <p:sp>
        <p:nvSpPr>
          <p:cNvPr id="874" name="Google Shape;874;g760a3cf71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5" name="Google Shape;875;g760a3cf71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7" name="Shape 7837"/>
        <p:cNvGrpSpPr/>
        <p:nvPr/>
      </p:nvGrpSpPr>
      <p:grpSpPr>
        <a:xfrm>
          <a:off x="0" y="0"/>
          <a:ext cx="0" cy="0"/>
          <a:chOff x="0" y="0"/>
          <a:chExt cx="0" cy="0"/>
        </a:xfrm>
      </p:grpSpPr>
      <p:sp>
        <p:nvSpPr>
          <p:cNvPr id="7838" name="Google Shape;7838;g7608ed4b7b_0_248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9" name="Google Shape;7839;g7608ed4b7b_0_248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0" name="Shape 8450"/>
        <p:cNvGrpSpPr/>
        <p:nvPr/>
      </p:nvGrpSpPr>
      <p:grpSpPr>
        <a:xfrm>
          <a:off x="0" y="0"/>
          <a:ext cx="0" cy="0"/>
          <a:chOff x="0" y="0"/>
          <a:chExt cx="0" cy="0"/>
        </a:xfrm>
      </p:grpSpPr>
      <p:sp>
        <p:nvSpPr>
          <p:cNvPr id="8451" name="Google Shape;8451;g7608ed4b7b_0_254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2" name="Google Shape;8452;g7608ed4b7b_0_254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2" name="Shape 9002"/>
        <p:cNvGrpSpPr/>
        <p:nvPr/>
      </p:nvGrpSpPr>
      <p:grpSpPr>
        <a:xfrm>
          <a:off x="0" y="0"/>
          <a:ext cx="0" cy="0"/>
          <a:chOff x="0" y="0"/>
          <a:chExt cx="0" cy="0"/>
        </a:xfrm>
      </p:grpSpPr>
      <p:sp>
        <p:nvSpPr>
          <p:cNvPr id="9003" name="Google Shape;9003;g715866b04c_1_4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4" name="Google Shape;9004;g715866b04c_1_4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6" name="Shape 9416"/>
        <p:cNvGrpSpPr/>
        <p:nvPr/>
      </p:nvGrpSpPr>
      <p:grpSpPr>
        <a:xfrm>
          <a:off x="0" y="0"/>
          <a:ext cx="0" cy="0"/>
          <a:chOff x="0" y="0"/>
          <a:chExt cx="0" cy="0"/>
        </a:xfrm>
      </p:grpSpPr>
      <p:sp>
        <p:nvSpPr>
          <p:cNvPr id="9417" name="Google Shape;9417;g715866b04c_1_50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8" name="Google Shape;9418;g715866b04c_1_50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7" name="Shape 9777"/>
        <p:cNvGrpSpPr/>
        <p:nvPr/>
      </p:nvGrpSpPr>
      <p:grpSpPr>
        <a:xfrm>
          <a:off x="0" y="0"/>
          <a:ext cx="0" cy="0"/>
          <a:chOff x="0" y="0"/>
          <a:chExt cx="0" cy="0"/>
        </a:xfrm>
      </p:grpSpPr>
      <p:sp>
        <p:nvSpPr>
          <p:cNvPr id="9778" name="Google Shape;9778;g715866b04c_1_5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9" name="Google Shape;9779;g715866b04c_1_5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7" name="Shape 10287"/>
        <p:cNvGrpSpPr/>
        <p:nvPr/>
      </p:nvGrpSpPr>
      <p:grpSpPr>
        <a:xfrm>
          <a:off x="0" y="0"/>
          <a:ext cx="0" cy="0"/>
          <a:chOff x="0" y="0"/>
          <a:chExt cx="0" cy="0"/>
        </a:xfrm>
      </p:grpSpPr>
      <p:sp>
        <p:nvSpPr>
          <p:cNvPr id="10288" name="Google Shape;10288;g715866b04c_1_5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9" name="Google Shape;10289;g715866b04c_1_5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7" name="Shape 10907"/>
        <p:cNvGrpSpPr/>
        <p:nvPr/>
      </p:nvGrpSpPr>
      <p:grpSpPr>
        <a:xfrm>
          <a:off x="0" y="0"/>
          <a:ext cx="0" cy="0"/>
          <a:chOff x="0" y="0"/>
          <a:chExt cx="0" cy="0"/>
        </a:xfrm>
      </p:grpSpPr>
      <p:sp>
        <p:nvSpPr>
          <p:cNvPr id="10908" name="Google Shape;10908;g715866b04c_1_6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09" name="Google Shape;10909;g715866b04c_1_6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1" name="Shape 11501"/>
        <p:cNvGrpSpPr/>
        <p:nvPr/>
      </p:nvGrpSpPr>
      <p:grpSpPr>
        <a:xfrm>
          <a:off x="0" y="0"/>
          <a:ext cx="0" cy="0"/>
          <a:chOff x="0" y="0"/>
          <a:chExt cx="0" cy="0"/>
        </a:xfrm>
      </p:grpSpPr>
      <p:sp>
        <p:nvSpPr>
          <p:cNvPr id="11502" name="Google Shape;11502;g715866b04c_1_70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3" name="Google Shape;11503;g715866b04c_1_70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2" name="Shape 11822"/>
        <p:cNvGrpSpPr/>
        <p:nvPr/>
      </p:nvGrpSpPr>
      <p:grpSpPr>
        <a:xfrm>
          <a:off x="0" y="0"/>
          <a:ext cx="0" cy="0"/>
          <a:chOff x="0" y="0"/>
          <a:chExt cx="0" cy="0"/>
        </a:xfrm>
      </p:grpSpPr>
      <p:sp>
        <p:nvSpPr>
          <p:cNvPr id="11823" name="Google Shape;11823;g715866b04c_1_7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4" name="Google Shape;11824;g715866b04c_1_7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7" name="Shape 12127"/>
        <p:cNvGrpSpPr/>
        <p:nvPr/>
      </p:nvGrpSpPr>
      <p:grpSpPr>
        <a:xfrm>
          <a:off x="0" y="0"/>
          <a:ext cx="0" cy="0"/>
          <a:chOff x="0" y="0"/>
          <a:chExt cx="0" cy="0"/>
        </a:xfrm>
      </p:grpSpPr>
      <p:sp>
        <p:nvSpPr>
          <p:cNvPr id="12128" name="Google Shape;12128;g715866b04c_1_7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9" name="Google Shape;12129;g715866b04c_1_7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 name="Shape 880"/>
        <p:cNvGrpSpPr/>
        <p:nvPr/>
      </p:nvGrpSpPr>
      <p:grpSpPr>
        <a:xfrm>
          <a:off x="0" y="0"/>
          <a:ext cx="0" cy="0"/>
          <a:chOff x="0" y="0"/>
          <a:chExt cx="0" cy="0"/>
        </a:xfrm>
      </p:grpSpPr>
      <p:sp>
        <p:nvSpPr>
          <p:cNvPr id="881" name="Google Shape;881;g6bd7ecb238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 name="Google Shape;882;g6bd7ecb238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g715866b04c_1_7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 name="Google Shape;891;g715866b04c_1_7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1" name="Shape 2471"/>
        <p:cNvGrpSpPr/>
        <p:nvPr/>
      </p:nvGrpSpPr>
      <p:grpSpPr>
        <a:xfrm>
          <a:off x="0" y="0"/>
          <a:ext cx="0" cy="0"/>
          <a:chOff x="0" y="0"/>
          <a:chExt cx="0" cy="0"/>
        </a:xfrm>
      </p:grpSpPr>
      <p:sp>
        <p:nvSpPr>
          <p:cNvPr id="2472" name="Google Shape;2472;g760a3cf719_0_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3" name="Google Shape;2473;g760a3cf719_0_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7" name="Shape 2477"/>
        <p:cNvGrpSpPr/>
        <p:nvPr/>
      </p:nvGrpSpPr>
      <p:grpSpPr>
        <a:xfrm>
          <a:off x="0" y="0"/>
          <a:ext cx="0" cy="0"/>
          <a:chOff x="0" y="0"/>
          <a:chExt cx="0" cy="0"/>
        </a:xfrm>
      </p:grpSpPr>
      <p:sp>
        <p:nvSpPr>
          <p:cNvPr id="2478" name="Google Shape;2478;g760a3cf719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9" name="Google Shape;2479;g760a3cf719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4" name="Shape 2484"/>
        <p:cNvGrpSpPr/>
        <p:nvPr/>
      </p:nvGrpSpPr>
      <p:grpSpPr>
        <a:xfrm>
          <a:off x="0" y="0"/>
          <a:ext cx="0" cy="0"/>
          <a:chOff x="0" y="0"/>
          <a:chExt cx="0" cy="0"/>
        </a:xfrm>
      </p:grpSpPr>
      <p:sp>
        <p:nvSpPr>
          <p:cNvPr id="2485" name="Google Shape;2485;g760a3cf719_0_2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6" name="Google Shape;2486;g760a3cf719_0_2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5.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4.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4.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4.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1.png"/><Relationship Id="rId4" Type="http://schemas.openxmlformats.org/officeDocument/2006/relationships/image" Target="../media/image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4.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www.goodreads.com/quotes/tag/coronavirus-quotes" TargetMode="External"/><Relationship Id="rId3" Type="http://schemas.openxmlformats.org/officeDocument/2006/relationships/image" Target="../media/image2.png"/><Relationship Id="rId4" Type="http://schemas.openxmlformats.org/officeDocument/2006/relationships/image" Target="../media/image4.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 Id="rId5" Type="http://schemas.openxmlformats.org/officeDocument/2006/relationships/image" Target="../media/image4.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5.pn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5.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image" Target="../media/image1.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 Id="rId3" Type="http://schemas.openxmlformats.org/officeDocument/2006/relationships/image" Target="../media/image4.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337925" y="3036650"/>
            <a:ext cx="3829649" cy="3829649"/>
          </a:xfrm>
          <a:prstGeom prst="rect">
            <a:avLst/>
          </a:prstGeom>
          <a:noFill/>
          <a:ln>
            <a:noFill/>
          </a:ln>
        </p:spPr>
      </p:pic>
      <p:pic>
        <p:nvPicPr>
          <p:cNvPr id="10" name="Google Shape;10;p2"/>
          <p:cNvPicPr preferRelativeResize="0"/>
          <p:nvPr/>
        </p:nvPicPr>
        <p:blipFill>
          <a:blip r:embed="rId3">
            <a:alphaModFix/>
          </a:blip>
          <a:stretch>
            <a:fillRect/>
          </a:stretch>
        </p:blipFill>
        <p:spPr>
          <a:xfrm rot="-288416">
            <a:off x="5664749" y="1988149"/>
            <a:ext cx="3340728" cy="3340728"/>
          </a:xfrm>
          <a:prstGeom prst="rect">
            <a:avLst/>
          </a:prstGeom>
          <a:noFill/>
          <a:ln>
            <a:noFill/>
          </a:ln>
        </p:spPr>
      </p:pic>
      <p:pic>
        <p:nvPicPr>
          <p:cNvPr id="11" name="Google Shape;11;p2"/>
          <p:cNvPicPr preferRelativeResize="0"/>
          <p:nvPr/>
        </p:nvPicPr>
        <p:blipFill>
          <a:blip r:embed="rId2">
            <a:alphaModFix/>
          </a:blip>
          <a:stretch>
            <a:fillRect/>
          </a:stretch>
        </p:blipFill>
        <p:spPr>
          <a:xfrm rot="1054236">
            <a:off x="4276409" y="3437084"/>
            <a:ext cx="1823158" cy="1823158"/>
          </a:xfrm>
          <a:prstGeom prst="rect">
            <a:avLst/>
          </a:prstGeom>
          <a:noFill/>
          <a:ln>
            <a:noFill/>
          </a:ln>
        </p:spPr>
      </p:pic>
      <p:grpSp>
        <p:nvGrpSpPr>
          <p:cNvPr id="12" name="Google Shape;12;p2"/>
          <p:cNvGrpSpPr/>
          <p:nvPr/>
        </p:nvGrpSpPr>
        <p:grpSpPr>
          <a:xfrm>
            <a:off x="106116" y="-336619"/>
            <a:ext cx="8863612" cy="5480201"/>
            <a:chOff x="426437" y="1181225"/>
            <a:chExt cx="6383588" cy="3946850"/>
          </a:xfrm>
        </p:grpSpPr>
        <p:sp>
          <p:nvSpPr>
            <p:cNvPr id="13" name="Google Shape;13;p2"/>
            <p:cNvSpPr/>
            <p:nvPr/>
          </p:nvSpPr>
          <p:spPr>
            <a:xfrm>
              <a:off x="2344956" y="3756025"/>
              <a:ext cx="172625" cy="173350"/>
            </a:xfrm>
            <a:custGeom>
              <a:rect b="b" l="l" r="r" t="t"/>
              <a:pathLst>
                <a:path extrusionOk="0" h="6934" w="6905">
                  <a:moveTo>
                    <a:pt x="609" y="4555"/>
                  </a:moveTo>
                  <a:cubicBezTo>
                    <a:pt x="0" y="2974"/>
                    <a:pt x="798" y="1204"/>
                    <a:pt x="2364" y="609"/>
                  </a:cubicBezTo>
                  <a:cubicBezTo>
                    <a:pt x="3946" y="0"/>
                    <a:pt x="5701" y="812"/>
                    <a:pt x="6310" y="2394"/>
                  </a:cubicBezTo>
                  <a:cubicBezTo>
                    <a:pt x="6905" y="3975"/>
                    <a:pt x="6121" y="5744"/>
                    <a:pt x="4540" y="6339"/>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3006050" y="1490200"/>
              <a:ext cx="172275" cy="173350"/>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5407746" y="2063919"/>
              <a:ext cx="172650" cy="173375"/>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633050" y="1181225"/>
              <a:ext cx="172625" cy="173375"/>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26437" y="1536826"/>
              <a:ext cx="172625" cy="173350"/>
            </a:xfrm>
            <a:custGeom>
              <a:rect b="b" l="l" r="r" t="t"/>
              <a:pathLst>
                <a:path extrusionOk="0" h="6934" w="6905">
                  <a:moveTo>
                    <a:pt x="595" y="4540"/>
                  </a:moveTo>
                  <a:cubicBezTo>
                    <a:pt x="0" y="2959"/>
                    <a:pt x="784" y="1190"/>
                    <a:pt x="2365" y="595"/>
                  </a:cubicBezTo>
                  <a:cubicBezTo>
                    <a:pt x="3946" y="0"/>
                    <a:pt x="5701" y="798"/>
                    <a:pt x="6310" y="2379"/>
                  </a:cubicBezTo>
                  <a:cubicBezTo>
                    <a:pt x="6905" y="3975"/>
                    <a:pt x="6121" y="5744"/>
                    <a:pt x="4540" y="6339"/>
                  </a:cubicBezTo>
                  <a:cubicBezTo>
                    <a:pt x="2959" y="6934"/>
                    <a:pt x="1204" y="6136"/>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832825" y="4816925"/>
              <a:ext cx="172625" cy="173375"/>
            </a:xfrm>
            <a:custGeom>
              <a:rect b="b" l="l" r="r" t="t"/>
              <a:pathLst>
                <a:path extrusionOk="0" h="6935" w="6905">
                  <a:moveTo>
                    <a:pt x="610" y="4555"/>
                  </a:moveTo>
                  <a:cubicBezTo>
                    <a:pt x="0" y="2960"/>
                    <a:pt x="798" y="1190"/>
                    <a:pt x="2365" y="595"/>
                  </a:cubicBezTo>
                  <a:cubicBezTo>
                    <a:pt x="3946" y="1"/>
                    <a:pt x="5715" y="798"/>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487600" y="3482100"/>
              <a:ext cx="172625" cy="173350"/>
            </a:xfrm>
            <a:custGeom>
              <a:rect b="b" l="l" r="r" t="t"/>
              <a:pathLst>
                <a:path extrusionOk="0" h="6934" w="6905">
                  <a:moveTo>
                    <a:pt x="610" y="4541"/>
                  </a:moveTo>
                  <a:cubicBezTo>
                    <a:pt x="0" y="2960"/>
                    <a:pt x="798" y="1190"/>
                    <a:pt x="2365" y="595"/>
                  </a:cubicBezTo>
                  <a:cubicBezTo>
                    <a:pt x="3946" y="0"/>
                    <a:pt x="5715" y="798"/>
                    <a:pt x="6310" y="2379"/>
                  </a:cubicBezTo>
                  <a:cubicBezTo>
                    <a:pt x="6905" y="3975"/>
                    <a:pt x="6122" y="5744"/>
                    <a:pt x="4541" y="6339"/>
                  </a:cubicBezTo>
                  <a:cubicBezTo>
                    <a:pt x="2974" y="6934"/>
                    <a:pt x="1204" y="6136"/>
                    <a:pt x="610"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4728657" y="4592450"/>
              <a:ext cx="172650" cy="173375"/>
            </a:xfrm>
            <a:custGeom>
              <a:rect b="b" l="l" r="r" t="t"/>
              <a:pathLst>
                <a:path extrusionOk="0" h="6935" w="6906">
                  <a:moveTo>
                    <a:pt x="610" y="4556"/>
                  </a:moveTo>
                  <a:cubicBezTo>
                    <a:pt x="1" y="2960"/>
                    <a:pt x="799" y="1190"/>
                    <a:pt x="2365" y="596"/>
                  </a:cubicBezTo>
                  <a:cubicBezTo>
                    <a:pt x="3946" y="1"/>
                    <a:pt x="5716" y="799"/>
                    <a:pt x="6311" y="2394"/>
                  </a:cubicBezTo>
                  <a:cubicBezTo>
                    <a:pt x="6905" y="3975"/>
                    <a:pt x="6122" y="5745"/>
                    <a:pt x="4541" y="6340"/>
                  </a:cubicBezTo>
                  <a:cubicBezTo>
                    <a:pt x="2974" y="6934"/>
                    <a:pt x="1205" y="6137"/>
                    <a:pt x="610" y="4556"/>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484583" y="4344075"/>
              <a:ext cx="172625" cy="173350"/>
            </a:xfrm>
            <a:custGeom>
              <a:rect b="b" l="l" r="r" t="t"/>
              <a:pathLst>
                <a:path extrusionOk="0" h="6934" w="6905">
                  <a:moveTo>
                    <a:pt x="595" y="4540"/>
                  </a:moveTo>
                  <a:cubicBezTo>
                    <a:pt x="1" y="2959"/>
                    <a:pt x="784" y="1189"/>
                    <a:pt x="2365" y="595"/>
                  </a:cubicBezTo>
                  <a:cubicBezTo>
                    <a:pt x="3931" y="0"/>
                    <a:pt x="5701" y="798"/>
                    <a:pt x="6296" y="2379"/>
                  </a:cubicBezTo>
                  <a:cubicBezTo>
                    <a:pt x="6905" y="3960"/>
                    <a:pt x="6107" y="5730"/>
                    <a:pt x="4541" y="6324"/>
                  </a:cubicBezTo>
                  <a:cubicBezTo>
                    <a:pt x="2960" y="6933"/>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5066616" y="3275503"/>
              <a:ext cx="172625" cy="173375"/>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6380663" y="4004973"/>
              <a:ext cx="172625" cy="173375"/>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6440850" y="4667163"/>
              <a:ext cx="172625" cy="173375"/>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345575" y="4504350"/>
              <a:ext cx="172625" cy="173350"/>
            </a:xfrm>
            <a:custGeom>
              <a:rect b="b" l="l" r="r" t="t"/>
              <a:pathLst>
                <a:path extrusionOk="0" h="6934" w="6905">
                  <a:moveTo>
                    <a:pt x="610" y="4555"/>
                  </a:moveTo>
                  <a:cubicBezTo>
                    <a:pt x="1" y="2959"/>
                    <a:pt x="798" y="1190"/>
                    <a:pt x="2365" y="595"/>
                  </a:cubicBezTo>
                  <a:cubicBezTo>
                    <a:pt x="3946" y="0"/>
                    <a:pt x="5716" y="798"/>
                    <a:pt x="6310" y="2394"/>
                  </a:cubicBezTo>
                  <a:cubicBezTo>
                    <a:pt x="6905" y="3975"/>
                    <a:pt x="6122" y="5744"/>
                    <a:pt x="4541"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889750" y="4954725"/>
              <a:ext cx="172650" cy="173350"/>
            </a:xfrm>
            <a:custGeom>
              <a:rect b="b" l="l" r="r" t="t"/>
              <a:pathLst>
                <a:path extrusionOk="0" h="6934" w="6906">
                  <a:moveTo>
                    <a:pt x="595" y="4541"/>
                  </a:moveTo>
                  <a:cubicBezTo>
                    <a:pt x="1" y="2960"/>
                    <a:pt x="784" y="1190"/>
                    <a:pt x="2365" y="595"/>
                  </a:cubicBezTo>
                  <a:cubicBezTo>
                    <a:pt x="3931" y="1"/>
                    <a:pt x="5701" y="798"/>
                    <a:pt x="6296" y="2379"/>
                  </a:cubicBezTo>
                  <a:cubicBezTo>
                    <a:pt x="6905" y="3960"/>
                    <a:pt x="6107" y="5730"/>
                    <a:pt x="4541" y="6325"/>
                  </a:cubicBezTo>
                  <a:cubicBezTo>
                    <a:pt x="2960" y="6934"/>
                    <a:pt x="1205" y="6122"/>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837175" y="2561976"/>
              <a:ext cx="172625" cy="153400"/>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5229887" y="2287553"/>
              <a:ext cx="172625" cy="153450"/>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909450" y="3034775"/>
              <a:ext cx="172650" cy="153475"/>
            </a:xfrm>
            <a:custGeom>
              <a:rect b="b" l="l" r="r" t="t"/>
              <a:pathLst>
                <a:path extrusionOk="0" h="6139" w="6906">
                  <a:moveTo>
                    <a:pt x="3436" y="0"/>
                  </a:moveTo>
                  <a:cubicBezTo>
                    <a:pt x="3079" y="0"/>
                    <a:pt x="2717" y="64"/>
                    <a:pt x="2365" y="197"/>
                  </a:cubicBezTo>
                  <a:cubicBezTo>
                    <a:pt x="784" y="792"/>
                    <a:pt x="1" y="2562"/>
                    <a:pt x="596" y="4143"/>
                  </a:cubicBezTo>
                  <a:cubicBezTo>
                    <a:pt x="1068" y="5380"/>
                    <a:pt x="2230" y="6138"/>
                    <a:pt x="3466" y="6138"/>
                  </a:cubicBezTo>
                  <a:cubicBezTo>
                    <a:pt x="3823" y="6138"/>
                    <a:pt x="4186" y="6075"/>
                    <a:pt x="4541" y="5941"/>
                  </a:cubicBezTo>
                  <a:cubicBezTo>
                    <a:pt x="6108" y="5332"/>
                    <a:pt x="6905" y="3562"/>
                    <a:pt x="6296" y="1981"/>
                  </a:cubicBezTo>
                  <a:cubicBezTo>
                    <a:pt x="5835" y="755"/>
                    <a:pt x="4667" y="0"/>
                    <a:pt x="343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252025" y="3671900"/>
              <a:ext cx="172625" cy="153475"/>
            </a:xfrm>
            <a:custGeom>
              <a:rect b="b" l="l" r="r" t="t"/>
              <a:pathLst>
                <a:path extrusionOk="0" h="6139" w="6905">
                  <a:moveTo>
                    <a:pt x="3434" y="1"/>
                  </a:moveTo>
                  <a:cubicBezTo>
                    <a:pt x="3077" y="1"/>
                    <a:pt x="2716" y="64"/>
                    <a:pt x="2365" y="198"/>
                  </a:cubicBezTo>
                  <a:cubicBezTo>
                    <a:pt x="783" y="807"/>
                    <a:pt x="0" y="2577"/>
                    <a:pt x="595" y="4158"/>
                  </a:cubicBezTo>
                  <a:cubicBezTo>
                    <a:pt x="1056" y="5384"/>
                    <a:pt x="2224" y="6139"/>
                    <a:pt x="3462" y="6139"/>
                  </a:cubicBezTo>
                  <a:cubicBezTo>
                    <a:pt x="3821" y="6139"/>
                    <a:pt x="4185" y="6075"/>
                    <a:pt x="4540" y="5942"/>
                  </a:cubicBezTo>
                  <a:cubicBezTo>
                    <a:pt x="6107" y="5347"/>
                    <a:pt x="6905" y="3577"/>
                    <a:pt x="6295" y="1996"/>
                  </a:cubicBezTo>
                  <a:cubicBezTo>
                    <a:pt x="5834" y="759"/>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010025" y="4778275"/>
              <a:ext cx="172650" cy="153250"/>
            </a:xfrm>
            <a:custGeom>
              <a:rect b="b" l="l" r="r" t="t"/>
              <a:pathLst>
                <a:path extrusionOk="0" h="6130" w="6906">
                  <a:moveTo>
                    <a:pt x="3442" y="1"/>
                  </a:moveTo>
                  <a:cubicBezTo>
                    <a:pt x="3084" y="1"/>
                    <a:pt x="2720" y="64"/>
                    <a:pt x="2365" y="198"/>
                  </a:cubicBezTo>
                  <a:cubicBezTo>
                    <a:pt x="784" y="792"/>
                    <a:pt x="1" y="2562"/>
                    <a:pt x="596" y="4143"/>
                  </a:cubicBezTo>
                  <a:cubicBezTo>
                    <a:pt x="1067" y="5367"/>
                    <a:pt x="2225" y="6130"/>
                    <a:pt x="3457" y="6130"/>
                  </a:cubicBezTo>
                  <a:cubicBezTo>
                    <a:pt x="3817" y="6130"/>
                    <a:pt x="4184" y="6065"/>
                    <a:pt x="4541" y="5927"/>
                  </a:cubicBezTo>
                  <a:cubicBezTo>
                    <a:pt x="6122" y="5332"/>
                    <a:pt x="6905" y="3563"/>
                    <a:pt x="6311" y="1982"/>
                  </a:cubicBezTo>
                  <a:cubicBezTo>
                    <a:pt x="5838" y="756"/>
                    <a:pt x="4677" y="1"/>
                    <a:pt x="3442"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973820" y="4804731"/>
              <a:ext cx="172625" cy="153275"/>
            </a:xfrm>
            <a:custGeom>
              <a:rect b="b" l="l" r="r" t="t"/>
              <a:pathLst>
                <a:path extrusionOk="0" h="6131" w="6905">
                  <a:moveTo>
                    <a:pt x="3448" y="1"/>
                  </a:moveTo>
                  <a:cubicBezTo>
                    <a:pt x="3088" y="1"/>
                    <a:pt x="2722" y="66"/>
                    <a:pt x="2364" y="204"/>
                  </a:cubicBezTo>
                  <a:cubicBezTo>
                    <a:pt x="798" y="798"/>
                    <a:pt x="0" y="2568"/>
                    <a:pt x="609" y="4149"/>
                  </a:cubicBezTo>
                  <a:cubicBezTo>
                    <a:pt x="1070" y="5375"/>
                    <a:pt x="2238" y="6130"/>
                    <a:pt x="3470" y="6130"/>
                  </a:cubicBezTo>
                  <a:cubicBezTo>
                    <a:pt x="3826" y="6130"/>
                    <a:pt x="4188" y="6067"/>
                    <a:pt x="4540" y="5933"/>
                  </a:cubicBezTo>
                  <a:cubicBezTo>
                    <a:pt x="6121" y="5338"/>
                    <a:pt x="6904" y="3569"/>
                    <a:pt x="6310" y="1988"/>
                  </a:cubicBezTo>
                  <a:cubicBezTo>
                    <a:pt x="5838" y="764"/>
                    <a:pt x="4680" y="1"/>
                    <a:pt x="3448"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019575" y="2008400"/>
              <a:ext cx="172650" cy="153250"/>
            </a:xfrm>
            <a:custGeom>
              <a:rect b="b" l="l" r="r" t="t"/>
              <a:pathLst>
                <a:path extrusionOk="0" h="6130" w="6906">
                  <a:moveTo>
                    <a:pt x="3443" y="0"/>
                  </a:moveTo>
                  <a:cubicBezTo>
                    <a:pt x="3084" y="0"/>
                    <a:pt x="2719" y="65"/>
                    <a:pt x="2365" y="203"/>
                  </a:cubicBezTo>
                  <a:cubicBezTo>
                    <a:pt x="784" y="798"/>
                    <a:pt x="1" y="2567"/>
                    <a:pt x="596" y="4148"/>
                  </a:cubicBezTo>
                  <a:cubicBezTo>
                    <a:pt x="1068" y="5374"/>
                    <a:pt x="2229" y="6129"/>
                    <a:pt x="3464" y="6129"/>
                  </a:cubicBezTo>
                  <a:cubicBezTo>
                    <a:pt x="3822" y="6129"/>
                    <a:pt x="4186" y="6066"/>
                    <a:pt x="4541" y="5932"/>
                  </a:cubicBezTo>
                  <a:cubicBezTo>
                    <a:pt x="6108" y="5338"/>
                    <a:pt x="6905" y="3568"/>
                    <a:pt x="6296" y="1987"/>
                  </a:cubicBezTo>
                  <a:cubicBezTo>
                    <a:pt x="5836" y="763"/>
                    <a:pt x="4672" y="0"/>
                    <a:pt x="3443"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708100" y="1924413"/>
              <a:ext cx="172625" cy="153475"/>
            </a:xfrm>
            <a:custGeom>
              <a:rect b="b" l="l" r="r" t="t"/>
              <a:pathLst>
                <a:path extrusionOk="0" h="6139" w="6905">
                  <a:moveTo>
                    <a:pt x="3441" y="1"/>
                  </a:moveTo>
                  <a:cubicBezTo>
                    <a:pt x="3083" y="1"/>
                    <a:pt x="2719" y="64"/>
                    <a:pt x="2364" y="197"/>
                  </a:cubicBezTo>
                  <a:cubicBezTo>
                    <a:pt x="783" y="792"/>
                    <a:pt x="0" y="2562"/>
                    <a:pt x="595" y="4143"/>
                  </a:cubicBezTo>
                  <a:cubicBezTo>
                    <a:pt x="1067" y="5381"/>
                    <a:pt x="2229" y="6138"/>
                    <a:pt x="3465" y="6138"/>
                  </a:cubicBezTo>
                  <a:cubicBezTo>
                    <a:pt x="3822" y="6138"/>
                    <a:pt x="4186" y="6075"/>
                    <a:pt x="4540" y="5941"/>
                  </a:cubicBezTo>
                  <a:cubicBezTo>
                    <a:pt x="6121" y="5332"/>
                    <a:pt x="6904" y="3563"/>
                    <a:pt x="6310" y="1982"/>
                  </a:cubicBezTo>
                  <a:cubicBezTo>
                    <a:pt x="5837"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6000858" y="1914612"/>
              <a:ext cx="172625" cy="153475"/>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5878400" y="2978187"/>
              <a:ext cx="172650" cy="153475"/>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6637400" y="4469325"/>
              <a:ext cx="172625" cy="153475"/>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6225308" y="1753462"/>
              <a:ext cx="172650" cy="153400"/>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511525" y="4286550"/>
              <a:ext cx="172650" cy="153475"/>
            </a:xfrm>
            <a:custGeom>
              <a:rect b="b" l="l" r="r" t="t"/>
              <a:pathLst>
                <a:path extrusionOk="0" h="6139" w="6906">
                  <a:moveTo>
                    <a:pt x="3443" y="1"/>
                  </a:moveTo>
                  <a:cubicBezTo>
                    <a:pt x="3085" y="1"/>
                    <a:pt x="2720" y="64"/>
                    <a:pt x="2365" y="198"/>
                  </a:cubicBezTo>
                  <a:cubicBezTo>
                    <a:pt x="799" y="792"/>
                    <a:pt x="1" y="2562"/>
                    <a:pt x="610" y="4143"/>
                  </a:cubicBezTo>
                  <a:cubicBezTo>
                    <a:pt x="1071" y="5381"/>
                    <a:pt x="2240" y="6139"/>
                    <a:pt x="3472" y="6139"/>
                  </a:cubicBezTo>
                  <a:cubicBezTo>
                    <a:pt x="3828" y="6139"/>
                    <a:pt x="4190" y="6075"/>
                    <a:pt x="4541" y="5942"/>
                  </a:cubicBezTo>
                  <a:cubicBezTo>
                    <a:pt x="6122" y="5333"/>
                    <a:pt x="6905" y="3563"/>
                    <a:pt x="6311" y="1982"/>
                  </a:cubicBezTo>
                  <a:cubicBezTo>
                    <a:pt x="5849" y="756"/>
                    <a:pt x="4682" y="1"/>
                    <a:pt x="3443"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421609" y="3412016"/>
              <a:ext cx="172625" cy="153250"/>
            </a:xfrm>
            <a:custGeom>
              <a:rect b="b" l="l" r="r" t="t"/>
              <a:pathLst>
                <a:path extrusionOk="0" h="6130" w="6905">
                  <a:moveTo>
                    <a:pt x="3441" y="1"/>
                  </a:moveTo>
                  <a:cubicBezTo>
                    <a:pt x="3084" y="1"/>
                    <a:pt x="2720" y="64"/>
                    <a:pt x="2365" y="198"/>
                  </a:cubicBezTo>
                  <a:cubicBezTo>
                    <a:pt x="784" y="792"/>
                    <a:pt x="1" y="2562"/>
                    <a:pt x="595" y="4143"/>
                  </a:cubicBezTo>
                  <a:cubicBezTo>
                    <a:pt x="1067" y="5367"/>
                    <a:pt x="2225" y="6130"/>
                    <a:pt x="3457" y="6130"/>
                  </a:cubicBezTo>
                  <a:cubicBezTo>
                    <a:pt x="3817" y="6130"/>
                    <a:pt x="4183" y="6065"/>
                    <a:pt x="4541" y="5927"/>
                  </a:cubicBezTo>
                  <a:cubicBezTo>
                    <a:pt x="6107" y="5332"/>
                    <a:pt x="6905" y="3563"/>
                    <a:pt x="6310" y="1982"/>
                  </a:cubicBezTo>
                  <a:cubicBezTo>
                    <a:pt x="5838"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349925" y="1920275"/>
              <a:ext cx="172625" cy="153250"/>
            </a:xfrm>
            <a:custGeom>
              <a:rect b="b" l="l" r="r" t="t"/>
              <a:pathLst>
                <a:path extrusionOk="0" h="6130" w="6905">
                  <a:moveTo>
                    <a:pt x="3442" y="0"/>
                  </a:moveTo>
                  <a:cubicBezTo>
                    <a:pt x="3083" y="0"/>
                    <a:pt x="2719" y="66"/>
                    <a:pt x="2365" y="203"/>
                  </a:cubicBezTo>
                  <a:cubicBezTo>
                    <a:pt x="784" y="798"/>
                    <a:pt x="1" y="2568"/>
                    <a:pt x="595" y="4149"/>
                  </a:cubicBezTo>
                  <a:cubicBezTo>
                    <a:pt x="1056" y="5375"/>
                    <a:pt x="2224" y="6130"/>
                    <a:pt x="3462" y="6130"/>
                  </a:cubicBezTo>
                  <a:cubicBezTo>
                    <a:pt x="3821" y="6130"/>
                    <a:pt x="4186" y="6066"/>
                    <a:pt x="4541" y="5933"/>
                  </a:cubicBezTo>
                  <a:cubicBezTo>
                    <a:pt x="6107" y="5338"/>
                    <a:pt x="6905" y="3568"/>
                    <a:pt x="6296" y="1987"/>
                  </a:cubicBezTo>
                  <a:cubicBezTo>
                    <a:pt x="5835" y="764"/>
                    <a:pt x="4671" y="0"/>
                    <a:pt x="3442"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893750" y="2699726"/>
              <a:ext cx="172625" cy="153450"/>
            </a:xfrm>
            <a:custGeom>
              <a:rect b="b" l="l" r="r" t="t"/>
              <a:pathLst>
                <a:path extrusionOk="0" h="6138" w="6905">
                  <a:moveTo>
                    <a:pt x="3441" y="0"/>
                  </a:moveTo>
                  <a:cubicBezTo>
                    <a:pt x="3083" y="0"/>
                    <a:pt x="2720" y="63"/>
                    <a:pt x="2365" y="197"/>
                  </a:cubicBezTo>
                  <a:cubicBezTo>
                    <a:pt x="783" y="792"/>
                    <a:pt x="0" y="2561"/>
                    <a:pt x="595" y="4142"/>
                  </a:cubicBezTo>
                  <a:cubicBezTo>
                    <a:pt x="1067" y="5380"/>
                    <a:pt x="2238" y="6138"/>
                    <a:pt x="3471" y="6138"/>
                  </a:cubicBezTo>
                  <a:cubicBezTo>
                    <a:pt x="3827" y="6138"/>
                    <a:pt x="4189" y="6074"/>
                    <a:pt x="4540" y="5941"/>
                  </a:cubicBezTo>
                  <a:cubicBezTo>
                    <a:pt x="6121" y="5332"/>
                    <a:pt x="6905" y="3562"/>
                    <a:pt x="6310" y="1981"/>
                  </a:cubicBezTo>
                  <a:cubicBezTo>
                    <a:pt x="5837" y="755"/>
                    <a:pt x="4676" y="0"/>
                    <a:pt x="3441"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 name="Google Shape;43;p2"/>
          <p:cNvSpPr txBox="1"/>
          <p:nvPr>
            <p:ph type="ctrTitle"/>
          </p:nvPr>
        </p:nvSpPr>
        <p:spPr>
          <a:xfrm>
            <a:off x="2844150" y="1699700"/>
            <a:ext cx="3455700" cy="14379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FFFFF"/>
              </a:buClr>
              <a:buSzPts val="4000"/>
              <a:buNone/>
              <a:defRPr sz="4000">
                <a:solidFill>
                  <a:srgbClr val="FFFFFF"/>
                </a:solidFill>
              </a:defRPr>
            </a:lvl1pPr>
            <a:lvl2pPr lvl="1" algn="r">
              <a:spcBef>
                <a:spcPts val="0"/>
              </a:spcBef>
              <a:spcAft>
                <a:spcPts val="0"/>
              </a:spcAft>
              <a:buClr>
                <a:schemeClr val="lt1"/>
              </a:buClr>
              <a:buSzPts val="5200"/>
              <a:buNone/>
              <a:defRPr sz="5200">
                <a:solidFill>
                  <a:schemeClr val="lt1"/>
                </a:solidFill>
              </a:defRPr>
            </a:lvl2pPr>
            <a:lvl3pPr lvl="2" algn="r">
              <a:spcBef>
                <a:spcPts val="0"/>
              </a:spcBef>
              <a:spcAft>
                <a:spcPts val="0"/>
              </a:spcAft>
              <a:buClr>
                <a:schemeClr val="lt1"/>
              </a:buClr>
              <a:buSzPts val="5200"/>
              <a:buNone/>
              <a:defRPr sz="5200">
                <a:solidFill>
                  <a:schemeClr val="lt1"/>
                </a:solidFill>
              </a:defRPr>
            </a:lvl3pPr>
            <a:lvl4pPr lvl="3" algn="r">
              <a:spcBef>
                <a:spcPts val="0"/>
              </a:spcBef>
              <a:spcAft>
                <a:spcPts val="0"/>
              </a:spcAft>
              <a:buClr>
                <a:schemeClr val="lt1"/>
              </a:buClr>
              <a:buSzPts val="5200"/>
              <a:buNone/>
              <a:defRPr sz="5200">
                <a:solidFill>
                  <a:schemeClr val="lt1"/>
                </a:solidFill>
              </a:defRPr>
            </a:lvl4pPr>
            <a:lvl5pPr lvl="4" algn="r">
              <a:spcBef>
                <a:spcPts val="0"/>
              </a:spcBef>
              <a:spcAft>
                <a:spcPts val="0"/>
              </a:spcAft>
              <a:buClr>
                <a:schemeClr val="lt1"/>
              </a:buClr>
              <a:buSzPts val="5200"/>
              <a:buNone/>
              <a:defRPr sz="5200">
                <a:solidFill>
                  <a:schemeClr val="lt1"/>
                </a:solidFill>
              </a:defRPr>
            </a:lvl5pPr>
            <a:lvl6pPr lvl="5" algn="r">
              <a:spcBef>
                <a:spcPts val="0"/>
              </a:spcBef>
              <a:spcAft>
                <a:spcPts val="0"/>
              </a:spcAft>
              <a:buClr>
                <a:schemeClr val="lt1"/>
              </a:buClr>
              <a:buSzPts val="5200"/>
              <a:buNone/>
              <a:defRPr sz="5200">
                <a:solidFill>
                  <a:schemeClr val="lt1"/>
                </a:solidFill>
              </a:defRPr>
            </a:lvl6pPr>
            <a:lvl7pPr lvl="6" algn="r">
              <a:spcBef>
                <a:spcPts val="0"/>
              </a:spcBef>
              <a:spcAft>
                <a:spcPts val="0"/>
              </a:spcAft>
              <a:buClr>
                <a:schemeClr val="lt1"/>
              </a:buClr>
              <a:buSzPts val="5200"/>
              <a:buNone/>
              <a:defRPr sz="5200">
                <a:solidFill>
                  <a:schemeClr val="lt1"/>
                </a:solidFill>
              </a:defRPr>
            </a:lvl7pPr>
            <a:lvl8pPr lvl="7" algn="r">
              <a:spcBef>
                <a:spcPts val="0"/>
              </a:spcBef>
              <a:spcAft>
                <a:spcPts val="0"/>
              </a:spcAft>
              <a:buClr>
                <a:schemeClr val="lt1"/>
              </a:buClr>
              <a:buSzPts val="5200"/>
              <a:buNone/>
              <a:defRPr sz="5200">
                <a:solidFill>
                  <a:schemeClr val="lt1"/>
                </a:solidFill>
              </a:defRPr>
            </a:lvl8pPr>
            <a:lvl9pPr lvl="8" algn="r">
              <a:spcBef>
                <a:spcPts val="0"/>
              </a:spcBef>
              <a:spcAft>
                <a:spcPts val="0"/>
              </a:spcAft>
              <a:buClr>
                <a:schemeClr val="lt1"/>
              </a:buClr>
              <a:buSzPts val="5200"/>
              <a:buNone/>
              <a:defRPr sz="5200">
                <a:solidFill>
                  <a:schemeClr val="lt1"/>
                </a:solidFill>
              </a:defRPr>
            </a:lvl9pPr>
          </a:lstStyle>
          <a:p/>
        </p:txBody>
      </p:sp>
      <p:sp>
        <p:nvSpPr>
          <p:cNvPr id="44" name="Google Shape;44;p2"/>
          <p:cNvSpPr txBox="1"/>
          <p:nvPr>
            <p:ph idx="1" type="subTitle"/>
          </p:nvPr>
        </p:nvSpPr>
        <p:spPr>
          <a:xfrm>
            <a:off x="3116400" y="3044488"/>
            <a:ext cx="2911200" cy="399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r">
              <a:lnSpc>
                <a:spcPct val="100000"/>
              </a:lnSpc>
              <a:spcBef>
                <a:spcPts val="0"/>
              </a:spcBef>
              <a:spcAft>
                <a:spcPts val="0"/>
              </a:spcAft>
              <a:buClr>
                <a:schemeClr val="lt1"/>
              </a:buClr>
              <a:buSzPts val="2800"/>
              <a:buNone/>
              <a:defRPr sz="2800">
                <a:solidFill>
                  <a:schemeClr val="lt1"/>
                </a:solidFill>
              </a:defRPr>
            </a:lvl2pPr>
            <a:lvl3pPr lvl="2" algn="r">
              <a:lnSpc>
                <a:spcPct val="100000"/>
              </a:lnSpc>
              <a:spcBef>
                <a:spcPts val="0"/>
              </a:spcBef>
              <a:spcAft>
                <a:spcPts val="0"/>
              </a:spcAft>
              <a:buClr>
                <a:schemeClr val="lt1"/>
              </a:buClr>
              <a:buSzPts val="2800"/>
              <a:buNone/>
              <a:defRPr sz="2800">
                <a:solidFill>
                  <a:schemeClr val="lt1"/>
                </a:solidFill>
              </a:defRPr>
            </a:lvl3pPr>
            <a:lvl4pPr lvl="3" algn="r">
              <a:lnSpc>
                <a:spcPct val="100000"/>
              </a:lnSpc>
              <a:spcBef>
                <a:spcPts val="0"/>
              </a:spcBef>
              <a:spcAft>
                <a:spcPts val="0"/>
              </a:spcAft>
              <a:buClr>
                <a:schemeClr val="lt1"/>
              </a:buClr>
              <a:buSzPts val="2800"/>
              <a:buNone/>
              <a:defRPr sz="2800">
                <a:solidFill>
                  <a:schemeClr val="lt1"/>
                </a:solidFill>
              </a:defRPr>
            </a:lvl4pPr>
            <a:lvl5pPr lvl="4" algn="r">
              <a:lnSpc>
                <a:spcPct val="100000"/>
              </a:lnSpc>
              <a:spcBef>
                <a:spcPts val="0"/>
              </a:spcBef>
              <a:spcAft>
                <a:spcPts val="0"/>
              </a:spcAft>
              <a:buClr>
                <a:schemeClr val="lt1"/>
              </a:buClr>
              <a:buSzPts val="2800"/>
              <a:buNone/>
              <a:defRPr sz="2800">
                <a:solidFill>
                  <a:schemeClr val="lt1"/>
                </a:solidFill>
              </a:defRPr>
            </a:lvl5pPr>
            <a:lvl6pPr lvl="5" algn="r">
              <a:lnSpc>
                <a:spcPct val="100000"/>
              </a:lnSpc>
              <a:spcBef>
                <a:spcPts val="0"/>
              </a:spcBef>
              <a:spcAft>
                <a:spcPts val="0"/>
              </a:spcAft>
              <a:buClr>
                <a:schemeClr val="lt1"/>
              </a:buClr>
              <a:buSzPts val="2800"/>
              <a:buNone/>
              <a:defRPr sz="2800">
                <a:solidFill>
                  <a:schemeClr val="lt1"/>
                </a:solidFill>
              </a:defRPr>
            </a:lvl6pPr>
            <a:lvl7pPr lvl="6" algn="r">
              <a:lnSpc>
                <a:spcPct val="100000"/>
              </a:lnSpc>
              <a:spcBef>
                <a:spcPts val="0"/>
              </a:spcBef>
              <a:spcAft>
                <a:spcPts val="0"/>
              </a:spcAft>
              <a:buClr>
                <a:schemeClr val="lt1"/>
              </a:buClr>
              <a:buSzPts val="2800"/>
              <a:buNone/>
              <a:defRPr sz="2800">
                <a:solidFill>
                  <a:schemeClr val="lt1"/>
                </a:solidFill>
              </a:defRPr>
            </a:lvl7pPr>
            <a:lvl8pPr lvl="7" algn="r">
              <a:lnSpc>
                <a:spcPct val="100000"/>
              </a:lnSpc>
              <a:spcBef>
                <a:spcPts val="0"/>
              </a:spcBef>
              <a:spcAft>
                <a:spcPts val="0"/>
              </a:spcAft>
              <a:buClr>
                <a:schemeClr val="lt1"/>
              </a:buClr>
              <a:buSzPts val="2800"/>
              <a:buNone/>
              <a:defRPr sz="2800">
                <a:solidFill>
                  <a:schemeClr val="lt1"/>
                </a:solidFill>
              </a:defRPr>
            </a:lvl8pPr>
            <a:lvl9pPr lvl="8" algn="r">
              <a:lnSpc>
                <a:spcPct val="100000"/>
              </a:lnSpc>
              <a:spcBef>
                <a:spcPts val="0"/>
              </a:spcBef>
              <a:spcAft>
                <a:spcPts val="0"/>
              </a:spcAft>
              <a:buClr>
                <a:schemeClr val="lt1"/>
              </a:buClr>
              <a:buSzPts val="2800"/>
              <a:buNone/>
              <a:defRPr sz="2800">
                <a:solidFill>
                  <a:schemeClr val="lt1"/>
                </a:solidFill>
              </a:defRPr>
            </a:lvl9pPr>
          </a:lstStyle>
          <a:p/>
        </p:txBody>
      </p:sp>
      <p:pic>
        <p:nvPicPr>
          <p:cNvPr id="45" name="Google Shape;45;p2"/>
          <p:cNvPicPr preferRelativeResize="0"/>
          <p:nvPr/>
        </p:nvPicPr>
        <p:blipFill>
          <a:blip r:embed="rId3">
            <a:alphaModFix/>
          </a:blip>
          <a:stretch>
            <a:fillRect/>
          </a:stretch>
        </p:blipFill>
        <p:spPr>
          <a:xfrm>
            <a:off x="5506287" y="-1059825"/>
            <a:ext cx="2355026" cy="2355026"/>
          </a:xfrm>
          <a:prstGeom prst="rect">
            <a:avLst/>
          </a:prstGeom>
          <a:noFill/>
          <a:ln>
            <a:noFill/>
          </a:ln>
        </p:spPr>
      </p:pic>
      <p:pic>
        <p:nvPicPr>
          <p:cNvPr id="46" name="Google Shape;46;p2"/>
          <p:cNvPicPr preferRelativeResize="0"/>
          <p:nvPr/>
        </p:nvPicPr>
        <p:blipFill>
          <a:blip r:embed="rId4">
            <a:alphaModFix/>
          </a:blip>
          <a:stretch>
            <a:fillRect/>
          </a:stretch>
        </p:blipFill>
        <p:spPr>
          <a:xfrm rot="-4319117">
            <a:off x="-981850" y="1779452"/>
            <a:ext cx="2080500" cy="2078598"/>
          </a:xfrm>
          <a:prstGeom prst="rect">
            <a:avLst/>
          </a:prstGeom>
          <a:noFill/>
          <a:ln>
            <a:noFill/>
          </a:ln>
        </p:spPr>
      </p:pic>
      <p:pic>
        <p:nvPicPr>
          <p:cNvPr id="47" name="Google Shape;47;p2"/>
          <p:cNvPicPr preferRelativeResize="0"/>
          <p:nvPr/>
        </p:nvPicPr>
        <p:blipFill>
          <a:blip r:embed="rId5">
            <a:alphaModFix/>
          </a:blip>
          <a:stretch>
            <a:fillRect/>
          </a:stretch>
        </p:blipFill>
        <p:spPr>
          <a:xfrm rot="-6667788">
            <a:off x="167978" y="-167741"/>
            <a:ext cx="2005518" cy="2005508"/>
          </a:xfrm>
          <a:prstGeom prst="rect">
            <a:avLst/>
          </a:prstGeom>
          <a:noFill/>
          <a:ln>
            <a:noFill/>
          </a:ln>
        </p:spPr>
      </p:pic>
      <p:pic>
        <p:nvPicPr>
          <p:cNvPr id="48" name="Google Shape;48;p2"/>
          <p:cNvPicPr preferRelativeResize="0"/>
          <p:nvPr/>
        </p:nvPicPr>
        <p:blipFill>
          <a:blip r:embed="rId6">
            <a:alphaModFix/>
          </a:blip>
          <a:stretch>
            <a:fillRect/>
          </a:stretch>
        </p:blipFill>
        <p:spPr>
          <a:xfrm>
            <a:off x="8056200" y="437513"/>
            <a:ext cx="2355026" cy="2355026"/>
          </a:xfrm>
          <a:prstGeom prst="rect">
            <a:avLst/>
          </a:prstGeom>
          <a:noFill/>
          <a:ln>
            <a:noFill/>
          </a:ln>
        </p:spPr>
      </p:pic>
      <p:pic>
        <p:nvPicPr>
          <p:cNvPr id="49" name="Google Shape;49;p2"/>
          <p:cNvPicPr preferRelativeResize="0"/>
          <p:nvPr/>
        </p:nvPicPr>
        <p:blipFill>
          <a:blip r:embed="rId2">
            <a:alphaModFix/>
          </a:blip>
          <a:stretch>
            <a:fillRect/>
          </a:stretch>
        </p:blipFill>
        <p:spPr>
          <a:xfrm rot="-519052">
            <a:off x="1258101" y="749474"/>
            <a:ext cx="1649575" cy="1649575"/>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80" name="Shape 180"/>
        <p:cNvGrpSpPr/>
        <p:nvPr/>
      </p:nvGrpSpPr>
      <p:grpSpPr>
        <a:xfrm>
          <a:off x="0" y="0"/>
          <a:ext cx="0" cy="0"/>
          <a:chOff x="0" y="0"/>
          <a:chExt cx="0" cy="0"/>
        </a:xfrm>
      </p:grpSpPr>
      <p:pic>
        <p:nvPicPr>
          <p:cNvPr id="181" name="Google Shape;181;p11"/>
          <p:cNvPicPr preferRelativeResize="0"/>
          <p:nvPr/>
        </p:nvPicPr>
        <p:blipFill>
          <a:blip r:embed="rId2">
            <a:alphaModFix/>
          </a:blip>
          <a:stretch>
            <a:fillRect/>
          </a:stretch>
        </p:blipFill>
        <p:spPr>
          <a:xfrm rot="2363074">
            <a:off x="2504889" y="4335366"/>
            <a:ext cx="1614598" cy="1614593"/>
          </a:xfrm>
          <a:prstGeom prst="rect">
            <a:avLst/>
          </a:prstGeom>
          <a:noFill/>
          <a:ln>
            <a:noFill/>
          </a:ln>
        </p:spPr>
      </p:pic>
      <p:sp>
        <p:nvSpPr>
          <p:cNvPr id="182" name="Google Shape;182;p11"/>
          <p:cNvSpPr txBox="1"/>
          <p:nvPr>
            <p:ph hasCustomPrompt="1" type="title"/>
          </p:nvPr>
        </p:nvSpPr>
        <p:spPr>
          <a:xfrm>
            <a:off x="1713725" y="1198500"/>
            <a:ext cx="5716500" cy="22509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Char char="+"/>
              <a:defRPr sz="12000"/>
            </a:lvl1pPr>
            <a:lvl2pPr lvl="1" algn="ctr">
              <a:spcBef>
                <a:spcPts val="0"/>
              </a:spcBef>
              <a:spcAft>
                <a:spcPts val="0"/>
              </a:spcAft>
              <a:buSzPts val="12000"/>
              <a:buChar char="+"/>
              <a:defRPr sz="12000"/>
            </a:lvl2pPr>
            <a:lvl3pPr lvl="2" algn="ctr">
              <a:spcBef>
                <a:spcPts val="0"/>
              </a:spcBef>
              <a:spcAft>
                <a:spcPts val="0"/>
              </a:spcAft>
              <a:buSzPts val="12000"/>
              <a:buChar char="+"/>
              <a:defRPr sz="12000"/>
            </a:lvl3pPr>
            <a:lvl4pPr lvl="3" algn="ctr">
              <a:spcBef>
                <a:spcPts val="0"/>
              </a:spcBef>
              <a:spcAft>
                <a:spcPts val="0"/>
              </a:spcAft>
              <a:buSzPts val="12000"/>
              <a:buChar char="+"/>
              <a:defRPr sz="12000"/>
            </a:lvl4pPr>
            <a:lvl5pPr lvl="4" algn="ctr">
              <a:spcBef>
                <a:spcPts val="0"/>
              </a:spcBef>
              <a:spcAft>
                <a:spcPts val="0"/>
              </a:spcAft>
              <a:buSzPts val="12000"/>
              <a:buChar char="+"/>
              <a:defRPr sz="12000"/>
            </a:lvl5pPr>
            <a:lvl6pPr lvl="5" algn="ctr">
              <a:spcBef>
                <a:spcPts val="0"/>
              </a:spcBef>
              <a:spcAft>
                <a:spcPts val="0"/>
              </a:spcAft>
              <a:buSzPts val="12000"/>
              <a:buChar char="+"/>
              <a:defRPr sz="12000"/>
            </a:lvl6pPr>
            <a:lvl7pPr lvl="6" algn="ctr">
              <a:spcBef>
                <a:spcPts val="0"/>
              </a:spcBef>
              <a:spcAft>
                <a:spcPts val="0"/>
              </a:spcAft>
              <a:buSzPts val="12000"/>
              <a:buChar char="+"/>
              <a:defRPr sz="12000"/>
            </a:lvl7pPr>
            <a:lvl8pPr lvl="7" algn="ctr">
              <a:spcBef>
                <a:spcPts val="0"/>
              </a:spcBef>
              <a:spcAft>
                <a:spcPts val="0"/>
              </a:spcAft>
              <a:buSzPts val="12000"/>
              <a:buChar char="+"/>
              <a:defRPr sz="12000"/>
            </a:lvl8pPr>
            <a:lvl9pPr lvl="8" algn="ctr">
              <a:spcBef>
                <a:spcPts val="0"/>
              </a:spcBef>
              <a:spcAft>
                <a:spcPts val="0"/>
              </a:spcAft>
              <a:buSzPts val="12000"/>
              <a:buChar char="+"/>
              <a:defRPr sz="12000"/>
            </a:lvl9pPr>
          </a:lstStyle>
          <a:p>
            <a:r>
              <a:t>xx%</a:t>
            </a:r>
          </a:p>
        </p:txBody>
      </p:sp>
      <p:sp>
        <p:nvSpPr>
          <p:cNvPr id="183" name="Google Shape;183;p11"/>
          <p:cNvSpPr txBox="1"/>
          <p:nvPr>
            <p:ph idx="1" type="subTitle"/>
          </p:nvPr>
        </p:nvSpPr>
        <p:spPr>
          <a:xfrm>
            <a:off x="1713775" y="3385950"/>
            <a:ext cx="5716500" cy="36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pic>
        <p:nvPicPr>
          <p:cNvPr id="184" name="Google Shape;184;p11"/>
          <p:cNvPicPr preferRelativeResize="0"/>
          <p:nvPr/>
        </p:nvPicPr>
        <p:blipFill>
          <a:blip r:embed="rId3">
            <a:alphaModFix/>
          </a:blip>
          <a:stretch>
            <a:fillRect/>
          </a:stretch>
        </p:blipFill>
        <p:spPr>
          <a:xfrm>
            <a:off x="-1086177" y="2641800"/>
            <a:ext cx="2657099" cy="2657075"/>
          </a:xfrm>
          <a:prstGeom prst="rect">
            <a:avLst/>
          </a:prstGeom>
          <a:noFill/>
          <a:ln>
            <a:noFill/>
          </a:ln>
        </p:spPr>
      </p:pic>
      <p:grpSp>
        <p:nvGrpSpPr>
          <p:cNvPr id="185" name="Google Shape;185;p11"/>
          <p:cNvGrpSpPr/>
          <p:nvPr/>
        </p:nvGrpSpPr>
        <p:grpSpPr>
          <a:xfrm rot="10800000">
            <a:off x="-306319" y="1681884"/>
            <a:ext cx="2908581" cy="3323928"/>
            <a:chOff x="5889888" y="430808"/>
            <a:chExt cx="2908581" cy="3323928"/>
          </a:xfrm>
        </p:grpSpPr>
        <p:sp>
          <p:nvSpPr>
            <p:cNvPr id="186" name="Google Shape;186;p11"/>
            <p:cNvSpPr/>
            <p:nvPr/>
          </p:nvSpPr>
          <p:spPr>
            <a:xfrm>
              <a:off x="5889888" y="83780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1"/>
            <p:cNvSpPr/>
            <p:nvPr/>
          </p:nvSpPr>
          <p:spPr>
            <a:xfrm>
              <a:off x="8434983" y="35140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1"/>
            <p:cNvSpPr/>
            <p:nvPr/>
          </p:nvSpPr>
          <p:spPr>
            <a:xfrm>
              <a:off x="6481130" y="114831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1"/>
            <p:cNvSpPr/>
            <p:nvPr/>
          </p:nvSpPr>
          <p:spPr>
            <a:xfrm>
              <a:off x="7686391" y="28692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1"/>
            <p:cNvSpPr/>
            <p:nvPr/>
          </p:nvSpPr>
          <p:spPr>
            <a:xfrm>
              <a:off x="6641637" y="43080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2" name="Google Shape;192;p11"/>
          <p:cNvPicPr preferRelativeResize="0"/>
          <p:nvPr/>
        </p:nvPicPr>
        <p:blipFill>
          <a:blip r:embed="rId2">
            <a:alphaModFix/>
          </a:blip>
          <a:stretch>
            <a:fillRect/>
          </a:stretch>
        </p:blipFill>
        <p:spPr>
          <a:xfrm rot="-8436926">
            <a:off x="5027862" y="-813899"/>
            <a:ext cx="1614598" cy="1614593"/>
          </a:xfrm>
          <a:prstGeom prst="rect">
            <a:avLst/>
          </a:prstGeom>
          <a:noFill/>
          <a:ln>
            <a:noFill/>
          </a:ln>
        </p:spPr>
      </p:pic>
      <p:pic>
        <p:nvPicPr>
          <p:cNvPr id="193" name="Google Shape;193;p11"/>
          <p:cNvPicPr preferRelativeResize="0"/>
          <p:nvPr/>
        </p:nvPicPr>
        <p:blipFill>
          <a:blip r:embed="rId3">
            <a:alphaModFix/>
          </a:blip>
          <a:stretch>
            <a:fillRect/>
          </a:stretch>
        </p:blipFill>
        <p:spPr>
          <a:xfrm rot="10800000">
            <a:off x="7576426" y="-162815"/>
            <a:ext cx="2657099" cy="2657075"/>
          </a:xfrm>
          <a:prstGeom prst="rect">
            <a:avLst/>
          </a:prstGeom>
          <a:noFill/>
          <a:ln>
            <a:noFill/>
          </a:ln>
        </p:spPr>
      </p:pic>
      <p:grpSp>
        <p:nvGrpSpPr>
          <p:cNvPr id="194" name="Google Shape;194;p11"/>
          <p:cNvGrpSpPr/>
          <p:nvPr/>
        </p:nvGrpSpPr>
        <p:grpSpPr>
          <a:xfrm>
            <a:off x="6545087" y="130247"/>
            <a:ext cx="2908581" cy="3323928"/>
            <a:chOff x="5889888" y="430808"/>
            <a:chExt cx="2908581" cy="3323928"/>
          </a:xfrm>
        </p:grpSpPr>
        <p:sp>
          <p:nvSpPr>
            <p:cNvPr id="195" name="Google Shape;195;p11"/>
            <p:cNvSpPr/>
            <p:nvPr/>
          </p:nvSpPr>
          <p:spPr>
            <a:xfrm>
              <a:off x="5889888" y="83780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1"/>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1"/>
            <p:cNvSpPr/>
            <p:nvPr/>
          </p:nvSpPr>
          <p:spPr>
            <a:xfrm>
              <a:off x="8434983" y="35140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1"/>
            <p:cNvSpPr/>
            <p:nvPr/>
          </p:nvSpPr>
          <p:spPr>
            <a:xfrm>
              <a:off x="6481130" y="114831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1"/>
            <p:cNvSpPr/>
            <p:nvPr/>
          </p:nvSpPr>
          <p:spPr>
            <a:xfrm>
              <a:off x="7686391" y="28692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1"/>
            <p:cNvSpPr/>
            <p:nvPr/>
          </p:nvSpPr>
          <p:spPr>
            <a:xfrm>
              <a:off x="6641637" y="43080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01" name="Shape 20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AND_BODY_1">
    <p:spTree>
      <p:nvGrpSpPr>
        <p:cNvPr id="202" name="Shape 202"/>
        <p:cNvGrpSpPr/>
        <p:nvPr/>
      </p:nvGrpSpPr>
      <p:grpSpPr>
        <a:xfrm>
          <a:off x="0" y="0"/>
          <a:ext cx="0" cy="0"/>
          <a:chOff x="0" y="0"/>
          <a:chExt cx="0" cy="0"/>
        </a:xfrm>
      </p:grpSpPr>
      <p:sp>
        <p:nvSpPr>
          <p:cNvPr id="203" name="Google Shape;203;p13"/>
          <p:cNvSpPr txBox="1"/>
          <p:nvPr>
            <p:ph type="title"/>
          </p:nvPr>
        </p:nvSpPr>
        <p:spPr>
          <a:xfrm>
            <a:off x="619475" y="549525"/>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04" name="Google Shape;204;p13"/>
          <p:cNvSpPr txBox="1"/>
          <p:nvPr>
            <p:ph idx="2" type="title"/>
          </p:nvPr>
        </p:nvSpPr>
        <p:spPr>
          <a:xfrm>
            <a:off x="742794" y="2953957"/>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solidFill>
                  <a:srgbClr val="FFFFFF"/>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5" name="Google Shape;205;p13"/>
          <p:cNvSpPr txBox="1"/>
          <p:nvPr>
            <p:ph idx="1" type="subTitle"/>
          </p:nvPr>
        </p:nvSpPr>
        <p:spPr>
          <a:xfrm>
            <a:off x="742775" y="3416575"/>
            <a:ext cx="1780500" cy="831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6" name="Google Shape;206;p13"/>
          <p:cNvSpPr txBox="1"/>
          <p:nvPr>
            <p:ph idx="3" type="title"/>
          </p:nvPr>
        </p:nvSpPr>
        <p:spPr>
          <a:xfrm>
            <a:off x="2702098" y="2953957"/>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solidFill>
                  <a:srgbClr val="FFFFFF"/>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7" name="Google Shape;207;p13"/>
          <p:cNvSpPr txBox="1"/>
          <p:nvPr>
            <p:ph idx="4" type="subTitle"/>
          </p:nvPr>
        </p:nvSpPr>
        <p:spPr>
          <a:xfrm>
            <a:off x="2702087" y="3416575"/>
            <a:ext cx="1780500" cy="831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8" name="Google Shape;208;p13"/>
          <p:cNvSpPr txBox="1"/>
          <p:nvPr>
            <p:ph idx="5" type="title"/>
          </p:nvPr>
        </p:nvSpPr>
        <p:spPr>
          <a:xfrm>
            <a:off x="4622175" y="2953957"/>
            <a:ext cx="18591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solidFill>
                  <a:srgbClr val="FFFFFF"/>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09" name="Google Shape;209;p13"/>
          <p:cNvSpPr txBox="1"/>
          <p:nvPr>
            <p:ph idx="6" type="subTitle"/>
          </p:nvPr>
        </p:nvSpPr>
        <p:spPr>
          <a:xfrm>
            <a:off x="4661462" y="3416575"/>
            <a:ext cx="1780500" cy="831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0" name="Google Shape;210;p13"/>
          <p:cNvSpPr txBox="1"/>
          <p:nvPr>
            <p:ph idx="7" type="title"/>
          </p:nvPr>
        </p:nvSpPr>
        <p:spPr>
          <a:xfrm>
            <a:off x="6620707" y="2953957"/>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solidFill>
                  <a:srgbClr val="FFFFFF"/>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11" name="Google Shape;211;p13"/>
          <p:cNvSpPr txBox="1"/>
          <p:nvPr>
            <p:ph idx="8" type="subTitle"/>
          </p:nvPr>
        </p:nvSpPr>
        <p:spPr>
          <a:xfrm>
            <a:off x="6620700" y="3416575"/>
            <a:ext cx="1780500" cy="8310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2" name="Google Shape;212;p13"/>
          <p:cNvSpPr txBox="1"/>
          <p:nvPr>
            <p:ph hasCustomPrompt="1" idx="9" type="title"/>
          </p:nvPr>
        </p:nvSpPr>
        <p:spPr>
          <a:xfrm>
            <a:off x="742794" y="2111287"/>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lt1"/>
                </a:solidFill>
              </a:defRPr>
            </a:lvl1pPr>
            <a:lvl2pPr lvl="1" rtl="0" algn="ctr">
              <a:spcBef>
                <a:spcPts val="0"/>
              </a:spcBef>
              <a:spcAft>
                <a:spcPts val="0"/>
              </a:spcAft>
              <a:buClr>
                <a:schemeClr val="accent1"/>
              </a:buClr>
              <a:buSzPts val="4800"/>
              <a:buNone/>
              <a:defRPr sz="4800">
                <a:solidFill>
                  <a:schemeClr val="accent1"/>
                </a:solidFill>
              </a:defRPr>
            </a:lvl2pPr>
            <a:lvl3pPr lvl="2" rtl="0" algn="ctr">
              <a:spcBef>
                <a:spcPts val="0"/>
              </a:spcBef>
              <a:spcAft>
                <a:spcPts val="0"/>
              </a:spcAft>
              <a:buClr>
                <a:schemeClr val="accent1"/>
              </a:buClr>
              <a:buSzPts val="4800"/>
              <a:buNone/>
              <a:defRPr sz="4800">
                <a:solidFill>
                  <a:schemeClr val="accent1"/>
                </a:solidFill>
              </a:defRPr>
            </a:lvl3pPr>
            <a:lvl4pPr lvl="3" rtl="0" algn="ctr">
              <a:spcBef>
                <a:spcPts val="0"/>
              </a:spcBef>
              <a:spcAft>
                <a:spcPts val="0"/>
              </a:spcAft>
              <a:buClr>
                <a:schemeClr val="accent1"/>
              </a:buClr>
              <a:buSzPts val="4800"/>
              <a:buNone/>
              <a:defRPr sz="4800">
                <a:solidFill>
                  <a:schemeClr val="accent1"/>
                </a:solidFill>
              </a:defRPr>
            </a:lvl4pPr>
            <a:lvl5pPr lvl="4" rtl="0" algn="ctr">
              <a:spcBef>
                <a:spcPts val="0"/>
              </a:spcBef>
              <a:spcAft>
                <a:spcPts val="0"/>
              </a:spcAft>
              <a:buClr>
                <a:schemeClr val="accent1"/>
              </a:buClr>
              <a:buSzPts val="4800"/>
              <a:buNone/>
              <a:defRPr sz="4800">
                <a:solidFill>
                  <a:schemeClr val="accent1"/>
                </a:solidFill>
              </a:defRPr>
            </a:lvl5pPr>
            <a:lvl6pPr lvl="5" rtl="0" algn="ctr">
              <a:spcBef>
                <a:spcPts val="0"/>
              </a:spcBef>
              <a:spcAft>
                <a:spcPts val="0"/>
              </a:spcAft>
              <a:buClr>
                <a:schemeClr val="accent1"/>
              </a:buClr>
              <a:buSzPts val="4800"/>
              <a:buNone/>
              <a:defRPr sz="4800">
                <a:solidFill>
                  <a:schemeClr val="accent1"/>
                </a:solidFill>
              </a:defRPr>
            </a:lvl6pPr>
            <a:lvl7pPr lvl="6" rtl="0" algn="ctr">
              <a:spcBef>
                <a:spcPts val="0"/>
              </a:spcBef>
              <a:spcAft>
                <a:spcPts val="0"/>
              </a:spcAft>
              <a:buClr>
                <a:schemeClr val="accent1"/>
              </a:buClr>
              <a:buSzPts val="4800"/>
              <a:buNone/>
              <a:defRPr sz="4800">
                <a:solidFill>
                  <a:schemeClr val="accent1"/>
                </a:solidFill>
              </a:defRPr>
            </a:lvl7pPr>
            <a:lvl8pPr lvl="7" rtl="0" algn="ctr">
              <a:spcBef>
                <a:spcPts val="0"/>
              </a:spcBef>
              <a:spcAft>
                <a:spcPts val="0"/>
              </a:spcAft>
              <a:buClr>
                <a:schemeClr val="accent1"/>
              </a:buClr>
              <a:buSzPts val="4800"/>
              <a:buNone/>
              <a:defRPr sz="4800">
                <a:solidFill>
                  <a:schemeClr val="accent1"/>
                </a:solidFill>
              </a:defRPr>
            </a:lvl8pPr>
            <a:lvl9pPr lvl="8" rtl="0" algn="ctr">
              <a:spcBef>
                <a:spcPts val="0"/>
              </a:spcBef>
              <a:spcAft>
                <a:spcPts val="0"/>
              </a:spcAft>
              <a:buClr>
                <a:schemeClr val="accent1"/>
              </a:buClr>
              <a:buSzPts val="4800"/>
              <a:buNone/>
              <a:defRPr sz="4800">
                <a:solidFill>
                  <a:schemeClr val="accent1"/>
                </a:solidFill>
              </a:defRPr>
            </a:lvl9pPr>
          </a:lstStyle>
          <a:p>
            <a:r>
              <a:t>xx%</a:t>
            </a:r>
          </a:p>
        </p:txBody>
      </p:sp>
      <p:sp>
        <p:nvSpPr>
          <p:cNvPr id="213" name="Google Shape;213;p13"/>
          <p:cNvSpPr txBox="1"/>
          <p:nvPr>
            <p:ph hasCustomPrompt="1" idx="13" type="title"/>
          </p:nvPr>
        </p:nvSpPr>
        <p:spPr>
          <a:xfrm>
            <a:off x="2702098" y="2111287"/>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lt1"/>
                </a:solidFill>
              </a:defRPr>
            </a:lvl1pPr>
            <a:lvl2pPr lvl="1" rtl="0" algn="ctr">
              <a:spcBef>
                <a:spcPts val="0"/>
              </a:spcBef>
              <a:spcAft>
                <a:spcPts val="0"/>
              </a:spcAft>
              <a:buClr>
                <a:schemeClr val="accent1"/>
              </a:buClr>
              <a:buSzPts val="4800"/>
              <a:buNone/>
              <a:defRPr sz="4800">
                <a:solidFill>
                  <a:schemeClr val="accent1"/>
                </a:solidFill>
              </a:defRPr>
            </a:lvl2pPr>
            <a:lvl3pPr lvl="2" rtl="0" algn="ctr">
              <a:spcBef>
                <a:spcPts val="0"/>
              </a:spcBef>
              <a:spcAft>
                <a:spcPts val="0"/>
              </a:spcAft>
              <a:buClr>
                <a:schemeClr val="accent1"/>
              </a:buClr>
              <a:buSzPts val="4800"/>
              <a:buNone/>
              <a:defRPr sz="4800">
                <a:solidFill>
                  <a:schemeClr val="accent1"/>
                </a:solidFill>
              </a:defRPr>
            </a:lvl3pPr>
            <a:lvl4pPr lvl="3" rtl="0" algn="ctr">
              <a:spcBef>
                <a:spcPts val="0"/>
              </a:spcBef>
              <a:spcAft>
                <a:spcPts val="0"/>
              </a:spcAft>
              <a:buClr>
                <a:schemeClr val="accent1"/>
              </a:buClr>
              <a:buSzPts val="4800"/>
              <a:buNone/>
              <a:defRPr sz="4800">
                <a:solidFill>
                  <a:schemeClr val="accent1"/>
                </a:solidFill>
              </a:defRPr>
            </a:lvl4pPr>
            <a:lvl5pPr lvl="4" rtl="0" algn="ctr">
              <a:spcBef>
                <a:spcPts val="0"/>
              </a:spcBef>
              <a:spcAft>
                <a:spcPts val="0"/>
              </a:spcAft>
              <a:buClr>
                <a:schemeClr val="accent1"/>
              </a:buClr>
              <a:buSzPts val="4800"/>
              <a:buNone/>
              <a:defRPr sz="4800">
                <a:solidFill>
                  <a:schemeClr val="accent1"/>
                </a:solidFill>
              </a:defRPr>
            </a:lvl5pPr>
            <a:lvl6pPr lvl="5" rtl="0" algn="ctr">
              <a:spcBef>
                <a:spcPts val="0"/>
              </a:spcBef>
              <a:spcAft>
                <a:spcPts val="0"/>
              </a:spcAft>
              <a:buClr>
                <a:schemeClr val="accent1"/>
              </a:buClr>
              <a:buSzPts val="4800"/>
              <a:buNone/>
              <a:defRPr sz="4800">
                <a:solidFill>
                  <a:schemeClr val="accent1"/>
                </a:solidFill>
              </a:defRPr>
            </a:lvl6pPr>
            <a:lvl7pPr lvl="6" rtl="0" algn="ctr">
              <a:spcBef>
                <a:spcPts val="0"/>
              </a:spcBef>
              <a:spcAft>
                <a:spcPts val="0"/>
              </a:spcAft>
              <a:buClr>
                <a:schemeClr val="accent1"/>
              </a:buClr>
              <a:buSzPts val="4800"/>
              <a:buNone/>
              <a:defRPr sz="4800">
                <a:solidFill>
                  <a:schemeClr val="accent1"/>
                </a:solidFill>
              </a:defRPr>
            </a:lvl7pPr>
            <a:lvl8pPr lvl="7" rtl="0" algn="ctr">
              <a:spcBef>
                <a:spcPts val="0"/>
              </a:spcBef>
              <a:spcAft>
                <a:spcPts val="0"/>
              </a:spcAft>
              <a:buClr>
                <a:schemeClr val="accent1"/>
              </a:buClr>
              <a:buSzPts val="4800"/>
              <a:buNone/>
              <a:defRPr sz="4800">
                <a:solidFill>
                  <a:schemeClr val="accent1"/>
                </a:solidFill>
              </a:defRPr>
            </a:lvl8pPr>
            <a:lvl9pPr lvl="8" rtl="0" algn="ctr">
              <a:spcBef>
                <a:spcPts val="0"/>
              </a:spcBef>
              <a:spcAft>
                <a:spcPts val="0"/>
              </a:spcAft>
              <a:buClr>
                <a:schemeClr val="accent1"/>
              </a:buClr>
              <a:buSzPts val="4800"/>
              <a:buNone/>
              <a:defRPr sz="4800">
                <a:solidFill>
                  <a:schemeClr val="accent1"/>
                </a:solidFill>
              </a:defRPr>
            </a:lvl9pPr>
          </a:lstStyle>
          <a:p>
            <a:r>
              <a:t>xx%</a:t>
            </a:r>
          </a:p>
        </p:txBody>
      </p:sp>
      <p:sp>
        <p:nvSpPr>
          <p:cNvPr id="214" name="Google Shape;214;p13"/>
          <p:cNvSpPr txBox="1"/>
          <p:nvPr>
            <p:ph hasCustomPrompt="1" idx="14" type="title"/>
          </p:nvPr>
        </p:nvSpPr>
        <p:spPr>
          <a:xfrm>
            <a:off x="4661475" y="2111287"/>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lt1"/>
                </a:solidFill>
              </a:defRPr>
            </a:lvl1pPr>
            <a:lvl2pPr lvl="1" rtl="0" algn="ctr">
              <a:spcBef>
                <a:spcPts val="0"/>
              </a:spcBef>
              <a:spcAft>
                <a:spcPts val="0"/>
              </a:spcAft>
              <a:buClr>
                <a:schemeClr val="accent1"/>
              </a:buClr>
              <a:buSzPts val="4800"/>
              <a:buNone/>
              <a:defRPr sz="4800">
                <a:solidFill>
                  <a:schemeClr val="accent1"/>
                </a:solidFill>
              </a:defRPr>
            </a:lvl2pPr>
            <a:lvl3pPr lvl="2" rtl="0" algn="ctr">
              <a:spcBef>
                <a:spcPts val="0"/>
              </a:spcBef>
              <a:spcAft>
                <a:spcPts val="0"/>
              </a:spcAft>
              <a:buClr>
                <a:schemeClr val="accent1"/>
              </a:buClr>
              <a:buSzPts val="4800"/>
              <a:buNone/>
              <a:defRPr sz="4800">
                <a:solidFill>
                  <a:schemeClr val="accent1"/>
                </a:solidFill>
              </a:defRPr>
            </a:lvl3pPr>
            <a:lvl4pPr lvl="3" rtl="0" algn="ctr">
              <a:spcBef>
                <a:spcPts val="0"/>
              </a:spcBef>
              <a:spcAft>
                <a:spcPts val="0"/>
              </a:spcAft>
              <a:buClr>
                <a:schemeClr val="accent1"/>
              </a:buClr>
              <a:buSzPts val="4800"/>
              <a:buNone/>
              <a:defRPr sz="4800">
                <a:solidFill>
                  <a:schemeClr val="accent1"/>
                </a:solidFill>
              </a:defRPr>
            </a:lvl4pPr>
            <a:lvl5pPr lvl="4" rtl="0" algn="ctr">
              <a:spcBef>
                <a:spcPts val="0"/>
              </a:spcBef>
              <a:spcAft>
                <a:spcPts val="0"/>
              </a:spcAft>
              <a:buClr>
                <a:schemeClr val="accent1"/>
              </a:buClr>
              <a:buSzPts val="4800"/>
              <a:buNone/>
              <a:defRPr sz="4800">
                <a:solidFill>
                  <a:schemeClr val="accent1"/>
                </a:solidFill>
              </a:defRPr>
            </a:lvl5pPr>
            <a:lvl6pPr lvl="5" rtl="0" algn="ctr">
              <a:spcBef>
                <a:spcPts val="0"/>
              </a:spcBef>
              <a:spcAft>
                <a:spcPts val="0"/>
              </a:spcAft>
              <a:buClr>
                <a:schemeClr val="accent1"/>
              </a:buClr>
              <a:buSzPts val="4800"/>
              <a:buNone/>
              <a:defRPr sz="4800">
                <a:solidFill>
                  <a:schemeClr val="accent1"/>
                </a:solidFill>
              </a:defRPr>
            </a:lvl6pPr>
            <a:lvl7pPr lvl="6" rtl="0" algn="ctr">
              <a:spcBef>
                <a:spcPts val="0"/>
              </a:spcBef>
              <a:spcAft>
                <a:spcPts val="0"/>
              </a:spcAft>
              <a:buClr>
                <a:schemeClr val="accent1"/>
              </a:buClr>
              <a:buSzPts val="4800"/>
              <a:buNone/>
              <a:defRPr sz="4800">
                <a:solidFill>
                  <a:schemeClr val="accent1"/>
                </a:solidFill>
              </a:defRPr>
            </a:lvl7pPr>
            <a:lvl8pPr lvl="7" rtl="0" algn="ctr">
              <a:spcBef>
                <a:spcPts val="0"/>
              </a:spcBef>
              <a:spcAft>
                <a:spcPts val="0"/>
              </a:spcAft>
              <a:buClr>
                <a:schemeClr val="accent1"/>
              </a:buClr>
              <a:buSzPts val="4800"/>
              <a:buNone/>
              <a:defRPr sz="4800">
                <a:solidFill>
                  <a:schemeClr val="accent1"/>
                </a:solidFill>
              </a:defRPr>
            </a:lvl8pPr>
            <a:lvl9pPr lvl="8" rtl="0" algn="ctr">
              <a:spcBef>
                <a:spcPts val="0"/>
              </a:spcBef>
              <a:spcAft>
                <a:spcPts val="0"/>
              </a:spcAft>
              <a:buClr>
                <a:schemeClr val="accent1"/>
              </a:buClr>
              <a:buSzPts val="4800"/>
              <a:buNone/>
              <a:defRPr sz="4800">
                <a:solidFill>
                  <a:schemeClr val="accent1"/>
                </a:solidFill>
              </a:defRPr>
            </a:lvl9pPr>
          </a:lstStyle>
          <a:p>
            <a:r>
              <a:t>xx%</a:t>
            </a:r>
          </a:p>
        </p:txBody>
      </p:sp>
      <p:sp>
        <p:nvSpPr>
          <p:cNvPr id="215" name="Google Shape;215;p13"/>
          <p:cNvSpPr txBox="1"/>
          <p:nvPr>
            <p:ph hasCustomPrompt="1" idx="15" type="title"/>
          </p:nvPr>
        </p:nvSpPr>
        <p:spPr>
          <a:xfrm>
            <a:off x="6620707" y="2111287"/>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lt1"/>
                </a:solidFill>
              </a:defRPr>
            </a:lvl1pPr>
            <a:lvl2pPr lvl="1" rtl="0" algn="ctr">
              <a:spcBef>
                <a:spcPts val="0"/>
              </a:spcBef>
              <a:spcAft>
                <a:spcPts val="0"/>
              </a:spcAft>
              <a:buClr>
                <a:schemeClr val="accent1"/>
              </a:buClr>
              <a:buSzPts val="4800"/>
              <a:buNone/>
              <a:defRPr sz="4800">
                <a:solidFill>
                  <a:schemeClr val="accent1"/>
                </a:solidFill>
              </a:defRPr>
            </a:lvl2pPr>
            <a:lvl3pPr lvl="2" rtl="0" algn="ctr">
              <a:spcBef>
                <a:spcPts val="0"/>
              </a:spcBef>
              <a:spcAft>
                <a:spcPts val="0"/>
              </a:spcAft>
              <a:buClr>
                <a:schemeClr val="accent1"/>
              </a:buClr>
              <a:buSzPts val="4800"/>
              <a:buNone/>
              <a:defRPr sz="4800">
                <a:solidFill>
                  <a:schemeClr val="accent1"/>
                </a:solidFill>
              </a:defRPr>
            </a:lvl3pPr>
            <a:lvl4pPr lvl="3" rtl="0" algn="ctr">
              <a:spcBef>
                <a:spcPts val="0"/>
              </a:spcBef>
              <a:spcAft>
                <a:spcPts val="0"/>
              </a:spcAft>
              <a:buClr>
                <a:schemeClr val="accent1"/>
              </a:buClr>
              <a:buSzPts val="4800"/>
              <a:buNone/>
              <a:defRPr sz="4800">
                <a:solidFill>
                  <a:schemeClr val="accent1"/>
                </a:solidFill>
              </a:defRPr>
            </a:lvl4pPr>
            <a:lvl5pPr lvl="4" rtl="0" algn="ctr">
              <a:spcBef>
                <a:spcPts val="0"/>
              </a:spcBef>
              <a:spcAft>
                <a:spcPts val="0"/>
              </a:spcAft>
              <a:buClr>
                <a:schemeClr val="accent1"/>
              </a:buClr>
              <a:buSzPts val="4800"/>
              <a:buNone/>
              <a:defRPr sz="4800">
                <a:solidFill>
                  <a:schemeClr val="accent1"/>
                </a:solidFill>
              </a:defRPr>
            </a:lvl5pPr>
            <a:lvl6pPr lvl="5" rtl="0" algn="ctr">
              <a:spcBef>
                <a:spcPts val="0"/>
              </a:spcBef>
              <a:spcAft>
                <a:spcPts val="0"/>
              </a:spcAft>
              <a:buClr>
                <a:schemeClr val="accent1"/>
              </a:buClr>
              <a:buSzPts val="4800"/>
              <a:buNone/>
              <a:defRPr sz="4800">
                <a:solidFill>
                  <a:schemeClr val="accent1"/>
                </a:solidFill>
              </a:defRPr>
            </a:lvl6pPr>
            <a:lvl7pPr lvl="6" rtl="0" algn="ctr">
              <a:spcBef>
                <a:spcPts val="0"/>
              </a:spcBef>
              <a:spcAft>
                <a:spcPts val="0"/>
              </a:spcAft>
              <a:buClr>
                <a:schemeClr val="accent1"/>
              </a:buClr>
              <a:buSzPts val="4800"/>
              <a:buNone/>
              <a:defRPr sz="4800">
                <a:solidFill>
                  <a:schemeClr val="accent1"/>
                </a:solidFill>
              </a:defRPr>
            </a:lvl7pPr>
            <a:lvl8pPr lvl="7" rtl="0" algn="ctr">
              <a:spcBef>
                <a:spcPts val="0"/>
              </a:spcBef>
              <a:spcAft>
                <a:spcPts val="0"/>
              </a:spcAft>
              <a:buClr>
                <a:schemeClr val="accent1"/>
              </a:buClr>
              <a:buSzPts val="4800"/>
              <a:buNone/>
              <a:defRPr sz="4800">
                <a:solidFill>
                  <a:schemeClr val="accent1"/>
                </a:solidFill>
              </a:defRPr>
            </a:lvl8pPr>
            <a:lvl9pPr lvl="8" rtl="0" algn="ctr">
              <a:spcBef>
                <a:spcPts val="0"/>
              </a:spcBef>
              <a:spcAft>
                <a:spcPts val="0"/>
              </a:spcAft>
              <a:buClr>
                <a:schemeClr val="accent1"/>
              </a:buClr>
              <a:buSzPts val="4800"/>
              <a:buNone/>
              <a:defRPr sz="4800">
                <a:solidFill>
                  <a:schemeClr val="accent1"/>
                </a:solidFill>
              </a:defRPr>
            </a:lvl9pPr>
          </a:lstStyle>
          <a:p>
            <a:r>
              <a:t>xx%</a:t>
            </a:r>
          </a:p>
        </p:txBody>
      </p:sp>
      <p:sp>
        <p:nvSpPr>
          <p:cNvPr id="216" name="Google Shape;216;p13"/>
          <p:cNvSpPr/>
          <p:nvPr/>
        </p:nvSpPr>
        <p:spPr>
          <a:xfrm>
            <a:off x="17428113" y="2603625"/>
            <a:ext cx="4292825" cy="2726575"/>
          </a:xfrm>
          <a:custGeom>
            <a:rect b="b" l="l" r="r" t="t"/>
            <a:pathLst>
              <a:path extrusionOk="0" h="109063" w="171713">
                <a:moveTo>
                  <a:pt x="104963" y="0"/>
                </a:moveTo>
                <a:cubicBezTo>
                  <a:pt x="94846" y="0"/>
                  <a:pt x="84717" y="2175"/>
                  <a:pt x="75200" y="6766"/>
                </a:cubicBezTo>
                <a:cubicBezTo>
                  <a:pt x="53031" y="17470"/>
                  <a:pt x="35052" y="36055"/>
                  <a:pt x="18384" y="53760"/>
                </a:cubicBezTo>
                <a:cubicBezTo>
                  <a:pt x="10252" y="62404"/>
                  <a:pt x="0" y="71214"/>
                  <a:pt x="322" y="84323"/>
                </a:cubicBezTo>
                <a:cubicBezTo>
                  <a:pt x="643" y="97587"/>
                  <a:pt x="23241" y="99551"/>
                  <a:pt x="33374" y="101992"/>
                </a:cubicBezTo>
                <a:cubicBezTo>
                  <a:pt x="50596" y="106140"/>
                  <a:pt x="69232" y="109063"/>
                  <a:pt x="87686" y="109063"/>
                </a:cubicBezTo>
                <a:cubicBezTo>
                  <a:pt x="103447" y="109063"/>
                  <a:pt x="119075" y="106931"/>
                  <a:pt x="133577" y="101611"/>
                </a:cubicBezTo>
                <a:lnTo>
                  <a:pt x="134255" y="101361"/>
                </a:lnTo>
                <a:cubicBezTo>
                  <a:pt x="154198" y="93836"/>
                  <a:pt x="170867" y="77858"/>
                  <a:pt x="171331" y="55463"/>
                </a:cubicBezTo>
                <a:cubicBezTo>
                  <a:pt x="171712" y="36936"/>
                  <a:pt x="160782" y="21566"/>
                  <a:pt x="145364" y="11921"/>
                </a:cubicBezTo>
                <a:cubicBezTo>
                  <a:pt x="133031" y="4191"/>
                  <a:pt x="119008" y="0"/>
                  <a:pt x="104963" y="0"/>
                </a:cubicBezTo>
                <a:close/>
              </a:path>
            </a:pathLst>
          </a:custGeom>
          <a:solidFill>
            <a:srgbClr val="029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18307688" y="3179050"/>
            <a:ext cx="3032250" cy="1753225"/>
          </a:xfrm>
          <a:custGeom>
            <a:rect b="b" l="l" r="r" t="t"/>
            <a:pathLst>
              <a:path extrusionOk="0" h="70129" w="121290">
                <a:moveTo>
                  <a:pt x="71233" y="1"/>
                </a:moveTo>
                <a:cubicBezTo>
                  <a:pt x="59531" y="1"/>
                  <a:pt x="48529" y="4166"/>
                  <a:pt x="38255" y="12479"/>
                </a:cubicBezTo>
                <a:cubicBezTo>
                  <a:pt x="27063" y="21551"/>
                  <a:pt x="13228" y="34077"/>
                  <a:pt x="8097" y="48043"/>
                </a:cubicBezTo>
                <a:cubicBezTo>
                  <a:pt x="0" y="70129"/>
                  <a:pt x="33469" y="68069"/>
                  <a:pt x="46732" y="68438"/>
                </a:cubicBezTo>
                <a:cubicBezTo>
                  <a:pt x="48053" y="68474"/>
                  <a:pt x="49385" y="68493"/>
                  <a:pt x="50725" y="68493"/>
                </a:cubicBezTo>
                <a:cubicBezTo>
                  <a:pt x="70704" y="68493"/>
                  <a:pt x="92398" y="64259"/>
                  <a:pt x="105966" y="48626"/>
                </a:cubicBezTo>
                <a:cubicBezTo>
                  <a:pt x="121289" y="30957"/>
                  <a:pt x="111228" y="11074"/>
                  <a:pt x="91345" y="3799"/>
                </a:cubicBezTo>
                <a:cubicBezTo>
                  <a:pt x="85582" y="1692"/>
                  <a:pt x="79975" y="465"/>
                  <a:pt x="74510" y="108"/>
                </a:cubicBezTo>
                <a:cubicBezTo>
                  <a:pt x="73411" y="36"/>
                  <a:pt x="72319" y="1"/>
                  <a:pt x="71233"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3"/>
          <p:cNvSpPr/>
          <p:nvPr/>
        </p:nvSpPr>
        <p:spPr>
          <a:xfrm>
            <a:off x="17886213" y="4302900"/>
            <a:ext cx="296475" cy="285600"/>
          </a:xfrm>
          <a:custGeom>
            <a:rect b="b" l="l" r="r" t="t"/>
            <a:pathLst>
              <a:path extrusionOk="0" h="11424" w="11859">
                <a:moveTo>
                  <a:pt x="6156" y="2148"/>
                </a:moveTo>
                <a:cubicBezTo>
                  <a:pt x="8120" y="2148"/>
                  <a:pt x="9716" y="3744"/>
                  <a:pt x="9716" y="5708"/>
                </a:cubicBezTo>
                <a:cubicBezTo>
                  <a:pt x="9707" y="7851"/>
                  <a:pt x="7956" y="9268"/>
                  <a:pt x="6130" y="9268"/>
                </a:cubicBezTo>
                <a:cubicBezTo>
                  <a:pt x="5257" y="9268"/>
                  <a:pt x="4367" y="8944"/>
                  <a:pt x="3643" y="8220"/>
                </a:cubicBezTo>
                <a:cubicBezTo>
                  <a:pt x="1405" y="5982"/>
                  <a:pt x="2988" y="2148"/>
                  <a:pt x="6156" y="2148"/>
                </a:cubicBezTo>
                <a:close/>
                <a:moveTo>
                  <a:pt x="6155" y="1"/>
                </a:moveTo>
                <a:cubicBezTo>
                  <a:pt x="4670" y="1"/>
                  <a:pt x="3211" y="580"/>
                  <a:pt x="2119" y="1672"/>
                </a:cubicBezTo>
                <a:cubicBezTo>
                  <a:pt x="488" y="3303"/>
                  <a:pt x="0" y="5756"/>
                  <a:pt x="881" y="7887"/>
                </a:cubicBezTo>
                <a:cubicBezTo>
                  <a:pt x="1762" y="10030"/>
                  <a:pt x="3846" y="11423"/>
                  <a:pt x="6156" y="11423"/>
                </a:cubicBezTo>
                <a:cubicBezTo>
                  <a:pt x="9311" y="11411"/>
                  <a:pt x="11859" y="8863"/>
                  <a:pt x="11859" y="5708"/>
                </a:cubicBezTo>
                <a:cubicBezTo>
                  <a:pt x="11859" y="3398"/>
                  <a:pt x="10478" y="1315"/>
                  <a:pt x="8334" y="434"/>
                </a:cubicBezTo>
                <a:cubicBezTo>
                  <a:pt x="7629" y="142"/>
                  <a:pt x="6889" y="1"/>
                  <a:pt x="6155"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a:off x="17059613" y="5597400"/>
            <a:ext cx="296475" cy="285600"/>
          </a:xfrm>
          <a:custGeom>
            <a:rect b="b" l="l" r="r" t="t"/>
            <a:pathLst>
              <a:path extrusionOk="0" h="11424" w="11859">
                <a:moveTo>
                  <a:pt x="6156" y="2148"/>
                </a:moveTo>
                <a:cubicBezTo>
                  <a:pt x="8120" y="2160"/>
                  <a:pt x="9704" y="3744"/>
                  <a:pt x="9704" y="5708"/>
                </a:cubicBezTo>
                <a:cubicBezTo>
                  <a:pt x="9704" y="7851"/>
                  <a:pt x="7955" y="9269"/>
                  <a:pt x="6130" y="9269"/>
                </a:cubicBezTo>
                <a:cubicBezTo>
                  <a:pt x="5257" y="9269"/>
                  <a:pt x="4368" y="8945"/>
                  <a:pt x="3644" y="8220"/>
                </a:cubicBezTo>
                <a:cubicBezTo>
                  <a:pt x="1393" y="5982"/>
                  <a:pt x="2989" y="2148"/>
                  <a:pt x="6156" y="2148"/>
                </a:cubicBezTo>
                <a:close/>
                <a:moveTo>
                  <a:pt x="6156" y="1"/>
                </a:moveTo>
                <a:cubicBezTo>
                  <a:pt x="4671" y="1"/>
                  <a:pt x="3211" y="580"/>
                  <a:pt x="2120" y="1672"/>
                </a:cubicBezTo>
                <a:cubicBezTo>
                  <a:pt x="489" y="3303"/>
                  <a:pt x="0" y="5756"/>
                  <a:pt x="881" y="7887"/>
                </a:cubicBezTo>
                <a:cubicBezTo>
                  <a:pt x="1762" y="10030"/>
                  <a:pt x="3846" y="11423"/>
                  <a:pt x="6156" y="11423"/>
                </a:cubicBezTo>
                <a:cubicBezTo>
                  <a:pt x="9311" y="11411"/>
                  <a:pt x="11859" y="8863"/>
                  <a:pt x="11859" y="5708"/>
                </a:cubicBezTo>
                <a:cubicBezTo>
                  <a:pt x="11859" y="3398"/>
                  <a:pt x="10478" y="1315"/>
                  <a:pt x="8335" y="434"/>
                </a:cubicBezTo>
                <a:cubicBezTo>
                  <a:pt x="7630" y="142"/>
                  <a:pt x="6890" y="1"/>
                  <a:pt x="6156"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20209113" y="3662650"/>
            <a:ext cx="296775" cy="285575"/>
          </a:xfrm>
          <a:custGeom>
            <a:rect b="b" l="l" r="r" t="t"/>
            <a:pathLst>
              <a:path extrusionOk="0" h="11423" w="11871">
                <a:moveTo>
                  <a:pt x="6156" y="2148"/>
                </a:moveTo>
                <a:cubicBezTo>
                  <a:pt x="8120" y="2160"/>
                  <a:pt x="9704" y="3743"/>
                  <a:pt x="9716" y="5708"/>
                </a:cubicBezTo>
                <a:cubicBezTo>
                  <a:pt x="9716" y="7850"/>
                  <a:pt x="7961" y="9268"/>
                  <a:pt x="6133" y="9268"/>
                </a:cubicBezTo>
                <a:cubicBezTo>
                  <a:pt x="5259" y="9268"/>
                  <a:pt x="4368" y="8944"/>
                  <a:pt x="3644" y="8220"/>
                </a:cubicBezTo>
                <a:cubicBezTo>
                  <a:pt x="1405" y="5982"/>
                  <a:pt x="2989" y="2148"/>
                  <a:pt x="6156" y="2148"/>
                </a:cubicBezTo>
                <a:close/>
                <a:moveTo>
                  <a:pt x="6159" y="0"/>
                </a:moveTo>
                <a:cubicBezTo>
                  <a:pt x="4671" y="0"/>
                  <a:pt x="3211" y="580"/>
                  <a:pt x="2120" y="1672"/>
                </a:cubicBezTo>
                <a:cubicBezTo>
                  <a:pt x="489" y="3303"/>
                  <a:pt x="0" y="5755"/>
                  <a:pt x="881" y="7899"/>
                </a:cubicBezTo>
                <a:cubicBezTo>
                  <a:pt x="1763" y="10030"/>
                  <a:pt x="3846" y="11423"/>
                  <a:pt x="6156" y="11423"/>
                </a:cubicBezTo>
                <a:cubicBezTo>
                  <a:pt x="9311" y="11411"/>
                  <a:pt x="11859" y="8863"/>
                  <a:pt x="11859" y="5708"/>
                </a:cubicBezTo>
                <a:cubicBezTo>
                  <a:pt x="11871" y="3398"/>
                  <a:pt x="10478" y="1314"/>
                  <a:pt x="8347" y="433"/>
                </a:cubicBezTo>
                <a:cubicBezTo>
                  <a:pt x="7638" y="142"/>
                  <a:pt x="6895" y="0"/>
                  <a:pt x="6159"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3"/>
          <p:cNvSpPr/>
          <p:nvPr/>
        </p:nvSpPr>
        <p:spPr>
          <a:xfrm>
            <a:off x="18989913" y="3288525"/>
            <a:ext cx="660225" cy="635300"/>
          </a:xfrm>
          <a:custGeom>
            <a:rect b="b" l="l" r="r" t="t"/>
            <a:pathLst>
              <a:path extrusionOk="0" h="25412" w="26409">
                <a:moveTo>
                  <a:pt x="13704" y="3444"/>
                </a:moveTo>
                <a:cubicBezTo>
                  <a:pt x="18812" y="3456"/>
                  <a:pt x="22956" y="7588"/>
                  <a:pt x="22956" y="12708"/>
                </a:cubicBezTo>
                <a:cubicBezTo>
                  <a:pt x="22956" y="16446"/>
                  <a:pt x="20705" y="19816"/>
                  <a:pt x="17241" y="21256"/>
                </a:cubicBezTo>
                <a:cubicBezTo>
                  <a:pt x="16097" y="21729"/>
                  <a:pt x="14895" y="21960"/>
                  <a:pt x="13703" y="21960"/>
                </a:cubicBezTo>
                <a:cubicBezTo>
                  <a:pt x="11294" y="21960"/>
                  <a:pt x="8924" y="21020"/>
                  <a:pt x="7156" y="19244"/>
                </a:cubicBezTo>
                <a:cubicBezTo>
                  <a:pt x="4513" y="16601"/>
                  <a:pt x="3715" y="12612"/>
                  <a:pt x="5156" y="9159"/>
                </a:cubicBezTo>
                <a:cubicBezTo>
                  <a:pt x="6585" y="5695"/>
                  <a:pt x="9954" y="3444"/>
                  <a:pt x="13704" y="3444"/>
                </a:cubicBezTo>
                <a:close/>
                <a:moveTo>
                  <a:pt x="13706" y="1"/>
                </a:moveTo>
                <a:cubicBezTo>
                  <a:pt x="10403" y="1"/>
                  <a:pt x="7152" y="1290"/>
                  <a:pt x="4715" y="3718"/>
                </a:cubicBezTo>
                <a:cubicBezTo>
                  <a:pt x="1084" y="7350"/>
                  <a:pt x="0" y="12815"/>
                  <a:pt x="1965" y="17565"/>
                </a:cubicBezTo>
                <a:cubicBezTo>
                  <a:pt x="3929" y="22316"/>
                  <a:pt x="8561" y="25400"/>
                  <a:pt x="13704" y="25411"/>
                </a:cubicBezTo>
                <a:cubicBezTo>
                  <a:pt x="20717" y="25400"/>
                  <a:pt x="26397" y="19720"/>
                  <a:pt x="26408" y="12708"/>
                </a:cubicBezTo>
                <a:cubicBezTo>
                  <a:pt x="26408" y="7564"/>
                  <a:pt x="23313" y="2932"/>
                  <a:pt x="18562" y="968"/>
                </a:cubicBezTo>
                <a:cubicBezTo>
                  <a:pt x="16992" y="317"/>
                  <a:pt x="15343" y="1"/>
                  <a:pt x="13706"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3"/>
          <p:cNvSpPr/>
          <p:nvPr/>
        </p:nvSpPr>
        <p:spPr>
          <a:xfrm>
            <a:off x="20369838" y="1905025"/>
            <a:ext cx="660225" cy="635300"/>
          </a:xfrm>
          <a:custGeom>
            <a:rect b="b" l="l" r="r" t="t"/>
            <a:pathLst>
              <a:path extrusionOk="0" h="25412" w="26409">
                <a:moveTo>
                  <a:pt x="13675" y="3456"/>
                </a:moveTo>
                <a:cubicBezTo>
                  <a:pt x="13685" y="3456"/>
                  <a:pt x="13695" y="3456"/>
                  <a:pt x="13705" y="3456"/>
                </a:cubicBezTo>
                <a:cubicBezTo>
                  <a:pt x="18813" y="3456"/>
                  <a:pt x="22956" y="7600"/>
                  <a:pt x="22956" y="12707"/>
                </a:cubicBezTo>
                <a:cubicBezTo>
                  <a:pt x="22956" y="16446"/>
                  <a:pt x="20706" y="19827"/>
                  <a:pt x="17241" y="21256"/>
                </a:cubicBezTo>
                <a:cubicBezTo>
                  <a:pt x="16097" y="21734"/>
                  <a:pt x="14893" y="21965"/>
                  <a:pt x="13700" y="21965"/>
                </a:cubicBezTo>
                <a:cubicBezTo>
                  <a:pt x="11292" y="21965"/>
                  <a:pt x="8924" y="21023"/>
                  <a:pt x="7156" y="19256"/>
                </a:cubicBezTo>
                <a:cubicBezTo>
                  <a:pt x="4513" y="16601"/>
                  <a:pt x="3716" y="12624"/>
                  <a:pt x="5144" y="9159"/>
                </a:cubicBezTo>
                <a:cubicBezTo>
                  <a:pt x="6581" y="5716"/>
                  <a:pt x="9937" y="3456"/>
                  <a:pt x="13675" y="3456"/>
                </a:cubicBezTo>
                <a:close/>
                <a:moveTo>
                  <a:pt x="13699" y="1"/>
                </a:moveTo>
                <a:cubicBezTo>
                  <a:pt x="10392" y="1"/>
                  <a:pt x="7144" y="1290"/>
                  <a:pt x="4716" y="3718"/>
                </a:cubicBezTo>
                <a:cubicBezTo>
                  <a:pt x="1084" y="7361"/>
                  <a:pt x="1" y="12826"/>
                  <a:pt x="1965" y="17565"/>
                </a:cubicBezTo>
                <a:cubicBezTo>
                  <a:pt x="3930" y="22316"/>
                  <a:pt x="8561" y="25411"/>
                  <a:pt x="13705" y="25411"/>
                </a:cubicBezTo>
                <a:cubicBezTo>
                  <a:pt x="20718" y="25399"/>
                  <a:pt x="26397" y="19720"/>
                  <a:pt x="26409" y="12707"/>
                </a:cubicBezTo>
                <a:cubicBezTo>
                  <a:pt x="26409" y="7564"/>
                  <a:pt x="23313" y="2932"/>
                  <a:pt x="18563" y="968"/>
                </a:cubicBezTo>
                <a:cubicBezTo>
                  <a:pt x="16989" y="317"/>
                  <a:pt x="15337" y="1"/>
                  <a:pt x="13699"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3"/>
          <p:cNvSpPr/>
          <p:nvPr/>
        </p:nvSpPr>
        <p:spPr>
          <a:xfrm>
            <a:off x="18751488" y="5678775"/>
            <a:ext cx="1161775" cy="1161775"/>
          </a:xfrm>
          <a:custGeom>
            <a:rect b="b" l="l" r="r" t="t"/>
            <a:pathLst>
              <a:path extrusionOk="0" h="46471" w="46471">
                <a:moveTo>
                  <a:pt x="23241" y="8621"/>
                </a:moveTo>
                <a:cubicBezTo>
                  <a:pt x="31314" y="8633"/>
                  <a:pt x="37850" y="15169"/>
                  <a:pt x="37862" y="23242"/>
                </a:cubicBezTo>
                <a:cubicBezTo>
                  <a:pt x="37862" y="29147"/>
                  <a:pt x="34290" y="34481"/>
                  <a:pt x="28837" y="36743"/>
                </a:cubicBezTo>
                <a:cubicBezTo>
                  <a:pt x="27028" y="37492"/>
                  <a:pt x="25128" y="37856"/>
                  <a:pt x="23244" y="37856"/>
                </a:cubicBezTo>
                <a:cubicBezTo>
                  <a:pt x="19440" y="37856"/>
                  <a:pt x="15702" y="36371"/>
                  <a:pt x="12907" y="33576"/>
                </a:cubicBezTo>
                <a:cubicBezTo>
                  <a:pt x="8728" y="29397"/>
                  <a:pt x="7478" y="23111"/>
                  <a:pt x="9740" y="17646"/>
                </a:cubicBezTo>
                <a:cubicBezTo>
                  <a:pt x="12002" y="12181"/>
                  <a:pt x="17324" y="8621"/>
                  <a:pt x="23241" y="8621"/>
                </a:cubicBezTo>
                <a:close/>
                <a:moveTo>
                  <a:pt x="23241" y="1"/>
                </a:moveTo>
                <a:cubicBezTo>
                  <a:pt x="10418" y="1"/>
                  <a:pt x="0" y="10419"/>
                  <a:pt x="0" y="23242"/>
                </a:cubicBezTo>
                <a:cubicBezTo>
                  <a:pt x="0" y="36053"/>
                  <a:pt x="10430" y="46471"/>
                  <a:pt x="23241" y="46471"/>
                </a:cubicBezTo>
                <a:cubicBezTo>
                  <a:pt x="36053" y="46471"/>
                  <a:pt x="46471" y="36053"/>
                  <a:pt x="46471" y="23242"/>
                </a:cubicBezTo>
                <a:cubicBezTo>
                  <a:pt x="46471" y="10419"/>
                  <a:pt x="36053" y="1"/>
                  <a:pt x="23241"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3"/>
          <p:cNvSpPr/>
          <p:nvPr/>
        </p:nvSpPr>
        <p:spPr>
          <a:xfrm>
            <a:off x="14516438" y="5624300"/>
            <a:ext cx="95875" cy="81950"/>
          </a:xfrm>
          <a:custGeom>
            <a:rect b="b" l="l" r="r" t="t"/>
            <a:pathLst>
              <a:path extrusionOk="0" h="3278" w="3835">
                <a:moveTo>
                  <a:pt x="2191" y="1"/>
                </a:moveTo>
                <a:cubicBezTo>
                  <a:pt x="739" y="1"/>
                  <a:pt x="0" y="1763"/>
                  <a:pt x="1036" y="2799"/>
                </a:cubicBezTo>
                <a:cubicBezTo>
                  <a:pt x="1370" y="3129"/>
                  <a:pt x="1780" y="3277"/>
                  <a:pt x="2182" y="3277"/>
                </a:cubicBezTo>
                <a:cubicBezTo>
                  <a:pt x="3026" y="3277"/>
                  <a:pt x="3834" y="2624"/>
                  <a:pt x="3834" y="1632"/>
                </a:cubicBezTo>
                <a:cubicBezTo>
                  <a:pt x="3834" y="727"/>
                  <a:pt x="3096" y="1"/>
                  <a:pt x="2191"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3"/>
          <p:cNvSpPr/>
          <p:nvPr/>
        </p:nvSpPr>
        <p:spPr>
          <a:xfrm>
            <a:off x="19945688" y="4144950"/>
            <a:ext cx="95575" cy="82075"/>
          </a:xfrm>
          <a:custGeom>
            <a:rect b="b" l="l" r="r" t="t"/>
            <a:pathLst>
              <a:path extrusionOk="0" h="3283" w="3823">
                <a:moveTo>
                  <a:pt x="2191" y="1"/>
                </a:moveTo>
                <a:cubicBezTo>
                  <a:pt x="727" y="1"/>
                  <a:pt x="0" y="1763"/>
                  <a:pt x="1024" y="2799"/>
                </a:cubicBezTo>
                <a:cubicBezTo>
                  <a:pt x="1359" y="3133"/>
                  <a:pt x="1770" y="3283"/>
                  <a:pt x="2172" y="3283"/>
                </a:cubicBezTo>
                <a:cubicBezTo>
                  <a:pt x="3015" y="3283"/>
                  <a:pt x="3822" y="2627"/>
                  <a:pt x="3822" y="1644"/>
                </a:cubicBezTo>
                <a:cubicBezTo>
                  <a:pt x="3822" y="739"/>
                  <a:pt x="3096" y="1"/>
                  <a:pt x="2191"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3"/>
          <p:cNvSpPr/>
          <p:nvPr/>
        </p:nvSpPr>
        <p:spPr>
          <a:xfrm>
            <a:off x="20424013" y="5020075"/>
            <a:ext cx="95575" cy="81825"/>
          </a:xfrm>
          <a:custGeom>
            <a:rect b="b" l="l" r="r" t="t"/>
            <a:pathLst>
              <a:path extrusionOk="0" h="3273" w="3823">
                <a:moveTo>
                  <a:pt x="2191" y="0"/>
                </a:moveTo>
                <a:cubicBezTo>
                  <a:pt x="727" y="0"/>
                  <a:pt x="1" y="1762"/>
                  <a:pt x="1037" y="2786"/>
                </a:cubicBezTo>
                <a:cubicBezTo>
                  <a:pt x="1369" y="3122"/>
                  <a:pt x="1779" y="3273"/>
                  <a:pt x="2181" y="3273"/>
                </a:cubicBezTo>
                <a:cubicBezTo>
                  <a:pt x="3019" y="3273"/>
                  <a:pt x="3823" y="2620"/>
                  <a:pt x="3823" y="1631"/>
                </a:cubicBezTo>
                <a:cubicBezTo>
                  <a:pt x="3823" y="726"/>
                  <a:pt x="3096" y="0"/>
                  <a:pt x="2191"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3"/>
          <p:cNvSpPr/>
          <p:nvPr/>
        </p:nvSpPr>
        <p:spPr>
          <a:xfrm>
            <a:off x="18142188" y="2668575"/>
            <a:ext cx="95575" cy="81850"/>
          </a:xfrm>
          <a:custGeom>
            <a:rect b="b" l="l" r="r" t="t"/>
            <a:pathLst>
              <a:path extrusionOk="0" h="3274" w="3823">
                <a:moveTo>
                  <a:pt x="2191" y="1"/>
                </a:moveTo>
                <a:cubicBezTo>
                  <a:pt x="727" y="1"/>
                  <a:pt x="0" y="1763"/>
                  <a:pt x="1036" y="2787"/>
                </a:cubicBezTo>
                <a:cubicBezTo>
                  <a:pt x="1369" y="3123"/>
                  <a:pt x="1779" y="3274"/>
                  <a:pt x="2181" y="3274"/>
                </a:cubicBezTo>
                <a:cubicBezTo>
                  <a:pt x="3018" y="3274"/>
                  <a:pt x="3822" y="2621"/>
                  <a:pt x="3822" y="1632"/>
                </a:cubicBezTo>
                <a:cubicBezTo>
                  <a:pt x="3822" y="727"/>
                  <a:pt x="3096" y="1"/>
                  <a:pt x="2191"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3"/>
          <p:cNvSpPr/>
          <p:nvPr/>
        </p:nvSpPr>
        <p:spPr>
          <a:xfrm>
            <a:off x="20235888" y="2956425"/>
            <a:ext cx="95575" cy="82075"/>
          </a:xfrm>
          <a:custGeom>
            <a:rect b="b" l="l" r="r" t="t"/>
            <a:pathLst>
              <a:path extrusionOk="0" h="3283" w="3823">
                <a:moveTo>
                  <a:pt x="2192" y="0"/>
                </a:moveTo>
                <a:cubicBezTo>
                  <a:pt x="727" y="0"/>
                  <a:pt x="1" y="1762"/>
                  <a:pt x="1037" y="2798"/>
                </a:cubicBezTo>
                <a:cubicBezTo>
                  <a:pt x="1368" y="3133"/>
                  <a:pt x="1776" y="3282"/>
                  <a:pt x="2176" y="3282"/>
                </a:cubicBezTo>
                <a:cubicBezTo>
                  <a:pt x="3016" y="3282"/>
                  <a:pt x="3823" y="2626"/>
                  <a:pt x="3823" y="1643"/>
                </a:cubicBezTo>
                <a:cubicBezTo>
                  <a:pt x="3823" y="738"/>
                  <a:pt x="3097" y="0"/>
                  <a:pt x="2192"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3"/>
          <p:cNvSpPr/>
          <p:nvPr/>
        </p:nvSpPr>
        <p:spPr>
          <a:xfrm>
            <a:off x="17097713" y="5061150"/>
            <a:ext cx="81875" cy="81575"/>
          </a:xfrm>
          <a:custGeom>
            <a:rect b="b" l="l" r="r" t="t"/>
            <a:pathLst>
              <a:path extrusionOk="0" h="3263" w="3275">
                <a:moveTo>
                  <a:pt x="1632" y="0"/>
                </a:moveTo>
                <a:cubicBezTo>
                  <a:pt x="727" y="0"/>
                  <a:pt x="0" y="726"/>
                  <a:pt x="0" y="1631"/>
                </a:cubicBezTo>
                <a:cubicBezTo>
                  <a:pt x="0" y="2536"/>
                  <a:pt x="727" y="3262"/>
                  <a:pt x="1632" y="3262"/>
                </a:cubicBezTo>
                <a:cubicBezTo>
                  <a:pt x="2536" y="3262"/>
                  <a:pt x="3275" y="2536"/>
                  <a:pt x="3275" y="1631"/>
                </a:cubicBezTo>
                <a:cubicBezTo>
                  <a:pt x="3275" y="726"/>
                  <a:pt x="2536" y="0"/>
                  <a:pt x="1632"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3"/>
          <p:cNvSpPr/>
          <p:nvPr/>
        </p:nvSpPr>
        <p:spPr>
          <a:xfrm>
            <a:off x="18182963" y="5264450"/>
            <a:ext cx="95875" cy="82075"/>
          </a:xfrm>
          <a:custGeom>
            <a:rect b="b" l="l" r="r" t="t"/>
            <a:pathLst>
              <a:path extrusionOk="0" h="3283" w="3835">
                <a:moveTo>
                  <a:pt x="2191" y="0"/>
                </a:moveTo>
                <a:cubicBezTo>
                  <a:pt x="739" y="0"/>
                  <a:pt x="1" y="1762"/>
                  <a:pt x="1036" y="2798"/>
                </a:cubicBezTo>
                <a:cubicBezTo>
                  <a:pt x="1371" y="3133"/>
                  <a:pt x="1782" y="3282"/>
                  <a:pt x="2184" y="3282"/>
                </a:cubicBezTo>
                <a:cubicBezTo>
                  <a:pt x="3027" y="3282"/>
                  <a:pt x="3834" y="2626"/>
                  <a:pt x="3834" y="1643"/>
                </a:cubicBezTo>
                <a:cubicBezTo>
                  <a:pt x="3834" y="738"/>
                  <a:pt x="3096" y="0"/>
                  <a:pt x="2191"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3"/>
          <p:cNvSpPr/>
          <p:nvPr/>
        </p:nvSpPr>
        <p:spPr>
          <a:xfrm>
            <a:off x="16570263" y="5154600"/>
            <a:ext cx="39325" cy="33900"/>
          </a:xfrm>
          <a:custGeom>
            <a:rect b="b" l="l" r="r" t="t"/>
            <a:pathLst>
              <a:path extrusionOk="0" h="1356" w="1573">
                <a:moveTo>
                  <a:pt x="893" y="1"/>
                </a:moveTo>
                <a:cubicBezTo>
                  <a:pt x="298" y="1"/>
                  <a:pt x="0" y="727"/>
                  <a:pt x="417" y="1156"/>
                </a:cubicBezTo>
                <a:cubicBezTo>
                  <a:pt x="555" y="1294"/>
                  <a:pt x="724" y="1355"/>
                  <a:pt x="890" y="1355"/>
                </a:cubicBezTo>
                <a:cubicBezTo>
                  <a:pt x="1238" y="1355"/>
                  <a:pt x="1572" y="1083"/>
                  <a:pt x="1572" y="679"/>
                </a:cubicBezTo>
                <a:cubicBezTo>
                  <a:pt x="1572" y="310"/>
                  <a:pt x="1274" y="1"/>
                  <a:pt x="893"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3"/>
          <p:cNvSpPr/>
          <p:nvPr/>
        </p:nvSpPr>
        <p:spPr>
          <a:xfrm>
            <a:off x="16299088" y="4312825"/>
            <a:ext cx="39325" cy="33675"/>
          </a:xfrm>
          <a:custGeom>
            <a:rect b="b" l="l" r="r" t="t"/>
            <a:pathLst>
              <a:path extrusionOk="0" h="1347" w="1573">
                <a:moveTo>
                  <a:pt x="906" y="1"/>
                </a:moveTo>
                <a:cubicBezTo>
                  <a:pt x="299" y="1"/>
                  <a:pt x="1" y="727"/>
                  <a:pt x="430" y="1144"/>
                </a:cubicBezTo>
                <a:cubicBezTo>
                  <a:pt x="566" y="1284"/>
                  <a:pt x="735" y="1346"/>
                  <a:pt x="901" y="1346"/>
                </a:cubicBezTo>
                <a:cubicBezTo>
                  <a:pt x="1243" y="1346"/>
                  <a:pt x="1573" y="1080"/>
                  <a:pt x="1573" y="680"/>
                </a:cubicBezTo>
                <a:cubicBezTo>
                  <a:pt x="1573" y="299"/>
                  <a:pt x="1275" y="1"/>
                  <a:pt x="906" y="1"/>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18256188" y="3314800"/>
            <a:ext cx="39325" cy="33650"/>
          </a:xfrm>
          <a:custGeom>
            <a:rect b="b" l="l" r="r" t="t"/>
            <a:pathLst>
              <a:path extrusionOk="0" h="1346" w="1573">
                <a:moveTo>
                  <a:pt x="905" y="0"/>
                </a:moveTo>
                <a:cubicBezTo>
                  <a:pt x="298" y="0"/>
                  <a:pt x="0" y="727"/>
                  <a:pt x="429" y="1143"/>
                </a:cubicBezTo>
                <a:cubicBezTo>
                  <a:pt x="565" y="1283"/>
                  <a:pt x="733" y="1345"/>
                  <a:pt x="899" y="1345"/>
                </a:cubicBezTo>
                <a:cubicBezTo>
                  <a:pt x="1242" y="1345"/>
                  <a:pt x="1572" y="1077"/>
                  <a:pt x="1572" y="667"/>
                </a:cubicBezTo>
                <a:cubicBezTo>
                  <a:pt x="1572" y="298"/>
                  <a:pt x="1274" y="0"/>
                  <a:pt x="905"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a:off x="18836913" y="3331475"/>
            <a:ext cx="39325" cy="33875"/>
          </a:xfrm>
          <a:custGeom>
            <a:rect b="b" l="l" r="r" t="t"/>
            <a:pathLst>
              <a:path extrusionOk="0" h="1355" w="1573">
                <a:moveTo>
                  <a:pt x="894" y="0"/>
                </a:moveTo>
                <a:cubicBezTo>
                  <a:pt x="298" y="0"/>
                  <a:pt x="1" y="726"/>
                  <a:pt x="417" y="1155"/>
                </a:cubicBezTo>
                <a:cubicBezTo>
                  <a:pt x="555" y="1293"/>
                  <a:pt x="724" y="1355"/>
                  <a:pt x="890" y="1355"/>
                </a:cubicBezTo>
                <a:cubicBezTo>
                  <a:pt x="1238" y="1355"/>
                  <a:pt x="1572" y="1082"/>
                  <a:pt x="1572" y="679"/>
                </a:cubicBezTo>
                <a:cubicBezTo>
                  <a:pt x="1572" y="310"/>
                  <a:pt x="1263" y="0"/>
                  <a:pt x="894"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a:off x="19487588" y="4210150"/>
            <a:ext cx="39325" cy="33650"/>
          </a:xfrm>
          <a:custGeom>
            <a:rect b="b" l="l" r="r" t="t"/>
            <a:pathLst>
              <a:path extrusionOk="0" h="1346" w="1573">
                <a:moveTo>
                  <a:pt x="894" y="0"/>
                </a:moveTo>
                <a:cubicBezTo>
                  <a:pt x="298" y="0"/>
                  <a:pt x="1" y="727"/>
                  <a:pt x="417" y="1143"/>
                </a:cubicBezTo>
                <a:cubicBezTo>
                  <a:pt x="557" y="1283"/>
                  <a:pt x="728" y="1345"/>
                  <a:pt x="895" y="1345"/>
                </a:cubicBezTo>
                <a:cubicBezTo>
                  <a:pt x="1242" y="1345"/>
                  <a:pt x="1572" y="1077"/>
                  <a:pt x="1572" y="667"/>
                </a:cubicBezTo>
                <a:cubicBezTo>
                  <a:pt x="1572" y="298"/>
                  <a:pt x="1263" y="0"/>
                  <a:pt x="894"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a:off x="20598438" y="4892375"/>
            <a:ext cx="39325" cy="33650"/>
          </a:xfrm>
          <a:custGeom>
            <a:rect b="b" l="l" r="r" t="t"/>
            <a:pathLst>
              <a:path extrusionOk="0" h="1346" w="1573">
                <a:moveTo>
                  <a:pt x="906" y="0"/>
                </a:moveTo>
                <a:cubicBezTo>
                  <a:pt x="298" y="0"/>
                  <a:pt x="1" y="727"/>
                  <a:pt x="429" y="1143"/>
                </a:cubicBezTo>
                <a:cubicBezTo>
                  <a:pt x="565" y="1283"/>
                  <a:pt x="733" y="1345"/>
                  <a:pt x="899" y="1345"/>
                </a:cubicBezTo>
                <a:cubicBezTo>
                  <a:pt x="1242" y="1345"/>
                  <a:pt x="1572" y="1077"/>
                  <a:pt x="1572" y="667"/>
                </a:cubicBezTo>
                <a:cubicBezTo>
                  <a:pt x="1572" y="298"/>
                  <a:pt x="1275" y="0"/>
                  <a:pt x="906"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3"/>
          <p:cNvSpPr/>
          <p:nvPr/>
        </p:nvSpPr>
        <p:spPr>
          <a:xfrm>
            <a:off x="19743963" y="5044175"/>
            <a:ext cx="39525" cy="33650"/>
          </a:xfrm>
          <a:custGeom>
            <a:rect b="b" l="l" r="r" t="t"/>
            <a:pathLst>
              <a:path extrusionOk="0" h="1346" w="1581">
                <a:moveTo>
                  <a:pt x="887" y="0"/>
                </a:moveTo>
                <a:cubicBezTo>
                  <a:pt x="302" y="0"/>
                  <a:pt x="0" y="718"/>
                  <a:pt x="426" y="1143"/>
                </a:cubicBezTo>
                <a:cubicBezTo>
                  <a:pt x="565" y="1283"/>
                  <a:pt x="736" y="1346"/>
                  <a:pt x="903" y="1346"/>
                </a:cubicBezTo>
                <a:cubicBezTo>
                  <a:pt x="1250" y="1346"/>
                  <a:pt x="1580" y="1077"/>
                  <a:pt x="1580" y="667"/>
                </a:cubicBezTo>
                <a:cubicBezTo>
                  <a:pt x="1580" y="298"/>
                  <a:pt x="1283" y="0"/>
                  <a:pt x="902" y="0"/>
                </a:cubicBezTo>
                <a:cubicBezTo>
                  <a:pt x="897" y="0"/>
                  <a:pt x="892" y="0"/>
                  <a:pt x="887"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a:off x="17906738" y="5346300"/>
            <a:ext cx="39325" cy="33750"/>
          </a:xfrm>
          <a:custGeom>
            <a:rect b="b" l="l" r="r" t="t"/>
            <a:pathLst>
              <a:path extrusionOk="0" h="1350" w="1573">
                <a:moveTo>
                  <a:pt x="894" y="0"/>
                </a:moveTo>
                <a:cubicBezTo>
                  <a:pt x="298" y="0"/>
                  <a:pt x="1" y="727"/>
                  <a:pt x="417" y="1155"/>
                </a:cubicBezTo>
                <a:cubicBezTo>
                  <a:pt x="555" y="1289"/>
                  <a:pt x="724" y="1349"/>
                  <a:pt x="890" y="1349"/>
                </a:cubicBezTo>
                <a:cubicBezTo>
                  <a:pt x="1238" y="1349"/>
                  <a:pt x="1572" y="1083"/>
                  <a:pt x="1572" y="679"/>
                </a:cubicBezTo>
                <a:cubicBezTo>
                  <a:pt x="1572" y="310"/>
                  <a:pt x="1275" y="0"/>
                  <a:pt x="894"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3"/>
          <p:cNvSpPr/>
          <p:nvPr/>
        </p:nvSpPr>
        <p:spPr>
          <a:xfrm>
            <a:off x="17519788" y="5689200"/>
            <a:ext cx="39600" cy="33875"/>
          </a:xfrm>
          <a:custGeom>
            <a:rect b="b" l="l" r="r" t="t"/>
            <a:pathLst>
              <a:path extrusionOk="0" h="1355" w="1584">
                <a:moveTo>
                  <a:pt x="905" y="0"/>
                </a:moveTo>
                <a:cubicBezTo>
                  <a:pt x="310" y="0"/>
                  <a:pt x="0" y="727"/>
                  <a:pt x="429" y="1155"/>
                </a:cubicBezTo>
                <a:cubicBezTo>
                  <a:pt x="567" y="1293"/>
                  <a:pt x="736" y="1355"/>
                  <a:pt x="902" y="1355"/>
                </a:cubicBezTo>
                <a:cubicBezTo>
                  <a:pt x="1250" y="1355"/>
                  <a:pt x="1584" y="1082"/>
                  <a:pt x="1584" y="679"/>
                </a:cubicBezTo>
                <a:cubicBezTo>
                  <a:pt x="1584" y="310"/>
                  <a:pt x="1274" y="0"/>
                  <a:pt x="905"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3"/>
          <p:cNvSpPr/>
          <p:nvPr/>
        </p:nvSpPr>
        <p:spPr>
          <a:xfrm>
            <a:off x="19710238" y="2349800"/>
            <a:ext cx="39625" cy="33950"/>
          </a:xfrm>
          <a:custGeom>
            <a:rect b="b" l="l" r="r" t="t"/>
            <a:pathLst>
              <a:path extrusionOk="0" h="1358" w="1585">
                <a:moveTo>
                  <a:pt x="905" y="0"/>
                </a:moveTo>
                <a:cubicBezTo>
                  <a:pt x="310" y="0"/>
                  <a:pt x="1" y="727"/>
                  <a:pt x="429" y="1155"/>
                </a:cubicBezTo>
                <a:cubicBezTo>
                  <a:pt x="569" y="1295"/>
                  <a:pt x="740" y="1357"/>
                  <a:pt x="907" y="1357"/>
                </a:cubicBezTo>
                <a:cubicBezTo>
                  <a:pt x="1254" y="1357"/>
                  <a:pt x="1584" y="1089"/>
                  <a:pt x="1584" y="679"/>
                </a:cubicBezTo>
                <a:cubicBezTo>
                  <a:pt x="1584" y="310"/>
                  <a:pt x="1274" y="0"/>
                  <a:pt x="905" y="0"/>
                </a:cubicBezTo>
                <a:close/>
              </a:path>
            </a:pathLst>
          </a:custGeom>
          <a:solidFill>
            <a:srgbClr val="BCD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41" name="Google Shape;241;p13"/>
          <p:cNvPicPr preferRelativeResize="0"/>
          <p:nvPr/>
        </p:nvPicPr>
        <p:blipFill>
          <a:blip r:embed="rId2">
            <a:alphaModFix/>
          </a:blip>
          <a:stretch>
            <a:fillRect/>
          </a:stretch>
        </p:blipFill>
        <p:spPr>
          <a:xfrm>
            <a:off x="3276675" y="-1413150"/>
            <a:ext cx="2875124" cy="2875100"/>
          </a:xfrm>
          <a:prstGeom prst="rect">
            <a:avLst/>
          </a:prstGeom>
          <a:noFill/>
          <a:ln>
            <a:noFill/>
          </a:ln>
        </p:spPr>
      </p:pic>
      <p:grpSp>
        <p:nvGrpSpPr>
          <p:cNvPr id="242" name="Google Shape;242;p13"/>
          <p:cNvGrpSpPr/>
          <p:nvPr/>
        </p:nvGrpSpPr>
        <p:grpSpPr>
          <a:xfrm>
            <a:off x="278563" y="276033"/>
            <a:ext cx="8521358" cy="4770650"/>
            <a:chOff x="278563" y="276033"/>
            <a:chExt cx="8521358" cy="4770650"/>
          </a:xfrm>
        </p:grpSpPr>
        <p:sp>
          <p:nvSpPr>
            <p:cNvPr id="243" name="Google Shape;243;p13"/>
            <p:cNvSpPr/>
            <p:nvPr/>
          </p:nvSpPr>
          <p:spPr>
            <a:xfrm>
              <a:off x="278563" y="3802415"/>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3"/>
            <p:cNvSpPr/>
            <p:nvPr/>
          </p:nvSpPr>
          <p:spPr>
            <a:xfrm>
              <a:off x="5725533" y="72135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3"/>
            <p:cNvSpPr/>
            <p:nvPr/>
          </p:nvSpPr>
          <p:spPr>
            <a:xfrm>
              <a:off x="1792003" y="4651656"/>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3"/>
            <p:cNvSpPr/>
            <p:nvPr/>
          </p:nvSpPr>
          <p:spPr>
            <a:xfrm>
              <a:off x="1187230" y="483361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3"/>
            <p:cNvSpPr/>
            <p:nvPr/>
          </p:nvSpPr>
          <p:spPr>
            <a:xfrm>
              <a:off x="7047473" y="541764"/>
              <a:ext cx="239690" cy="213100"/>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3"/>
            <p:cNvSpPr/>
            <p:nvPr/>
          </p:nvSpPr>
          <p:spPr>
            <a:xfrm>
              <a:off x="6205837" y="27603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3"/>
            <p:cNvSpPr/>
            <p:nvPr/>
          </p:nvSpPr>
          <p:spPr>
            <a:xfrm>
              <a:off x="8560197" y="96208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50" name="Google Shape;250;p13"/>
          <p:cNvPicPr preferRelativeResize="0"/>
          <p:nvPr/>
        </p:nvPicPr>
        <p:blipFill>
          <a:blip r:embed="rId3">
            <a:alphaModFix/>
          </a:blip>
          <a:stretch>
            <a:fillRect/>
          </a:stretch>
        </p:blipFill>
        <p:spPr>
          <a:xfrm rot="2363074">
            <a:off x="8210224" y="1051653"/>
            <a:ext cx="1837152" cy="1837146"/>
          </a:xfrm>
          <a:prstGeom prst="rect">
            <a:avLst/>
          </a:prstGeom>
          <a:noFill/>
          <a:ln>
            <a:noFill/>
          </a:ln>
        </p:spPr>
      </p:pic>
      <p:pic>
        <p:nvPicPr>
          <p:cNvPr id="251" name="Google Shape;251;p13"/>
          <p:cNvPicPr preferRelativeResize="0"/>
          <p:nvPr/>
        </p:nvPicPr>
        <p:blipFill>
          <a:blip r:embed="rId3">
            <a:alphaModFix/>
          </a:blip>
          <a:stretch>
            <a:fillRect/>
          </a:stretch>
        </p:blipFill>
        <p:spPr>
          <a:xfrm rot="2363063">
            <a:off x="-1054643" y="3743400"/>
            <a:ext cx="2331609" cy="2331602"/>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 Six Columns 1">
  <p:cSld name="TITLE_AND_BODY_1_1">
    <p:spTree>
      <p:nvGrpSpPr>
        <p:cNvPr id="252" name="Shape 252"/>
        <p:cNvGrpSpPr/>
        <p:nvPr/>
      </p:nvGrpSpPr>
      <p:grpSpPr>
        <a:xfrm>
          <a:off x="0" y="0"/>
          <a:ext cx="0" cy="0"/>
          <a:chOff x="0" y="0"/>
          <a:chExt cx="0" cy="0"/>
        </a:xfrm>
      </p:grpSpPr>
      <p:sp>
        <p:nvSpPr>
          <p:cNvPr id="253" name="Google Shape;253;p14"/>
          <p:cNvSpPr txBox="1"/>
          <p:nvPr>
            <p:ph type="title"/>
          </p:nvPr>
        </p:nvSpPr>
        <p:spPr>
          <a:xfrm>
            <a:off x="1343425" y="2082538"/>
            <a:ext cx="17805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54" name="Google Shape;254;p14"/>
          <p:cNvSpPr txBox="1"/>
          <p:nvPr>
            <p:ph idx="1" type="subTitle"/>
          </p:nvPr>
        </p:nvSpPr>
        <p:spPr>
          <a:xfrm>
            <a:off x="1123075" y="2351588"/>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5" name="Google Shape;255;p14"/>
          <p:cNvSpPr txBox="1"/>
          <p:nvPr>
            <p:ph idx="2" type="title"/>
          </p:nvPr>
        </p:nvSpPr>
        <p:spPr>
          <a:xfrm>
            <a:off x="3681750" y="2082538"/>
            <a:ext cx="17805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56" name="Google Shape;256;p14"/>
          <p:cNvSpPr txBox="1"/>
          <p:nvPr>
            <p:ph idx="3" type="subTitle"/>
          </p:nvPr>
        </p:nvSpPr>
        <p:spPr>
          <a:xfrm>
            <a:off x="3461400" y="2351588"/>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7" name="Google Shape;257;p14"/>
          <p:cNvSpPr txBox="1"/>
          <p:nvPr>
            <p:ph idx="4" type="title"/>
          </p:nvPr>
        </p:nvSpPr>
        <p:spPr>
          <a:xfrm>
            <a:off x="6024054" y="2082538"/>
            <a:ext cx="17805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58" name="Google Shape;258;p14"/>
          <p:cNvSpPr txBox="1"/>
          <p:nvPr>
            <p:ph idx="5" type="subTitle"/>
          </p:nvPr>
        </p:nvSpPr>
        <p:spPr>
          <a:xfrm>
            <a:off x="5803704" y="2351588"/>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9" name="Google Shape;259;p14"/>
          <p:cNvSpPr txBox="1"/>
          <p:nvPr>
            <p:ph idx="6" type="title"/>
          </p:nvPr>
        </p:nvSpPr>
        <p:spPr>
          <a:xfrm>
            <a:off x="1343425" y="3795800"/>
            <a:ext cx="17805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60" name="Google Shape;260;p14"/>
          <p:cNvSpPr txBox="1"/>
          <p:nvPr>
            <p:ph idx="7" type="subTitle"/>
          </p:nvPr>
        </p:nvSpPr>
        <p:spPr>
          <a:xfrm>
            <a:off x="1123075" y="4065050"/>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61" name="Google Shape;261;p14"/>
          <p:cNvSpPr txBox="1"/>
          <p:nvPr>
            <p:ph idx="8" type="title"/>
          </p:nvPr>
        </p:nvSpPr>
        <p:spPr>
          <a:xfrm>
            <a:off x="3681750" y="3795800"/>
            <a:ext cx="17805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62" name="Google Shape;262;p14"/>
          <p:cNvSpPr txBox="1"/>
          <p:nvPr>
            <p:ph idx="9" type="subTitle"/>
          </p:nvPr>
        </p:nvSpPr>
        <p:spPr>
          <a:xfrm>
            <a:off x="3461400" y="4065050"/>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63" name="Google Shape;263;p14"/>
          <p:cNvSpPr txBox="1"/>
          <p:nvPr>
            <p:ph idx="13" type="title"/>
          </p:nvPr>
        </p:nvSpPr>
        <p:spPr>
          <a:xfrm>
            <a:off x="6024054" y="3795800"/>
            <a:ext cx="17805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64" name="Google Shape;264;p14"/>
          <p:cNvSpPr txBox="1"/>
          <p:nvPr>
            <p:ph idx="14" type="subTitle"/>
          </p:nvPr>
        </p:nvSpPr>
        <p:spPr>
          <a:xfrm>
            <a:off x="5803704" y="4065050"/>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65" name="Google Shape;265;p14"/>
          <p:cNvSpPr txBox="1"/>
          <p:nvPr>
            <p:ph idx="15" type="title"/>
          </p:nvPr>
        </p:nvSpPr>
        <p:spPr>
          <a:xfrm>
            <a:off x="559350" y="547054"/>
            <a:ext cx="8025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66" name="Google Shape;266;p14"/>
          <p:cNvPicPr preferRelativeResize="0"/>
          <p:nvPr/>
        </p:nvPicPr>
        <p:blipFill>
          <a:blip r:embed="rId2">
            <a:alphaModFix/>
          </a:blip>
          <a:stretch>
            <a:fillRect/>
          </a:stretch>
        </p:blipFill>
        <p:spPr>
          <a:xfrm rot="-6833308">
            <a:off x="-59062" y="2680837"/>
            <a:ext cx="1488649" cy="1487301"/>
          </a:xfrm>
          <a:prstGeom prst="rect">
            <a:avLst/>
          </a:prstGeom>
          <a:noFill/>
          <a:ln>
            <a:noFill/>
          </a:ln>
        </p:spPr>
      </p:pic>
      <p:grpSp>
        <p:nvGrpSpPr>
          <p:cNvPr id="267" name="Google Shape;267;p14"/>
          <p:cNvGrpSpPr/>
          <p:nvPr/>
        </p:nvGrpSpPr>
        <p:grpSpPr>
          <a:xfrm flipH="1" rot="10800000">
            <a:off x="278563" y="139404"/>
            <a:ext cx="8952139" cy="4573599"/>
            <a:chOff x="278563" y="609714"/>
            <a:chExt cx="8952139" cy="4573599"/>
          </a:xfrm>
        </p:grpSpPr>
        <p:sp>
          <p:nvSpPr>
            <p:cNvPr id="268" name="Google Shape;268;p14"/>
            <p:cNvSpPr/>
            <p:nvPr/>
          </p:nvSpPr>
          <p:spPr>
            <a:xfrm>
              <a:off x="278563" y="4160790"/>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4"/>
            <p:cNvSpPr/>
            <p:nvPr/>
          </p:nvSpPr>
          <p:spPr>
            <a:xfrm>
              <a:off x="8272708" y="17453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4"/>
            <p:cNvSpPr/>
            <p:nvPr/>
          </p:nvSpPr>
          <p:spPr>
            <a:xfrm>
              <a:off x="421753" y="494258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4"/>
            <p:cNvSpPr/>
            <p:nvPr/>
          </p:nvSpPr>
          <p:spPr>
            <a:xfrm>
              <a:off x="737305" y="477566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4"/>
            <p:cNvSpPr/>
            <p:nvPr/>
          </p:nvSpPr>
          <p:spPr>
            <a:xfrm>
              <a:off x="8032998" y="609714"/>
              <a:ext cx="239690" cy="213100"/>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4"/>
            <p:cNvSpPr/>
            <p:nvPr/>
          </p:nvSpPr>
          <p:spPr>
            <a:xfrm>
              <a:off x="8991012" y="198603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4"/>
            <p:cNvSpPr/>
            <p:nvPr/>
          </p:nvSpPr>
          <p:spPr>
            <a:xfrm>
              <a:off x="8560197" y="96208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75" name="Google Shape;275;p14"/>
          <p:cNvPicPr preferRelativeResize="0"/>
          <p:nvPr/>
        </p:nvPicPr>
        <p:blipFill>
          <a:blip r:embed="rId3">
            <a:alphaModFix/>
          </a:blip>
          <a:stretch>
            <a:fillRect/>
          </a:stretch>
        </p:blipFill>
        <p:spPr>
          <a:xfrm rot="-5400000">
            <a:off x="7248436" y="-1212134"/>
            <a:ext cx="3198924" cy="3198920"/>
          </a:xfrm>
          <a:prstGeom prst="rect">
            <a:avLst/>
          </a:prstGeom>
          <a:noFill/>
          <a:ln>
            <a:noFill/>
          </a:ln>
        </p:spPr>
      </p:pic>
      <p:sp>
        <p:nvSpPr>
          <p:cNvPr id="276" name="Google Shape;276;p14"/>
          <p:cNvSpPr txBox="1"/>
          <p:nvPr>
            <p:ph hasCustomPrompt="1" idx="16" type="title"/>
          </p:nvPr>
        </p:nvSpPr>
        <p:spPr>
          <a:xfrm>
            <a:off x="1343425" y="3105512"/>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sz="3600">
                <a:solidFill>
                  <a:schemeClr val="l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a:r>
              <a:t>xx%</a:t>
            </a:r>
          </a:p>
        </p:txBody>
      </p:sp>
      <p:sp>
        <p:nvSpPr>
          <p:cNvPr id="277" name="Google Shape;277;p14"/>
          <p:cNvSpPr txBox="1"/>
          <p:nvPr>
            <p:ph hasCustomPrompt="1" idx="17" type="title"/>
          </p:nvPr>
        </p:nvSpPr>
        <p:spPr>
          <a:xfrm>
            <a:off x="3681750" y="3105512"/>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sz="3600">
                <a:solidFill>
                  <a:schemeClr val="l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a:r>
              <a:t>xx%</a:t>
            </a:r>
          </a:p>
        </p:txBody>
      </p:sp>
      <p:sp>
        <p:nvSpPr>
          <p:cNvPr id="278" name="Google Shape;278;p14"/>
          <p:cNvSpPr txBox="1"/>
          <p:nvPr>
            <p:ph hasCustomPrompt="1" idx="18" type="title"/>
          </p:nvPr>
        </p:nvSpPr>
        <p:spPr>
          <a:xfrm>
            <a:off x="6024054" y="3105512"/>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sz="3600">
                <a:solidFill>
                  <a:schemeClr val="l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a:r>
              <a:t>xx%</a:t>
            </a:r>
          </a:p>
        </p:txBody>
      </p:sp>
      <p:sp>
        <p:nvSpPr>
          <p:cNvPr id="279" name="Google Shape;279;p14"/>
          <p:cNvSpPr txBox="1"/>
          <p:nvPr>
            <p:ph hasCustomPrompt="1" idx="19" type="title"/>
          </p:nvPr>
        </p:nvSpPr>
        <p:spPr>
          <a:xfrm>
            <a:off x="1343425" y="1298937"/>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sz="3600">
                <a:solidFill>
                  <a:schemeClr val="l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a:r>
              <a:t>xx%</a:t>
            </a:r>
          </a:p>
        </p:txBody>
      </p:sp>
      <p:sp>
        <p:nvSpPr>
          <p:cNvPr id="280" name="Google Shape;280;p14"/>
          <p:cNvSpPr txBox="1"/>
          <p:nvPr>
            <p:ph hasCustomPrompt="1" idx="20" type="title"/>
          </p:nvPr>
        </p:nvSpPr>
        <p:spPr>
          <a:xfrm>
            <a:off x="3681750" y="1298937"/>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sz="3600">
                <a:solidFill>
                  <a:schemeClr val="l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a:r>
              <a:t>xx%</a:t>
            </a:r>
          </a:p>
        </p:txBody>
      </p:sp>
      <p:sp>
        <p:nvSpPr>
          <p:cNvPr id="281" name="Google Shape;281;p14"/>
          <p:cNvSpPr txBox="1"/>
          <p:nvPr>
            <p:ph hasCustomPrompt="1" idx="21" type="title"/>
          </p:nvPr>
        </p:nvSpPr>
        <p:spPr>
          <a:xfrm>
            <a:off x="6024054" y="1298937"/>
            <a:ext cx="1780500" cy="660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600"/>
              <a:buNone/>
              <a:defRPr sz="3600">
                <a:solidFill>
                  <a:schemeClr val="lt1"/>
                </a:solidFill>
              </a:defRPr>
            </a:lvl1pPr>
            <a:lvl2pPr lvl="1" rtl="0" algn="ctr">
              <a:spcBef>
                <a:spcPts val="0"/>
              </a:spcBef>
              <a:spcAft>
                <a:spcPts val="0"/>
              </a:spcAft>
              <a:buClr>
                <a:schemeClr val="accent1"/>
              </a:buClr>
              <a:buSzPts val="3600"/>
              <a:buNone/>
              <a:defRPr sz="3600">
                <a:solidFill>
                  <a:schemeClr val="accent1"/>
                </a:solidFill>
              </a:defRPr>
            </a:lvl2pPr>
            <a:lvl3pPr lvl="2" rtl="0" algn="ctr">
              <a:spcBef>
                <a:spcPts val="0"/>
              </a:spcBef>
              <a:spcAft>
                <a:spcPts val="0"/>
              </a:spcAft>
              <a:buClr>
                <a:schemeClr val="accent1"/>
              </a:buClr>
              <a:buSzPts val="3600"/>
              <a:buNone/>
              <a:defRPr sz="3600">
                <a:solidFill>
                  <a:schemeClr val="accent1"/>
                </a:solidFill>
              </a:defRPr>
            </a:lvl3pPr>
            <a:lvl4pPr lvl="3" rtl="0" algn="ctr">
              <a:spcBef>
                <a:spcPts val="0"/>
              </a:spcBef>
              <a:spcAft>
                <a:spcPts val="0"/>
              </a:spcAft>
              <a:buClr>
                <a:schemeClr val="accent1"/>
              </a:buClr>
              <a:buSzPts val="3600"/>
              <a:buNone/>
              <a:defRPr sz="3600">
                <a:solidFill>
                  <a:schemeClr val="accent1"/>
                </a:solidFill>
              </a:defRPr>
            </a:lvl4pPr>
            <a:lvl5pPr lvl="4" rtl="0" algn="ctr">
              <a:spcBef>
                <a:spcPts val="0"/>
              </a:spcBef>
              <a:spcAft>
                <a:spcPts val="0"/>
              </a:spcAft>
              <a:buClr>
                <a:schemeClr val="accent1"/>
              </a:buClr>
              <a:buSzPts val="3600"/>
              <a:buNone/>
              <a:defRPr sz="3600">
                <a:solidFill>
                  <a:schemeClr val="accent1"/>
                </a:solidFill>
              </a:defRPr>
            </a:lvl5pPr>
            <a:lvl6pPr lvl="5" rtl="0" algn="ctr">
              <a:spcBef>
                <a:spcPts val="0"/>
              </a:spcBef>
              <a:spcAft>
                <a:spcPts val="0"/>
              </a:spcAft>
              <a:buClr>
                <a:schemeClr val="accent1"/>
              </a:buClr>
              <a:buSzPts val="3600"/>
              <a:buNone/>
              <a:defRPr sz="3600">
                <a:solidFill>
                  <a:schemeClr val="accent1"/>
                </a:solidFill>
              </a:defRPr>
            </a:lvl6pPr>
            <a:lvl7pPr lvl="6" rtl="0" algn="ctr">
              <a:spcBef>
                <a:spcPts val="0"/>
              </a:spcBef>
              <a:spcAft>
                <a:spcPts val="0"/>
              </a:spcAft>
              <a:buClr>
                <a:schemeClr val="accent1"/>
              </a:buClr>
              <a:buSzPts val="3600"/>
              <a:buNone/>
              <a:defRPr sz="3600">
                <a:solidFill>
                  <a:schemeClr val="accent1"/>
                </a:solidFill>
              </a:defRPr>
            </a:lvl7pPr>
            <a:lvl8pPr lvl="7" rtl="0" algn="ctr">
              <a:spcBef>
                <a:spcPts val="0"/>
              </a:spcBef>
              <a:spcAft>
                <a:spcPts val="0"/>
              </a:spcAft>
              <a:buClr>
                <a:schemeClr val="accent1"/>
              </a:buClr>
              <a:buSzPts val="3600"/>
              <a:buNone/>
              <a:defRPr sz="3600">
                <a:solidFill>
                  <a:schemeClr val="accent1"/>
                </a:solidFill>
              </a:defRPr>
            </a:lvl8pPr>
            <a:lvl9pPr lvl="8" rtl="0" algn="ctr">
              <a:spcBef>
                <a:spcPts val="0"/>
              </a:spcBef>
              <a:spcAft>
                <a:spcPts val="0"/>
              </a:spcAft>
              <a:buClr>
                <a:schemeClr val="accent1"/>
              </a:buClr>
              <a:buSzPts val="3600"/>
              <a:buNone/>
              <a:defRPr sz="3600">
                <a:solidFill>
                  <a:schemeClr val="accent1"/>
                </a:solidFill>
              </a:defRPr>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 Six Columns 3">
  <p:cSld name="TITLE_AND_BODY_1_1_2">
    <p:spTree>
      <p:nvGrpSpPr>
        <p:cNvPr id="282" name="Shape 282"/>
        <p:cNvGrpSpPr/>
        <p:nvPr/>
      </p:nvGrpSpPr>
      <p:grpSpPr>
        <a:xfrm>
          <a:off x="0" y="0"/>
          <a:ext cx="0" cy="0"/>
          <a:chOff x="0" y="0"/>
          <a:chExt cx="0" cy="0"/>
        </a:xfrm>
      </p:grpSpPr>
      <p:sp>
        <p:nvSpPr>
          <p:cNvPr id="283" name="Google Shape;283;p15"/>
          <p:cNvSpPr txBox="1"/>
          <p:nvPr>
            <p:ph type="title"/>
          </p:nvPr>
        </p:nvSpPr>
        <p:spPr>
          <a:xfrm>
            <a:off x="1341438" y="1619688"/>
            <a:ext cx="17805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84" name="Google Shape;284;p15"/>
          <p:cNvSpPr txBox="1"/>
          <p:nvPr>
            <p:ph idx="1" type="subTitle"/>
          </p:nvPr>
        </p:nvSpPr>
        <p:spPr>
          <a:xfrm>
            <a:off x="1121099" y="1888750"/>
            <a:ext cx="20010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85" name="Google Shape;285;p15"/>
          <p:cNvSpPr txBox="1"/>
          <p:nvPr>
            <p:ph idx="2" type="title"/>
          </p:nvPr>
        </p:nvSpPr>
        <p:spPr>
          <a:xfrm>
            <a:off x="3679763" y="1619688"/>
            <a:ext cx="17805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86" name="Google Shape;286;p15"/>
          <p:cNvSpPr txBox="1"/>
          <p:nvPr>
            <p:ph idx="3" type="subTitle"/>
          </p:nvPr>
        </p:nvSpPr>
        <p:spPr>
          <a:xfrm>
            <a:off x="3459413" y="1888738"/>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87" name="Google Shape;287;p15"/>
          <p:cNvSpPr txBox="1"/>
          <p:nvPr>
            <p:ph idx="4" type="title"/>
          </p:nvPr>
        </p:nvSpPr>
        <p:spPr>
          <a:xfrm>
            <a:off x="6022066" y="1619688"/>
            <a:ext cx="17805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88" name="Google Shape;288;p15"/>
          <p:cNvSpPr txBox="1"/>
          <p:nvPr>
            <p:ph idx="5" type="subTitle"/>
          </p:nvPr>
        </p:nvSpPr>
        <p:spPr>
          <a:xfrm>
            <a:off x="5974075" y="1888750"/>
            <a:ext cx="18285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89" name="Google Shape;289;p15"/>
          <p:cNvSpPr txBox="1"/>
          <p:nvPr>
            <p:ph idx="6" type="title"/>
          </p:nvPr>
        </p:nvSpPr>
        <p:spPr>
          <a:xfrm>
            <a:off x="1341438" y="3332950"/>
            <a:ext cx="17805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90" name="Google Shape;290;p15"/>
          <p:cNvSpPr txBox="1"/>
          <p:nvPr>
            <p:ph idx="7" type="subTitle"/>
          </p:nvPr>
        </p:nvSpPr>
        <p:spPr>
          <a:xfrm>
            <a:off x="1231188" y="3602200"/>
            <a:ext cx="20010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91" name="Google Shape;291;p15"/>
          <p:cNvSpPr txBox="1"/>
          <p:nvPr>
            <p:ph idx="8" type="title"/>
          </p:nvPr>
        </p:nvSpPr>
        <p:spPr>
          <a:xfrm>
            <a:off x="3679763" y="3332950"/>
            <a:ext cx="17805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92" name="Google Shape;292;p15"/>
          <p:cNvSpPr txBox="1"/>
          <p:nvPr>
            <p:ph idx="9" type="subTitle"/>
          </p:nvPr>
        </p:nvSpPr>
        <p:spPr>
          <a:xfrm>
            <a:off x="3569525" y="3602200"/>
            <a:ext cx="20010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93" name="Google Shape;293;p15"/>
          <p:cNvSpPr txBox="1"/>
          <p:nvPr>
            <p:ph idx="13" type="title"/>
          </p:nvPr>
        </p:nvSpPr>
        <p:spPr>
          <a:xfrm>
            <a:off x="6022066" y="3332950"/>
            <a:ext cx="17805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94" name="Google Shape;294;p15"/>
          <p:cNvSpPr txBox="1"/>
          <p:nvPr>
            <p:ph idx="14" type="subTitle"/>
          </p:nvPr>
        </p:nvSpPr>
        <p:spPr>
          <a:xfrm>
            <a:off x="5938150" y="3602200"/>
            <a:ext cx="19485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95" name="Google Shape;295;p15"/>
          <p:cNvSpPr txBox="1"/>
          <p:nvPr>
            <p:ph idx="15" type="title"/>
          </p:nvPr>
        </p:nvSpPr>
        <p:spPr>
          <a:xfrm>
            <a:off x="559350" y="547054"/>
            <a:ext cx="8025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96" name="Google Shape;296;p15"/>
          <p:cNvPicPr preferRelativeResize="0"/>
          <p:nvPr/>
        </p:nvPicPr>
        <p:blipFill>
          <a:blip r:embed="rId2">
            <a:alphaModFix/>
          </a:blip>
          <a:stretch>
            <a:fillRect/>
          </a:stretch>
        </p:blipFill>
        <p:spPr>
          <a:xfrm rot="-6833308">
            <a:off x="-59062" y="2680837"/>
            <a:ext cx="1488649" cy="1487301"/>
          </a:xfrm>
          <a:prstGeom prst="rect">
            <a:avLst/>
          </a:prstGeom>
          <a:noFill/>
          <a:ln>
            <a:noFill/>
          </a:ln>
        </p:spPr>
      </p:pic>
      <p:grpSp>
        <p:nvGrpSpPr>
          <p:cNvPr id="297" name="Google Shape;297;p15"/>
          <p:cNvGrpSpPr/>
          <p:nvPr/>
        </p:nvGrpSpPr>
        <p:grpSpPr>
          <a:xfrm flipH="1" rot="10800000">
            <a:off x="278563" y="139404"/>
            <a:ext cx="8952139" cy="4573599"/>
            <a:chOff x="278563" y="609714"/>
            <a:chExt cx="8952139" cy="4573599"/>
          </a:xfrm>
        </p:grpSpPr>
        <p:sp>
          <p:nvSpPr>
            <p:cNvPr id="298" name="Google Shape;298;p15"/>
            <p:cNvSpPr/>
            <p:nvPr/>
          </p:nvSpPr>
          <p:spPr>
            <a:xfrm>
              <a:off x="278563" y="4160790"/>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5"/>
            <p:cNvSpPr/>
            <p:nvPr/>
          </p:nvSpPr>
          <p:spPr>
            <a:xfrm>
              <a:off x="8272708" y="17453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5"/>
            <p:cNvSpPr/>
            <p:nvPr/>
          </p:nvSpPr>
          <p:spPr>
            <a:xfrm>
              <a:off x="421753" y="494258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5"/>
            <p:cNvSpPr/>
            <p:nvPr/>
          </p:nvSpPr>
          <p:spPr>
            <a:xfrm>
              <a:off x="737305" y="477566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5"/>
            <p:cNvSpPr/>
            <p:nvPr/>
          </p:nvSpPr>
          <p:spPr>
            <a:xfrm>
              <a:off x="8032998" y="609714"/>
              <a:ext cx="239690" cy="213100"/>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5"/>
            <p:cNvSpPr/>
            <p:nvPr/>
          </p:nvSpPr>
          <p:spPr>
            <a:xfrm>
              <a:off x="8991012" y="198603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5"/>
            <p:cNvSpPr/>
            <p:nvPr/>
          </p:nvSpPr>
          <p:spPr>
            <a:xfrm>
              <a:off x="8560197" y="96208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05" name="Google Shape;305;p15"/>
          <p:cNvPicPr preferRelativeResize="0"/>
          <p:nvPr/>
        </p:nvPicPr>
        <p:blipFill>
          <a:blip r:embed="rId3">
            <a:alphaModFix/>
          </a:blip>
          <a:stretch>
            <a:fillRect/>
          </a:stretch>
        </p:blipFill>
        <p:spPr>
          <a:xfrm rot="-5400000">
            <a:off x="7248436" y="-1212134"/>
            <a:ext cx="3198924" cy="319892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 Six Columns 4">
  <p:cSld name="TITLE_AND_BODY_1_1_1">
    <p:spTree>
      <p:nvGrpSpPr>
        <p:cNvPr id="306" name="Shape 306"/>
        <p:cNvGrpSpPr/>
        <p:nvPr/>
      </p:nvGrpSpPr>
      <p:grpSpPr>
        <a:xfrm>
          <a:off x="0" y="0"/>
          <a:ext cx="0" cy="0"/>
          <a:chOff x="0" y="0"/>
          <a:chExt cx="0" cy="0"/>
        </a:xfrm>
      </p:grpSpPr>
      <p:sp>
        <p:nvSpPr>
          <p:cNvPr id="307" name="Google Shape;307;p16"/>
          <p:cNvSpPr txBox="1"/>
          <p:nvPr>
            <p:ph type="title"/>
          </p:nvPr>
        </p:nvSpPr>
        <p:spPr>
          <a:xfrm>
            <a:off x="1123125" y="1896175"/>
            <a:ext cx="22212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08" name="Google Shape;308;p16"/>
          <p:cNvSpPr txBox="1"/>
          <p:nvPr>
            <p:ph idx="1" type="subTitle"/>
          </p:nvPr>
        </p:nvSpPr>
        <p:spPr>
          <a:xfrm>
            <a:off x="1123075" y="2165225"/>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9" name="Google Shape;309;p16"/>
          <p:cNvSpPr txBox="1"/>
          <p:nvPr>
            <p:ph idx="2" type="title"/>
          </p:nvPr>
        </p:nvSpPr>
        <p:spPr>
          <a:xfrm>
            <a:off x="3463398" y="1896175"/>
            <a:ext cx="22212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10" name="Google Shape;310;p16"/>
          <p:cNvSpPr txBox="1"/>
          <p:nvPr>
            <p:ph idx="3" type="subTitle"/>
          </p:nvPr>
        </p:nvSpPr>
        <p:spPr>
          <a:xfrm>
            <a:off x="3463409" y="2165225"/>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1" name="Google Shape;311;p16"/>
          <p:cNvSpPr txBox="1"/>
          <p:nvPr>
            <p:ph idx="4" type="title"/>
          </p:nvPr>
        </p:nvSpPr>
        <p:spPr>
          <a:xfrm>
            <a:off x="5803725" y="1896175"/>
            <a:ext cx="2221200" cy="269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12" name="Google Shape;312;p16"/>
          <p:cNvSpPr txBox="1"/>
          <p:nvPr>
            <p:ph idx="5" type="subTitle"/>
          </p:nvPr>
        </p:nvSpPr>
        <p:spPr>
          <a:xfrm>
            <a:off x="5803704" y="2165225"/>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3" name="Google Shape;313;p16"/>
          <p:cNvSpPr txBox="1"/>
          <p:nvPr>
            <p:ph idx="6" type="title"/>
          </p:nvPr>
        </p:nvSpPr>
        <p:spPr>
          <a:xfrm>
            <a:off x="1123175" y="3676625"/>
            <a:ext cx="22212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14" name="Google Shape;314;p16"/>
          <p:cNvSpPr txBox="1"/>
          <p:nvPr>
            <p:ph idx="7" type="subTitle"/>
          </p:nvPr>
        </p:nvSpPr>
        <p:spPr>
          <a:xfrm>
            <a:off x="1123075" y="3945875"/>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5" name="Google Shape;315;p16"/>
          <p:cNvSpPr txBox="1"/>
          <p:nvPr>
            <p:ph idx="8" type="title"/>
          </p:nvPr>
        </p:nvSpPr>
        <p:spPr>
          <a:xfrm>
            <a:off x="3463413" y="3676625"/>
            <a:ext cx="22212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16" name="Google Shape;316;p16"/>
          <p:cNvSpPr txBox="1"/>
          <p:nvPr>
            <p:ph idx="9" type="subTitle"/>
          </p:nvPr>
        </p:nvSpPr>
        <p:spPr>
          <a:xfrm>
            <a:off x="3463409" y="3945875"/>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7" name="Google Shape;317;p16"/>
          <p:cNvSpPr txBox="1"/>
          <p:nvPr>
            <p:ph idx="13" type="title"/>
          </p:nvPr>
        </p:nvSpPr>
        <p:spPr>
          <a:xfrm>
            <a:off x="5803725" y="3676625"/>
            <a:ext cx="2221200" cy="269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18" name="Google Shape;318;p16"/>
          <p:cNvSpPr txBox="1"/>
          <p:nvPr>
            <p:ph idx="14" type="subTitle"/>
          </p:nvPr>
        </p:nvSpPr>
        <p:spPr>
          <a:xfrm>
            <a:off x="5803704" y="3945875"/>
            <a:ext cx="2221200" cy="6606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9" name="Google Shape;319;p16"/>
          <p:cNvSpPr txBox="1"/>
          <p:nvPr>
            <p:ph idx="15" type="title"/>
          </p:nvPr>
        </p:nvSpPr>
        <p:spPr>
          <a:xfrm>
            <a:off x="559350" y="547054"/>
            <a:ext cx="8025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320" name="Google Shape;320;p16"/>
          <p:cNvPicPr preferRelativeResize="0"/>
          <p:nvPr/>
        </p:nvPicPr>
        <p:blipFill>
          <a:blip r:embed="rId2">
            <a:alphaModFix/>
          </a:blip>
          <a:stretch>
            <a:fillRect/>
          </a:stretch>
        </p:blipFill>
        <p:spPr>
          <a:xfrm rot="-6833308">
            <a:off x="18001" y="312962"/>
            <a:ext cx="1488649" cy="1487301"/>
          </a:xfrm>
          <a:prstGeom prst="rect">
            <a:avLst/>
          </a:prstGeom>
          <a:noFill/>
          <a:ln>
            <a:noFill/>
          </a:ln>
        </p:spPr>
      </p:pic>
      <p:pic>
        <p:nvPicPr>
          <p:cNvPr id="321" name="Google Shape;321;p16"/>
          <p:cNvPicPr preferRelativeResize="0"/>
          <p:nvPr/>
        </p:nvPicPr>
        <p:blipFill>
          <a:blip r:embed="rId2">
            <a:alphaModFix/>
          </a:blip>
          <a:stretch>
            <a:fillRect/>
          </a:stretch>
        </p:blipFill>
        <p:spPr>
          <a:xfrm rot="-2105589">
            <a:off x="8042851" y="3685787"/>
            <a:ext cx="1488649" cy="1487302"/>
          </a:xfrm>
          <a:prstGeom prst="rect">
            <a:avLst/>
          </a:prstGeom>
          <a:noFill/>
          <a:ln>
            <a:noFill/>
          </a:ln>
        </p:spPr>
      </p:pic>
      <p:sp>
        <p:nvSpPr>
          <p:cNvPr id="322" name="Google Shape;322;p16"/>
          <p:cNvSpPr/>
          <p:nvPr/>
        </p:nvSpPr>
        <p:spPr>
          <a:xfrm flipH="1" rot="10800000">
            <a:off x="1977905" y="25590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6"/>
          <p:cNvSpPr/>
          <p:nvPr/>
        </p:nvSpPr>
        <p:spPr>
          <a:xfrm flipH="1" rot="10800000">
            <a:off x="407630" y="300133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6"/>
          <p:cNvSpPr/>
          <p:nvPr/>
        </p:nvSpPr>
        <p:spPr>
          <a:xfrm flipH="1" rot="10800000">
            <a:off x="8762155" y="203833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5" name="Google Shape;325;p16"/>
          <p:cNvPicPr preferRelativeResize="0"/>
          <p:nvPr/>
        </p:nvPicPr>
        <p:blipFill>
          <a:blip r:embed="rId3">
            <a:alphaModFix/>
          </a:blip>
          <a:stretch>
            <a:fillRect/>
          </a:stretch>
        </p:blipFill>
        <p:spPr>
          <a:xfrm rot="-5400000">
            <a:off x="6350476" y="-2708176"/>
            <a:ext cx="4873401" cy="4873401"/>
          </a:xfrm>
          <a:prstGeom prst="rect">
            <a:avLst/>
          </a:prstGeom>
          <a:noFill/>
          <a:ln>
            <a:noFill/>
          </a:ln>
        </p:spPr>
      </p:pic>
      <p:pic>
        <p:nvPicPr>
          <p:cNvPr id="326" name="Google Shape;326;p16"/>
          <p:cNvPicPr preferRelativeResize="0"/>
          <p:nvPr/>
        </p:nvPicPr>
        <p:blipFill>
          <a:blip r:embed="rId3">
            <a:alphaModFix/>
          </a:blip>
          <a:stretch>
            <a:fillRect/>
          </a:stretch>
        </p:blipFill>
        <p:spPr>
          <a:xfrm rot="-504830">
            <a:off x="-1152099" y="3783249"/>
            <a:ext cx="2865199" cy="2865199"/>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 1">
  <p:cSld name="CUSTOM_14">
    <p:spTree>
      <p:nvGrpSpPr>
        <p:cNvPr id="327" name="Shape 327"/>
        <p:cNvGrpSpPr/>
        <p:nvPr/>
      </p:nvGrpSpPr>
      <p:grpSpPr>
        <a:xfrm>
          <a:off x="0" y="0"/>
          <a:ext cx="0" cy="0"/>
          <a:chOff x="0" y="0"/>
          <a:chExt cx="0" cy="0"/>
        </a:xfrm>
      </p:grpSpPr>
      <p:sp>
        <p:nvSpPr>
          <p:cNvPr id="328" name="Google Shape;328;p17"/>
          <p:cNvSpPr txBox="1"/>
          <p:nvPr>
            <p:ph idx="1" type="subTitle"/>
          </p:nvPr>
        </p:nvSpPr>
        <p:spPr>
          <a:xfrm>
            <a:off x="701600" y="1458372"/>
            <a:ext cx="3677100" cy="205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Char char="●"/>
              <a:defRPr sz="1400"/>
            </a:lvl1pPr>
            <a:lvl2pPr lvl="1" rtl="0" algn="ctr">
              <a:lnSpc>
                <a:spcPct val="100000"/>
              </a:lnSpc>
              <a:spcBef>
                <a:spcPts val="0"/>
              </a:spcBef>
              <a:spcAft>
                <a:spcPts val="0"/>
              </a:spcAft>
              <a:buSzPts val="1400"/>
              <a:buChar char="○"/>
              <a:defRPr sz="2100"/>
            </a:lvl2pPr>
            <a:lvl3pPr lvl="2" rtl="0" algn="ctr">
              <a:lnSpc>
                <a:spcPct val="100000"/>
              </a:lnSpc>
              <a:spcBef>
                <a:spcPts val="0"/>
              </a:spcBef>
              <a:spcAft>
                <a:spcPts val="0"/>
              </a:spcAft>
              <a:buSzPts val="1400"/>
              <a:buChar char="■"/>
              <a:defRPr sz="2100"/>
            </a:lvl3pPr>
            <a:lvl4pPr lvl="3" rtl="0" algn="ctr">
              <a:lnSpc>
                <a:spcPct val="100000"/>
              </a:lnSpc>
              <a:spcBef>
                <a:spcPts val="0"/>
              </a:spcBef>
              <a:spcAft>
                <a:spcPts val="0"/>
              </a:spcAft>
              <a:buSzPts val="1400"/>
              <a:buChar char="●"/>
              <a:defRPr sz="2100"/>
            </a:lvl4pPr>
            <a:lvl5pPr lvl="4" rtl="0" algn="ctr">
              <a:lnSpc>
                <a:spcPct val="100000"/>
              </a:lnSpc>
              <a:spcBef>
                <a:spcPts val="0"/>
              </a:spcBef>
              <a:spcAft>
                <a:spcPts val="0"/>
              </a:spcAft>
              <a:buSzPts val="1400"/>
              <a:buChar char="○"/>
              <a:defRPr sz="2100"/>
            </a:lvl5pPr>
            <a:lvl6pPr lvl="5" rtl="0" algn="ctr">
              <a:lnSpc>
                <a:spcPct val="100000"/>
              </a:lnSpc>
              <a:spcBef>
                <a:spcPts val="0"/>
              </a:spcBef>
              <a:spcAft>
                <a:spcPts val="0"/>
              </a:spcAft>
              <a:buSzPts val="1400"/>
              <a:buChar char="■"/>
              <a:defRPr sz="2100"/>
            </a:lvl6pPr>
            <a:lvl7pPr lvl="6" rtl="0" algn="ctr">
              <a:lnSpc>
                <a:spcPct val="100000"/>
              </a:lnSpc>
              <a:spcBef>
                <a:spcPts val="0"/>
              </a:spcBef>
              <a:spcAft>
                <a:spcPts val="0"/>
              </a:spcAft>
              <a:buSzPts val="1400"/>
              <a:buChar char="●"/>
              <a:defRPr sz="2100"/>
            </a:lvl7pPr>
            <a:lvl8pPr lvl="7" rtl="0" algn="ctr">
              <a:lnSpc>
                <a:spcPct val="100000"/>
              </a:lnSpc>
              <a:spcBef>
                <a:spcPts val="0"/>
              </a:spcBef>
              <a:spcAft>
                <a:spcPts val="0"/>
              </a:spcAft>
              <a:buSzPts val="1400"/>
              <a:buChar char="○"/>
              <a:defRPr sz="2100"/>
            </a:lvl8pPr>
            <a:lvl9pPr lvl="8" rtl="0" algn="ctr">
              <a:lnSpc>
                <a:spcPct val="100000"/>
              </a:lnSpc>
              <a:spcBef>
                <a:spcPts val="0"/>
              </a:spcBef>
              <a:spcAft>
                <a:spcPts val="0"/>
              </a:spcAft>
              <a:buSzPts val="1400"/>
              <a:buChar char="■"/>
              <a:defRPr sz="2100"/>
            </a:lvl9pPr>
          </a:lstStyle>
          <a:p/>
        </p:txBody>
      </p:sp>
      <p:sp>
        <p:nvSpPr>
          <p:cNvPr id="329" name="Google Shape;329;p17"/>
          <p:cNvSpPr txBox="1"/>
          <p:nvPr>
            <p:ph idx="2" type="subTitle"/>
          </p:nvPr>
        </p:nvSpPr>
        <p:spPr>
          <a:xfrm>
            <a:off x="4765450" y="1458450"/>
            <a:ext cx="3537000" cy="205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Char char="●"/>
              <a:defRPr sz="1400"/>
            </a:lvl1pPr>
            <a:lvl2pPr lvl="1" rtl="0" algn="ctr">
              <a:lnSpc>
                <a:spcPct val="100000"/>
              </a:lnSpc>
              <a:spcBef>
                <a:spcPts val="0"/>
              </a:spcBef>
              <a:spcAft>
                <a:spcPts val="0"/>
              </a:spcAft>
              <a:buSzPts val="1400"/>
              <a:buChar char="○"/>
              <a:defRPr sz="2100"/>
            </a:lvl2pPr>
            <a:lvl3pPr lvl="2" rtl="0" algn="ctr">
              <a:lnSpc>
                <a:spcPct val="100000"/>
              </a:lnSpc>
              <a:spcBef>
                <a:spcPts val="0"/>
              </a:spcBef>
              <a:spcAft>
                <a:spcPts val="0"/>
              </a:spcAft>
              <a:buSzPts val="1400"/>
              <a:buChar char="■"/>
              <a:defRPr sz="2100"/>
            </a:lvl3pPr>
            <a:lvl4pPr lvl="3" rtl="0" algn="ctr">
              <a:lnSpc>
                <a:spcPct val="100000"/>
              </a:lnSpc>
              <a:spcBef>
                <a:spcPts val="0"/>
              </a:spcBef>
              <a:spcAft>
                <a:spcPts val="0"/>
              </a:spcAft>
              <a:buSzPts val="1400"/>
              <a:buChar char="●"/>
              <a:defRPr sz="2100"/>
            </a:lvl4pPr>
            <a:lvl5pPr lvl="4" rtl="0" algn="ctr">
              <a:lnSpc>
                <a:spcPct val="100000"/>
              </a:lnSpc>
              <a:spcBef>
                <a:spcPts val="0"/>
              </a:spcBef>
              <a:spcAft>
                <a:spcPts val="0"/>
              </a:spcAft>
              <a:buSzPts val="1400"/>
              <a:buChar char="○"/>
              <a:defRPr sz="2100"/>
            </a:lvl5pPr>
            <a:lvl6pPr lvl="5" rtl="0" algn="ctr">
              <a:lnSpc>
                <a:spcPct val="100000"/>
              </a:lnSpc>
              <a:spcBef>
                <a:spcPts val="0"/>
              </a:spcBef>
              <a:spcAft>
                <a:spcPts val="0"/>
              </a:spcAft>
              <a:buSzPts val="1400"/>
              <a:buChar char="■"/>
              <a:defRPr sz="2100"/>
            </a:lvl6pPr>
            <a:lvl7pPr lvl="6" rtl="0" algn="ctr">
              <a:lnSpc>
                <a:spcPct val="100000"/>
              </a:lnSpc>
              <a:spcBef>
                <a:spcPts val="0"/>
              </a:spcBef>
              <a:spcAft>
                <a:spcPts val="0"/>
              </a:spcAft>
              <a:buSzPts val="1400"/>
              <a:buChar char="●"/>
              <a:defRPr sz="2100"/>
            </a:lvl7pPr>
            <a:lvl8pPr lvl="7" rtl="0" algn="ctr">
              <a:lnSpc>
                <a:spcPct val="100000"/>
              </a:lnSpc>
              <a:spcBef>
                <a:spcPts val="0"/>
              </a:spcBef>
              <a:spcAft>
                <a:spcPts val="0"/>
              </a:spcAft>
              <a:buSzPts val="1400"/>
              <a:buChar char="○"/>
              <a:defRPr sz="2100"/>
            </a:lvl8pPr>
            <a:lvl9pPr lvl="8" rtl="0" algn="ctr">
              <a:lnSpc>
                <a:spcPct val="100000"/>
              </a:lnSpc>
              <a:spcBef>
                <a:spcPts val="0"/>
              </a:spcBef>
              <a:spcAft>
                <a:spcPts val="0"/>
              </a:spcAft>
              <a:buSzPts val="1400"/>
              <a:buChar char="■"/>
              <a:defRPr sz="2100"/>
            </a:lvl9pPr>
          </a:lstStyle>
          <a:p/>
        </p:txBody>
      </p:sp>
      <p:sp>
        <p:nvSpPr>
          <p:cNvPr id="330" name="Google Shape;330;p17"/>
          <p:cNvSpPr txBox="1"/>
          <p:nvPr>
            <p:ph type="title"/>
          </p:nvPr>
        </p:nvSpPr>
        <p:spPr>
          <a:xfrm>
            <a:off x="1960500" y="541775"/>
            <a:ext cx="5223000" cy="638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rgbClr val="FFFFFF"/>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331" name="Google Shape;331;p17"/>
          <p:cNvSpPr/>
          <p:nvPr/>
        </p:nvSpPr>
        <p:spPr>
          <a:xfrm rot="311890">
            <a:off x="3091047" y="4391824"/>
            <a:ext cx="239692" cy="240733"/>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2" name="Google Shape;332;p17"/>
          <p:cNvPicPr preferRelativeResize="0"/>
          <p:nvPr/>
        </p:nvPicPr>
        <p:blipFill>
          <a:blip r:embed="rId2">
            <a:alphaModFix/>
          </a:blip>
          <a:stretch>
            <a:fillRect/>
          </a:stretch>
        </p:blipFill>
        <p:spPr>
          <a:xfrm>
            <a:off x="3283101" y="3775749"/>
            <a:ext cx="1288725" cy="1288725"/>
          </a:xfrm>
          <a:prstGeom prst="rect">
            <a:avLst/>
          </a:prstGeom>
          <a:noFill/>
          <a:ln>
            <a:noFill/>
          </a:ln>
        </p:spPr>
      </p:pic>
      <p:pic>
        <p:nvPicPr>
          <p:cNvPr id="333" name="Google Shape;333;p17"/>
          <p:cNvPicPr preferRelativeResize="0"/>
          <p:nvPr/>
        </p:nvPicPr>
        <p:blipFill>
          <a:blip r:embed="rId3">
            <a:alphaModFix/>
          </a:blip>
          <a:stretch>
            <a:fillRect/>
          </a:stretch>
        </p:blipFill>
        <p:spPr>
          <a:xfrm rot="33">
            <a:off x="4340299" y="3637570"/>
            <a:ext cx="1565081" cy="1565081"/>
          </a:xfrm>
          <a:prstGeom prst="rect">
            <a:avLst/>
          </a:prstGeom>
          <a:noFill/>
          <a:ln>
            <a:noFill/>
          </a:ln>
        </p:spPr>
      </p:pic>
      <p:sp>
        <p:nvSpPr>
          <p:cNvPr id="334" name="Google Shape;334;p17"/>
          <p:cNvSpPr/>
          <p:nvPr/>
        </p:nvSpPr>
        <p:spPr>
          <a:xfrm rot="311925">
            <a:off x="196640" y="4391354"/>
            <a:ext cx="414425" cy="416148"/>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 name="Google Shape;335;p17"/>
          <p:cNvGrpSpPr/>
          <p:nvPr/>
        </p:nvGrpSpPr>
        <p:grpSpPr>
          <a:xfrm rot="-10488116">
            <a:off x="1167689" y="3809884"/>
            <a:ext cx="7677600" cy="1508069"/>
            <a:chOff x="1871356" y="339971"/>
            <a:chExt cx="7677504" cy="1508050"/>
          </a:xfrm>
        </p:grpSpPr>
        <p:grpSp>
          <p:nvGrpSpPr>
            <p:cNvPr id="336" name="Google Shape;336;p17"/>
            <p:cNvGrpSpPr/>
            <p:nvPr/>
          </p:nvGrpSpPr>
          <p:grpSpPr>
            <a:xfrm rot="10800000">
              <a:off x="2611176" y="339971"/>
              <a:ext cx="6937684" cy="1053340"/>
              <a:chOff x="3347515" y="3822634"/>
              <a:chExt cx="6937684" cy="1053340"/>
            </a:xfrm>
          </p:grpSpPr>
          <p:sp>
            <p:nvSpPr>
              <p:cNvPr id="337" name="Google Shape;337;p17"/>
              <p:cNvSpPr/>
              <p:nvPr/>
            </p:nvSpPr>
            <p:spPr>
              <a:xfrm>
                <a:off x="3347515" y="4635243"/>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7"/>
              <p:cNvSpPr/>
              <p:nvPr/>
            </p:nvSpPr>
            <p:spPr>
              <a:xfrm>
                <a:off x="9819820" y="3822634"/>
                <a:ext cx="465380" cy="467402"/>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7"/>
              <p:cNvSpPr/>
              <p:nvPr/>
            </p:nvSpPr>
            <p:spPr>
              <a:xfrm>
                <a:off x="8381779" y="382997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7"/>
              <p:cNvSpPr/>
              <p:nvPr/>
            </p:nvSpPr>
            <p:spPr>
              <a:xfrm>
                <a:off x="3560043" y="3935978"/>
                <a:ext cx="450068" cy="400090"/>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7"/>
              <p:cNvSpPr/>
              <p:nvPr/>
            </p:nvSpPr>
            <p:spPr>
              <a:xfrm>
                <a:off x="4270552" y="4305400"/>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7"/>
              <p:cNvSpPr/>
              <p:nvPr/>
            </p:nvSpPr>
            <p:spPr>
              <a:xfrm>
                <a:off x="8938211" y="3998227"/>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 name="Google Shape;343;p17"/>
            <p:cNvSpPr/>
            <p:nvPr/>
          </p:nvSpPr>
          <p:spPr>
            <a:xfrm rot="10800000">
              <a:off x="1871356" y="1607290"/>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1">
  <p:cSld name="TITLE_AND_BODY_1_2">
    <p:spTree>
      <p:nvGrpSpPr>
        <p:cNvPr id="344" name="Shape 344"/>
        <p:cNvGrpSpPr/>
        <p:nvPr/>
      </p:nvGrpSpPr>
      <p:grpSpPr>
        <a:xfrm>
          <a:off x="0" y="0"/>
          <a:ext cx="0" cy="0"/>
          <a:chOff x="0" y="0"/>
          <a:chExt cx="0" cy="0"/>
        </a:xfrm>
      </p:grpSpPr>
      <p:sp>
        <p:nvSpPr>
          <p:cNvPr id="345" name="Google Shape;345;p18"/>
          <p:cNvSpPr txBox="1"/>
          <p:nvPr>
            <p:ph type="title"/>
          </p:nvPr>
        </p:nvSpPr>
        <p:spPr>
          <a:xfrm>
            <a:off x="713225" y="54705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6" name="Google Shape;346;p18"/>
          <p:cNvSpPr txBox="1"/>
          <p:nvPr>
            <p:ph idx="2" type="title"/>
          </p:nvPr>
        </p:nvSpPr>
        <p:spPr>
          <a:xfrm>
            <a:off x="1036675" y="2952225"/>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47" name="Google Shape;347;p18"/>
          <p:cNvSpPr txBox="1"/>
          <p:nvPr>
            <p:ph idx="1" type="subTitle"/>
          </p:nvPr>
        </p:nvSpPr>
        <p:spPr>
          <a:xfrm>
            <a:off x="950425" y="3414850"/>
            <a:ext cx="19530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48" name="Google Shape;348;p18"/>
          <p:cNvSpPr txBox="1"/>
          <p:nvPr>
            <p:ph idx="3" type="title"/>
          </p:nvPr>
        </p:nvSpPr>
        <p:spPr>
          <a:xfrm>
            <a:off x="3681746" y="2952225"/>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49" name="Google Shape;349;p18"/>
          <p:cNvSpPr txBox="1"/>
          <p:nvPr>
            <p:ph idx="4" type="subTitle"/>
          </p:nvPr>
        </p:nvSpPr>
        <p:spPr>
          <a:xfrm>
            <a:off x="3595488" y="3414850"/>
            <a:ext cx="19530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50" name="Google Shape;350;p18"/>
          <p:cNvSpPr txBox="1"/>
          <p:nvPr>
            <p:ph idx="5" type="title"/>
          </p:nvPr>
        </p:nvSpPr>
        <p:spPr>
          <a:xfrm>
            <a:off x="6326825" y="2952225"/>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51" name="Google Shape;351;p18"/>
          <p:cNvSpPr txBox="1"/>
          <p:nvPr>
            <p:ph idx="6" type="subTitle"/>
          </p:nvPr>
        </p:nvSpPr>
        <p:spPr>
          <a:xfrm>
            <a:off x="6240575" y="3414850"/>
            <a:ext cx="19530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52" name="Google Shape;352;p18"/>
          <p:cNvGrpSpPr/>
          <p:nvPr/>
        </p:nvGrpSpPr>
        <p:grpSpPr>
          <a:xfrm rot="10800000">
            <a:off x="437681" y="215583"/>
            <a:ext cx="8344803" cy="4997365"/>
            <a:chOff x="2015431" y="-212228"/>
            <a:chExt cx="8344803" cy="4997365"/>
          </a:xfrm>
        </p:grpSpPr>
        <p:grpSp>
          <p:nvGrpSpPr>
            <p:cNvPr id="353" name="Google Shape;353;p18"/>
            <p:cNvGrpSpPr/>
            <p:nvPr/>
          </p:nvGrpSpPr>
          <p:grpSpPr>
            <a:xfrm rot="10800000">
              <a:off x="2015431" y="-212228"/>
              <a:ext cx="8344803" cy="4997365"/>
              <a:chOff x="2536141" y="430808"/>
              <a:chExt cx="8344803" cy="4997365"/>
            </a:xfrm>
          </p:grpSpPr>
          <p:sp>
            <p:nvSpPr>
              <p:cNvPr id="354" name="Google Shape;354;p18"/>
              <p:cNvSpPr/>
              <p:nvPr/>
            </p:nvSpPr>
            <p:spPr>
              <a:xfrm>
                <a:off x="4261788" y="551077"/>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8"/>
              <p:cNvSpPr/>
              <p:nvPr/>
            </p:nvSpPr>
            <p:spPr>
              <a:xfrm>
                <a:off x="10641254" y="109513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8"/>
              <p:cNvSpPr/>
              <p:nvPr/>
            </p:nvSpPr>
            <p:spPr>
              <a:xfrm>
                <a:off x="9195708" y="518744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8"/>
              <p:cNvSpPr/>
              <p:nvPr/>
            </p:nvSpPr>
            <p:spPr>
              <a:xfrm>
                <a:off x="3521880" y="78609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8"/>
              <p:cNvSpPr/>
              <p:nvPr/>
            </p:nvSpPr>
            <p:spPr>
              <a:xfrm>
                <a:off x="2536141" y="47465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8"/>
              <p:cNvSpPr/>
              <p:nvPr/>
            </p:nvSpPr>
            <p:spPr>
              <a:xfrm>
                <a:off x="6641637" y="43080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 name="Google Shape;360;p18"/>
            <p:cNvSpPr/>
            <p:nvPr/>
          </p:nvSpPr>
          <p:spPr>
            <a:xfrm rot="10800000">
              <a:off x="2255106" y="4120828"/>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2">
  <p:cSld name="TITLE_AND_BODY_1_2_1">
    <p:spTree>
      <p:nvGrpSpPr>
        <p:cNvPr id="361" name="Shape 361"/>
        <p:cNvGrpSpPr/>
        <p:nvPr/>
      </p:nvGrpSpPr>
      <p:grpSpPr>
        <a:xfrm>
          <a:off x="0" y="0"/>
          <a:ext cx="0" cy="0"/>
          <a:chOff x="0" y="0"/>
          <a:chExt cx="0" cy="0"/>
        </a:xfrm>
      </p:grpSpPr>
      <p:sp>
        <p:nvSpPr>
          <p:cNvPr id="362" name="Google Shape;362;p19"/>
          <p:cNvSpPr txBox="1"/>
          <p:nvPr>
            <p:ph type="title"/>
          </p:nvPr>
        </p:nvSpPr>
        <p:spPr>
          <a:xfrm>
            <a:off x="713225" y="54705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63" name="Google Shape;363;p19"/>
          <p:cNvSpPr txBox="1"/>
          <p:nvPr>
            <p:ph idx="2" type="title"/>
          </p:nvPr>
        </p:nvSpPr>
        <p:spPr>
          <a:xfrm>
            <a:off x="1036675" y="3116450"/>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l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64" name="Google Shape;364;p19"/>
          <p:cNvSpPr txBox="1"/>
          <p:nvPr>
            <p:ph idx="1" type="subTitle"/>
          </p:nvPr>
        </p:nvSpPr>
        <p:spPr>
          <a:xfrm>
            <a:off x="673700" y="3579075"/>
            <a:ext cx="25065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2"/>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5" name="Google Shape;365;p19"/>
          <p:cNvSpPr txBox="1"/>
          <p:nvPr>
            <p:ph idx="3" type="title"/>
          </p:nvPr>
        </p:nvSpPr>
        <p:spPr>
          <a:xfrm>
            <a:off x="3681746" y="3116450"/>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l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66" name="Google Shape;366;p19"/>
          <p:cNvSpPr txBox="1"/>
          <p:nvPr>
            <p:ph idx="4" type="subTitle"/>
          </p:nvPr>
        </p:nvSpPr>
        <p:spPr>
          <a:xfrm>
            <a:off x="3318737" y="3579075"/>
            <a:ext cx="25065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2"/>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7" name="Google Shape;367;p19"/>
          <p:cNvSpPr txBox="1"/>
          <p:nvPr>
            <p:ph idx="5" type="title"/>
          </p:nvPr>
        </p:nvSpPr>
        <p:spPr>
          <a:xfrm>
            <a:off x="6326825" y="3116450"/>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solidFill>
                  <a:schemeClr val="lt2"/>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68" name="Google Shape;368;p19"/>
          <p:cNvSpPr txBox="1"/>
          <p:nvPr>
            <p:ph idx="6" type="subTitle"/>
          </p:nvPr>
        </p:nvSpPr>
        <p:spPr>
          <a:xfrm>
            <a:off x="5963825" y="3579075"/>
            <a:ext cx="25065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2"/>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pic>
        <p:nvPicPr>
          <p:cNvPr id="369" name="Google Shape;369;p19"/>
          <p:cNvPicPr preferRelativeResize="0"/>
          <p:nvPr/>
        </p:nvPicPr>
        <p:blipFill>
          <a:blip r:embed="rId2">
            <a:alphaModFix/>
          </a:blip>
          <a:stretch>
            <a:fillRect/>
          </a:stretch>
        </p:blipFill>
        <p:spPr>
          <a:xfrm rot="952215">
            <a:off x="-924933" y="3295779"/>
            <a:ext cx="1896869" cy="1896866"/>
          </a:xfrm>
          <a:prstGeom prst="rect">
            <a:avLst/>
          </a:prstGeom>
          <a:noFill/>
          <a:ln>
            <a:noFill/>
          </a:ln>
        </p:spPr>
      </p:pic>
      <p:sp>
        <p:nvSpPr>
          <p:cNvPr id="370" name="Google Shape;370;p19"/>
          <p:cNvSpPr/>
          <p:nvPr/>
        </p:nvSpPr>
        <p:spPr>
          <a:xfrm rot="10800000">
            <a:off x="4452127" y="478692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9"/>
          <p:cNvSpPr/>
          <p:nvPr/>
        </p:nvSpPr>
        <p:spPr>
          <a:xfrm rot="10800000">
            <a:off x="281452" y="318820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9"/>
          <p:cNvSpPr/>
          <p:nvPr/>
        </p:nvSpPr>
        <p:spPr>
          <a:xfrm rot="10800000">
            <a:off x="8696077" y="41238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3">
  <p:cSld name="TITLE_AND_BODY_1_2_1_1">
    <p:spTree>
      <p:nvGrpSpPr>
        <p:cNvPr id="373" name="Shape 373"/>
        <p:cNvGrpSpPr/>
        <p:nvPr/>
      </p:nvGrpSpPr>
      <p:grpSpPr>
        <a:xfrm>
          <a:off x="0" y="0"/>
          <a:ext cx="0" cy="0"/>
          <a:chOff x="0" y="0"/>
          <a:chExt cx="0" cy="0"/>
        </a:xfrm>
      </p:grpSpPr>
      <p:pic>
        <p:nvPicPr>
          <p:cNvPr id="374" name="Google Shape;374;p20"/>
          <p:cNvPicPr preferRelativeResize="0"/>
          <p:nvPr/>
        </p:nvPicPr>
        <p:blipFill>
          <a:blip r:embed="rId2">
            <a:alphaModFix/>
          </a:blip>
          <a:stretch>
            <a:fillRect/>
          </a:stretch>
        </p:blipFill>
        <p:spPr>
          <a:xfrm rot="-5400000">
            <a:off x="-717350" y="1914102"/>
            <a:ext cx="5207398" cy="5207398"/>
          </a:xfrm>
          <a:prstGeom prst="rect">
            <a:avLst/>
          </a:prstGeom>
          <a:noFill/>
          <a:ln>
            <a:noFill/>
          </a:ln>
        </p:spPr>
      </p:pic>
      <p:pic>
        <p:nvPicPr>
          <p:cNvPr id="375" name="Google Shape;375;p20"/>
          <p:cNvPicPr preferRelativeResize="0"/>
          <p:nvPr/>
        </p:nvPicPr>
        <p:blipFill>
          <a:blip r:embed="rId3">
            <a:alphaModFix/>
          </a:blip>
          <a:stretch>
            <a:fillRect/>
          </a:stretch>
        </p:blipFill>
        <p:spPr>
          <a:xfrm rot="-6833308">
            <a:off x="4373101" y="-522463"/>
            <a:ext cx="1488649" cy="1487301"/>
          </a:xfrm>
          <a:prstGeom prst="rect">
            <a:avLst/>
          </a:prstGeom>
          <a:noFill/>
          <a:ln>
            <a:noFill/>
          </a:ln>
        </p:spPr>
      </p:pic>
      <p:sp>
        <p:nvSpPr>
          <p:cNvPr id="376" name="Google Shape;376;p20"/>
          <p:cNvSpPr/>
          <p:nvPr/>
        </p:nvSpPr>
        <p:spPr>
          <a:xfrm flipH="1" rot="10800000">
            <a:off x="7972680" y="54705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77" name="Google Shape;377;p20"/>
          <p:cNvPicPr preferRelativeResize="0"/>
          <p:nvPr/>
        </p:nvPicPr>
        <p:blipFill>
          <a:blip r:embed="rId3">
            <a:alphaModFix/>
          </a:blip>
          <a:stretch>
            <a:fillRect/>
          </a:stretch>
        </p:blipFill>
        <p:spPr>
          <a:xfrm rot="-6833326">
            <a:off x="8356489" y="3774236"/>
            <a:ext cx="1195123" cy="1194054"/>
          </a:xfrm>
          <a:prstGeom prst="rect">
            <a:avLst/>
          </a:prstGeom>
          <a:noFill/>
          <a:ln>
            <a:noFill/>
          </a:ln>
        </p:spPr>
      </p:pic>
      <p:sp>
        <p:nvSpPr>
          <p:cNvPr id="378" name="Google Shape;378;p20"/>
          <p:cNvSpPr/>
          <p:nvPr/>
        </p:nvSpPr>
        <p:spPr>
          <a:xfrm flipH="1" rot="10800000">
            <a:off x="581755" y="191410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0"/>
          <p:cNvSpPr/>
          <p:nvPr/>
        </p:nvSpPr>
        <p:spPr>
          <a:xfrm flipH="1" rot="10800000">
            <a:off x="3175105" y="24635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0"/>
          <p:cNvSpPr/>
          <p:nvPr/>
        </p:nvSpPr>
        <p:spPr>
          <a:xfrm flipH="1" rot="10800000">
            <a:off x="7590930" y="464485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0"/>
          <p:cNvSpPr/>
          <p:nvPr/>
        </p:nvSpPr>
        <p:spPr>
          <a:xfrm flipH="1" rot="10800000">
            <a:off x="8430730" y="2465220"/>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82" name="Google Shape;382;p20"/>
          <p:cNvPicPr preferRelativeResize="0"/>
          <p:nvPr/>
        </p:nvPicPr>
        <p:blipFill>
          <a:blip r:embed="rId3">
            <a:alphaModFix/>
          </a:blip>
          <a:stretch>
            <a:fillRect/>
          </a:stretch>
        </p:blipFill>
        <p:spPr>
          <a:xfrm rot="-6833326">
            <a:off x="-449136" y="-528814"/>
            <a:ext cx="1195123" cy="1194054"/>
          </a:xfrm>
          <a:prstGeom prst="rect">
            <a:avLst/>
          </a:prstGeom>
          <a:noFill/>
          <a:ln>
            <a:noFill/>
          </a:ln>
        </p:spPr>
      </p:pic>
      <p:sp>
        <p:nvSpPr>
          <p:cNvPr id="383" name="Google Shape;383;p20"/>
          <p:cNvSpPr/>
          <p:nvPr/>
        </p:nvSpPr>
        <p:spPr>
          <a:xfrm flipH="1" rot="10800000">
            <a:off x="2436130" y="191410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0"/>
          <p:cNvSpPr txBox="1"/>
          <p:nvPr>
            <p:ph type="title"/>
          </p:nvPr>
        </p:nvSpPr>
        <p:spPr>
          <a:xfrm>
            <a:off x="713225" y="54705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85" name="Google Shape;385;p20"/>
          <p:cNvSpPr txBox="1"/>
          <p:nvPr>
            <p:ph idx="2" type="title"/>
          </p:nvPr>
        </p:nvSpPr>
        <p:spPr>
          <a:xfrm>
            <a:off x="4637550" y="1041675"/>
            <a:ext cx="1780500" cy="503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86" name="Google Shape;386;p20"/>
          <p:cNvSpPr txBox="1"/>
          <p:nvPr>
            <p:ph idx="1" type="subTitle"/>
          </p:nvPr>
        </p:nvSpPr>
        <p:spPr>
          <a:xfrm>
            <a:off x="4637550" y="1504300"/>
            <a:ext cx="3480900" cy="59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lt2"/>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7" name="Google Shape;387;p20"/>
          <p:cNvSpPr txBox="1"/>
          <p:nvPr>
            <p:ph idx="3" type="title"/>
          </p:nvPr>
        </p:nvSpPr>
        <p:spPr>
          <a:xfrm>
            <a:off x="4637538" y="2209763"/>
            <a:ext cx="1780500" cy="503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88" name="Google Shape;388;p20"/>
          <p:cNvSpPr txBox="1"/>
          <p:nvPr>
            <p:ph idx="4" type="subTitle"/>
          </p:nvPr>
        </p:nvSpPr>
        <p:spPr>
          <a:xfrm>
            <a:off x="4637550" y="2672400"/>
            <a:ext cx="3480900" cy="59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lt2"/>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9" name="Google Shape;389;p20"/>
          <p:cNvSpPr txBox="1"/>
          <p:nvPr>
            <p:ph idx="5" type="title"/>
          </p:nvPr>
        </p:nvSpPr>
        <p:spPr>
          <a:xfrm>
            <a:off x="4637550" y="3377875"/>
            <a:ext cx="1780500" cy="5037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90" name="Google Shape;390;p20"/>
          <p:cNvSpPr txBox="1"/>
          <p:nvPr>
            <p:ph idx="6" type="subTitle"/>
          </p:nvPr>
        </p:nvSpPr>
        <p:spPr>
          <a:xfrm>
            <a:off x="4637550" y="3840500"/>
            <a:ext cx="3480900" cy="59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solidFill>
                  <a:schemeClr val="lt2"/>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4"/>
            </a:gs>
            <a:gs pos="100000">
              <a:schemeClr val="accent6"/>
            </a:gs>
          </a:gsLst>
          <a:path path="circle">
            <a:fillToRect b="50%" l="50%" r="50%" t="50%"/>
          </a:path>
          <a:tileRect/>
        </a:gradFill>
      </p:bgPr>
    </p:bg>
    <p:spTree>
      <p:nvGrpSpPr>
        <p:cNvPr id="50" name="Shape 50"/>
        <p:cNvGrpSpPr/>
        <p:nvPr/>
      </p:nvGrpSpPr>
      <p:grpSpPr>
        <a:xfrm>
          <a:off x="0" y="0"/>
          <a:ext cx="0" cy="0"/>
          <a:chOff x="0" y="0"/>
          <a:chExt cx="0" cy="0"/>
        </a:xfrm>
      </p:grpSpPr>
      <p:pic>
        <p:nvPicPr>
          <p:cNvPr id="51" name="Google Shape;51;p3"/>
          <p:cNvPicPr preferRelativeResize="0"/>
          <p:nvPr/>
        </p:nvPicPr>
        <p:blipFill>
          <a:blip r:embed="rId2">
            <a:alphaModFix/>
          </a:blip>
          <a:stretch>
            <a:fillRect/>
          </a:stretch>
        </p:blipFill>
        <p:spPr>
          <a:xfrm rot="-6667784">
            <a:off x="-200634" y="-271932"/>
            <a:ext cx="2545944" cy="2545931"/>
          </a:xfrm>
          <a:prstGeom prst="rect">
            <a:avLst/>
          </a:prstGeom>
          <a:noFill/>
          <a:ln>
            <a:noFill/>
          </a:ln>
        </p:spPr>
      </p:pic>
      <p:pic>
        <p:nvPicPr>
          <p:cNvPr id="52" name="Google Shape;52;p3"/>
          <p:cNvPicPr preferRelativeResize="0"/>
          <p:nvPr/>
        </p:nvPicPr>
        <p:blipFill>
          <a:blip r:embed="rId3">
            <a:alphaModFix/>
          </a:blip>
          <a:stretch>
            <a:fillRect/>
          </a:stretch>
        </p:blipFill>
        <p:spPr>
          <a:xfrm rot="-288415">
            <a:off x="4621801" y="-2063203"/>
            <a:ext cx="3921825" cy="3921803"/>
          </a:xfrm>
          <a:prstGeom prst="rect">
            <a:avLst/>
          </a:prstGeom>
          <a:noFill/>
          <a:ln>
            <a:noFill/>
          </a:ln>
        </p:spPr>
      </p:pic>
      <p:sp>
        <p:nvSpPr>
          <p:cNvPr id="53" name="Google Shape;53;p3"/>
          <p:cNvSpPr txBox="1"/>
          <p:nvPr>
            <p:ph type="title"/>
          </p:nvPr>
        </p:nvSpPr>
        <p:spPr>
          <a:xfrm>
            <a:off x="2821650" y="2583771"/>
            <a:ext cx="3500700" cy="606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lt1"/>
              </a:buClr>
              <a:buSzPts val="3600"/>
              <a:buNone/>
              <a:defRPr sz="3600">
                <a:solidFill>
                  <a:schemeClr val="lt1"/>
                </a:solidFill>
              </a:defRPr>
            </a:lvl1pPr>
            <a:lvl2pPr lvl="1" algn="ctr">
              <a:spcBef>
                <a:spcPts val="0"/>
              </a:spcBef>
              <a:spcAft>
                <a:spcPts val="0"/>
              </a:spcAft>
              <a:buClr>
                <a:schemeClr val="lt1"/>
              </a:buClr>
              <a:buSzPts val="3600"/>
              <a:buNone/>
              <a:defRPr sz="3600">
                <a:solidFill>
                  <a:schemeClr val="lt1"/>
                </a:solidFill>
              </a:defRPr>
            </a:lvl2pPr>
            <a:lvl3pPr lvl="2" algn="ctr">
              <a:spcBef>
                <a:spcPts val="0"/>
              </a:spcBef>
              <a:spcAft>
                <a:spcPts val="0"/>
              </a:spcAft>
              <a:buClr>
                <a:schemeClr val="lt1"/>
              </a:buClr>
              <a:buSzPts val="3600"/>
              <a:buNone/>
              <a:defRPr sz="3600">
                <a:solidFill>
                  <a:schemeClr val="lt1"/>
                </a:solidFill>
              </a:defRPr>
            </a:lvl3pPr>
            <a:lvl4pPr lvl="3" algn="ctr">
              <a:spcBef>
                <a:spcPts val="0"/>
              </a:spcBef>
              <a:spcAft>
                <a:spcPts val="0"/>
              </a:spcAft>
              <a:buClr>
                <a:schemeClr val="lt1"/>
              </a:buClr>
              <a:buSzPts val="3600"/>
              <a:buNone/>
              <a:defRPr sz="3600">
                <a:solidFill>
                  <a:schemeClr val="lt1"/>
                </a:solidFill>
              </a:defRPr>
            </a:lvl4pPr>
            <a:lvl5pPr lvl="4" algn="ctr">
              <a:spcBef>
                <a:spcPts val="0"/>
              </a:spcBef>
              <a:spcAft>
                <a:spcPts val="0"/>
              </a:spcAft>
              <a:buClr>
                <a:schemeClr val="lt1"/>
              </a:buClr>
              <a:buSzPts val="3600"/>
              <a:buNone/>
              <a:defRPr sz="3600">
                <a:solidFill>
                  <a:schemeClr val="lt1"/>
                </a:solidFill>
              </a:defRPr>
            </a:lvl5pPr>
            <a:lvl6pPr lvl="5" algn="ctr">
              <a:spcBef>
                <a:spcPts val="0"/>
              </a:spcBef>
              <a:spcAft>
                <a:spcPts val="0"/>
              </a:spcAft>
              <a:buClr>
                <a:schemeClr val="lt1"/>
              </a:buClr>
              <a:buSzPts val="3600"/>
              <a:buNone/>
              <a:defRPr sz="3600">
                <a:solidFill>
                  <a:schemeClr val="lt1"/>
                </a:solidFill>
              </a:defRPr>
            </a:lvl6pPr>
            <a:lvl7pPr lvl="6" algn="ctr">
              <a:spcBef>
                <a:spcPts val="0"/>
              </a:spcBef>
              <a:spcAft>
                <a:spcPts val="0"/>
              </a:spcAft>
              <a:buClr>
                <a:schemeClr val="lt1"/>
              </a:buClr>
              <a:buSzPts val="3600"/>
              <a:buNone/>
              <a:defRPr sz="3600">
                <a:solidFill>
                  <a:schemeClr val="lt1"/>
                </a:solidFill>
              </a:defRPr>
            </a:lvl7pPr>
            <a:lvl8pPr lvl="7" algn="ctr">
              <a:spcBef>
                <a:spcPts val="0"/>
              </a:spcBef>
              <a:spcAft>
                <a:spcPts val="0"/>
              </a:spcAft>
              <a:buClr>
                <a:schemeClr val="lt1"/>
              </a:buClr>
              <a:buSzPts val="3600"/>
              <a:buNone/>
              <a:defRPr sz="3600">
                <a:solidFill>
                  <a:schemeClr val="lt1"/>
                </a:solidFill>
              </a:defRPr>
            </a:lvl8pPr>
            <a:lvl9pPr lvl="8" algn="ctr">
              <a:spcBef>
                <a:spcPts val="0"/>
              </a:spcBef>
              <a:spcAft>
                <a:spcPts val="0"/>
              </a:spcAft>
              <a:buClr>
                <a:schemeClr val="lt1"/>
              </a:buClr>
              <a:buSzPts val="3600"/>
              <a:buNone/>
              <a:defRPr sz="3600">
                <a:solidFill>
                  <a:schemeClr val="lt1"/>
                </a:solidFill>
              </a:defRPr>
            </a:lvl9pPr>
          </a:lstStyle>
          <a:p/>
        </p:txBody>
      </p:sp>
      <p:sp>
        <p:nvSpPr>
          <p:cNvPr id="54" name="Google Shape;54;p3"/>
          <p:cNvSpPr txBox="1"/>
          <p:nvPr>
            <p:ph hasCustomPrompt="1" idx="2" type="title"/>
          </p:nvPr>
        </p:nvSpPr>
        <p:spPr>
          <a:xfrm>
            <a:off x="2924700" y="1630988"/>
            <a:ext cx="3294600" cy="981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rtl="0" algn="ctr">
              <a:spcBef>
                <a:spcPts val="0"/>
              </a:spcBef>
              <a:spcAft>
                <a:spcPts val="0"/>
              </a:spcAft>
              <a:buClr>
                <a:schemeClr val="lt1"/>
              </a:buClr>
              <a:buSzPts val="7200"/>
              <a:buNone/>
              <a:defRPr sz="7200">
                <a:solidFill>
                  <a:schemeClr val="lt1"/>
                </a:solidFill>
              </a:defRPr>
            </a:lvl9pPr>
          </a:lstStyle>
          <a:p>
            <a:r>
              <a:t>xx%</a:t>
            </a:r>
          </a:p>
        </p:txBody>
      </p:sp>
      <p:sp>
        <p:nvSpPr>
          <p:cNvPr id="55" name="Google Shape;55;p3"/>
          <p:cNvSpPr txBox="1"/>
          <p:nvPr>
            <p:ph idx="1" type="subTitle"/>
          </p:nvPr>
        </p:nvSpPr>
        <p:spPr>
          <a:xfrm>
            <a:off x="2504850" y="3136017"/>
            <a:ext cx="4134300" cy="37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a:solidFill>
                  <a:schemeClr val="lt1"/>
                </a:solidFill>
              </a:defRPr>
            </a:lvl1pPr>
            <a:lvl2pPr lvl="1" rtl="0" algn="ctr">
              <a:lnSpc>
                <a:spcPct val="100000"/>
              </a:lnSpc>
              <a:spcBef>
                <a:spcPts val="0"/>
              </a:spcBef>
              <a:spcAft>
                <a:spcPts val="0"/>
              </a:spcAft>
              <a:buClr>
                <a:schemeClr val="lt1"/>
              </a:buClr>
              <a:buSzPts val="1800"/>
              <a:buNone/>
              <a:defRPr sz="1800">
                <a:solidFill>
                  <a:schemeClr val="lt1"/>
                </a:solidFill>
              </a:defRPr>
            </a:lvl2pPr>
            <a:lvl3pPr lvl="2" rtl="0" algn="ctr">
              <a:lnSpc>
                <a:spcPct val="100000"/>
              </a:lnSpc>
              <a:spcBef>
                <a:spcPts val="0"/>
              </a:spcBef>
              <a:spcAft>
                <a:spcPts val="0"/>
              </a:spcAft>
              <a:buClr>
                <a:schemeClr val="lt1"/>
              </a:buClr>
              <a:buSzPts val="1800"/>
              <a:buNone/>
              <a:defRPr sz="1800">
                <a:solidFill>
                  <a:schemeClr val="lt1"/>
                </a:solidFill>
              </a:defRPr>
            </a:lvl3pPr>
            <a:lvl4pPr lvl="3" rtl="0" algn="ctr">
              <a:lnSpc>
                <a:spcPct val="100000"/>
              </a:lnSpc>
              <a:spcBef>
                <a:spcPts val="0"/>
              </a:spcBef>
              <a:spcAft>
                <a:spcPts val="0"/>
              </a:spcAft>
              <a:buClr>
                <a:schemeClr val="lt1"/>
              </a:buClr>
              <a:buSzPts val="1800"/>
              <a:buNone/>
              <a:defRPr sz="1800">
                <a:solidFill>
                  <a:schemeClr val="lt1"/>
                </a:solidFill>
              </a:defRPr>
            </a:lvl4pPr>
            <a:lvl5pPr lvl="4" rtl="0" algn="ctr">
              <a:lnSpc>
                <a:spcPct val="100000"/>
              </a:lnSpc>
              <a:spcBef>
                <a:spcPts val="0"/>
              </a:spcBef>
              <a:spcAft>
                <a:spcPts val="0"/>
              </a:spcAft>
              <a:buClr>
                <a:schemeClr val="lt1"/>
              </a:buClr>
              <a:buSzPts val="1800"/>
              <a:buNone/>
              <a:defRPr sz="1800">
                <a:solidFill>
                  <a:schemeClr val="lt1"/>
                </a:solidFill>
              </a:defRPr>
            </a:lvl5pPr>
            <a:lvl6pPr lvl="5" rtl="0" algn="ctr">
              <a:lnSpc>
                <a:spcPct val="100000"/>
              </a:lnSpc>
              <a:spcBef>
                <a:spcPts val="0"/>
              </a:spcBef>
              <a:spcAft>
                <a:spcPts val="0"/>
              </a:spcAft>
              <a:buClr>
                <a:schemeClr val="lt1"/>
              </a:buClr>
              <a:buSzPts val="1800"/>
              <a:buNone/>
              <a:defRPr sz="1800">
                <a:solidFill>
                  <a:schemeClr val="lt1"/>
                </a:solidFill>
              </a:defRPr>
            </a:lvl6pPr>
            <a:lvl7pPr lvl="6" rtl="0" algn="ctr">
              <a:lnSpc>
                <a:spcPct val="100000"/>
              </a:lnSpc>
              <a:spcBef>
                <a:spcPts val="0"/>
              </a:spcBef>
              <a:spcAft>
                <a:spcPts val="0"/>
              </a:spcAft>
              <a:buClr>
                <a:schemeClr val="lt1"/>
              </a:buClr>
              <a:buSzPts val="1800"/>
              <a:buNone/>
              <a:defRPr sz="1800">
                <a:solidFill>
                  <a:schemeClr val="lt1"/>
                </a:solidFill>
              </a:defRPr>
            </a:lvl7pPr>
            <a:lvl8pPr lvl="7" rtl="0" algn="ctr">
              <a:lnSpc>
                <a:spcPct val="100000"/>
              </a:lnSpc>
              <a:spcBef>
                <a:spcPts val="0"/>
              </a:spcBef>
              <a:spcAft>
                <a:spcPts val="0"/>
              </a:spcAft>
              <a:buClr>
                <a:schemeClr val="lt1"/>
              </a:buClr>
              <a:buSzPts val="1800"/>
              <a:buNone/>
              <a:defRPr sz="1800">
                <a:solidFill>
                  <a:schemeClr val="lt1"/>
                </a:solidFill>
              </a:defRPr>
            </a:lvl8pPr>
            <a:lvl9pPr lvl="8" rtl="0" algn="ctr">
              <a:lnSpc>
                <a:spcPct val="100000"/>
              </a:lnSpc>
              <a:spcBef>
                <a:spcPts val="0"/>
              </a:spcBef>
              <a:spcAft>
                <a:spcPts val="0"/>
              </a:spcAft>
              <a:buClr>
                <a:schemeClr val="lt1"/>
              </a:buClr>
              <a:buSzPts val="1800"/>
              <a:buNone/>
              <a:defRPr sz="1800">
                <a:solidFill>
                  <a:schemeClr val="lt1"/>
                </a:solidFill>
              </a:defRPr>
            </a:lvl9pPr>
          </a:lstStyle>
          <a:p/>
        </p:txBody>
      </p:sp>
      <p:pic>
        <p:nvPicPr>
          <p:cNvPr id="56" name="Google Shape;56;p3"/>
          <p:cNvPicPr preferRelativeResize="0"/>
          <p:nvPr/>
        </p:nvPicPr>
        <p:blipFill>
          <a:blip r:embed="rId2">
            <a:alphaModFix/>
          </a:blip>
          <a:stretch>
            <a:fillRect/>
          </a:stretch>
        </p:blipFill>
        <p:spPr>
          <a:xfrm>
            <a:off x="4675840" y="4036253"/>
            <a:ext cx="2292723" cy="2292723"/>
          </a:xfrm>
          <a:prstGeom prst="rect">
            <a:avLst/>
          </a:prstGeom>
          <a:noFill/>
          <a:ln>
            <a:noFill/>
          </a:ln>
        </p:spPr>
      </p:pic>
      <p:pic>
        <p:nvPicPr>
          <p:cNvPr id="57" name="Google Shape;57;p3"/>
          <p:cNvPicPr preferRelativeResize="0"/>
          <p:nvPr/>
        </p:nvPicPr>
        <p:blipFill>
          <a:blip r:embed="rId2">
            <a:alphaModFix/>
          </a:blip>
          <a:stretch>
            <a:fillRect/>
          </a:stretch>
        </p:blipFill>
        <p:spPr>
          <a:xfrm>
            <a:off x="3541450" y="-171475"/>
            <a:ext cx="1278751" cy="1278751"/>
          </a:xfrm>
          <a:prstGeom prst="rect">
            <a:avLst/>
          </a:prstGeom>
          <a:noFill/>
          <a:ln>
            <a:noFill/>
          </a:ln>
        </p:spPr>
      </p:pic>
      <p:pic>
        <p:nvPicPr>
          <p:cNvPr id="58" name="Google Shape;58;p3"/>
          <p:cNvPicPr preferRelativeResize="0"/>
          <p:nvPr/>
        </p:nvPicPr>
        <p:blipFill>
          <a:blip r:embed="rId4">
            <a:alphaModFix/>
          </a:blip>
          <a:stretch>
            <a:fillRect/>
          </a:stretch>
        </p:blipFill>
        <p:spPr>
          <a:xfrm rot="-10">
            <a:off x="-682777" y="2825144"/>
            <a:ext cx="3971847" cy="3971832"/>
          </a:xfrm>
          <a:prstGeom prst="rect">
            <a:avLst/>
          </a:prstGeom>
          <a:noFill/>
          <a:ln>
            <a:noFill/>
          </a:ln>
        </p:spPr>
      </p:pic>
      <p:pic>
        <p:nvPicPr>
          <p:cNvPr id="59" name="Google Shape;59;p3"/>
          <p:cNvPicPr preferRelativeResize="0"/>
          <p:nvPr/>
        </p:nvPicPr>
        <p:blipFill>
          <a:blip r:embed="rId4">
            <a:alphaModFix/>
          </a:blip>
          <a:stretch>
            <a:fillRect/>
          </a:stretch>
        </p:blipFill>
        <p:spPr>
          <a:xfrm rot="-5400010">
            <a:off x="7078998" y="973743"/>
            <a:ext cx="3971847" cy="3971832"/>
          </a:xfrm>
          <a:prstGeom prst="rect">
            <a:avLst/>
          </a:prstGeom>
          <a:noFill/>
          <a:ln>
            <a:noFill/>
          </a:ln>
        </p:spPr>
      </p:pic>
      <p:grpSp>
        <p:nvGrpSpPr>
          <p:cNvPr id="60" name="Google Shape;60;p3"/>
          <p:cNvGrpSpPr/>
          <p:nvPr/>
        </p:nvGrpSpPr>
        <p:grpSpPr>
          <a:xfrm>
            <a:off x="-133575" y="-80061"/>
            <a:ext cx="9411473" cy="5018377"/>
            <a:chOff x="253812" y="1365998"/>
            <a:chExt cx="6778158" cy="3614243"/>
          </a:xfrm>
        </p:grpSpPr>
        <p:sp>
          <p:nvSpPr>
            <p:cNvPr id="61" name="Google Shape;61;p3"/>
            <p:cNvSpPr/>
            <p:nvPr/>
          </p:nvSpPr>
          <p:spPr>
            <a:xfrm>
              <a:off x="2656876" y="4344070"/>
              <a:ext cx="172625" cy="173350"/>
            </a:xfrm>
            <a:custGeom>
              <a:rect b="b" l="l" r="r" t="t"/>
              <a:pathLst>
                <a:path extrusionOk="0" h="6934" w="6905">
                  <a:moveTo>
                    <a:pt x="609" y="4555"/>
                  </a:moveTo>
                  <a:cubicBezTo>
                    <a:pt x="0" y="2974"/>
                    <a:pt x="798" y="1204"/>
                    <a:pt x="2364" y="609"/>
                  </a:cubicBezTo>
                  <a:cubicBezTo>
                    <a:pt x="3946" y="0"/>
                    <a:pt x="5701" y="812"/>
                    <a:pt x="6310" y="2394"/>
                  </a:cubicBezTo>
                  <a:cubicBezTo>
                    <a:pt x="6905" y="3975"/>
                    <a:pt x="6121" y="5744"/>
                    <a:pt x="4540" y="6339"/>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2569752" y="1423653"/>
              <a:ext cx="172275" cy="173350"/>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3"/>
            <p:cNvSpPr/>
            <p:nvPr/>
          </p:nvSpPr>
          <p:spPr>
            <a:xfrm>
              <a:off x="426437" y="1536826"/>
              <a:ext cx="172625" cy="173350"/>
            </a:xfrm>
            <a:custGeom>
              <a:rect b="b" l="l" r="r" t="t"/>
              <a:pathLst>
                <a:path extrusionOk="0" h="6934" w="6905">
                  <a:moveTo>
                    <a:pt x="595" y="4540"/>
                  </a:moveTo>
                  <a:cubicBezTo>
                    <a:pt x="0" y="2959"/>
                    <a:pt x="784" y="1190"/>
                    <a:pt x="2365" y="595"/>
                  </a:cubicBezTo>
                  <a:cubicBezTo>
                    <a:pt x="3946" y="0"/>
                    <a:pt x="5701" y="798"/>
                    <a:pt x="6310" y="2379"/>
                  </a:cubicBezTo>
                  <a:cubicBezTo>
                    <a:pt x="6905" y="3975"/>
                    <a:pt x="6121" y="5744"/>
                    <a:pt x="4540" y="6339"/>
                  </a:cubicBezTo>
                  <a:cubicBezTo>
                    <a:pt x="2959" y="6934"/>
                    <a:pt x="1204" y="6136"/>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a:off x="5695302" y="3820427"/>
              <a:ext cx="172625" cy="173375"/>
            </a:xfrm>
            <a:custGeom>
              <a:rect b="b" l="l" r="r" t="t"/>
              <a:pathLst>
                <a:path extrusionOk="0" h="6935" w="6905">
                  <a:moveTo>
                    <a:pt x="610" y="4555"/>
                  </a:moveTo>
                  <a:cubicBezTo>
                    <a:pt x="0" y="2960"/>
                    <a:pt x="798" y="1190"/>
                    <a:pt x="2365" y="595"/>
                  </a:cubicBezTo>
                  <a:cubicBezTo>
                    <a:pt x="3946" y="1"/>
                    <a:pt x="5715" y="798"/>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a:off x="511529" y="3756101"/>
              <a:ext cx="172625" cy="173350"/>
            </a:xfrm>
            <a:custGeom>
              <a:rect b="b" l="l" r="r" t="t"/>
              <a:pathLst>
                <a:path extrusionOk="0" h="6934" w="6905">
                  <a:moveTo>
                    <a:pt x="610" y="4541"/>
                  </a:moveTo>
                  <a:cubicBezTo>
                    <a:pt x="0" y="2960"/>
                    <a:pt x="798" y="1190"/>
                    <a:pt x="2365" y="595"/>
                  </a:cubicBezTo>
                  <a:cubicBezTo>
                    <a:pt x="3946" y="0"/>
                    <a:pt x="5715" y="798"/>
                    <a:pt x="6310" y="2379"/>
                  </a:cubicBezTo>
                  <a:cubicBezTo>
                    <a:pt x="6905" y="3975"/>
                    <a:pt x="6122" y="5744"/>
                    <a:pt x="4541" y="6339"/>
                  </a:cubicBezTo>
                  <a:cubicBezTo>
                    <a:pt x="2974" y="6934"/>
                    <a:pt x="1204" y="6136"/>
                    <a:pt x="610"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a:off x="253812" y="2728303"/>
              <a:ext cx="172625" cy="173350"/>
            </a:xfrm>
            <a:custGeom>
              <a:rect b="b" l="l" r="r" t="t"/>
              <a:pathLst>
                <a:path extrusionOk="0" h="6934" w="6905">
                  <a:moveTo>
                    <a:pt x="595" y="4540"/>
                  </a:moveTo>
                  <a:cubicBezTo>
                    <a:pt x="1" y="2959"/>
                    <a:pt x="784" y="1189"/>
                    <a:pt x="2365" y="595"/>
                  </a:cubicBezTo>
                  <a:cubicBezTo>
                    <a:pt x="3931" y="0"/>
                    <a:pt x="5701" y="798"/>
                    <a:pt x="6296" y="2379"/>
                  </a:cubicBezTo>
                  <a:cubicBezTo>
                    <a:pt x="6905" y="3960"/>
                    <a:pt x="6107" y="5730"/>
                    <a:pt x="4541" y="6324"/>
                  </a:cubicBezTo>
                  <a:cubicBezTo>
                    <a:pt x="2960" y="6933"/>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6859345" y="2441001"/>
              <a:ext cx="172625" cy="173375"/>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6483954" y="4723231"/>
              <a:ext cx="172625" cy="173375"/>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a:off x="900769" y="3267761"/>
              <a:ext cx="172650" cy="173350"/>
            </a:xfrm>
            <a:custGeom>
              <a:rect b="b" l="l" r="r" t="t"/>
              <a:pathLst>
                <a:path extrusionOk="0" h="6934" w="6906">
                  <a:moveTo>
                    <a:pt x="595" y="4541"/>
                  </a:moveTo>
                  <a:cubicBezTo>
                    <a:pt x="1" y="2960"/>
                    <a:pt x="784" y="1190"/>
                    <a:pt x="2365" y="595"/>
                  </a:cubicBezTo>
                  <a:cubicBezTo>
                    <a:pt x="3931" y="1"/>
                    <a:pt x="5701" y="798"/>
                    <a:pt x="6296" y="2379"/>
                  </a:cubicBezTo>
                  <a:cubicBezTo>
                    <a:pt x="6905" y="3960"/>
                    <a:pt x="6107" y="5730"/>
                    <a:pt x="4541" y="6325"/>
                  </a:cubicBezTo>
                  <a:cubicBezTo>
                    <a:pt x="2960" y="6934"/>
                    <a:pt x="1205" y="6122"/>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3"/>
            <p:cNvSpPr/>
            <p:nvPr/>
          </p:nvSpPr>
          <p:spPr>
            <a:xfrm>
              <a:off x="6588669" y="2287579"/>
              <a:ext cx="172625" cy="153400"/>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3"/>
            <p:cNvSpPr/>
            <p:nvPr/>
          </p:nvSpPr>
          <p:spPr>
            <a:xfrm>
              <a:off x="5642040" y="2161644"/>
              <a:ext cx="172625" cy="153450"/>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3"/>
            <p:cNvSpPr/>
            <p:nvPr/>
          </p:nvSpPr>
          <p:spPr>
            <a:xfrm>
              <a:off x="1739843" y="1832380"/>
              <a:ext cx="172650" cy="153475"/>
            </a:xfrm>
            <a:custGeom>
              <a:rect b="b" l="l" r="r" t="t"/>
              <a:pathLst>
                <a:path extrusionOk="0" h="6139" w="6906">
                  <a:moveTo>
                    <a:pt x="3436" y="0"/>
                  </a:moveTo>
                  <a:cubicBezTo>
                    <a:pt x="3079" y="0"/>
                    <a:pt x="2717" y="64"/>
                    <a:pt x="2365" y="197"/>
                  </a:cubicBezTo>
                  <a:cubicBezTo>
                    <a:pt x="784" y="792"/>
                    <a:pt x="1" y="2562"/>
                    <a:pt x="596" y="4143"/>
                  </a:cubicBezTo>
                  <a:cubicBezTo>
                    <a:pt x="1068" y="5380"/>
                    <a:pt x="2230" y="6138"/>
                    <a:pt x="3466" y="6138"/>
                  </a:cubicBezTo>
                  <a:cubicBezTo>
                    <a:pt x="3823" y="6138"/>
                    <a:pt x="4186" y="6075"/>
                    <a:pt x="4541" y="5941"/>
                  </a:cubicBezTo>
                  <a:cubicBezTo>
                    <a:pt x="6108" y="5332"/>
                    <a:pt x="6905" y="3562"/>
                    <a:pt x="6296" y="1981"/>
                  </a:cubicBezTo>
                  <a:cubicBezTo>
                    <a:pt x="5835" y="755"/>
                    <a:pt x="4667" y="0"/>
                    <a:pt x="343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3"/>
            <p:cNvSpPr/>
            <p:nvPr/>
          </p:nvSpPr>
          <p:spPr>
            <a:xfrm>
              <a:off x="2784011" y="1834783"/>
              <a:ext cx="172625" cy="153475"/>
            </a:xfrm>
            <a:custGeom>
              <a:rect b="b" l="l" r="r" t="t"/>
              <a:pathLst>
                <a:path extrusionOk="0" h="6139" w="6905">
                  <a:moveTo>
                    <a:pt x="3434" y="1"/>
                  </a:moveTo>
                  <a:cubicBezTo>
                    <a:pt x="3077" y="1"/>
                    <a:pt x="2716" y="64"/>
                    <a:pt x="2365" y="198"/>
                  </a:cubicBezTo>
                  <a:cubicBezTo>
                    <a:pt x="783" y="807"/>
                    <a:pt x="0" y="2577"/>
                    <a:pt x="595" y="4158"/>
                  </a:cubicBezTo>
                  <a:cubicBezTo>
                    <a:pt x="1056" y="5384"/>
                    <a:pt x="2224" y="6139"/>
                    <a:pt x="3462" y="6139"/>
                  </a:cubicBezTo>
                  <a:cubicBezTo>
                    <a:pt x="3821" y="6139"/>
                    <a:pt x="4185" y="6075"/>
                    <a:pt x="4540" y="5942"/>
                  </a:cubicBezTo>
                  <a:cubicBezTo>
                    <a:pt x="6107" y="5347"/>
                    <a:pt x="6905" y="3577"/>
                    <a:pt x="6295" y="1996"/>
                  </a:cubicBezTo>
                  <a:cubicBezTo>
                    <a:pt x="5834" y="759"/>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3"/>
            <p:cNvSpPr/>
            <p:nvPr/>
          </p:nvSpPr>
          <p:spPr>
            <a:xfrm>
              <a:off x="3641384" y="4826967"/>
              <a:ext cx="172625" cy="153275"/>
            </a:xfrm>
            <a:custGeom>
              <a:rect b="b" l="l" r="r" t="t"/>
              <a:pathLst>
                <a:path extrusionOk="0" h="6131" w="6905">
                  <a:moveTo>
                    <a:pt x="3448" y="1"/>
                  </a:moveTo>
                  <a:cubicBezTo>
                    <a:pt x="3088" y="1"/>
                    <a:pt x="2722" y="66"/>
                    <a:pt x="2364" y="204"/>
                  </a:cubicBezTo>
                  <a:cubicBezTo>
                    <a:pt x="798" y="798"/>
                    <a:pt x="0" y="2568"/>
                    <a:pt x="609" y="4149"/>
                  </a:cubicBezTo>
                  <a:cubicBezTo>
                    <a:pt x="1070" y="5375"/>
                    <a:pt x="2238" y="6130"/>
                    <a:pt x="3470" y="6130"/>
                  </a:cubicBezTo>
                  <a:cubicBezTo>
                    <a:pt x="3826" y="6130"/>
                    <a:pt x="4188" y="6067"/>
                    <a:pt x="4540" y="5933"/>
                  </a:cubicBezTo>
                  <a:cubicBezTo>
                    <a:pt x="6121" y="5338"/>
                    <a:pt x="6904" y="3569"/>
                    <a:pt x="6310" y="1988"/>
                  </a:cubicBezTo>
                  <a:cubicBezTo>
                    <a:pt x="5838" y="764"/>
                    <a:pt x="4680" y="1"/>
                    <a:pt x="3448"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3"/>
            <p:cNvSpPr/>
            <p:nvPr/>
          </p:nvSpPr>
          <p:spPr>
            <a:xfrm>
              <a:off x="4019575" y="1843762"/>
              <a:ext cx="172650" cy="153250"/>
            </a:xfrm>
            <a:custGeom>
              <a:rect b="b" l="l" r="r" t="t"/>
              <a:pathLst>
                <a:path extrusionOk="0" h="6130" w="6906">
                  <a:moveTo>
                    <a:pt x="3443" y="0"/>
                  </a:moveTo>
                  <a:cubicBezTo>
                    <a:pt x="3084" y="0"/>
                    <a:pt x="2719" y="65"/>
                    <a:pt x="2365" y="203"/>
                  </a:cubicBezTo>
                  <a:cubicBezTo>
                    <a:pt x="784" y="798"/>
                    <a:pt x="1" y="2567"/>
                    <a:pt x="596" y="4148"/>
                  </a:cubicBezTo>
                  <a:cubicBezTo>
                    <a:pt x="1068" y="5374"/>
                    <a:pt x="2229" y="6129"/>
                    <a:pt x="3464" y="6129"/>
                  </a:cubicBezTo>
                  <a:cubicBezTo>
                    <a:pt x="3822" y="6129"/>
                    <a:pt x="4186" y="6066"/>
                    <a:pt x="4541" y="5932"/>
                  </a:cubicBezTo>
                  <a:cubicBezTo>
                    <a:pt x="6108" y="5338"/>
                    <a:pt x="6905" y="3568"/>
                    <a:pt x="6296" y="1987"/>
                  </a:cubicBezTo>
                  <a:cubicBezTo>
                    <a:pt x="5836" y="763"/>
                    <a:pt x="4672" y="0"/>
                    <a:pt x="3443"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3"/>
            <p:cNvSpPr/>
            <p:nvPr/>
          </p:nvSpPr>
          <p:spPr>
            <a:xfrm>
              <a:off x="3762979" y="1650016"/>
              <a:ext cx="172625" cy="153475"/>
            </a:xfrm>
            <a:custGeom>
              <a:rect b="b" l="l" r="r" t="t"/>
              <a:pathLst>
                <a:path extrusionOk="0" h="6139" w="6905">
                  <a:moveTo>
                    <a:pt x="3441" y="1"/>
                  </a:moveTo>
                  <a:cubicBezTo>
                    <a:pt x="3083" y="1"/>
                    <a:pt x="2719" y="64"/>
                    <a:pt x="2364" y="197"/>
                  </a:cubicBezTo>
                  <a:cubicBezTo>
                    <a:pt x="783" y="792"/>
                    <a:pt x="0" y="2562"/>
                    <a:pt x="595" y="4143"/>
                  </a:cubicBezTo>
                  <a:cubicBezTo>
                    <a:pt x="1067" y="5381"/>
                    <a:pt x="2229" y="6138"/>
                    <a:pt x="3465" y="6138"/>
                  </a:cubicBezTo>
                  <a:cubicBezTo>
                    <a:pt x="3822" y="6138"/>
                    <a:pt x="4186" y="6075"/>
                    <a:pt x="4540" y="5941"/>
                  </a:cubicBezTo>
                  <a:cubicBezTo>
                    <a:pt x="6121" y="5332"/>
                    <a:pt x="6904" y="3563"/>
                    <a:pt x="6310" y="1982"/>
                  </a:cubicBezTo>
                  <a:cubicBezTo>
                    <a:pt x="5837"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3"/>
            <p:cNvSpPr/>
            <p:nvPr/>
          </p:nvSpPr>
          <p:spPr>
            <a:xfrm>
              <a:off x="6149525" y="1365998"/>
              <a:ext cx="172625" cy="153475"/>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3"/>
            <p:cNvSpPr/>
            <p:nvPr/>
          </p:nvSpPr>
          <p:spPr>
            <a:xfrm>
              <a:off x="6637400" y="4469325"/>
              <a:ext cx="172625" cy="153475"/>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3"/>
            <p:cNvSpPr/>
            <p:nvPr/>
          </p:nvSpPr>
          <p:spPr>
            <a:xfrm>
              <a:off x="6225308" y="1753462"/>
              <a:ext cx="172650" cy="153400"/>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3"/>
            <p:cNvSpPr/>
            <p:nvPr/>
          </p:nvSpPr>
          <p:spPr>
            <a:xfrm>
              <a:off x="4905781" y="4582697"/>
              <a:ext cx="172650" cy="153475"/>
            </a:xfrm>
            <a:custGeom>
              <a:rect b="b" l="l" r="r" t="t"/>
              <a:pathLst>
                <a:path extrusionOk="0" h="6139" w="6906">
                  <a:moveTo>
                    <a:pt x="3443" y="1"/>
                  </a:moveTo>
                  <a:cubicBezTo>
                    <a:pt x="3085" y="1"/>
                    <a:pt x="2720" y="64"/>
                    <a:pt x="2365" y="198"/>
                  </a:cubicBezTo>
                  <a:cubicBezTo>
                    <a:pt x="799" y="792"/>
                    <a:pt x="1" y="2562"/>
                    <a:pt x="610" y="4143"/>
                  </a:cubicBezTo>
                  <a:cubicBezTo>
                    <a:pt x="1071" y="5381"/>
                    <a:pt x="2240" y="6139"/>
                    <a:pt x="3472" y="6139"/>
                  </a:cubicBezTo>
                  <a:cubicBezTo>
                    <a:pt x="3828" y="6139"/>
                    <a:pt x="4190" y="6075"/>
                    <a:pt x="4541" y="5942"/>
                  </a:cubicBezTo>
                  <a:cubicBezTo>
                    <a:pt x="6122" y="5333"/>
                    <a:pt x="6905" y="3563"/>
                    <a:pt x="6311" y="1982"/>
                  </a:cubicBezTo>
                  <a:cubicBezTo>
                    <a:pt x="5849" y="756"/>
                    <a:pt x="4682" y="1"/>
                    <a:pt x="3443"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3"/>
            <p:cNvSpPr/>
            <p:nvPr/>
          </p:nvSpPr>
          <p:spPr>
            <a:xfrm>
              <a:off x="2417179" y="4767157"/>
              <a:ext cx="172625" cy="153250"/>
            </a:xfrm>
            <a:custGeom>
              <a:rect b="b" l="l" r="r" t="t"/>
              <a:pathLst>
                <a:path extrusionOk="0" h="6130" w="6905">
                  <a:moveTo>
                    <a:pt x="3441" y="1"/>
                  </a:moveTo>
                  <a:cubicBezTo>
                    <a:pt x="3084" y="1"/>
                    <a:pt x="2720" y="64"/>
                    <a:pt x="2365" y="198"/>
                  </a:cubicBezTo>
                  <a:cubicBezTo>
                    <a:pt x="784" y="792"/>
                    <a:pt x="1" y="2562"/>
                    <a:pt x="595" y="4143"/>
                  </a:cubicBezTo>
                  <a:cubicBezTo>
                    <a:pt x="1067" y="5367"/>
                    <a:pt x="2225" y="6130"/>
                    <a:pt x="3457" y="6130"/>
                  </a:cubicBezTo>
                  <a:cubicBezTo>
                    <a:pt x="3817" y="6130"/>
                    <a:pt x="4183" y="6065"/>
                    <a:pt x="4541" y="5927"/>
                  </a:cubicBezTo>
                  <a:cubicBezTo>
                    <a:pt x="6107" y="5332"/>
                    <a:pt x="6905" y="3563"/>
                    <a:pt x="6310" y="1982"/>
                  </a:cubicBezTo>
                  <a:cubicBezTo>
                    <a:pt x="5838"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a:off x="6633045" y="1606519"/>
              <a:ext cx="172625" cy="153250"/>
            </a:xfrm>
            <a:custGeom>
              <a:rect b="b" l="l" r="r" t="t"/>
              <a:pathLst>
                <a:path extrusionOk="0" h="6130" w="6905">
                  <a:moveTo>
                    <a:pt x="3442" y="0"/>
                  </a:moveTo>
                  <a:cubicBezTo>
                    <a:pt x="3083" y="0"/>
                    <a:pt x="2719" y="66"/>
                    <a:pt x="2365" y="203"/>
                  </a:cubicBezTo>
                  <a:cubicBezTo>
                    <a:pt x="784" y="798"/>
                    <a:pt x="1" y="2568"/>
                    <a:pt x="595" y="4149"/>
                  </a:cubicBezTo>
                  <a:cubicBezTo>
                    <a:pt x="1056" y="5375"/>
                    <a:pt x="2224" y="6130"/>
                    <a:pt x="3462" y="6130"/>
                  </a:cubicBezTo>
                  <a:cubicBezTo>
                    <a:pt x="3821" y="6130"/>
                    <a:pt x="4186" y="6066"/>
                    <a:pt x="4541" y="5933"/>
                  </a:cubicBezTo>
                  <a:cubicBezTo>
                    <a:pt x="6107" y="5338"/>
                    <a:pt x="6905" y="3568"/>
                    <a:pt x="6296" y="1987"/>
                  </a:cubicBezTo>
                  <a:cubicBezTo>
                    <a:pt x="5835" y="764"/>
                    <a:pt x="4671" y="0"/>
                    <a:pt x="3442"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a:off x="725124" y="3007198"/>
              <a:ext cx="172625" cy="153450"/>
            </a:xfrm>
            <a:custGeom>
              <a:rect b="b" l="l" r="r" t="t"/>
              <a:pathLst>
                <a:path extrusionOk="0" h="6138" w="6905">
                  <a:moveTo>
                    <a:pt x="3441" y="0"/>
                  </a:moveTo>
                  <a:cubicBezTo>
                    <a:pt x="3083" y="0"/>
                    <a:pt x="2720" y="63"/>
                    <a:pt x="2365" y="197"/>
                  </a:cubicBezTo>
                  <a:cubicBezTo>
                    <a:pt x="783" y="792"/>
                    <a:pt x="0" y="2561"/>
                    <a:pt x="595" y="4142"/>
                  </a:cubicBezTo>
                  <a:cubicBezTo>
                    <a:pt x="1067" y="5380"/>
                    <a:pt x="2238" y="6138"/>
                    <a:pt x="3471" y="6138"/>
                  </a:cubicBezTo>
                  <a:cubicBezTo>
                    <a:pt x="3827" y="6138"/>
                    <a:pt x="4189" y="6074"/>
                    <a:pt x="4540" y="5941"/>
                  </a:cubicBezTo>
                  <a:cubicBezTo>
                    <a:pt x="6121" y="5332"/>
                    <a:pt x="6905" y="3562"/>
                    <a:pt x="6310" y="1981"/>
                  </a:cubicBezTo>
                  <a:cubicBezTo>
                    <a:pt x="5837" y="755"/>
                    <a:pt x="4676" y="0"/>
                    <a:pt x="3441"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1">
  <p:cSld name="TITLE_AND_BODY_1_3">
    <p:spTree>
      <p:nvGrpSpPr>
        <p:cNvPr id="391" name="Shape 391"/>
        <p:cNvGrpSpPr/>
        <p:nvPr/>
      </p:nvGrpSpPr>
      <p:grpSpPr>
        <a:xfrm>
          <a:off x="0" y="0"/>
          <a:ext cx="0" cy="0"/>
          <a:chOff x="0" y="0"/>
          <a:chExt cx="0" cy="0"/>
        </a:xfrm>
      </p:grpSpPr>
      <p:pic>
        <p:nvPicPr>
          <p:cNvPr id="392" name="Google Shape;392;p21"/>
          <p:cNvPicPr preferRelativeResize="0"/>
          <p:nvPr/>
        </p:nvPicPr>
        <p:blipFill>
          <a:blip r:embed="rId2">
            <a:alphaModFix/>
          </a:blip>
          <a:stretch>
            <a:fillRect/>
          </a:stretch>
        </p:blipFill>
        <p:spPr>
          <a:xfrm rot="-5400024">
            <a:off x="7507773" y="-1093512"/>
            <a:ext cx="2736902" cy="2736898"/>
          </a:xfrm>
          <a:prstGeom prst="rect">
            <a:avLst/>
          </a:prstGeom>
          <a:noFill/>
          <a:ln>
            <a:noFill/>
          </a:ln>
        </p:spPr>
      </p:pic>
      <p:grpSp>
        <p:nvGrpSpPr>
          <p:cNvPr id="393" name="Google Shape;393;p21"/>
          <p:cNvGrpSpPr/>
          <p:nvPr/>
        </p:nvGrpSpPr>
        <p:grpSpPr>
          <a:xfrm>
            <a:off x="7431925" y="145581"/>
            <a:ext cx="1541987" cy="4747481"/>
            <a:chOff x="7431925" y="145581"/>
            <a:chExt cx="1541987" cy="4747481"/>
          </a:xfrm>
        </p:grpSpPr>
        <p:sp>
          <p:nvSpPr>
            <p:cNvPr id="394" name="Google Shape;394;p21"/>
            <p:cNvSpPr/>
            <p:nvPr/>
          </p:nvSpPr>
          <p:spPr>
            <a:xfrm>
              <a:off x="8734222" y="145581"/>
              <a:ext cx="239690" cy="240731"/>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1"/>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1"/>
            <p:cNvSpPr/>
            <p:nvPr/>
          </p:nvSpPr>
          <p:spPr>
            <a:xfrm>
              <a:off x="8603208" y="4087430"/>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1"/>
            <p:cNvSpPr/>
            <p:nvPr/>
          </p:nvSpPr>
          <p:spPr>
            <a:xfrm>
              <a:off x="8074378" y="465233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1"/>
            <p:cNvSpPr/>
            <p:nvPr/>
          </p:nvSpPr>
          <p:spPr>
            <a:xfrm>
              <a:off x="7431925" y="159395"/>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1"/>
            <p:cNvSpPr/>
            <p:nvPr/>
          </p:nvSpPr>
          <p:spPr>
            <a:xfrm>
              <a:off x="8168072" y="94013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 name="Google Shape;400;p21"/>
          <p:cNvGrpSpPr/>
          <p:nvPr/>
        </p:nvGrpSpPr>
        <p:grpSpPr>
          <a:xfrm rot="10800000">
            <a:off x="384742" y="196781"/>
            <a:ext cx="2265908" cy="4763192"/>
            <a:chOff x="6576990" y="78670"/>
            <a:chExt cx="2265908" cy="4763192"/>
          </a:xfrm>
        </p:grpSpPr>
        <p:sp>
          <p:nvSpPr>
            <p:cNvPr id="401" name="Google Shape;401;p21"/>
            <p:cNvSpPr/>
            <p:nvPr/>
          </p:nvSpPr>
          <p:spPr>
            <a:xfrm>
              <a:off x="8603208" y="4087430"/>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1"/>
            <p:cNvSpPr/>
            <p:nvPr/>
          </p:nvSpPr>
          <p:spPr>
            <a:xfrm>
              <a:off x="6576990" y="460113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1"/>
            <p:cNvSpPr/>
            <p:nvPr/>
          </p:nvSpPr>
          <p:spPr>
            <a:xfrm>
              <a:off x="8545650" y="78670"/>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04" name="Google Shape;404;p21"/>
          <p:cNvPicPr preferRelativeResize="0"/>
          <p:nvPr/>
        </p:nvPicPr>
        <p:blipFill>
          <a:blip r:embed="rId3">
            <a:alphaModFix/>
          </a:blip>
          <a:stretch>
            <a:fillRect/>
          </a:stretch>
        </p:blipFill>
        <p:spPr>
          <a:xfrm>
            <a:off x="-901900" y="3447325"/>
            <a:ext cx="1696198" cy="1696175"/>
          </a:xfrm>
          <a:prstGeom prst="rect">
            <a:avLst/>
          </a:prstGeom>
          <a:noFill/>
          <a:ln>
            <a:noFill/>
          </a:ln>
        </p:spPr>
      </p:pic>
      <p:sp>
        <p:nvSpPr>
          <p:cNvPr id="405" name="Google Shape;405;p21"/>
          <p:cNvSpPr txBox="1"/>
          <p:nvPr>
            <p:ph type="title"/>
          </p:nvPr>
        </p:nvSpPr>
        <p:spPr>
          <a:xfrm>
            <a:off x="713225" y="5476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06" name="Google Shape;406;p21"/>
          <p:cNvSpPr txBox="1"/>
          <p:nvPr>
            <p:ph idx="2" type="title"/>
          </p:nvPr>
        </p:nvSpPr>
        <p:spPr>
          <a:xfrm>
            <a:off x="1084075" y="3018250"/>
            <a:ext cx="14088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7" name="Google Shape;407;p21"/>
          <p:cNvSpPr txBox="1"/>
          <p:nvPr>
            <p:ph idx="1" type="subTitle"/>
          </p:nvPr>
        </p:nvSpPr>
        <p:spPr>
          <a:xfrm>
            <a:off x="1084075" y="341713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8" name="Google Shape;408;p21"/>
          <p:cNvSpPr txBox="1"/>
          <p:nvPr>
            <p:ph idx="3" type="title"/>
          </p:nvPr>
        </p:nvSpPr>
        <p:spPr>
          <a:xfrm>
            <a:off x="2934360" y="3018250"/>
            <a:ext cx="14196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9" name="Google Shape;409;p21"/>
          <p:cNvSpPr txBox="1"/>
          <p:nvPr>
            <p:ph idx="4" type="subTitle"/>
          </p:nvPr>
        </p:nvSpPr>
        <p:spPr>
          <a:xfrm>
            <a:off x="2939760" y="341713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10" name="Google Shape;410;p21"/>
          <p:cNvSpPr txBox="1"/>
          <p:nvPr>
            <p:ph idx="5" type="title"/>
          </p:nvPr>
        </p:nvSpPr>
        <p:spPr>
          <a:xfrm>
            <a:off x="4795445" y="3018250"/>
            <a:ext cx="14088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11" name="Google Shape;411;p21"/>
          <p:cNvSpPr txBox="1"/>
          <p:nvPr>
            <p:ph idx="6" type="subTitle"/>
          </p:nvPr>
        </p:nvSpPr>
        <p:spPr>
          <a:xfrm>
            <a:off x="4795445" y="341713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12" name="Google Shape;412;p21"/>
          <p:cNvSpPr txBox="1"/>
          <p:nvPr>
            <p:ph idx="7" type="title"/>
          </p:nvPr>
        </p:nvSpPr>
        <p:spPr>
          <a:xfrm>
            <a:off x="6651130" y="3018250"/>
            <a:ext cx="14088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2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13" name="Google Shape;413;p21"/>
          <p:cNvSpPr txBox="1"/>
          <p:nvPr>
            <p:ph idx="8" type="subTitle"/>
          </p:nvPr>
        </p:nvSpPr>
        <p:spPr>
          <a:xfrm>
            <a:off x="6651130" y="341713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2">
  <p:cSld name="CUSTOM_12">
    <p:spTree>
      <p:nvGrpSpPr>
        <p:cNvPr id="414" name="Shape 414"/>
        <p:cNvGrpSpPr/>
        <p:nvPr/>
      </p:nvGrpSpPr>
      <p:grpSpPr>
        <a:xfrm>
          <a:off x="0" y="0"/>
          <a:ext cx="0" cy="0"/>
          <a:chOff x="0" y="0"/>
          <a:chExt cx="0" cy="0"/>
        </a:xfrm>
      </p:grpSpPr>
      <p:sp>
        <p:nvSpPr>
          <p:cNvPr id="415" name="Google Shape;415;p22"/>
          <p:cNvSpPr/>
          <p:nvPr/>
        </p:nvSpPr>
        <p:spPr>
          <a:xfrm flipH="1" rot="10800000">
            <a:off x="1804905" y="475540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2"/>
          <p:cNvSpPr/>
          <p:nvPr/>
        </p:nvSpPr>
        <p:spPr>
          <a:xfrm flipH="1" rot="10800000">
            <a:off x="149105" y="2887945"/>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2"/>
          <p:cNvSpPr/>
          <p:nvPr/>
        </p:nvSpPr>
        <p:spPr>
          <a:xfrm flipH="1" rot="10800000">
            <a:off x="8659780" y="481055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8" name="Google Shape;418;p22"/>
          <p:cNvPicPr preferRelativeResize="0"/>
          <p:nvPr/>
        </p:nvPicPr>
        <p:blipFill>
          <a:blip r:embed="rId2">
            <a:alphaModFix/>
          </a:blip>
          <a:stretch>
            <a:fillRect/>
          </a:stretch>
        </p:blipFill>
        <p:spPr>
          <a:xfrm rot="-5400000">
            <a:off x="3795950" y="4532526"/>
            <a:ext cx="1164700" cy="1164700"/>
          </a:xfrm>
          <a:prstGeom prst="rect">
            <a:avLst/>
          </a:prstGeom>
          <a:noFill/>
          <a:ln>
            <a:noFill/>
          </a:ln>
        </p:spPr>
      </p:pic>
      <p:sp>
        <p:nvSpPr>
          <p:cNvPr id="419" name="Google Shape;419;p22"/>
          <p:cNvSpPr txBox="1"/>
          <p:nvPr>
            <p:ph type="title"/>
          </p:nvPr>
        </p:nvSpPr>
        <p:spPr>
          <a:xfrm>
            <a:off x="713225" y="54762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20" name="Google Shape;420;p22"/>
          <p:cNvSpPr txBox="1"/>
          <p:nvPr>
            <p:ph idx="2" type="title"/>
          </p:nvPr>
        </p:nvSpPr>
        <p:spPr>
          <a:xfrm>
            <a:off x="1084063" y="3168600"/>
            <a:ext cx="14088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800"/>
              <a:buNone/>
              <a:defRPr sz="2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421" name="Google Shape;421;p22"/>
          <p:cNvSpPr txBox="1"/>
          <p:nvPr>
            <p:ph idx="1" type="subTitle"/>
          </p:nvPr>
        </p:nvSpPr>
        <p:spPr>
          <a:xfrm>
            <a:off x="1084063" y="364368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lvl1pPr>
            <a:lvl2pPr lvl="1" rtl="0" algn="ctr">
              <a:lnSpc>
                <a:spcPct val="100000"/>
              </a:lnSpc>
              <a:spcBef>
                <a:spcPts val="160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422" name="Google Shape;422;p22"/>
          <p:cNvSpPr txBox="1"/>
          <p:nvPr>
            <p:ph idx="3" type="title"/>
          </p:nvPr>
        </p:nvSpPr>
        <p:spPr>
          <a:xfrm>
            <a:off x="2934348" y="3168600"/>
            <a:ext cx="14196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800"/>
              <a:buNone/>
              <a:defRPr sz="2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423" name="Google Shape;423;p22"/>
          <p:cNvSpPr txBox="1"/>
          <p:nvPr>
            <p:ph idx="4" type="subTitle"/>
          </p:nvPr>
        </p:nvSpPr>
        <p:spPr>
          <a:xfrm>
            <a:off x="2939748" y="364368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lvl1pPr>
            <a:lvl2pPr lvl="1" rtl="0" algn="ctr">
              <a:lnSpc>
                <a:spcPct val="100000"/>
              </a:lnSpc>
              <a:spcBef>
                <a:spcPts val="160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424" name="Google Shape;424;p22"/>
          <p:cNvSpPr txBox="1"/>
          <p:nvPr>
            <p:ph idx="5" type="title"/>
          </p:nvPr>
        </p:nvSpPr>
        <p:spPr>
          <a:xfrm>
            <a:off x="4848370" y="3168600"/>
            <a:ext cx="14088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800"/>
              <a:buNone/>
              <a:defRPr sz="2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425" name="Google Shape;425;p22"/>
          <p:cNvSpPr txBox="1"/>
          <p:nvPr>
            <p:ph idx="6" type="subTitle"/>
          </p:nvPr>
        </p:nvSpPr>
        <p:spPr>
          <a:xfrm>
            <a:off x="4848370" y="364368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lvl1pPr>
            <a:lvl2pPr lvl="1" rtl="0" algn="ctr">
              <a:lnSpc>
                <a:spcPct val="100000"/>
              </a:lnSpc>
              <a:spcBef>
                <a:spcPts val="160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
        <p:nvSpPr>
          <p:cNvPr id="426" name="Google Shape;426;p22"/>
          <p:cNvSpPr txBox="1"/>
          <p:nvPr>
            <p:ph idx="7" type="title"/>
          </p:nvPr>
        </p:nvSpPr>
        <p:spPr>
          <a:xfrm>
            <a:off x="6651118" y="3168600"/>
            <a:ext cx="14088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800"/>
              <a:buNone/>
              <a:defRPr sz="20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427" name="Google Shape;427;p22"/>
          <p:cNvSpPr txBox="1"/>
          <p:nvPr>
            <p:ph idx="8" type="subTitle"/>
          </p:nvPr>
        </p:nvSpPr>
        <p:spPr>
          <a:xfrm>
            <a:off x="6651118" y="3643687"/>
            <a:ext cx="1408800" cy="78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lvl1pPr>
            <a:lvl2pPr lvl="1" rtl="0" algn="ctr">
              <a:lnSpc>
                <a:spcPct val="100000"/>
              </a:lnSpc>
              <a:spcBef>
                <a:spcPts val="1600"/>
              </a:spcBef>
              <a:spcAft>
                <a:spcPts val="0"/>
              </a:spcAft>
              <a:buClr>
                <a:schemeClr val="lt1"/>
              </a:buClr>
              <a:buSzPts val="2100"/>
              <a:buNone/>
              <a:defRPr sz="2100">
                <a:solidFill>
                  <a:schemeClr val="lt1"/>
                </a:solidFill>
              </a:defRPr>
            </a:lvl2pPr>
            <a:lvl3pPr lvl="2" rtl="0" algn="ctr">
              <a:lnSpc>
                <a:spcPct val="100000"/>
              </a:lnSpc>
              <a:spcBef>
                <a:spcPts val="0"/>
              </a:spcBef>
              <a:spcAft>
                <a:spcPts val="0"/>
              </a:spcAft>
              <a:buClr>
                <a:schemeClr val="lt1"/>
              </a:buClr>
              <a:buSzPts val="2100"/>
              <a:buNone/>
              <a:defRPr sz="2100">
                <a:solidFill>
                  <a:schemeClr val="lt1"/>
                </a:solidFill>
              </a:defRPr>
            </a:lvl3pPr>
            <a:lvl4pPr lvl="3" rtl="0" algn="ctr">
              <a:lnSpc>
                <a:spcPct val="100000"/>
              </a:lnSpc>
              <a:spcBef>
                <a:spcPts val="0"/>
              </a:spcBef>
              <a:spcAft>
                <a:spcPts val="0"/>
              </a:spcAft>
              <a:buClr>
                <a:schemeClr val="lt1"/>
              </a:buClr>
              <a:buSzPts val="2100"/>
              <a:buNone/>
              <a:defRPr sz="2100">
                <a:solidFill>
                  <a:schemeClr val="lt1"/>
                </a:solidFill>
              </a:defRPr>
            </a:lvl4pPr>
            <a:lvl5pPr lvl="4" rtl="0" algn="ctr">
              <a:lnSpc>
                <a:spcPct val="100000"/>
              </a:lnSpc>
              <a:spcBef>
                <a:spcPts val="0"/>
              </a:spcBef>
              <a:spcAft>
                <a:spcPts val="0"/>
              </a:spcAft>
              <a:buClr>
                <a:schemeClr val="lt1"/>
              </a:buClr>
              <a:buSzPts val="2100"/>
              <a:buNone/>
              <a:defRPr sz="2100">
                <a:solidFill>
                  <a:schemeClr val="lt1"/>
                </a:solidFill>
              </a:defRPr>
            </a:lvl5pPr>
            <a:lvl6pPr lvl="5" rtl="0" algn="ctr">
              <a:lnSpc>
                <a:spcPct val="100000"/>
              </a:lnSpc>
              <a:spcBef>
                <a:spcPts val="0"/>
              </a:spcBef>
              <a:spcAft>
                <a:spcPts val="0"/>
              </a:spcAft>
              <a:buClr>
                <a:schemeClr val="lt1"/>
              </a:buClr>
              <a:buSzPts val="2100"/>
              <a:buNone/>
              <a:defRPr sz="2100">
                <a:solidFill>
                  <a:schemeClr val="lt1"/>
                </a:solidFill>
              </a:defRPr>
            </a:lvl6pPr>
            <a:lvl7pPr lvl="6" rtl="0" algn="ctr">
              <a:lnSpc>
                <a:spcPct val="100000"/>
              </a:lnSpc>
              <a:spcBef>
                <a:spcPts val="0"/>
              </a:spcBef>
              <a:spcAft>
                <a:spcPts val="0"/>
              </a:spcAft>
              <a:buClr>
                <a:schemeClr val="lt1"/>
              </a:buClr>
              <a:buSzPts val="2100"/>
              <a:buNone/>
              <a:defRPr sz="2100">
                <a:solidFill>
                  <a:schemeClr val="lt1"/>
                </a:solidFill>
              </a:defRPr>
            </a:lvl7pPr>
            <a:lvl8pPr lvl="7" rtl="0" algn="ctr">
              <a:lnSpc>
                <a:spcPct val="100000"/>
              </a:lnSpc>
              <a:spcBef>
                <a:spcPts val="0"/>
              </a:spcBef>
              <a:spcAft>
                <a:spcPts val="0"/>
              </a:spcAft>
              <a:buClr>
                <a:schemeClr val="lt1"/>
              </a:buClr>
              <a:buSzPts val="2100"/>
              <a:buNone/>
              <a:defRPr sz="2100">
                <a:solidFill>
                  <a:schemeClr val="lt1"/>
                </a:solidFill>
              </a:defRPr>
            </a:lvl8pPr>
            <a:lvl9pPr lvl="8" rtl="0" algn="ctr">
              <a:lnSpc>
                <a:spcPct val="100000"/>
              </a:lnSpc>
              <a:spcBef>
                <a:spcPts val="0"/>
              </a:spcBef>
              <a:spcAft>
                <a:spcPts val="0"/>
              </a:spcAft>
              <a:buClr>
                <a:schemeClr val="lt1"/>
              </a:buClr>
              <a:buSzPts val="2100"/>
              <a:buNone/>
              <a:defRPr sz="2100">
                <a:solidFill>
                  <a:schemeClr val="lt1"/>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ONLY_1">
    <p:spTree>
      <p:nvGrpSpPr>
        <p:cNvPr id="428" name="Shape 428"/>
        <p:cNvGrpSpPr/>
        <p:nvPr/>
      </p:nvGrpSpPr>
      <p:grpSpPr>
        <a:xfrm>
          <a:off x="0" y="0"/>
          <a:ext cx="0" cy="0"/>
          <a:chOff x="0" y="0"/>
          <a:chExt cx="0" cy="0"/>
        </a:xfrm>
      </p:grpSpPr>
      <p:pic>
        <p:nvPicPr>
          <p:cNvPr id="429" name="Google Shape;429;p23"/>
          <p:cNvPicPr preferRelativeResize="0"/>
          <p:nvPr/>
        </p:nvPicPr>
        <p:blipFill>
          <a:blip r:embed="rId2">
            <a:alphaModFix/>
          </a:blip>
          <a:stretch>
            <a:fillRect/>
          </a:stretch>
        </p:blipFill>
        <p:spPr>
          <a:xfrm rot="2700000">
            <a:off x="-430081" y="338794"/>
            <a:ext cx="10167791" cy="10171886"/>
          </a:xfrm>
          <a:prstGeom prst="rect">
            <a:avLst/>
          </a:prstGeom>
          <a:noFill/>
          <a:ln>
            <a:noFill/>
          </a:ln>
        </p:spPr>
      </p:pic>
      <p:grpSp>
        <p:nvGrpSpPr>
          <p:cNvPr id="430" name="Google Shape;430;p23"/>
          <p:cNvGrpSpPr/>
          <p:nvPr/>
        </p:nvGrpSpPr>
        <p:grpSpPr>
          <a:xfrm>
            <a:off x="106116" y="-336619"/>
            <a:ext cx="8863612" cy="5158806"/>
            <a:chOff x="426437" y="1181225"/>
            <a:chExt cx="6383588" cy="3715381"/>
          </a:xfrm>
        </p:grpSpPr>
        <p:sp>
          <p:nvSpPr>
            <p:cNvPr id="431" name="Google Shape;431;p23"/>
            <p:cNvSpPr/>
            <p:nvPr/>
          </p:nvSpPr>
          <p:spPr>
            <a:xfrm>
              <a:off x="2509594" y="3756025"/>
              <a:ext cx="172625" cy="173350"/>
            </a:xfrm>
            <a:custGeom>
              <a:rect b="b" l="l" r="r" t="t"/>
              <a:pathLst>
                <a:path extrusionOk="0" h="6934" w="6905">
                  <a:moveTo>
                    <a:pt x="609" y="4555"/>
                  </a:moveTo>
                  <a:cubicBezTo>
                    <a:pt x="0" y="2974"/>
                    <a:pt x="798" y="1204"/>
                    <a:pt x="2364" y="609"/>
                  </a:cubicBezTo>
                  <a:cubicBezTo>
                    <a:pt x="3946" y="0"/>
                    <a:pt x="5701" y="812"/>
                    <a:pt x="6310" y="2394"/>
                  </a:cubicBezTo>
                  <a:cubicBezTo>
                    <a:pt x="6905" y="3975"/>
                    <a:pt x="6121" y="5744"/>
                    <a:pt x="4540" y="6339"/>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3"/>
            <p:cNvSpPr/>
            <p:nvPr/>
          </p:nvSpPr>
          <p:spPr>
            <a:xfrm>
              <a:off x="3006050" y="1490200"/>
              <a:ext cx="172275" cy="173350"/>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3"/>
            <p:cNvSpPr/>
            <p:nvPr/>
          </p:nvSpPr>
          <p:spPr>
            <a:xfrm>
              <a:off x="4064561" y="1398381"/>
              <a:ext cx="172650" cy="173375"/>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3"/>
            <p:cNvSpPr/>
            <p:nvPr/>
          </p:nvSpPr>
          <p:spPr>
            <a:xfrm>
              <a:off x="6633050" y="1181225"/>
              <a:ext cx="172625" cy="173375"/>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3"/>
            <p:cNvSpPr/>
            <p:nvPr/>
          </p:nvSpPr>
          <p:spPr>
            <a:xfrm>
              <a:off x="426437" y="1536826"/>
              <a:ext cx="172625" cy="173350"/>
            </a:xfrm>
            <a:custGeom>
              <a:rect b="b" l="l" r="r" t="t"/>
              <a:pathLst>
                <a:path extrusionOk="0" h="6934" w="6905">
                  <a:moveTo>
                    <a:pt x="595" y="4540"/>
                  </a:moveTo>
                  <a:cubicBezTo>
                    <a:pt x="0" y="2959"/>
                    <a:pt x="784" y="1190"/>
                    <a:pt x="2365" y="595"/>
                  </a:cubicBezTo>
                  <a:cubicBezTo>
                    <a:pt x="3946" y="0"/>
                    <a:pt x="5701" y="798"/>
                    <a:pt x="6310" y="2379"/>
                  </a:cubicBezTo>
                  <a:cubicBezTo>
                    <a:pt x="6905" y="3975"/>
                    <a:pt x="6121" y="5744"/>
                    <a:pt x="4540" y="6339"/>
                  </a:cubicBezTo>
                  <a:cubicBezTo>
                    <a:pt x="2959" y="6934"/>
                    <a:pt x="1204" y="6136"/>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3"/>
            <p:cNvSpPr/>
            <p:nvPr/>
          </p:nvSpPr>
          <p:spPr>
            <a:xfrm>
              <a:off x="5695302" y="3820427"/>
              <a:ext cx="172625" cy="173375"/>
            </a:xfrm>
            <a:custGeom>
              <a:rect b="b" l="l" r="r" t="t"/>
              <a:pathLst>
                <a:path extrusionOk="0" h="6935" w="6905">
                  <a:moveTo>
                    <a:pt x="610" y="4555"/>
                  </a:moveTo>
                  <a:cubicBezTo>
                    <a:pt x="0" y="2960"/>
                    <a:pt x="798" y="1190"/>
                    <a:pt x="2365" y="595"/>
                  </a:cubicBezTo>
                  <a:cubicBezTo>
                    <a:pt x="3946" y="1"/>
                    <a:pt x="5715" y="798"/>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3"/>
            <p:cNvSpPr/>
            <p:nvPr/>
          </p:nvSpPr>
          <p:spPr>
            <a:xfrm>
              <a:off x="511529" y="3756101"/>
              <a:ext cx="172625" cy="173350"/>
            </a:xfrm>
            <a:custGeom>
              <a:rect b="b" l="l" r="r" t="t"/>
              <a:pathLst>
                <a:path extrusionOk="0" h="6934" w="6905">
                  <a:moveTo>
                    <a:pt x="610" y="4541"/>
                  </a:moveTo>
                  <a:cubicBezTo>
                    <a:pt x="0" y="2960"/>
                    <a:pt x="798" y="1190"/>
                    <a:pt x="2365" y="595"/>
                  </a:cubicBezTo>
                  <a:cubicBezTo>
                    <a:pt x="3946" y="0"/>
                    <a:pt x="5715" y="798"/>
                    <a:pt x="6310" y="2379"/>
                  </a:cubicBezTo>
                  <a:cubicBezTo>
                    <a:pt x="6905" y="3975"/>
                    <a:pt x="6122" y="5744"/>
                    <a:pt x="4541" y="6339"/>
                  </a:cubicBezTo>
                  <a:cubicBezTo>
                    <a:pt x="2974" y="6934"/>
                    <a:pt x="1204" y="6136"/>
                    <a:pt x="610"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3"/>
            <p:cNvSpPr/>
            <p:nvPr/>
          </p:nvSpPr>
          <p:spPr>
            <a:xfrm>
              <a:off x="5003720" y="4504333"/>
              <a:ext cx="172650" cy="173375"/>
            </a:xfrm>
            <a:custGeom>
              <a:rect b="b" l="l" r="r" t="t"/>
              <a:pathLst>
                <a:path extrusionOk="0" h="6935" w="6906">
                  <a:moveTo>
                    <a:pt x="610" y="4556"/>
                  </a:moveTo>
                  <a:cubicBezTo>
                    <a:pt x="1" y="2960"/>
                    <a:pt x="799" y="1190"/>
                    <a:pt x="2365" y="596"/>
                  </a:cubicBezTo>
                  <a:cubicBezTo>
                    <a:pt x="3946" y="1"/>
                    <a:pt x="5716" y="799"/>
                    <a:pt x="6311" y="2394"/>
                  </a:cubicBezTo>
                  <a:cubicBezTo>
                    <a:pt x="6905" y="3975"/>
                    <a:pt x="6122" y="5745"/>
                    <a:pt x="4541" y="6340"/>
                  </a:cubicBezTo>
                  <a:cubicBezTo>
                    <a:pt x="2974" y="6934"/>
                    <a:pt x="1205" y="6137"/>
                    <a:pt x="610" y="4556"/>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3"/>
            <p:cNvSpPr/>
            <p:nvPr/>
          </p:nvSpPr>
          <p:spPr>
            <a:xfrm>
              <a:off x="1976915" y="4276601"/>
              <a:ext cx="172625" cy="173375"/>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3"/>
            <p:cNvSpPr/>
            <p:nvPr/>
          </p:nvSpPr>
          <p:spPr>
            <a:xfrm>
              <a:off x="6380663" y="4004973"/>
              <a:ext cx="172625" cy="173375"/>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3"/>
            <p:cNvSpPr/>
            <p:nvPr/>
          </p:nvSpPr>
          <p:spPr>
            <a:xfrm>
              <a:off x="6483954" y="4723231"/>
              <a:ext cx="172625" cy="173375"/>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3"/>
            <p:cNvSpPr/>
            <p:nvPr/>
          </p:nvSpPr>
          <p:spPr>
            <a:xfrm>
              <a:off x="6225319" y="2810652"/>
              <a:ext cx="172625" cy="173350"/>
            </a:xfrm>
            <a:custGeom>
              <a:rect b="b" l="l" r="r" t="t"/>
              <a:pathLst>
                <a:path extrusionOk="0" h="6934" w="6905">
                  <a:moveTo>
                    <a:pt x="610" y="4555"/>
                  </a:moveTo>
                  <a:cubicBezTo>
                    <a:pt x="1" y="2959"/>
                    <a:pt x="798" y="1190"/>
                    <a:pt x="2365" y="595"/>
                  </a:cubicBezTo>
                  <a:cubicBezTo>
                    <a:pt x="3946" y="0"/>
                    <a:pt x="5716" y="798"/>
                    <a:pt x="6310" y="2394"/>
                  </a:cubicBezTo>
                  <a:cubicBezTo>
                    <a:pt x="6905" y="3975"/>
                    <a:pt x="6122" y="5744"/>
                    <a:pt x="4541"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3"/>
            <p:cNvSpPr/>
            <p:nvPr/>
          </p:nvSpPr>
          <p:spPr>
            <a:xfrm>
              <a:off x="660221" y="2441000"/>
              <a:ext cx="172625" cy="153400"/>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3"/>
            <p:cNvSpPr/>
            <p:nvPr/>
          </p:nvSpPr>
          <p:spPr>
            <a:xfrm>
              <a:off x="5449404" y="2287553"/>
              <a:ext cx="172625" cy="153450"/>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3"/>
            <p:cNvSpPr/>
            <p:nvPr/>
          </p:nvSpPr>
          <p:spPr>
            <a:xfrm>
              <a:off x="6149525" y="1365998"/>
              <a:ext cx="172625" cy="153475"/>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3"/>
            <p:cNvSpPr/>
            <p:nvPr/>
          </p:nvSpPr>
          <p:spPr>
            <a:xfrm>
              <a:off x="5878400" y="3142825"/>
              <a:ext cx="172650" cy="153475"/>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3"/>
            <p:cNvSpPr/>
            <p:nvPr/>
          </p:nvSpPr>
          <p:spPr>
            <a:xfrm>
              <a:off x="6637400" y="4469325"/>
              <a:ext cx="172625" cy="153475"/>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3"/>
            <p:cNvSpPr/>
            <p:nvPr/>
          </p:nvSpPr>
          <p:spPr>
            <a:xfrm>
              <a:off x="6225308" y="1753462"/>
              <a:ext cx="172650" cy="153400"/>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3"/>
            <p:cNvSpPr/>
            <p:nvPr/>
          </p:nvSpPr>
          <p:spPr>
            <a:xfrm>
              <a:off x="511525" y="4286550"/>
              <a:ext cx="172650" cy="153475"/>
            </a:xfrm>
            <a:custGeom>
              <a:rect b="b" l="l" r="r" t="t"/>
              <a:pathLst>
                <a:path extrusionOk="0" h="6139" w="6906">
                  <a:moveTo>
                    <a:pt x="3443" y="1"/>
                  </a:moveTo>
                  <a:cubicBezTo>
                    <a:pt x="3085" y="1"/>
                    <a:pt x="2720" y="64"/>
                    <a:pt x="2365" y="198"/>
                  </a:cubicBezTo>
                  <a:cubicBezTo>
                    <a:pt x="799" y="792"/>
                    <a:pt x="1" y="2562"/>
                    <a:pt x="610" y="4143"/>
                  </a:cubicBezTo>
                  <a:cubicBezTo>
                    <a:pt x="1071" y="5381"/>
                    <a:pt x="2240" y="6139"/>
                    <a:pt x="3472" y="6139"/>
                  </a:cubicBezTo>
                  <a:cubicBezTo>
                    <a:pt x="3828" y="6139"/>
                    <a:pt x="4190" y="6075"/>
                    <a:pt x="4541" y="5942"/>
                  </a:cubicBezTo>
                  <a:cubicBezTo>
                    <a:pt x="6122" y="5333"/>
                    <a:pt x="6905" y="3563"/>
                    <a:pt x="6311" y="1982"/>
                  </a:cubicBezTo>
                  <a:cubicBezTo>
                    <a:pt x="5849" y="756"/>
                    <a:pt x="4682" y="1"/>
                    <a:pt x="3443"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3"/>
            <p:cNvSpPr/>
            <p:nvPr/>
          </p:nvSpPr>
          <p:spPr>
            <a:xfrm>
              <a:off x="6633045" y="1606519"/>
              <a:ext cx="172625" cy="153250"/>
            </a:xfrm>
            <a:custGeom>
              <a:rect b="b" l="l" r="r" t="t"/>
              <a:pathLst>
                <a:path extrusionOk="0" h="6130" w="6905">
                  <a:moveTo>
                    <a:pt x="3442" y="0"/>
                  </a:moveTo>
                  <a:cubicBezTo>
                    <a:pt x="3083" y="0"/>
                    <a:pt x="2719" y="66"/>
                    <a:pt x="2365" y="203"/>
                  </a:cubicBezTo>
                  <a:cubicBezTo>
                    <a:pt x="784" y="798"/>
                    <a:pt x="1" y="2568"/>
                    <a:pt x="595" y="4149"/>
                  </a:cubicBezTo>
                  <a:cubicBezTo>
                    <a:pt x="1056" y="5375"/>
                    <a:pt x="2224" y="6130"/>
                    <a:pt x="3462" y="6130"/>
                  </a:cubicBezTo>
                  <a:cubicBezTo>
                    <a:pt x="3821" y="6130"/>
                    <a:pt x="4186" y="6066"/>
                    <a:pt x="4541" y="5933"/>
                  </a:cubicBezTo>
                  <a:cubicBezTo>
                    <a:pt x="6107" y="5338"/>
                    <a:pt x="6905" y="3568"/>
                    <a:pt x="6296" y="1987"/>
                  </a:cubicBezTo>
                  <a:cubicBezTo>
                    <a:pt x="5835" y="764"/>
                    <a:pt x="4671" y="0"/>
                    <a:pt x="3442"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3"/>
            <p:cNvSpPr/>
            <p:nvPr/>
          </p:nvSpPr>
          <p:spPr>
            <a:xfrm>
              <a:off x="889762" y="3830389"/>
              <a:ext cx="172625" cy="153450"/>
            </a:xfrm>
            <a:custGeom>
              <a:rect b="b" l="l" r="r" t="t"/>
              <a:pathLst>
                <a:path extrusionOk="0" h="6138" w="6905">
                  <a:moveTo>
                    <a:pt x="3441" y="0"/>
                  </a:moveTo>
                  <a:cubicBezTo>
                    <a:pt x="3083" y="0"/>
                    <a:pt x="2720" y="63"/>
                    <a:pt x="2365" y="197"/>
                  </a:cubicBezTo>
                  <a:cubicBezTo>
                    <a:pt x="783" y="792"/>
                    <a:pt x="0" y="2561"/>
                    <a:pt x="595" y="4142"/>
                  </a:cubicBezTo>
                  <a:cubicBezTo>
                    <a:pt x="1067" y="5380"/>
                    <a:pt x="2238" y="6138"/>
                    <a:pt x="3471" y="6138"/>
                  </a:cubicBezTo>
                  <a:cubicBezTo>
                    <a:pt x="3827" y="6138"/>
                    <a:pt x="4189" y="6074"/>
                    <a:pt x="4540" y="5941"/>
                  </a:cubicBezTo>
                  <a:cubicBezTo>
                    <a:pt x="6121" y="5332"/>
                    <a:pt x="6905" y="3562"/>
                    <a:pt x="6310" y="1981"/>
                  </a:cubicBezTo>
                  <a:cubicBezTo>
                    <a:pt x="5837" y="755"/>
                    <a:pt x="4676" y="0"/>
                    <a:pt x="3441"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 name="Google Shape;452;p23"/>
          <p:cNvSpPr txBox="1"/>
          <p:nvPr>
            <p:ph type="title"/>
          </p:nvPr>
        </p:nvSpPr>
        <p:spPr>
          <a:xfrm>
            <a:off x="713225" y="54885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3" name="Google Shape;453;p23"/>
          <p:cNvSpPr txBox="1"/>
          <p:nvPr>
            <p:ph idx="1" type="subTitle"/>
          </p:nvPr>
        </p:nvSpPr>
        <p:spPr>
          <a:xfrm>
            <a:off x="2207950" y="1315625"/>
            <a:ext cx="4728000" cy="93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1">
    <p:spTree>
      <p:nvGrpSpPr>
        <p:cNvPr id="454" name="Shape 454"/>
        <p:cNvGrpSpPr/>
        <p:nvPr/>
      </p:nvGrpSpPr>
      <p:grpSpPr>
        <a:xfrm>
          <a:off x="0" y="0"/>
          <a:ext cx="0" cy="0"/>
          <a:chOff x="0" y="0"/>
          <a:chExt cx="0" cy="0"/>
        </a:xfrm>
      </p:grpSpPr>
      <p:sp>
        <p:nvSpPr>
          <p:cNvPr id="455" name="Google Shape;455;p24"/>
          <p:cNvSpPr txBox="1"/>
          <p:nvPr>
            <p:ph type="title"/>
          </p:nvPr>
        </p:nvSpPr>
        <p:spPr>
          <a:xfrm>
            <a:off x="713250" y="257175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chemeClr val="lt1"/>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56" name="Google Shape;456;p24"/>
          <p:cNvSpPr txBox="1"/>
          <p:nvPr>
            <p:ph idx="1" type="subTitle"/>
          </p:nvPr>
        </p:nvSpPr>
        <p:spPr>
          <a:xfrm>
            <a:off x="1805375" y="3248575"/>
            <a:ext cx="5577600" cy="117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pic>
        <p:nvPicPr>
          <p:cNvPr id="457" name="Google Shape;457;p24"/>
          <p:cNvPicPr preferRelativeResize="0"/>
          <p:nvPr/>
        </p:nvPicPr>
        <p:blipFill>
          <a:blip r:embed="rId2">
            <a:alphaModFix/>
          </a:blip>
          <a:stretch>
            <a:fillRect/>
          </a:stretch>
        </p:blipFill>
        <p:spPr>
          <a:xfrm rot="-6936312">
            <a:off x="82801" y="1421541"/>
            <a:ext cx="1849660" cy="1849650"/>
          </a:xfrm>
          <a:prstGeom prst="rect">
            <a:avLst/>
          </a:prstGeom>
          <a:noFill/>
          <a:ln>
            <a:noFill/>
          </a:ln>
        </p:spPr>
      </p:pic>
      <p:pic>
        <p:nvPicPr>
          <p:cNvPr id="458" name="Google Shape;458;p24"/>
          <p:cNvPicPr preferRelativeResize="0"/>
          <p:nvPr/>
        </p:nvPicPr>
        <p:blipFill>
          <a:blip r:embed="rId3">
            <a:alphaModFix/>
          </a:blip>
          <a:stretch>
            <a:fillRect/>
          </a:stretch>
        </p:blipFill>
        <p:spPr>
          <a:xfrm rot="-5400024">
            <a:off x="6744323" y="728338"/>
            <a:ext cx="2736902" cy="2736898"/>
          </a:xfrm>
          <a:prstGeom prst="rect">
            <a:avLst/>
          </a:prstGeom>
          <a:noFill/>
          <a:ln>
            <a:noFill/>
          </a:ln>
        </p:spPr>
      </p:pic>
      <p:sp>
        <p:nvSpPr>
          <p:cNvPr id="459" name="Google Shape;459;p24"/>
          <p:cNvSpPr/>
          <p:nvPr/>
        </p:nvSpPr>
        <p:spPr>
          <a:xfrm rot="10800000">
            <a:off x="8430742" y="4182333"/>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4"/>
          <p:cNvSpPr/>
          <p:nvPr/>
        </p:nvSpPr>
        <p:spPr>
          <a:xfrm rot="10800000">
            <a:off x="4474285" y="4733069"/>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4"/>
          <p:cNvSpPr/>
          <p:nvPr/>
        </p:nvSpPr>
        <p:spPr>
          <a:xfrm rot="10800000">
            <a:off x="517800" y="410487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
    <p:spTree>
      <p:nvGrpSpPr>
        <p:cNvPr id="462" name="Shape 462"/>
        <p:cNvGrpSpPr/>
        <p:nvPr/>
      </p:nvGrpSpPr>
      <p:grpSpPr>
        <a:xfrm>
          <a:off x="0" y="0"/>
          <a:ext cx="0" cy="0"/>
          <a:chOff x="0" y="0"/>
          <a:chExt cx="0" cy="0"/>
        </a:xfrm>
      </p:grpSpPr>
      <p:pic>
        <p:nvPicPr>
          <p:cNvPr id="463" name="Google Shape;463;p25"/>
          <p:cNvPicPr preferRelativeResize="0"/>
          <p:nvPr/>
        </p:nvPicPr>
        <p:blipFill>
          <a:blip r:embed="rId2">
            <a:alphaModFix/>
          </a:blip>
          <a:stretch>
            <a:fillRect/>
          </a:stretch>
        </p:blipFill>
        <p:spPr>
          <a:xfrm rot="-6833308">
            <a:off x="-56933" y="3145028"/>
            <a:ext cx="1517066" cy="1515693"/>
          </a:xfrm>
          <a:prstGeom prst="rect">
            <a:avLst/>
          </a:prstGeom>
          <a:noFill/>
          <a:ln>
            <a:noFill/>
          </a:ln>
        </p:spPr>
      </p:pic>
      <p:pic>
        <p:nvPicPr>
          <p:cNvPr id="464" name="Google Shape;464;p25"/>
          <p:cNvPicPr preferRelativeResize="0"/>
          <p:nvPr/>
        </p:nvPicPr>
        <p:blipFill>
          <a:blip r:embed="rId3">
            <a:alphaModFix/>
          </a:blip>
          <a:stretch>
            <a:fillRect/>
          </a:stretch>
        </p:blipFill>
        <p:spPr>
          <a:xfrm rot="-5400000">
            <a:off x="5989600" y="-2276149"/>
            <a:ext cx="5031299" cy="5031299"/>
          </a:xfrm>
          <a:prstGeom prst="rect">
            <a:avLst/>
          </a:prstGeom>
          <a:noFill/>
          <a:ln>
            <a:noFill/>
          </a:ln>
        </p:spPr>
      </p:pic>
      <p:pic>
        <p:nvPicPr>
          <p:cNvPr id="465" name="Google Shape;465;p25"/>
          <p:cNvPicPr preferRelativeResize="0"/>
          <p:nvPr/>
        </p:nvPicPr>
        <p:blipFill>
          <a:blip r:embed="rId2">
            <a:alphaModFix/>
          </a:blip>
          <a:stretch>
            <a:fillRect/>
          </a:stretch>
        </p:blipFill>
        <p:spPr>
          <a:xfrm rot="-6833289">
            <a:off x="5210474" y="1278737"/>
            <a:ext cx="1034551" cy="1033602"/>
          </a:xfrm>
          <a:prstGeom prst="rect">
            <a:avLst/>
          </a:prstGeom>
          <a:noFill/>
          <a:ln>
            <a:noFill/>
          </a:ln>
        </p:spPr>
      </p:pic>
      <p:sp>
        <p:nvSpPr>
          <p:cNvPr id="466" name="Google Shape;466;p25"/>
          <p:cNvSpPr/>
          <p:nvPr/>
        </p:nvSpPr>
        <p:spPr>
          <a:xfrm>
            <a:off x="277525" y="196780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5"/>
          <p:cNvSpPr/>
          <p:nvPr/>
        </p:nvSpPr>
        <p:spPr>
          <a:xfrm>
            <a:off x="4944950" y="4756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5"/>
          <p:cNvSpPr/>
          <p:nvPr/>
        </p:nvSpPr>
        <p:spPr>
          <a:xfrm>
            <a:off x="6883500" y="19346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5"/>
          <p:cNvSpPr/>
          <p:nvPr/>
        </p:nvSpPr>
        <p:spPr>
          <a:xfrm>
            <a:off x="8588675" y="36699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5"/>
          <p:cNvSpPr/>
          <p:nvPr/>
        </p:nvSpPr>
        <p:spPr>
          <a:xfrm>
            <a:off x="2556600" y="479780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5"/>
          <p:cNvSpPr/>
          <p:nvPr/>
        </p:nvSpPr>
        <p:spPr>
          <a:xfrm>
            <a:off x="1701700" y="871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72" name="Google Shape;472;p25"/>
          <p:cNvPicPr preferRelativeResize="0"/>
          <p:nvPr/>
        </p:nvPicPr>
        <p:blipFill>
          <a:blip r:embed="rId2">
            <a:alphaModFix/>
          </a:blip>
          <a:stretch>
            <a:fillRect/>
          </a:stretch>
        </p:blipFill>
        <p:spPr>
          <a:xfrm rot="4264944">
            <a:off x="6154812" y="4328882"/>
            <a:ext cx="1697076" cy="1695514"/>
          </a:xfrm>
          <a:prstGeom prst="rect">
            <a:avLst/>
          </a:prstGeom>
          <a:noFill/>
          <a:ln>
            <a:noFill/>
          </a:ln>
        </p:spPr>
      </p:pic>
      <p:sp>
        <p:nvSpPr>
          <p:cNvPr id="473" name="Google Shape;473;p25"/>
          <p:cNvSpPr/>
          <p:nvPr/>
        </p:nvSpPr>
        <p:spPr>
          <a:xfrm>
            <a:off x="5184650" y="46505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5"/>
          <p:cNvSpPr txBox="1"/>
          <p:nvPr>
            <p:ph idx="1" type="body"/>
          </p:nvPr>
        </p:nvSpPr>
        <p:spPr>
          <a:xfrm>
            <a:off x="4835675" y="2571750"/>
            <a:ext cx="3398400" cy="1748100"/>
          </a:xfrm>
          <a:prstGeom prst="rect">
            <a:avLst/>
          </a:prstGeom>
        </p:spPr>
        <p:txBody>
          <a:bodyPr anchorCtr="0" anchor="t" bIns="91425" lIns="91425" spcFirstLastPara="1" rIns="91425" wrap="square" tIns="91425">
            <a:noAutofit/>
          </a:bodyPr>
          <a:lstStyle>
            <a:lvl1pPr indent="-317500" lvl="0" marL="457200" rtl="0">
              <a:lnSpc>
                <a:spcPct val="115000"/>
              </a:lnSpc>
              <a:spcBef>
                <a:spcPts val="0"/>
              </a:spcBef>
              <a:spcAft>
                <a:spcPts val="0"/>
              </a:spcAft>
              <a:buClr>
                <a:schemeClr val="lt1"/>
              </a:buClr>
              <a:buSzPts val="1400"/>
              <a:buChar char="●"/>
              <a:defRPr/>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475" name="Google Shape;475;p25"/>
          <p:cNvSpPr txBox="1"/>
          <p:nvPr>
            <p:ph type="title"/>
          </p:nvPr>
        </p:nvSpPr>
        <p:spPr>
          <a:xfrm>
            <a:off x="588925" y="549050"/>
            <a:ext cx="4703100" cy="6309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3">
    <p:spTree>
      <p:nvGrpSpPr>
        <p:cNvPr id="476" name="Shape 476"/>
        <p:cNvGrpSpPr/>
        <p:nvPr/>
      </p:nvGrpSpPr>
      <p:grpSpPr>
        <a:xfrm>
          <a:off x="0" y="0"/>
          <a:ext cx="0" cy="0"/>
          <a:chOff x="0" y="0"/>
          <a:chExt cx="0" cy="0"/>
        </a:xfrm>
      </p:grpSpPr>
      <p:sp>
        <p:nvSpPr>
          <p:cNvPr id="477" name="Google Shape;477;p26"/>
          <p:cNvSpPr txBox="1"/>
          <p:nvPr>
            <p:ph type="title"/>
          </p:nvPr>
        </p:nvSpPr>
        <p:spPr>
          <a:xfrm>
            <a:off x="2220450" y="549050"/>
            <a:ext cx="4703100" cy="630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78" name="Google Shape;478;p26"/>
          <p:cNvSpPr txBox="1"/>
          <p:nvPr>
            <p:ph idx="1" type="subTitle"/>
          </p:nvPr>
        </p:nvSpPr>
        <p:spPr>
          <a:xfrm>
            <a:off x="1691400" y="3418175"/>
            <a:ext cx="5761200" cy="118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479" name="Google Shape;479;p26"/>
          <p:cNvSpPr/>
          <p:nvPr/>
        </p:nvSpPr>
        <p:spPr>
          <a:xfrm>
            <a:off x="390875" y="15086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6"/>
          <p:cNvSpPr/>
          <p:nvPr/>
        </p:nvSpPr>
        <p:spPr>
          <a:xfrm>
            <a:off x="8424400" y="17216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1" name="Google Shape;481;p26"/>
          <p:cNvPicPr preferRelativeResize="0"/>
          <p:nvPr/>
        </p:nvPicPr>
        <p:blipFill>
          <a:blip r:embed="rId2">
            <a:alphaModFix/>
          </a:blip>
          <a:stretch>
            <a:fillRect/>
          </a:stretch>
        </p:blipFill>
        <p:spPr>
          <a:xfrm rot="-8855042">
            <a:off x="3607001" y="4122523"/>
            <a:ext cx="2214102" cy="2214102"/>
          </a:xfrm>
          <a:prstGeom prst="rect">
            <a:avLst/>
          </a:prstGeom>
          <a:noFill/>
          <a:ln>
            <a:noFill/>
          </a:ln>
        </p:spPr>
      </p:pic>
      <p:pic>
        <p:nvPicPr>
          <p:cNvPr id="482" name="Google Shape;482;p26"/>
          <p:cNvPicPr preferRelativeResize="0"/>
          <p:nvPr/>
        </p:nvPicPr>
        <p:blipFill>
          <a:blip r:embed="rId3">
            <a:alphaModFix/>
          </a:blip>
          <a:stretch>
            <a:fillRect/>
          </a:stretch>
        </p:blipFill>
        <p:spPr>
          <a:xfrm rot="-5140641">
            <a:off x="943167" y="363329"/>
            <a:ext cx="1517065" cy="1515693"/>
          </a:xfrm>
          <a:prstGeom prst="rect">
            <a:avLst/>
          </a:prstGeom>
          <a:noFill/>
          <a:ln>
            <a:noFill/>
          </a:ln>
        </p:spPr>
      </p:pic>
      <p:pic>
        <p:nvPicPr>
          <p:cNvPr id="483" name="Google Shape;483;p26"/>
          <p:cNvPicPr preferRelativeResize="0"/>
          <p:nvPr/>
        </p:nvPicPr>
        <p:blipFill>
          <a:blip r:embed="rId3">
            <a:alphaModFix/>
          </a:blip>
          <a:stretch>
            <a:fillRect/>
          </a:stretch>
        </p:blipFill>
        <p:spPr>
          <a:xfrm rot="9765486">
            <a:off x="6716790" y="106652"/>
            <a:ext cx="1517067" cy="1515694"/>
          </a:xfrm>
          <a:prstGeom prst="rect">
            <a:avLst/>
          </a:prstGeom>
          <a:noFill/>
          <a:ln>
            <a:noFill/>
          </a:ln>
        </p:spPr>
      </p:pic>
      <p:sp>
        <p:nvSpPr>
          <p:cNvPr id="484" name="Google Shape;484;p26"/>
          <p:cNvSpPr/>
          <p:nvPr/>
        </p:nvSpPr>
        <p:spPr>
          <a:xfrm>
            <a:off x="5772775" y="1248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6"/>
          <p:cNvSpPr/>
          <p:nvPr/>
        </p:nvSpPr>
        <p:spPr>
          <a:xfrm>
            <a:off x="2514575" y="3076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6"/>
          <p:cNvSpPr/>
          <p:nvPr/>
        </p:nvSpPr>
        <p:spPr>
          <a:xfrm>
            <a:off x="764000" y="41166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6"/>
          <p:cNvSpPr/>
          <p:nvPr/>
        </p:nvSpPr>
        <p:spPr>
          <a:xfrm>
            <a:off x="8424400" y="39036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6"/>
          <p:cNvSpPr/>
          <p:nvPr/>
        </p:nvSpPr>
        <p:spPr>
          <a:xfrm>
            <a:off x="7976325" y="46064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9" name="Google Shape;489;p26"/>
          <p:cNvPicPr preferRelativeResize="0"/>
          <p:nvPr/>
        </p:nvPicPr>
        <p:blipFill>
          <a:blip r:embed="rId3">
            <a:alphaModFix/>
          </a:blip>
          <a:stretch>
            <a:fillRect/>
          </a:stretch>
        </p:blipFill>
        <p:spPr>
          <a:xfrm rot="-5140641">
            <a:off x="156114" y="2506652"/>
            <a:ext cx="1038921" cy="1037996"/>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13_1">
    <p:spTree>
      <p:nvGrpSpPr>
        <p:cNvPr id="490" name="Shape 490"/>
        <p:cNvGrpSpPr/>
        <p:nvPr/>
      </p:nvGrpSpPr>
      <p:grpSpPr>
        <a:xfrm>
          <a:off x="0" y="0"/>
          <a:ext cx="0" cy="0"/>
          <a:chOff x="0" y="0"/>
          <a:chExt cx="0" cy="0"/>
        </a:xfrm>
      </p:grpSpPr>
      <p:sp>
        <p:nvSpPr>
          <p:cNvPr id="491" name="Google Shape;491;p27"/>
          <p:cNvSpPr txBox="1"/>
          <p:nvPr>
            <p:ph type="title"/>
          </p:nvPr>
        </p:nvSpPr>
        <p:spPr>
          <a:xfrm>
            <a:off x="4276700" y="1892663"/>
            <a:ext cx="4129800" cy="6309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92" name="Google Shape;492;p27"/>
          <p:cNvSpPr txBox="1"/>
          <p:nvPr>
            <p:ph idx="1" type="subTitle"/>
          </p:nvPr>
        </p:nvSpPr>
        <p:spPr>
          <a:xfrm>
            <a:off x="4276700" y="2523563"/>
            <a:ext cx="4129800" cy="112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pic>
        <p:nvPicPr>
          <p:cNvPr id="493" name="Google Shape;493;p27"/>
          <p:cNvPicPr preferRelativeResize="0"/>
          <p:nvPr/>
        </p:nvPicPr>
        <p:blipFill>
          <a:blip r:embed="rId2">
            <a:alphaModFix/>
          </a:blip>
          <a:stretch>
            <a:fillRect/>
          </a:stretch>
        </p:blipFill>
        <p:spPr>
          <a:xfrm rot="-5400000">
            <a:off x="-329675" y="331550"/>
            <a:ext cx="2314500" cy="2314500"/>
          </a:xfrm>
          <a:prstGeom prst="rect">
            <a:avLst/>
          </a:prstGeom>
          <a:noFill/>
          <a:ln>
            <a:noFill/>
          </a:ln>
        </p:spPr>
      </p:pic>
      <p:pic>
        <p:nvPicPr>
          <p:cNvPr id="494" name="Google Shape;494;p27"/>
          <p:cNvPicPr preferRelativeResize="0"/>
          <p:nvPr/>
        </p:nvPicPr>
        <p:blipFill>
          <a:blip r:embed="rId3">
            <a:alphaModFix/>
          </a:blip>
          <a:stretch>
            <a:fillRect/>
          </a:stretch>
        </p:blipFill>
        <p:spPr>
          <a:xfrm rot="-3284307">
            <a:off x="3041789" y="374739"/>
            <a:ext cx="976269" cy="976263"/>
          </a:xfrm>
          <a:prstGeom prst="rect">
            <a:avLst/>
          </a:prstGeom>
          <a:noFill/>
          <a:ln>
            <a:noFill/>
          </a:ln>
        </p:spPr>
      </p:pic>
      <p:pic>
        <p:nvPicPr>
          <p:cNvPr id="495" name="Google Shape;495;p27"/>
          <p:cNvPicPr preferRelativeResize="0"/>
          <p:nvPr/>
        </p:nvPicPr>
        <p:blipFill>
          <a:blip r:embed="rId2">
            <a:alphaModFix/>
          </a:blip>
          <a:stretch>
            <a:fillRect/>
          </a:stretch>
        </p:blipFill>
        <p:spPr>
          <a:xfrm rot="-5400000">
            <a:off x="5075025" y="-1898098"/>
            <a:ext cx="4327249" cy="4327249"/>
          </a:xfrm>
          <a:prstGeom prst="rect">
            <a:avLst/>
          </a:prstGeom>
          <a:noFill/>
          <a:ln>
            <a:noFill/>
          </a:ln>
        </p:spPr>
      </p:pic>
      <p:pic>
        <p:nvPicPr>
          <p:cNvPr id="496" name="Google Shape;496;p27"/>
          <p:cNvPicPr preferRelativeResize="0"/>
          <p:nvPr/>
        </p:nvPicPr>
        <p:blipFill>
          <a:blip r:embed="rId3">
            <a:alphaModFix/>
          </a:blip>
          <a:stretch>
            <a:fillRect/>
          </a:stretch>
        </p:blipFill>
        <p:spPr>
          <a:xfrm rot="-6936309">
            <a:off x="7343960" y="3820656"/>
            <a:ext cx="1014387" cy="1014381"/>
          </a:xfrm>
          <a:prstGeom prst="rect">
            <a:avLst/>
          </a:prstGeom>
          <a:noFill/>
          <a:ln>
            <a:noFill/>
          </a:ln>
        </p:spPr>
      </p:pic>
      <p:pic>
        <p:nvPicPr>
          <p:cNvPr id="497" name="Google Shape;497;p27"/>
          <p:cNvPicPr preferRelativeResize="0"/>
          <p:nvPr/>
        </p:nvPicPr>
        <p:blipFill>
          <a:blip r:embed="rId3">
            <a:alphaModFix/>
          </a:blip>
          <a:stretch>
            <a:fillRect/>
          </a:stretch>
        </p:blipFill>
        <p:spPr>
          <a:xfrm rot="10385900">
            <a:off x="335763" y="4417419"/>
            <a:ext cx="1479621" cy="1479613"/>
          </a:xfrm>
          <a:prstGeom prst="rect">
            <a:avLst/>
          </a:prstGeom>
          <a:noFill/>
          <a:ln>
            <a:noFill/>
          </a:ln>
        </p:spPr>
      </p:pic>
      <p:sp>
        <p:nvSpPr>
          <p:cNvPr id="498" name="Google Shape;498;p27"/>
          <p:cNvSpPr/>
          <p:nvPr/>
        </p:nvSpPr>
        <p:spPr>
          <a:xfrm>
            <a:off x="1984825" y="4468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7"/>
          <p:cNvSpPr/>
          <p:nvPr/>
        </p:nvSpPr>
        <p:spPr>
          <a:xfrm>
            <a:off x="5075025" y="7563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7"/>
          <p:cNvSpPr/>
          <p:nvPr/>
        </p:nvSpPr>
        <p:spPr>
          <a:xfrm>
            <a:off x="8527725" y="16796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7"/>
          <p:cNvSpPr/>
          <p:nvPr/>
        </p:nvSpPr>
        <p:spPr>
          <a:xfrm>
            <a:off x="8675200" y="38225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7"/>
          <p:cNvSpPr/>
          <p:nvPr/>
        </p:nvSpPr>
        <p:spPr>
          <a:xfrm>
            <a:off x="5699500" y="44298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7"/>
          <p:cNvSpPr/>
          <p:nvPr/>
        </p:nvSpPr>
        <p:spPr>
          <a:xfrm>
            <a:off x="2224525" y="45773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7"/>
          <p:cNvSpPr/>
          <p:nvPr/>
        </p:nvSpPr>
        <p:spPr>
          <a:xfrm>
            <a:off x="142400" y="40355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13_1_1">
    <p:spTree>
      <p:nvGrpSpPr>
        <p:cNvPr id="505" name="Shape 505"/>
        <p:cNvGrpSpPr/>
        <p:nvPr/>
      </p:nvGrpSpPr>
      <p:grpSpPr>
        <a:xfrm>
          <a:off x="0" y="0"/>
          <a:ext cx="0" cy="0"/>
          <a:chOff x="0" y="0"/>
          <a:chExt cx="0" cy="0"/>
        </a:xfrm>
      </p:grpSpPr>
      <p:sp>
        <p:nvSpPr>
          <p:cNvPr id="506" name="Google Shape;506;p28"/>
          <p:cNvSpPr txBox="1"/>
          <p:nvPr>
            <p:ph type="title"/>
          </p:nvPr>
        </p:nvSpPr>
        <p:spPr>
          <a:xfrm>
            <a:off x="901900" y="1892663"/>
            <a:ext cx="4129800" cy="6309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07" name="Google Shape;507;p28"/>
          <p:cNvSpPr txBox="1"/>
          <p:nvPr>
            <p:ph idx="1" type="subTitle"/>
          </p:nvPr>
        </p:nvSpPr>
        <p:spPr>
          <a:xfrm>
            <a:off x="901900" y="2523563"/>
            <a:ext cx="4129800" cy="112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pic>
        <p:nvPicPr>
          <p:cNvPr id="508" name="Google Shape;508;p28"/>
          <p:cNvPicPr preferRelativeResize="0"/>
          <p:nvPr/>
        </p:nvPicPr>
        <p:blipFill>
          <a:blip r:embed="rId2">
            <a:alphaModFix/>
          </a:blip>
          <a:stretch>
            <a:fillRect/>
          </a:stretch>
        </p:blipFill>
        <p:spPr>
          <a:xfrm flipH="1" rot="3284307">
            <a:off x="5054540" y="374739"/>
            <a:ext cx="976269" cy="976263"/>
          </a:xfrm>
          <a:prstGeom prst="rect">
            <a:avLst/>
          </a:prstGeom>
          <a:noFill/>
          <a:ln>
            <a:noFill/>
          </a:ln>
        </p:spPr>
      </p:pic>
      <p:pic>
        <p:nvPicPr>
          <p:cNvPr id="509" name="Google Shape;509;p28"/>
          <p:cNvPicPr preferRelativeResize="0"/>
          <p:nvPr/>
        </p:nvPicPr>
        <p:blipFill>
          <a:blip r:embed="rId3">
            <a:alphaModFix/>
          </a:blip>
          <a:stretch>
            <a:fillRect/>
          </a:stretch>
        </p:blipFill>
        <p:spPr>
          <a:xfrm flipH="1" rot="5400000">
            <a:off x="-329675" y="-1898098"/>
            <a:ext cx="4327249" cy="4327249"/>
          </a:xfrm>
          <a:prstGeom prst="rect">
            <a:avLst/>
          </a:prstGeom>
          <a:noFill/>
          <a:ln>
            <a:noFill/>
          </a:ln>
        </p:spPr>
      </p:pic>
      <p:pic>
        <p:nvPicPr>
          <p:cNvPr id="510" name="Google Shape;510;p28"/>
          <p:cNvPicPr preferRelativeResize="0"/>
          <p:nvPr/>
        </p:nvPicPr>
        <p:blipFill>
          <a:blip r:embed="rId2">
            <a:alphaModFix/>
          </a:blip>
          <a:stretch>
            <a:fillRect/>
          </a:stretch>
        </p:blipFill>
        <p:spPr>
          <a:xfrm flipH="1" rot="6936309">
            <a:off x="714252" y="3820656"/>
            <a:ext cx="1014387" cy="1014381"/>
          </a:xfrm>
          <a:prstGeom prst="rect">
            <a:avLst/>
          </a:prstGeom>
          <a:noFill/>
          <a:ln>
            <a:noFill/>
          </a:ln>
        </p:spPr>
      </p:pic>
      <p:pic>
        <p:nvPicPr>
          <p:cNvPr id="511" name="Google Shape;511;p28"/>
          <p:cNvPicPr preferRelativeResize="0"/>
          <p:nvPr/>
        </p:nvPicPr>
        <p:blipFill>
          <a:blip r:embed="rId2">
            <a:alphaModFix/>
          </a:blip>
          <a:stretch>
            <a:fillRect/>
          </a:stretch>
        </p:blipFill>
        <p:spPr>
          <a:xfrm flipH="1" rot="-10385900">
            <a:off x="7257214" y="4417419"/>
            <a:ext cx="1479621" cy="1479613"/>
          </a:xfrm>
          <a:prstGeom prst="rect">
            <a:avLst/>
          </a:prstGeom>
          <a:noFill/>
          <a:ln>
            <a:noFill/>
          </a:ln>
        </p:spPr>
      </p:pic>
      <p:sp>
        <p:nvSpPr>
          <p:cNvPr id="512" name="Google Shape;512;p28"/>
          <p:cNvSpPr/>
          <p:nvPr/>
        </p:nvSpPr>
        <p:spPr>
          <a:xfrm flipH="1">
            <a:off x="6848083" y="4468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8"/>
          <p:cNvSpPr/>
          <p:nvPr/>
        </p:nvSpPr>
        <p:spPr>
          <a:xfrm flipH="1">
            <a:off x="3757883" y="7563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8"/>
          <p:cNvSpPr/>
          <p:nvPr/>
        </p:nvSpPr>
        <p:spPr>
          <a:xfrm flipH="1">
            <a:off x="305183" y="16796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8"/>
          <p:cNvSpPr/>
          <p:nvPr/>
        </p:nvSpPr>
        <p:spPr>
          <a:xfrm flipH="1">
            <a:off x="157708" y="38225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8"/>
          <p:cNvSpPr/>
          <p:nvPr/>
        </p:nvSpPr>
        <p:spPr>
          <a:xfrm flipH="1">
            <a:off x="3133408" y="44298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8"/>
          <p:cNvSpPr/>
          <p:nvPr/>
        </p:nvSpPr>
        <p:spPr>
          <a:xfrm flipH="1">
            <a:off x="6608383" y="45773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8"/>
          <p:cNvSpPr/>
          <p:nvPr/>
        </p:nvSpPr>
        <p:spPr>
          <a:xfrm flipH="1">
            <a:off x="8690508" y="40355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13_1_1_1">
    <p:spTree>
      <p:nvGrpSpPr>
        <p:cNvPr id="519" name="Shape 519"/>
        <p:cNvGrpSpPr/>
        <p:nvPr/>
      </p:nvGrpSpPr>
      <p:grpSpPr>
        <a:xfrm>
          <a:off x="0" y="0"/>
          <a:ext cx="0" cy="0"/>
          <a:chOff x="0" y="0"/>
          <a:chExt cx="0" cy="0"/>
        </a:xfrm>
      </p:grpSpPr>
      <p:pic>
        <p:nvPicPr>
          <p:cNvPr id="520" name="Google Shape;520;p29"/>
          <p:cNvPicPr preferRelativeResize="0"/>
          <p:nvPr/>
        </p:nvPicPr>
        <p:blipFill>
          <a:blip r:embed="rId2">
            <a:alphaModFix/>
          </a:blip>
          <a:stretch>
            <a:fillRect/>
          </a:stretch>
        </p:blipFill>
        <p:spPr>
          <a:xfrm rot="-5400000">
            <a:off x="5710650" y="2522849"/>
            <a:ext cx="1307851" cy="1307851"/>
          </a:xfrm>
          <a:prstGeom prst="rect">
            <a:avLst/>
          </a:prstGeom>
          <a:noFill/>
          <a:ln>
            <a:noFill/>
          </a:ln>
        </p:spPr>
      </p:pic>
      <p:pic>
        <p:nvPicPr>
          <p:cNvPr id="521" name="Google Shape;521;p29"/>
          <p:cNvPicPr preferRelativeResize="0"/>
          <p:nvPr/>
        </p:nvPicPr>
        <p:blipFill>
          <a:blip r:embed="rId2">
            <a:alphaModFix/>
          </a:blip>
          <a:stretch>
            <a:fillRect/>
          </a:stretch>
        </p:blipFill>
        <p:spPr>
          <a:xfrm rot="-5400000">
            <a:off x="-455650" y="446875"/>
            <a:ext cx="2314500" cy="2314500"/>
          </a:xfrm>
          <a:prstGeom prst="rect">
            <a:avLst/>
          </a:prstGeom>
          <a:noFill/>
          <a:ln>
            <a:noFill/>
          </a:ln>
        </p:spPr>
      </p:pic>
      <p:pic>
        <p:nvPicPr>
          <p:cNvPr id="522" name="Google Shape;522;p29"/>
          <p:cNvPicPr preferRelativeResize="0"/>
          <p:nvPr/>
        </p:nvPicPr>
        <p:blipFill>
          <a:blip r:embed="rId3">
            <a:alphaModFix/>
          </a:blip>
          <a:stretch>
            <a:fillRect/>
          </a:stretch>
        </p:blipFill>
        <p:spPr>
          <a:xfrm rot="-3284307">
            <a:off x="7589164" y="492939"/>
            <a:ext cx="976269" cy="976263"/>
          </a:xfrm>
          <a:prstGeom prst="rect">
            <a:avLst/>
          </a:prstGeom>
          <a:noFill/>
          <a:ln>
            <a:noFill/>
          </a:ln>
        </p:spPr>
      </p:pic>
      <p:sp>
        <p:nvSpPr>
          <p:cNvPr id="523" name="Google Shape;523;p29"/>
          <p:cNvSpPr/>
          <p:nvPr/>
        </p:nvSpPr>
        <p:spPr>
          <a:xfrm>
            <a:off x="1984825" y="44687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24" name="Google Shape;524;p29"/>
          <p:cNvPicPr preferRelativeResize="0"/>
          <p:nvPr/>
        </p:nvPicPr>
        <p:blipFill>
          <a:blip r:embed="rId3">
            <a:alphaModFix/>
          </a:blip>
          <a:stretch>
            <a:fillRect/>
          </a:stretch>
        </p:blipFill>
        <p:spPr>
          <a:xfrm rot="-3284325">
            <a:off x="8229257" y="3134969"/>
            <a:ext cx="1726188" cy="1726175"/>
          </a:xfrm>
          <a:prstGeom prst="rect">
            <a:avLst/>
          </a:prstGeom>
          <a:noFill/>
          <a:ln>
            <a:noFill/>
          </a:ln>
        </p:spPr>
      </p:pic>
      <p:pic>
        <p:nvPicPr>
          <p:cNvPr id="525" name="Google Shape;525;p29"/>
          <p:cNvPicPr preferRelativeResize="0"/>
          <p:nvPr/>
        </p:nvPicPr>
        <p:blipFill>
          <a:blip r:embed="rId3">
            <a:alphaModFix/>
          </a:blip>
          <a:stretch>
            <a:fillRect/>
          </a:stretch>
        </p:blipFill>
        <p:spPr>
          <a:xfrm rot="-3284307">
            <a:off x="893839" y="3438039"/>
            <a:ext cx="976269" cy="976263"/>
          </a:xfrm>
          <a:prstGeom prst="rect">
            <a:avLst/>
          </a:prstGeom>
          <a:noFill/>
          <a:ln>
            <a:noFill/>
          </a:ln>
        </p:spPr>
      </p:pic>
      <p:sp>
        <p:nvSpPr>
          <p:cNvPr id="526" name="Google Shape;526;p29"/>
          <p:cNvSpPr/>
          <p:nvPr/>
        </p:nvSpPr>
        <p:spPr>
          <a:xfrm>
            <a:off x="371175" y="303220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9"/>
          <p:cNvSpPr/>
          <p:nvPr/>
        </p:nvSpPr>
        <p:spPr>
          <a:xfrm>
            <a:off x="7636475" y="45417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9"/>
          <p:cNvSpPr/>
          <p:nvPr/>
        </p:nvSpPr>
        <p:spPr>
          <a:xfrm>
            <a:off x="8592875" y="19824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9"/>
          <p:cNvSpPr/>
          <p:nvPr/>
        </p:nvSpPr>
        <p:spPr>
          <a:xfrm>
            <a:off x="6735400" y="182154"/>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9"/>
          <p:cNvSpPr/>
          <p:nvPr/>
        </p:nvSpPr>
        <p:spPr>
          <a:xfrm>
            <a:off x="3520400" y="4754729"/>
            <a:ext cx="239690" cy="212996"/>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9"/>
          <p:cNvSpPr txBox="1"/>
          <p:nvPr>
            <p:ph idx="1" type="subTitle"/>
          </p:nvPr>
        </p:nvSpPr>
        <p:spPr>
          <a:xfrm>
            <a:off x="1700250" y="1335025"/>
            <a:ext cx="5743500" cy="112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2" name="Google Shape;532;p29"/>
          <p:cNvSpPr txBox="1"/>
          <p:nvPr>
            <p:ph type="title"/>
          </p:nvPr>
        </p:nvSpPr>
        <p:spPr>
          <a:xfrm>
            <a:off x="2144000" y="701450"/>
            <a:ext cx="5160900" cy="630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13_1_1_1_1">
    <p:spTree>
      <p:nvGrpSpPr>
        <p:cNvPr id="533" name="Shape 533"/>
        <p:cNvGrpSpPr/>
        <p:nvPr/>
      </p:nvGrpSpPr>
      <p:grpSpPr>
        <a:xfrm>
          <a:off x="0" y="0"/>
          <a:ext cx="0" cy="0"/>
          <a:chOff x="0" y="0"/>
          <a:chExt cx="0" cy="0"/>
        </a:xfrm>
      </p:grpSpPr>
      <p:sp>
        <p:nvSpPr>
          <p:cNvPr id="534" name="Google Shape;534;p30"/>
          <p:cNvSpPr txBox="1"/>
          <p:nvPr>
            <p:ph idx="1" type="subTitle"/>
          </p:nvPr>
        </p:nvSpPr>
        <p:spPr>
          <a:xfrm>
            <a:off x="4910175" y="2705100"/>
            <a:ext cx="3583200" cy="1415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5" name="Google Shape;535;p30"/>
          <p:cNvSpPr txBox="1"/>
          <p:nvPr>
            <p:ph type="title"/>
          </p:nvPr>
        </p:nvSpPr>
        <p:spPr>
          <a:xfrm>
            <a:off x="4910175" y="1608725"/>
            <a:ext cx="3583200" cy="10965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36" name="Google Shape;536;p30"/>
          <p:cNvSpPr/>
          <p:nvPr/>
        </p:nvSpPr>
        <p:spPr>
          <a:xfrm rot="10800000">
            <a:off x="581750" y="42642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7" name="Google Shape;537;p30"/>
          <p:cNvPicPr preferRelativeResize="0"/>
          <p:nvPr/>
        </p:nvPicPr>
        <p:blipFill>
          <a:blip r:embed="rId2">
            <a:alphaModFix/>
          </a:blip>
          <a:stretch>
            <a:fillRect/>
          </a:stretch>
        </p:blipFill>
        <p:spPr>
          <a:xfrm rot="-5400021">
            <a:off x="6405936" y="3825846"/>
            <a:ext cx="2503852" cy="2503810"/>
          </a:xfrm>
          <a:prstGeom prst="rect">
            <a:avLst/>
          </a:prstGeom>
          <a:noFill/>
          <a:ln>
            <a:noFill/>
          </a:ln>
        </p:spPr>
      </p:pic>
      <p:sp>
        <p:nvSpPr>
          <p:cNvPr id="538" name="Google Shape;538;p30"/>
          <p:cNvSpPr/>
          <p:nvPr/>
        </p:nvSpPr>
        <p:spPr>
          <a:xfrm rot="10800000">
            <a:off x="2860200" y="454732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9" name="Google Shape;539;p30"/>
          <p:cNvPicPr preferRelativeResize="0"/>
          <p:nvPr/>
        </p:nvPicPr>
        <p:blipFill>
          <a:blip r:embed="rId3">
            <a:alphaModFix/>
          </a:blip>
          <a:stretch>
            <a:fillRect/>
          </a:stretch>
        </p:blipFill>
        <p:spPr>
          <a:xfrm rot="-5014717">
            <a:off x="7718349" y="832678"/>
            <a:ext cx="754354" cy="754367"/>
          </a:xfrm>
          <a:prstGeom prst="rect">
            <a:avLst/>
          </a:prstGeom>
          <a:noFill/>
          <a:ln>
            <a:noFill/>
          </a:ln>
        </p:spPr>
      </p:pic>
      <p:sp>
        <p:nvSpPr>
          <p:cNvPr id="540" name="Google Shape;540;p30"/>
          <p:cNvSpPr/>
          <p:nvPr/>
        </p:nvSpPr>
        <p:spPr>
          <a:xfrm rot="10800000">
            <a:off x="6469225" y="75609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0"/>
          <p:cNvSpPr/>
          <p:nvPr/>
        </p:nvSpPr>
        <p:spPr>
          <a:xfrm rot="10800000">
            <a:off x="8629425" y="230902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0"/>
          <p:cNvSpPr/>
          <p:nvPr/>
        </p:nvSpPr>
        <p:spPr>
          <a:xfrm rot="10800000">
            <a:off x="5766500" y="472084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0"/>
          <p:cNvSpPr/>
          <p:nvPr/>
        </p:nvSpPr>
        <p:spPr>
          <a:xfrm rot="10800000">
            <a:off x="179475" y="252212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84" name="Shape 84"/>
        <p:cNvGrpSpPr/>
        <p:nvPr/>
      </p:nvGrpSpPr>
      <p:grpSpPr>
        <a:xfrm>
          <a:off x="0" y="0"/>
          <a:ext cx="0" cy="0"/>
          <a:chOff x="0" y="0"/>
          <a:chExt cx="0" cy="0"/>
        </a:xfrm>
      </p:grpSpPr>
      <p:sp>
        <p:nvSpPr>
          <p:cNvPr id="85" name="Google Shape;85;p4"/>
          <p:cNvSpPr txBox="1"/>
          <p:nvPr>
            <p:ph idx="1" type="body"/>
          </p:nvPr>
        </p:nvSpPr>
        <p:spPr>
          <a:xfrm>
            <a:off x="610400" y="1382500"/>
            <a:ext cx="7827000" cy="33936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434343"/>
              </a:buClr>
              <a:buSzPts val="1200"/>
              <a:buFont typeface="Livvic"/>
              <a:buAutoNum type="arabicPeriod"/>
              <a:defRPr sz="1200"/>
            </a:lvl1pPr>
            <a:lvl2pPr indent="-304800" lvl="1" marL="914400">
              <a:spcBef>
                <a:spcPts val="1600"/>
              </a:spcBef>
              <a:spcAft>
                <a:spcPts val="0"/>
              </a:spcAft>
              <a:buClr>
                <a:srgbClr val="434343"/>
              </a:buClr>
              <a:buSzPts val="1200"/>
              <a:buFont typeface="Roboto Condensed Light"/>
              <a:buAutoNum type="alphaLcPeriod"/>
              <a:defRPr/>
            </a:lvl2pPr>
            <a:lvl3pPr indent="-304800" lvl="2" marL="1371600">
              <a:spcBef>
                <a:spcPts val="1600"/>
              </a:spcBef>
              <a:spcAft>
                <a:spcPts val="0"/>
              </a:spcAft>
              <a:buClr>
                <a:srgbClr val="434343"/>
              </a:buClr>
              <a:buSzPts val="1200"/>
              <a:buFont typeface="Roboto Condensed Light"/>
              <a:buAutoNum type="romanLcPeriod"/>
              <a:defRPr/>
            </a:lvl3pPr>
            <a:lvl4pPr indent="-304800" lvl="3" marL="1828800">
              <a:spcBef>
                <a:spcPts val="1600"/>
              </a:spcBef>
              <a:spcAft>
                <a:spcPts val="0"/>
              </a:spcAft>
              <a:buClr>
                <a:srgbClr val="434343"/>
              </a:buClr>
              <a:buSzPts val="1200"/>
              <a:buFont typeface="Roboto Condensed Light"/>
              <a:buAutoNum type="arabicPeriod"/>
              <a:defRPr/>
            </a:lvl4pPr>
            <a:lvl5pPr indent="-304800" lvl="4" marL="2286000">
              <a:spcBef>
                <a:spcPts val="1600"/>
              </a:spcBef>
              <a:spcAft>
                <a:spcPts val="0"/>
              </a:spcAft>
              <a:buClr>
                <a:srgbClr val="434343"/>
              </a:buClr>
              <a:buSzPts val="1200"/>
              <a:buFont typeface="Roboto Condensed Light"/>
              <a:buAutoNum type="alphaLcPeriod"/>
              <a:defRPr/>
            </a:lvl5pPr>
            <a:lvl6pPr indent="-304800" lvl="5" marL="2743200">
              <a:spcBef>
                <a:spcPts val="1600"/>
              </a:spcBef>
              <a:spcAft>
                <a:spcPts val="0"/>
              </a:spcAft>
              <a:buClr>
                <a:srgbClr val="434343"/>
              </a:buClr>
              <a:buSzPts val="1200"/>
              <a:buFont typeface="Roboto Condensed Light"/>
              <a:buAutoNum type="romanLcPeriod"/>
              <a:defRPr/>
            </a:lvl6pPr>
            <a:lvl7pPr indent="-304800" lvl="6" marL="3200400">
              <a:spcBef>
                <a:spcPts val="1600"/>
              </a:spcBef>
              <a:spcAft>
                <a:spcPts val="0"/>
              </a:spcAft>
              <a:buClr>
                <a:srgbClr val="434343"/>
              </a:buClr>
              <a:buSzPts val="1200"/>
              <a:buFont typeface="Roboto Condensed Light"/>
              <a:buAutoNum type="arabicPeriod"/>
              <a:defRPr/>
            </a:lvl7pPr>
            <a:lvl8pPr indent="-304800" lvl="7" marL="3657600">
              <a:spcBef>
                <a:spcPts val="1600"/>
              </a:spcBef>
              <a:spcAft>
                <a:spcPts val="0"/>
              </a:spcAft>
              <a:buClr>
                <a:srgbClr val="434343"/>
              </a:buClr>
              <a:buSzPts val="1200"/>
              <a:buFont typeface="Roboto Condensed Light"/>
              <a:buAutoNum type="alphaLcPeriod"/>
              <a:defRPr/>
            </a:lvl8pPr>
            <a:lvl9pPr indent="-304800" lvl="8" marL="4114800">
              <a:spcBef>
                <a:spcPts val="1600"/>
              </a:spcBef>
              <a:spcAft>
                <a:spcPts val="1600"/>
              </a:spcAft>
              <a:buClr>
                <a:srgbClr val="434343"/>
              </a:buClr>
              <a:buSzPts val="1200"/>
              <a:buFont typeface="Roboto Condensed Light"/>
              <a:buAutoNum type="romanLcPeriod"/>
              <a:defRPr/>
            </a:lvl9pPr>
          </a:lstStyle>
          <a:p/>
        </p:txBody>
      </p:sp>
      <p:pic>
        <p:nvPicPr>
          <p:cNvPr id="86" name="Google Shape;86;p4"/>
          <p:cNvPicPr preferRelativeResize="0"/>
          <p:nvPr/>
        </p:nvPicPr>
        <p:blipFill>
          <a:blip r:embed="rId2">
            <a:alphaModFix/>
          </a:blip>
          <a:stretch>
            <a:fillRect/>
          </a:stretch>
        </p:blipFill>
        <p:spPr>
          <a:xfrm>
            <a:off x="7687312" y="3701600"/>
            <a:ext cx="2355026" cy="2355026"/>
          </a:xfrm>
          <a:prstGeom prst="rect">
            <a:avLst/>
          </a:prstGeom>
          <a:noFill/>
          <a:ln>
            <a:noFill/>
          </a:ln>
        </p:spPr>
      </p:pic>
      <p:grpSp>
        <p:nvGrpSpPr>
          <p:cNvPr id="87" name="Google Shape;87;p4"/>
          <p:cNvGrpSpPr/>
          <p:nvPr/>
        </p:nvGrpSpPr>
        <p:grpSpPr>
          <a:xfrm>
            <a:off x="5889888" y="123633"/>
            <a:ext cx="3084024" cy="4769429"/>
            <a:chOff x="5889888" y="123633"/>
            <a:chExt cx="3084024" cy="4769429"/>
          </a:xfrm>
        </p:grpSpPr>
        <p:sp>
          <p:nvSpPr>
            <p:cNvPr id="88" name="Google Shape;88;p4"/>
            <p:cNvSpPr/>
            <p:nvPr/>
          </p:nvSpPr>
          <p:spPr>
            <a:xfrm>
              <a:off x="5889888" y="83780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a:off x="8734222" y="145581"/>
              <a:ext cx="239690" cy="240731"/>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a:off x="8434983" y="35140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a:off x="7267853" y="465233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4"/>
            <p:cNvSpPr/>
            <p:nvPr/>
          </p:nvSpPr>
          <p:spPr>
            <a:xfrm>
              <a:off x="6481130" y="114831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4"/>
            <p:cNvSpPr/>
            <p:nvPr/>
          </p:nvSpPr>
          <p:spPr>
            <a:xfrm>
              <a:off x="7856423" y="1163889"/>
              <a:ext cx="239690" cy="213100"/>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4"/>
            <p:cNvSpPr/>
            <p:nvPr/>
          </p:nvSpPr>
          <p:spPr>
            <a:xfrm>
              <a:off x="7686391" y="28692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4"/>
            <p:cNvSpPr/>
            <p:nvPr/>
          </p:nvSpPr>
          <p:spPr>
            <a:xfrm>
              <a:off x="6129637" y="12363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4"/>
            <p:cNvSpPr/>
            <p:nvPr/>
          </p:nvSpPr>
          <p:spPr>
            <a:xfrm>
              <a:off x="8168072" y="94013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 name="Google Shape;98;p4"/>
          <p:cNvSpPr txBox="1"/>
          <p:nvPr>
            <p:ph type="title"/>
          </p:nvPr>
        </p:nvSpPr>
        <p:spPr>
          <a:xfrm>
            <a:off x="600386" y="551850"/>
            <a:ext cx="7930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99" name="Google Shape;99;p4"/>
          <p:cNvPicPr preferRelativeResize="0"/>
          <p:nvPr/>
        </p:nvPicPr>
        <p:blipFill>
          <a:blip r:embed="rId3">
            <a:alphaModFix/>
          </a:blip>
          <a:stretch>
            <a:fillRect/>
          </a:stretch>
        </p:blipFill>
        <p:spPr>
          <a:xfrm rot="2363073">
            <a:off x="5855582" y="-1363391"/>
            <a:ext cx="3059610" cy="3059604"/>
          </a:xfrm>
          <a:prstGeom prst="rect">
            <a:avLst/>
          </a:prstGeom>
          <a:noFill/>
          <a:ln>
            <a:noFill/>
          </a:ln>
        </p:spPr>
      </p:pic>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s">
  <p:cSld name="TITLE_ONLY_1_1">
    <p:spTree>
      <p:nvGrpSpPr>
        <p:cNvPr id="544" name="Shape 544"/>
        <p:cNvGrpSpPr/>
        <p:nvPr/>
      </p:nvGrpSpPr>
      <p:grpSpPr>
        <a:xfrm>
          <a:off x="0" y="0"/>
          <a:ext cx="0" cy="0"/>
          <a:chOff x="0" y="0"/>
          <a:chExt cx="0" cy="0"/>
        </a:xfrm>
      </p:grpSpPr>
      <p:sp>
        <p:nvSpPr>
          <p:cNvPr id="545" name="Google Shape;545;p31"/>
          <p:cNvSpPr txBox="1"/>
          <p:nvPr>
            <p:ph idx="1" type="subTitle"/>
          </p:nvPr>
        </p:nvSpPr>
        <p:spPr>
          <a:xfrm>
            <a:off x="2363650" y="3223125"/>
            <a:ext cx="4417200" cy="839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sz="1600"/>
            </a:lvl2pPr>
            <a:lvl3pPr lvl="2" rtl="0" algn="ctr">
              <a:lnSpc>
                <a:spcPct val="100000"/>
              </a:lnSpc>
              <a:spcBef>
                <a:spcPts val="0"/>
              </a:spcBef>
              <a:spcAft>
                <a:spcPts val="0"/>
              </a:spcAft>
              <a:buNone/>
              <a:defRPr sz="1600"/>
            </a:lvl3pPr>
            <a:lvl4pPr lvl="3" rtl="0" algn="ctr">
              <a:lnSpc>
                <a:spcPct val="100000"/>
              </a:lnSpc>
              <a:spcBef>
                <a:spcPts val="0"/>
              </a:spcBef>
              <a:spcAft>
                <a:spcPts val="0"/>
              </a:spcAft>
              <a:buNone/>
              <a:defRPr sz="1600"/>
            </a:lvl4pPr>
            <a:lvl5pPr lvl="4" rtl="0" algn="ctr">
              <a:lnSpc>
                <a:spcPct val="100000"/>
              </a:lnSpc>
              <a:spcBef>
                <a:spcPts val="0"/>
              </a:spcBef>
              <a:spcAft>
                <a:spcPts val="0"/>
              </a:spcAft>
              <a:buNone/>
              <a:defRPr sz="1600"/>
            </a:lvl5pPr>
            <a:lvl6pPr lvl="5" rtl="0" algn="ctr">
              <a:lnSpc>
                <a:spcPct val="100000"/>
              </a:lnSpc>
              <a:spcBef>
                <a:spcPts val="0"/>
              </a:spcBef>
              <a:spcAft>
                <a:spcPts val="0"/>
              </a:spcAft>
              <a:buNone/>
              <a:defRPr sz="1600"/>
            </a:lvl6pPr>
            <a:lvl7pPr lvl="6" rtl="0" algn="ctr">
              <a:lnSpc>
                <a:spcPct val="100000"/>
              </a:lnSpc>
              <a:spcBef>
                <a:spcPts val="0"/>
              </a:spcBef>
              <a:spcAft>
                <a:spcPts val="0"/>
              </a:spcAft>
              <a:buNone/>
              <a:defRPr sz="1600"/>
            </a:lvl7pPr>
            <a:lvl8pPr lvl="7" rtl="0" algn="ctr">
              <a:lnSpc>
                <a:spcPct val="100000"/>
              </a:lnSpc>
              <a:spcBef>
                <a:spcPts val="0"/>
              </a:spcBef>
              <a:spcAft>
                <a:spcPts val="0"/>
              </a:spcAft>
              <a:buNone/>
              <a:defRPr sz="1600"/>
            </a:lvl8pPr>
            <a:lvl9pPr lvl="8" rtl="0" algn="ctr">
              <a:lnSpc>
                <a:spcPct val="100000"/>
              </a:lnSpc>
              <a:spcBef>
                <a:spcPts val="0"/>
              </a:spcBef>
              <a:spcAft>
                <a:spcPts val="0"/>
              </a:spcAft>
              <a:buNone/>
              <a:defRPr sz="1600"/>
            </a:lvl9pPr>
          </a:lstStyle>
          <a:p/>
        </p:txBody>
      </p:sp>
      <p:sp>
        <p:nvSpPr>
          <p:cNvPr id="546" name="Google Shape;546;p31"/>
          <p:cNvSpPr txBox="1"/>
          <p:nvPr>
            <p:ph idx="2" type="subTitle"/>
          </p:nvPr>
        </p:nvSpPr>
        <p:spPr>
          <a:xfrm>
            <a:off x="2363525" y="1860400"/>
            <a:ext cx="4417200" cy="839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600"/>
            </a:lvl1pPr>
            <a:lvl2pPr lvl="1" rtl="0" algn="ctr">
              <a:lnSpc>
                <a:spcPct val="100000"/>
              </a:lnSpc>
              <a:spcBef>
                <a:spcPts val="0"/>
              </a:spcBef>
              <a:spcAft>
                <a:spcPts val="0"/>
              </a:spcAft>
              <a:buNone/>
              <a:defRPr sz="1600"/>
            </a:lvl2pPr>
            <a:lvl3pPr lvl="2" rtl="0" algn="ctr">
              <a:lnSpc>
                <a:spcPct val="100000"/>
              </a:lnSpc>
              <a:spcBef>
                <a:spcPts val="0"/>
              </a:spcBef>
              <a:spcAft>
                <a:spcPts val="0"/>
              </a:spcAft>
              <a:buNone/>
              <a:defRPr sz="1600"/>
            </a:lvl3pPr>
            <a:lvl4pPr lvl="3" rtl="0" algn="ctr">
              <a:lnSpc>
                <a:spcPct val="100000"/>
              </a:lnSpc>
              <a:spcBef>
                <a:spcPts val="0"/>
              </a:spcBef>
              <a:spcAft>
                <a:spcPts val="0"/>
              </a:spcAft>
              <a:buNone/>
              <a:defRPr sz="1600"/>
            </a:lvl4pPr>
            <a:lvl5pPr lvl="4" rtl="0" algn="ctr">
              <a:lnSpc>
                <a:spcPct val="100000"/>
              </a:lnSpc>
              <a:spcBef>
                <a:spcPts val="0"/>
              </a:spcBef>
              <a:spcAft>
                <a:spcPts val="0"/>
              </a:spcAft>
              <a:buNone/>
              <a:defRPr sz="1600"/>
            </a:lvl5pPr>
            <a:lvl6pPr lvl="5" rtl="0" algn="ctr">
              <a:lnSpc>
                <a:spcPct val="100000"/>
              </a:lnSpc>
              <a:spcBef>
                <a:spcPts val="0"/>
              </a:spcBef>
              <a:spcAft>
                <a:spcPts val="0"/>
              </a:spcAft>
              <a:buNone/>
              <a:defRPr sz="1600"/>
            </a:lvl6pPr>
            <a:lvl7pPr lvl="6" rtl="0" algn="ctr">
              <a:lnSpc>
                <a:spcPct val="100000"/>
              </a:lnSpc>
              <a:spcBef>
                <a:spcPts val="0"/>
              </a:spcBef>
              <a:spcAft>
                <a:spcPts val="0"/>
              </a:spcAft>
              <a:buNone/>
              <a:defRPr sz="1600"/>
            </a:lvl7pPr>
            <a:lvl8pPr lvl="7" rtl="0" algn="ctr">
              <a:lnSpc>
                <a:spcPct val="100000"/>
              </a:lnSpc>
              <a:spcBef>
                <a:spcPts val="0"/>
              </a:spcBef>
              <a:spcAft>
                <a:spcPts val="0"/>
              </a:spcAft>
              <a:buNone/>
              <a:defRPr sz="1600"/>
            </a:lvl8pPr>
            <a:lvl9pPr lvl="8" rtl="0" algn="ctr">
              <a:lnSpc>
                <a:spcPct val="100000"/>
              </a:lnSpc>
              <a:spcBef>
                <a:spcPts val="0"/>
              </a:spcBef>
              <a:spcAft>
                <a:spcPts val="0"/>
              </a:spcAft>
              <a:buNone/>
              <a:defRPr sz="1600"/>
            </a:lvl9pPr>
          </a:lstStyle>
          <a:p/>
        </p:txBody>
      </p:sp>
      <p:sp>
        <p:nvSpPr>
          <p:cNvPr id="547" name="Google Shape;547;p31"/>
          <p:cNvSpPr txBox="1"/>
          <p:nvPr>
            <p:ph type="title"/>
          </p:nvPr>
        </p:nvSpPr>
        <p:spPr>
          <a:xfrm>
            <a:off x="559350" y="547054"/>
            <a:ext cx="8025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48" name="Google Shape;548;p31"/>
          <p:cNvGrpSpPr/>
          <p:nvPr/>
        </p:nvGrpSpPr>
        <p:grpSpPr>
          <a:xfrm>
            <a:off x="-64516" y="-108940"/>
            <a:ext cx="9343756" cy="4926207"/>
            <a:chOff x="-64516" y="-108940"/>
            <a:chExt cx="9343756" cy="4926207"/>
          </a:xfrm>
        </p:grpSpPr>
        <p:grpSp>
          <p:nvGrpSpPr>
            <p:cNvPr id="549" name="Google Shape;549;p31"/>
            <p:cNvGrpSpPr/>
            <p:nvPr/>
          </p:nvGrpSpPr>
          <p:grpSpPr>
            <a:xfrm rot="5400000">
              <a:off x="2245188" y="-1735300"/>
              <a:ext cx="4637078" cy="8468055"/>
              <a:chOff x="2015431" y="-3682917"/>
              <a:chExt cx="4637078" cy="8468055"/>
            </a:xfrm>
          </p:grpSpPr>
          <p:grpSp>
            <p:nvGrpSpPr>
              <p:cNvPr id="550" name="Google Shape;550;p31"/>
              <p:cNvGrpSpPr/>
              <p:nvPr/>
            </p:nvGrpSpPr>
            <p:grpSpPr>
              <a:xfrm rot="10800000">
                <a:off x="2015431" y="-3682917"/>
                <a:ext cx="4637078" cy="8468055"/>
                <a:chOff x="6243866" y="430808"/>
                <a:chExt cx="4637078" cy="8468055"/>
              </a:xfrm>
            </p:grpSpPr>
            <p:sp>
              <p:nvSpPr>
                <p:cNvPr id="551" name="Google Shape;551;p31"/>
                <p:cNvSpPr/>
                <p:nvPr/>
              </p:nvSpPr>
              <p:spPr>
                <a:xfrm>
                  <a:off x="7626313" y="77225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1"/>
                <p:cNvSpPr/>
                <p:nvPr/>
              </p:nvSpPr>
              <p:spPr>
                <a:xfrm>
                  <a:off x="10641254" y="109513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1"/>
                <p:cNvSpPr/>
                <p:nvPr/>
              </p:nvSpPr>
              <p:spPr>
                <a:xfrm>
                  <a:off x="9308358" y="825279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1"/>
                <p:cNvSpPr/>
                <p:nvPr/>
              </p:nvSpPr>
              <p:spPr>
                <a:xfrm>
                  <a:off x="6243880" y="121299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1"/>
                <p:cNvSpPr/>
                <p:nvPr/>
              </p:nvSpPr>
              <p:spPr>
                <a:xfrm>
                  <a:off x="6243866" y="86857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1"/>
                <p:cNvSpPr/>
                <p:nvPr/>
              </p:nvSpPr>
              <p:spPr>
                <a:xfrm>
                  <a:off x="6641637" y="43080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31"/>
              <p:cNvSpPr/>
              <p:nvPr/>
            </p:nvSpPr>
            <p:spPr>
              <a:xfrm rot="10800000">
                <a:off x="2255106" y="4120828"/>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 name="Google Shape;558;p31"/>
            <p:cNvSpPr/>
            <p:nvPr/>
          </p:nvSpPr>
          <p:spPr>
            <a:xfrm rot="-5400000">
              <a:off x="8467130" y="169688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1"/>
            <p:cNvSpPr/>
            <p:nvPr/>
          </p:nvSpPr>
          <p:spPr>
            <a:xfrm rot="-5400000">
              <a:off x="8798280" y="30683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1"/>
            <p:cNvSpPr/>
            <p:nvPr/>
          </p:nvSpPr>
          <p:spPr>
            <a:xfrm rot="-5400000">
              <a:off x="9039030" y="291906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1"/>
            <p:cNvSpPr/>
            <p:nvPr/>
          </p:nvSpPr>
          <p:spPr>
            <a:xfrm rot="-5400000">
              <a:off x="-63995" y="145718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1"/>
            <p:cNvSpPr/>
            <p:nvPr/>
          </p:nvSpPr>
          <p:spPr>
            <a:xfrm rot="-5400000">
              <a:off x="-63995" y="-109461"/>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1"/>
            <p:cNvSpPr/>
            <p:nvPr/>
          </p:nvSpPr>
          <p:spPr>
            <a:xfrm rot="-5400000">
              <a:off x="6925018" y="4432805"/>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1"/>
            <p:cNvSpPr/>
            <p:nvPr/>
          </p:nvSpPr>
          <p:spPr>
            <a:xfrm rot="-5400000">
              <a:off x="7957793" y="3400030"/>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s 1">
  <p:cSld name="CUSTOM_8">
    <p:spTree>
      <p:nvGrpSpPr>
        <p:cNvPr id="565" name="Shape 565"/>
        <p:cNvGrpSpPr/>
        <p:nvPr/>
      </p:nvGrpSpPr>
      <p:grpSpPr>
        <a:xfrm>
          <a:off x="0" y="0"/>
          <a:ext cx="0" cy="0"/>
          <a:chOff x="0" y="0"/>
          <a:chExt cx="0" cy="0"/>
        </a:xfrm>
      </p:grpSpPr>
      <p:sp>
        <p:nvSpPr>
          <p:cNvPr id="566" name="Google Shape;566;p32"/>
          <p:cNvSpPr txBox="1"/>
          <p:nvPr>
            <p:ph idx="1" type="subTitle"/>
          </p:nvPr>
        </p:nvSpPr>
        <p:spPr>
          <a:xfrm>
            <a:off x="2125700" y="1797150"/>
            <a:ext cx="4892700" cy="1228200"/>
          </a:xfrm>
          <a:prstGeom prst="rect">
            <a:avLst/>
          </a:prstGeom>
        </p:spPr>
        <p:txBody>
          <a:bodyPr anchorCtr="0" anchor="ctr" bIns="91425" lIns="91425" spcFirstLastPara="1" rIns="91425" wrap="square" tIns="91425">
            <a:noAutofit/>
          </a:bodyPr>
          <a:lstStyle>
            <a:lvl1pPr lvl="0" rtl="0" algn="ctr">
              <a:lnSpc>
                <a:spcPct val="115000"/>
              </a:lnSpc>
              <a:spcBef>
                <a:spcPts val="0"/>
              </a:spcBef>
              <a:spcAft>
                <a:spcPts val="0"/>
              </a:spcAft>
              <a:buNone/>
              <a:defRPr sz="1800">
                <a:solidFill>
                  <a:schemeClr val="accent2"/>
                </a:solidFill>
                <a:latin typeface="Fjalla One"/>
                <a:ea typeface="Fjalla One"/>
                <a:cs typeface="Fjalla One"/>
                <a:sym typeface="Fjalla One"/>
              </a:defRPr>
            </a:lvl1pPr>
            <a:lvl2pPr lvl="1" rtl="0" algn="ctr">
              <a:lnSpc>
                <a:spcPct val="115000"/>
              </a:lnSpc>
              <a:spcBef>
                <a:spcPts val="0"/>
              </a:spcBef>
              <a:spcAft>
                <a:spcPts val="0"/>
              </a:spcAft>
              <a:buNone/>
              <a:defRPr sz="1800">
                <a:solidFill>
                  <a:schemeClr val="accent2"/>
                </a:solidFill>
                <a:latin typeface="Fjalla One"/>
                <a:ea typeface="Fjalla One"/>
                <a:cs typeface="Fjalla One"/>
                <a:sym typeface="Fjalla One"/>
              </a:defRPr>
            </a:lvl2pPr>
            <a:lvl3pPr lvl="2" rtl="0" algn="ctr">
              <a:lnSpc>
                <a:spcPct val="115000"/>
              </a:lnSpc>
              <a:spcBef>
                <a:spcPts val="0"/>
              </a:spcBef>
              <a:spcAft>
                <a:spcPts val="0"/>
              </a:spcAft>
              <a:buNone/>
              <a:defRPr sz="1800">
                <a:solidFill>
                  <a:schemeClr val="accent2"/>
                </a:solidFill>
                <a:latin typeface="Fjalla One"/>
                <a:ea typeface="Fjalla One"/>
                <a:cs typeface="Fjalla One"/>
                <a:sym typeface="Fjalla One"/>
              </a:defRPr>
            </a:lvl3pPr>
            <a:lvl4pPr lvl="3" rtl="0" algn="ctr">
              <a:lnSpc>
                <a:spcPct val="115000"/>
              </a:lnSpc>
              <a:spcBef>
                <a:spcPts val="0"/>
              </a:spcBef>
              <a:spcAft>
                <a:spcPts val="0"/>
              </a:spcAft>
              <a:buNone/>
              <a:defRPr sz="1800">
                <a:solidFill>
                  <a:schemeClr val="accent2"/>
                </a:solidFill>
                <a:latin typeface="Fjalla One"/>
                <a:ea typeface="Fjalla One"/>
                <a:cs typeface="Fjalla One"/>
                <a:sym typeface="Fjalla One"/>
              </a:defRPr>
            </a:lvl4pPr>
            <a:lvl5pPr lvl="4" rtl="0" algn="ctr">
              <a:lnSpc>
                <a:spcPct val="115000"/>
              </a:lnSpc>
              <a:spcBef>
                <a:spcPts val="0"/>
              </a:spcBef>
              <a:spcAft>
                <a:spcPts val="0"/>
              </a:spcAft>
              <a:buNone/>
              <a:defRPr sz="1800">
                <a:solidFill>
                  <a:schemeClr val="accent2"/>
                </a:solidFill>
                <a:latin typeface="Fjalla One"/>
                <a:ea typeface="Fjalla One"/>
                <a:cs typeface="Fjalla One"/>
                <a:sym typeface="Fjalla One"/>
              </a:defRPr>
            </a:lvl5pPr>
            <a:lvl6pPr lvl="5" rtl="0" algn="ctr">
              <a:lnSpc>
                <a:spcPct val="115000"/>
              </a:lnSpc>
              <a:spcBef>
                <a:spcPts val="0"/>
              </a:spcBef>
              <a:spcAft>
                <a:spcPts val="0"/>
              </a:spcAft>
              <a:buNone/>
              <a:defRPr sz="1800">
                <a:solidFill>
                  <a:schemeClr val="accent2"/>
                </a:solidFill>
                <a:latin typeface="Fjalla One"/>
                <a:ea typeface="Fjalla One"/>
                <a:cs typeface="Fjalla One"/>
                <a:sym typeface="Fjalla One"/>
              </a:defRPr>
            </a:lvl6pPr>
            <a:lvl7pPr lvl="6" rtl="0" algn="ctr">
              <a:lnSpc>
                <a:spcPct val="115000"/>
              </a:lnSpc>
              <a:spcBef>
                <a:spcPts val="0"/>
              </a:spcBef>
              <a:spcAft>
                <a:spcPts val="0"/>
              </a:spcAft>
              <a:buNone/>
              <a:defRPr sz="1800">
                <a:solidFill>
                  <a:schemeClr val="accent2"/>
                </a:solidFill>
                <a:latin typeface="Fjalla One"/>
                <a:ea typeface="Fjalla One"/>
                <a:cs typeface="Fjalla One"/>
                <a:sym typeface="Fjalla One"/>
              </a:defRPr>
            </a:lvl7pPr>
            <a:lvl8pPr lvl="7" rtl="0" algn="ctr">
              <a:lnSpc>
                <a:spcPct val="115000"/>
              </a:lnSpc>
              <a:spcBef>
                <a:spcPts val="0"/>
              </a:spcBef>
              <a:spcAft>
                <a:spcPts val="0"/>
              </a:spcAft>
              <a:buNone/>
              <a:defRPr sz="1800">
                <a:solidFill>
                  <a:schemeClr val="accent2"/>
                </a:solidFill>
                <a:latin typeface="Fjalla One"/>
                <a:ea typeface="Fjalla One"/>
                <a:cs typeface="Fjalla One"/>
                <a:sym typeface="Fjalla One"/>
              </a:defRPr>
            </a:lvl8pPr>
            <a:lvl9pPr lvl="8" rtl="0" algn="ctr">
              <a:lnSpc>
                <a:spcPct val="115000"/>
              </a:lnSpc>
              <a:spcBef>
                <a:spcPts val="0"/>
              </a:spcBef>
              <a:spcAft>
                <a:spcPts val="0"/>
              </a:spcAft>
              <a:buNone/>
              <a:defRPr sz="1800">
                <a:solidFill>
                  <a:schemeClr val="accent2"/>
                </a:solidFill>
                <a:latin typeface="Fjalla One"/>
                <a:ea typeface="Fjalla One"/>
                <a:cs typeface="Fjalla One"/>
                <a:sym typeface="Fjalla One"/>
              </a:defRPr>
            </a:lvl9pPr>
          </a:lstStyle>
          <a:p/>
        </p:txBody>
      </p:sp>
      <p:sp>
        <p:nvSpPr>
          <p:cNvPr id="567" name="Google Shape;567;p32">
            <a:hlinkClick r:id="rId2"/>
          </p:cNvPr>
          <p:cNvSpPr txBox="1"/>
          <p:nvPr>
            <p:ph idx="2" type="subTitle"/>
          </p:nvPr>
        </p:nvSpPr>
        <p:spPr>
          <a:xfrm>
            <a:off x="2125850" y="3025350"/>
            <a:ext cx="4892700" cy="32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chemeClr val="lt1"/>
                </a:solidFill>
              </a:defRPr>
            </a:lvl1pPr>
            <a:lvl2pPr lvl="1" rtl="0" algn="ctr">
              <a:lnSpc>
                <a:spcPct val="100000"/>
              </a:lnSpc>
              <a:spcBef>
                <a:spcPts val="0"/>
              </a:spcBef>
              <a:spcAft>
                <a:spcPts val="0"/>
              </a:spcAft>
              <a:buNone/>
              <a:defRPr>
                <a:solidFill>
                  <a:schemeClr val="lt1"/>
                </a:solidFill>
              </a:defRPr>
            </a:lvl2pPr>
            <a:lvl3pPr lvl="2" rtl="0" algn="ctr">
              <a:lnSpc>
                <a:spcPct val="100000"/>
              </a:lnSpc>
              <a:spcBef>
                <a:spcPts val="0"/>
              </a:spcBef>
              <a:spcAft>
                <a:spcPts val="0"/>
              </a:spcAft>
              <a:buNone/>
              <a:defRPr>
                <a:solidFill>
                  <a:schemeClr val="lt1"/>
                </a:solidFill>
              </a:defRPr>
            </a:lvl3pPr>
            <a:lvl4pPr lvl="3" rtl="0" algn="ctr">
              <a:lnSpc>
                <a:spcPct val="100000"/>
              </a:lnSpc>
              <a:spcBef>
                <a:spcPts val="0"/>
              </a:spcBef>
              <a:spcAft>
                <a:spcPts val="0"/>
              </a:spcAft>
              <a:buNone/>
              <a:defRPr>
                <a:solidFill>
                  <a:schemeClr val="lt1"/>
                </a:solidFill>
              </a:defRPr>
            </a:lvl4pPr>
            <a:lvl5pPr lvl="4" rtl="0" algn="ctr">
              <a:lnSpc>
                <a:spcPct val="100000"/>
              </a:lnSpc>
              <a:spcBef>
                <a:spcPts val="0"/>
              </a:spcBef>
              <a:spcAft>
                <a:spcPts val="0"/>
              </a:spcAft>
              <a:buNone/>
              <a:defRPr>
                <a:solidFill>
                  <a:schemeClr val="lt1"/>
                </a:solidFill>
              </a:defRPr>
            </a:lvl5pPr>
            <a:lvl6pPr lvl="5" rtl="0" algn="ctr">
              <a:lnSpc>
                <a:spcPct val="100000"/>
              </a:lnSpc>
              <a:spcBef>
                <a:spcPts val="0"/>
              </a:spcBef>
              <a:spcAft>
                <a:spcPts val="0"/>
              </a:spcAft>
              <a:buNone/>
              <a:defRPr>
                <a:solidFill>
                  <a:schemeClr val="lt1"/>
                </a:solidFill>
              </a:defRPr>
            </a:lvl6pPr>
            <a:lvl7pPr lvl="6" rtl="0" algn="ctr">
              <a:lnSpc>
                <a:spcPct val="100000"/>
              </a:lnSpc>
              <a:spcBef>
                <a:spcPts val="0"/>
              </a:spcBef>
              <a:spcAft>
                <a:spcPts val="0"/>
              </a:spcAft>
              <a:buNone/>
              <a:defRPr>
                <a:solidFill>
                  <a:schemeClr val="lt1"/>
                </a:solidFill>
              </a:defRPr>
            </a:lvl7pPr>
            <a:lvl8pPr lvl="7" rtl="0" algn="ctr">
              <a:lnSpc>
                <a:spcPct val="100000"/>
              </a:lnSpc>
              <a:spcBef>
                <a:spcPts val="0"/>
              </a:spcBef>
              <a:spcAft>
                <a:spcPts val="0"/>
              </a:spcAft>
              <a:buNone/>
              <a:defRPr>
                <a:solidFill>
                  <a:schemeClr val="lt1"/>
                </a:solidFill>
              </a:defRPr>
            </a:lvl8pPr>
            <a:lvl9pPr lvl="8" rtl="0" algn="ctr">
              <a:lnSpc>
                <a:spcPct val="100000"/>
              </a:lnSpc>
              <a:spcBef>
                <a:spcPts val="0"/>
              </a:spcBef>
              <a:spcAft>
                <a:spcPts val="0"/>
              </a:spcAft>
              <a:buNone/>
              <a:defRPr>
                <a:solidFill>
                  <a:schemeClr val="lt1"/>
                </a:solidFill>
              </a:defRPr>
            </a:lvl9pPr>
          </a:lstStyle>
          <a:p/>
        </p:txBody>
      </p:sp>
      <p:pic>
        <p:nvPicPr>
          <p:cNvPr id="568" name="Google Shape;568;p32"/>
          <p:cNvPicPr preferRelativeResize="0"/>
          <p:nvPr/>
        </p:nvPicPr>
        <p:blipFill>
          <a:blip r:embed="rId3">
            <a:alphaModFix/>
          </a:blip>
          <a:stretch>
            <a:fillRect/>
          </a:stretch>
        </p:blipFill>
        <p:spPr>
          <a:xfrm rot="-6833308">
            <a:off x="3661726" y="-30863"/>
            <a:ext cx="1488649" cy="1487301"/>
          </a:xfrm>
          <a:prstGeom prst="rect">
            <a:avLst/>
          </a:prstGeom>
          <a:noFill/>
          <a:ln>
            <a:noFill/>
          </a:ln>
        </p:spPr>
      </p:pic>
      <p:pic>
        <p:nvPicPr>
          <p:cNvPr id="569" name="Google Shape;569;p32"/>
          <p:cNvPicPr preferRelativeResize="0"/>
          <p:nvPr/>
        </p:nvPicPr>
        <p:blipFill>
          <a:blip r:embed="rId4">
            <a:alphaModFix/>
          </a:blip>
          <a:stretch>
            <a:fillRect/>
          </a:stretch>
        </p:blipFill>
        <p:spPr>
          <a:xfrm rot="-5400000">
            <a:off x="-1012925" y="2658199"/>
            <a:ext cx="2366301" cy="2366301"/>
          </a:xfrm>
          <a:prstGeom prst="rect">
            <a:avLst/>
          </a:prstGeom>
          <a:noFill/>
          <a:ln>
            <a:noFill/>
          </a:ln>
        </p:spPr>
      </p:pic>
      <p:pic>
        <p:nvPicPr>
          <p:cNvPr id="570" name="Google Shape;570;p32"/>
          <p:cNvPicPr preferRelativeResize="0"/>
          <p:nvPr/>
        </p:nvPicPr>
        <p:blipFill>
          <a:blip r:embed="rId4">
            <a:alphaModFix/>
          </a:blip>
          <a:stretch>
            <a:fillRect/>
          </a:stretch>
        </p:blipFill>
        <p:spPr>
          <a:xfrm rot="1038487">
            <a:off x="7997742" y="1976073"/>
            <a:ext cx="2429114" cy="2429130"/>
          </a:xfrm>
          <a:prstGeom prst="rect">
            <a:avLst/>
          </a:prstGeom>
          <a:noFill/>
          <a:ln>
            <a:noFill/>
          </a:ln>
        </p:spPr>
      </p:pic>
      <p:sp>
        <p:nvSpPr>
          <p:cNvPr id="571" name="Google Shape;571;p32"/>
          <p:cNvSpPr/>
          <p:nvPr/>
        </p:nvSpPr>
        <p:spPr>
          <a:xfrm flipH="1" rot="10800000">
            <a:off x="7764480" y="415988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2"/>
          <p:cNvSpPr/>
          <p:nvPr/>
        </p:nvSpPr>
        <p:spPr>
          <a:xfrm flipH="1" rot="10800000">
            <a:off x="1828380" y="415988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2"/>
          <p:cNvSpPr/>
          <p:nvPr/>
        </p:nvSpPr>
        <p:spPr>
          <a:xfrm flipH="1" rot="10800000">
            <a:off x="911430" y="189458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2"/>
          <p:cNvSpPr/>
          <p:nvPr/>
        </p:nvSpPr>
        <p:spPr>
          <a:xfrm flipH="1" rot="10800000">
            <a:off x="1362530" y="53253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2"/>
          <p:cNvSpPr/>
          <p:nvPr/>
        </p:nvSpPr>
        <p:spPr>
          <a:xfrm flipH="1" rot="10800000">
            <a:off x="6638105" y="53253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2"/>
          <p:cNvSpPr/>
          <p:nvPr/>
        </p:nvSpPr>
        <p:spPr>
          <a:xfrm flipH="1" rot="10800000">
            <a:off x="7764480" y="199000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2"/>
          <p:cNvSpPr/>
          <p:nvPr/>
        </p:nvSpPr>
        <p:spPr>
          <a:xfrm flipH="1" rot="10800000">
            <a:off x="8371980" y="53253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78" name="Google Shape;578;p32"/>
          <p:cNvPicPr preferRelativeResize="0"/>
          <p:nvPr/>
        </p:nvPicPr>
        <p:blipFill>
          <a:blip r:embed="rId4">
            <a:alphaModFix/>
          </a:blip>
          <a:stretch>
            <a:fillRect/>
          </a:stretch>
        </p:blipFill>
        <p:spPr>
          <a:xfrm rot="4546856">
            <a:off x="2793759" y="3345847"/>
            <a:ext cx="3687633" cy="3687633"/>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TITLE_AND_DESCRIPTION_1">
    <p:spTree>
      <p:nvGrpSpPr>
        <p:cNvPr id="579" name="Shape 579"/>
        <p:cNvGrpSpPr/>
        <p:nvPr/>
      </p:nvGrpSpPr>
      <p:grpSpPr>
        <a:xfrm>
          <a:off x="0" y="0"/>
          <a:ext cx="0" cy="0"/>
          <a:chOff x="0" y="0"/>
          <a:chExt cx="0" cy="0"/>
        </a:xfrm>
      </p:grpSpPr>
      <p:sp>
        <p:nvSpPr>
          <p:cNvPr id="580" name="Google Shape;580;p33"/>
          <p:cNvSpPr txBox="1"/>
          <p:nvPr>
            <p:ph idx="1" type="body"/>
          </p:nvPr>
        </p:nvSpPr>
        <p:spPr>
          <a:xfrm>
            <a:off x="620025" y="1278078"/>
            <a:ext cx="3201600" cy="1032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581" name="Google Shape;581;p33"/>
          <p:cNvSpPr txBox="1"/>
          <p:nvPr/>
        </p:nvSpPr>
        <p:spPr>
          <a:xfrm>
            <a:off x="617579" y="3475350"/>
            <a:ext cx="2970900" cy="6546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chemeClr val="lt1"/>
                </a:solidFill>
                <a:latin typeface="Oxygen"/>
                <a:ea typeface="Oxygen"/>
                <a:cs typeface="Oxygen"/>
                <a:sym typeface="Oxygen"/>
              </a:rPr>
              <a:t>CREDITS: This presentation template was created by </a:t>
            </a:r>
            <a:r>
              <a:rPr b="1" lang="en" sz="1000">
                <a:solidFill>
                  <a:schemeClr val="lt1"/>
                </a:solidFill>
                <a:uFill>
                  <a:noFill/>
                </a:uFill>
                <a:latin typeface="Oxygen"/>
                <a:ea typeface="Oxygen"/>
                <a:cs typeface="Oxygen"/>
                <a:sym typeface="Oxygen"/>
                <a:hlinkClick r:id="rId2">
                  <a:extLst>
                    <a:ext uri="{A12FA001-AC4F-418D-AE19-62706E023703}">
                      <ahyp:hlinkClr val="tx"/>
                    </a:ext>
                  </a:extLst>
                </a:hlinkClick>
              </a:rPr>
              <a:t>Slidesgo</a:t>
            </a:r>
            <a:r>
              <a:rPr lang="en" sz="1000">
                <a:solidFill>
                  <a:schemeClr val="lt1"/>
                </a:solidFill>
                <a:latin typeface="Oxygen"/>
                <a:ea typeface="Oxygen"/>
                <a:cs typeface="Oxygen"/>
                <a:sym typeface="Oxygen"/>
              </a:rPr>
              <a:t>, including icons by </a:t>
            </a:r>
            <a:r>
              <a:rPr b="1" lang="en" sz="1000">
                <a:solidFill>
                  <a:schemeClr val="lt1"/>
                </a:solidFill>
                <a:uFill>
                  <a:noFill/>
                </a:uFill>
                <a:latin typeface="Oxygen"/>
                <a:ea typeface="Oxygen"/>
                <a:cs typeface="Oxygen"/>
                <a:sym typeface="Oxygen"/>
                <a:hlinkClick r:id="rId3">
                  <a:extLst>
                    <a:ext uri="{A12FA001-AC4F-418D-AE19-62706E023703}">
                      <ahyp:hlinkClr val="tx"/>
                    </a:ext>
                  </a:extLst>
                </a:hlinkClick>
              </a:rPr>
              <a:t>Flaticon</a:t>
            </a:r>
            <a:r>
              <a:rPr lang="en" sz="1000">
                <a:solidFill>
                  <a:schemeClr val="lt1"/>
                </a:solidFill>
                <a:latin typeface="Oxygen"/>
                <a:ea typeface="Oxygen"/>
                <a:cs typeface="Oxygen"/>
                <a:sym typeface="Oxygen"/>
              </a:rPr>
              <a:t>, and infographics &amp; images by </a:t>
            </a:r>
            <a:r>
              <a:rPr b="1" lang="en" sz="1000">
                <a:solidFill>
                  <a:schemeClr val="lt1"/>
                </a:solidFill>
                <a:uFill>
                  <a:noFill/>
                </a:uFill>
                <a:latin typeface="Oxygen"/>
                <a:ea typeface="Oxygen"/>
                <a:cs typeface="Oxygen"/>
                <a:sym typeface="Oxygen"/>
                <a:hlinkClick r:id="rId4">
                  <a:extLst>
                    <a:ext uri="{A12FA001-AC4F-418D-AE19-62706E023703}">
                      <ahyp:hlinkClr val="tx"/>
                    </a:ext>
                  </a:extLst>
                </a:hlinkClick>
              </a:rPr>
              <a:t>Freepik</a:t>
            </a:r>
            <a:endParaRPr sz="1000">
              <a:solidFill>
                <a:schemeClr val="lt1"/>
              </a:solidFill>
              <a:latin typeface="Oxygen"/>
              <a:ea typeface="Oxygen"/>
              <a:cs typeface="Oxygen"/>
              <a:sym typeface="Oxygen"/>
            </a:endParaRPr>
          </a:p>
        </p:txBody>
      </p:sp>
      <p:sp>
        <p:nvSpPr>
          <p:cNvPr id="582" name="Google Shape;582;p33"/>
          <p:cNvSpPr txBox="1"/>
          <p:nvPr>
            <p:ph type="title"/>
          </p:nvPr>
        </p:nvSpPr>
        <p:spPr>
          <a:xfrm>
            <a:off x="620025" y="467878"/>
            <a:ext cx="3668400" cy="858600"/>
          </a:xfrm>
          <a:prstGeom prst="rect">
            <a:avLst/>
          </a:prstGeom>
        </p:spPr>
        <p:txBody>
          <a:bodyPr anchorCtr="0" anchor="b" bIns="91425" lIns="91425" spcFirstLastPara="1" rIns="91425" wrap="square" tIns="91425">
            <a:noAutofit/>
          </a:bodyPr>
          <a:lstStyle>
            <a:lvl1pPr lvl="0" rtl="0">
              <a:spcBef>
                <a:spcPts val="0"/>
              </a:spcBef>
              <a:spcAft>
                <a:spcPts val="0"/>
              </a:spcAft>
              <a:buSzPts val="4000"/>
              <a:buNone/>
              <a:defRPr sz="4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583" name="Google Shape;583;p33"/>
          <p:cNvPicPr preferRelativeResize="0"/>
          <p:nvPr/>
        </p:nvPicPr>
        <p:blipFill>
          <a:blip r:embed="rId5">
            <a:alphaModFix/>
          </a:blip>
          <a:stretch>
            <a:fillRect/>
          </a:stretch>
        </p:blipFill>
        <p:spPr>
          <a:xfrm rot="2363073">
            <a:off x="2796445" y="-1515791"/>
            <a:ext cx="3059610" cy="3059604"/>
          </a:xfrm>
          <a:prstGeom prst="rect">
            <a:avLst/>
          </a:prstGeom>
          <a:noFill/>
          <a:ln>
            <a:noFill/>
          </a:ln>
        </p:spPr>
      </p:pic>
      <p:grpSp>
        <p:nvGrpSpPr>
          <p:cNvPr id="584" name="Google Shape;584;p33"/>
          <p:cNvGrpSpPr/>
          <p:nvPr/>
        </p:nvGrpSpPr>
        <p:grpSpPr>
          <a:xfrm flipH="1" rot="10800000">
            <a:off x="5294487" y="234458"/>
            <a:ext cx="3505434" cy="4546494"/>
            <a:chOff x="5294487" y="541764"/>
            <a:chExt cx="3505434" cy="4546494"/>
          </a:xfrm>
        </p:grpSpPr>
        <p:sp>
          <p:nvSpPr>
            <p:cNvPr id="585" name="Google Shape;585;p33"/>
            <p:cNvSpPr/>
            <p:nvPr/>
          </p:nvSpPr>
          <p:spPr>
            <a:xfrm>
              <a:off x="8272708" y="17453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7270203" y="469323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6665430" y="487519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7657073" y="541764"/>
              <a:ext cx="239690" cy="213100"/>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5294487" y="453875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8560197" y="96208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TWO_COLUMNS_1">
    <p:spTree>
      <p:nvGrpSpPr>
        <p:cNvPr id="591" name="Shape 591"/>
        <p:cNvGrpSpPr/>
        <p:nvPr/>
      </p:nvGrpSpPr>
      <p:grpSpPr>
        <a:xfrm>
          <a:off x="0" y="0"/>
          <a:ext cx="0" cy="0"/>
          <a:chOff x="0" y="0"/>
          <a:chExt cx="0" cy="0"/>
        </a:xfrm>
      </p:grpSpPr>
      <p:pic>
        <p:nvPicPr>
          <p:cNvPr id="592" name="Google Shape;592;p34"/>
          <p:cNvPicPr preferRelativeResize="0"/>
          <p:nvPr/>
        </p:nvPicPr>
        <p:blipFill>
          <a:blip r:embed="rId2">
            <a:alphaModFix/>
          </a:blip>
          <a:stretch>
            <a:fillRect/>
          </a:stretch>
        </p:blipFill>
        <p:spPr>
          <a:xfrm rot="2363073">
            <a:off x="3112382" y="-1363391"/>
            <a:ext cx="3059610" cy="3059604"/>
          </a:xfrm>
          <a:prstGeom prst="rect">
            <a:avLst/>
          </a:prstGeom>
          <a:noFill/>
          <a:ln>
            <a:noFill/>
          </a:ln>
        </p:spPr>
      </p:pic>
      <p:sp>
        <p:nvSpPr>
          <p:cNvPr id="593" name="Google Shape;593;p34"/>
          <p:cNvSpPr txBox="1"/>
          <p:nvPr>
            <p:ph idx="1" type="body"/>
          </p:nvPr>
        </p:nvSpPr>
        <p:spPr>
          <a:xfrm>
            <a:off x="480550" y="1930775"/>
            <a:ext cx="3398400" cy="17481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rgbClr val="FFFFFF"/>
              </a:buClr>
              <a:buSzPts val="1400"/>
              <a:buChar char="●"/>
              <a:defRPr/>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594" name="Google Shape;594;p34"/>
          <p:cNvSpPr txBox="1"/>
          <p:nvPr>
            <p:ph type="title"/>
          </p:nvPr>
        </p:nvSpPr>
        <p:spPr>
          <a:xfrm>
            <a:off x="588930" y="549050"/>
            <a:ext cx="3514800" cy="11631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595" name="Google Shape;595;p34"/>
          <p:cNvPicPr preferRelativeResize="0"/>
          <p:nvPr/>
        </p:nvPicPr>
        <p:blipFill>
          <a:blip r:embed="rId3">
            <a:alphaModFix/>
          </a:blip>
          <a:stretch>
            <a:fillRect/>
          </a:stretch>
        </p:blipFill>
        <p:spPr>
          <a:xfrm>
            <a:off x="1804837" y="4082600"/>
            <a:ext cx="2355026" cy="2355026"/>
          </a:xfrm>
          <a:prstGeom prst="rect">
            <a:avLst/>
          </a:prstGeom>
          <a:noFill/>
          <a:ln>
            <a:noFill/>
          </a:ln>
        </p:spPr>
      </p:pic>
      <p:grpSp>
        <p:nvGrpSpPr>
          <p:cNvPr id="596" name="Google Shape;596;p34"/>
          <p:cNvGrpSpPr/>
          <p:nvPr/>
        </p:nvGrpSpPr>
        <p:grpSpPr>
          <a:xfrm>
            <a:off x="176528" y="123633"/>
            <a:ext cx="3801091" cy="4853003"/>
            <a:chOff x="2919728" y="123633"/>
            <a:chExt cx="3801091" cy="4853003"/>
          </a:xfrm>
        </p:grpSpPr>
        <p:sp>
          <p:nvSpPr>
            <p:cNvPr id="597" name="Google Shape;597;p34"/>
            <p:cNvSpPr/>
            <p:nvPr/>
          </p:nvSpPr>
          <p:spPr>
            <a:xfrm>
              <a:off x="5889888" y="83780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4"/>
            <p:cNvSpPr/>
            <p:nvPr/>
          </p:nvSpPr>
          <p:spPr>
            <a:xfrm>
              <a:off x="3237708" y="47359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4"/>
            <p:cNvSpPr/>
            <p:nvPr/>
          </p:nvSpPr>
          <p:spPr>
            <a:xfrm>
              <a:off x="6481130" y="114831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4"/>
            <p:cNvSpPr/>
            <p:nvPr/>
          </p:nvSpPr>
          <p:spPr>
            <a:xfrm>
              <a:off x="2919728" y="4533888"/>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4"/>
            <p:cNvSpPr/>
            <p:nvPr/>
          </p:nvSpPr>
          <p:spPr>
            <a:xfrm>
              <a:off x="6129637" y="12363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
    <p:spTree>
      <p:nvGrpSpPr>
        <p:cNvPr id="602" name="Shape 602"/>
        <p:cNvGrpSpPr/>
        <p:nvPr/>
      </p:nvGrpSpPr>
      <p:grpSpPr>
        <a:xfrm>
          <a:off x="0" y="0"/>
          <a:ext cx="0" cy="0"/>
          <a:chOff x="0" y="0"/>
          <a:chExt cx="0" cy="0"/>
        </a:xfrm>
      </p:grpSpPr>
      <p:pic>
        <p:nvPicPr>
          <p:cNvPr id="603" name="Google Shape;603;p35"/>
          <p:cNvPicPr preferRelativeResize="0"/>
          <p:nvPr/>
        </p:nvPicPr>
        <p:blipFill>
          <a:blip r:embed="rId2">
            <a:alphaModFix/>
          </a:blip>
          <a:stretch>
            <a:fillRect/>
          </a:stretch>
        </p:blipFill>
        <p:spPr>
          <a:xfrm>
            <a:off x="337925" y="3036650"/>
            <a:ext cx="3829649" cy="3829649"/>
          </a:xfrm>
          <a:prstGeom prst="rect">
            <a:avLst/>
          </a:prstGeom>
          <a:noFill/>
          <a:ln>
            <a:noFill/>
          </a:ln>
        </p:spPr>
      </p:pic>
      <p:pic>
        <p:nvPicPr>
          <p:cNvPr id="604" name="Google Shape;604;p35"/>
          <p:cNvPicPr preferRelativeResize="0"/>
          <p:nvPr/>
        </p:nvPicPr>
        <p:blipFill>
          <a:blip r:embed="rId3">
            <a:alphaModFix/>
          </a:blip>
          <a:stretch>
            <a:fillRect/>
          </a:stretch>
        </p:blipFill>
        <p:spPr>
          <a:xfrm rot="-288416">
            <a:off x="5664749" y="1988149"/>
            <a:ext cx="3340728" cy="3340728"/>
          </a:xfrm>
          <a:prstGeom prst="rect">
            <a:avLst/>
          </a:prstGeom>
          <a:noFill/>
          <a:ln>
            <a:noFill/>
          </a:ln>
        </p:spPr>
      </p:pic>
      <p:pic>
        <p:nvPicPr>
          <p:cNvPr id="605" name="Google Shape;605;p35"/>
          <p:cNvPicPr preferRelativeResize="0"/>
          <p:nvPr/>
        </p:nvPicPr>
        <p:blipFill>
          <a:blip r:embed="rId2">
            <a:alphaModFix/>
          </a:blip>
          <a:stretch>
            <a:fillRect/>
          </a:stretch>
        </p:blipFill>
        <p:spPr>
          <a:xfrm rot="1054236">
            <a:off x="4276409" y="3437084"/>
            <a:ext cx="1823158" cy="1823158"/>
          </a:xfrm>
          <a:prstGeom prst="rect">
            <a:avLst/>
          </a:prstGeom>
          <a:noFill/>
          <a:ln>
            <a:noFill/>
          </a:ln>
        </p:spPr>
      </p:pic>
      <p:pic>
        <p:nvPicPr>
          <p:cNvPr id="606" name="Google Shape;606;p35"/>
          <p:cNvPicPr preferRelativeResize="0"/>
          <p:nvPr/>
        </p:nvPicPr>
        <p:blipFill>
          <a:blip r:embed="rId3">
            <a:alphaModFix/>
          </a:blip>
          <a:stretch>
            <a:fillRect/>
          </a:stretch>
        </p:blipFill>
        <p:spPr>
          <a:xfrm>
            <a:off x="5506287" y="-1059825"/>
            <a:ext cx="2355026" cy="2355026"/>
          </a:xfrm>
          <a:prstGeom prst="rect">
            <a:avLst/>
          </a:prstGeom>
          <a:noFill/>
          <a:ln>
            <a:noFill/>
          </a:ln>
        </p:spPr>
      </p:pic>
      <p:pic>
        <p:nvPicPr>
          <p:cNvPr id="607" name="Google Shape;607;p35"/>
          <p:cNvPicPr preferRelativeResize="0"/>
          <p:nvPr/>
        </p:nvPicPr>
        <p:blipFill>
          <a:blip r:embed="rId4">
            <a:alphaModFix/>
          </a:blip>
          <a:stretch>
            <a:fillRect/>
          </a:stretch>
        </p:blipFill>
        <p:spPr>
          <a:xfrm rot="-4319117">
            <a:off x="-981850" y="1779452"/>
            <a:ext cx="2080500" cy="2078598"/>
          </a:xfrm>
          <a:prstGeom prst="rect">
            <a:avLst/>
          </a:prstGeom>
          <a:noFill/>
          <a:ln>
            <a:noFill/>
          </a:ln>
        </p:spPr>
      </p:pic>
      <p:pic>
        <p:nvPicPr>
          <p:cNvPr id="608" name="Google Shape;608;p35"/>
          <p:cNvPicPr preferRelativeResize="0"/>
          <p:nvPr/>
        </p:nvPicPr>
        <p:blipFill>
          <a:blip r:embed="rId5">
            <a:alphaModFix/>
          </a:blip>
          <a:stretch>
            <a:fillRect/>
          </a:stretch>
        </p:blipFill>
        <p:spPr>
          <a:xfrm rot="-6667788">
            <a:off x="167978" y="-167741"/>
            <a:ext cx="2005518" cy="2005508"/>
          </a:xfrm>
          <a:prstGeom prst="rect">
            <a:avLst/>
          </a:prstGeom>
          <a:noFill/>
          <a:ln>
            <a:noFill/>
          </a:ln>
        </p:spPr>
      </p:pic>
      <p:pic>
        <p:nvPicPr>
          <p:cNvPr id="609" name="Google Shape;609;p35"/>
          <p:cNvPicPr preferRelativeResize="0"/>
          <p:nvPr/>
        </p:nvPicPr>
        <p:blipFill>
          <a:blip r:embed="rId6">
            <a:alphaModFix/>
          </a:blip>
          <a:stretch>
            <a:fillRect/>
          </a:stretch>
        </p:blipFill>
        <p:spPr>
          <a:xfrm>
            <a:off x="8056200" y="437513"/>
            <a:ext cx="2355026" cy="2355026"/>
          </a:xfrm>
          <a:prstGeom prst="rect">
            <a:avLst/>
          </a:prstGeom>
          <a:noFill/>
          <a:ln>
            <a:noFill/>
          </a:ln>
        </p:spPr>
      </p:pic>
      <p:pic>
        <p:nvPicPr>
          <p:cNvPr id="610" name="Google Shape;610;p35"/>
          <p:cNvPicPr preferRelativeResize="0"/>
          <p:nvPr/>
        </p:nvPicPr>
        <p:blipFill>
          <a:blip r:embed="rId2">
            <a:alphaModFix/>
          </a:blip>
          <a:stretch>
            <a:fillRect/>
          </a:stretch>
        </p:blipFill>
        <p:spPr>
          <a:xfrm rot="-519052">
            <a:off x="1258101" y="749474"/>
            <a:ext cx="1649575" cy="1649575"/>
          </a:xfrm>
          <a:prstGeom prst="rect">
            <a:avLst/>
          </a:prstGeom>
          <a:noFill/>
          <a:ln>
            <a:noFill/>
          </a:ln>
        </p:spPr>
      </p:pic>
      <p:pic>
        <p:nvPicPr>
          <p:cNvPr id="611" name="Google Shape;611;p35"/>
          <p:cNvPicPr preferRelativeResize="0"/>
          <p:nvPr/>
        </p:nvPicPr>
        <p:blipFill>
          <a:blip r:embed="rId3">
            <a:alphaModFix/>
          </a:blip>
          <a:stretch>
            <a:fillRect/>
          </a:stretch>
        </p:blipFill>
        <p:spPr>
          <a:xfrm rot="-288413">
            <a:off x="2963923" y="822796"/>
            <a:ext cx="2678631" cy="2678608"/>
          </a:xfrm>
          <a:prstGeom prst="rect">
            <a:avLst/>
          </a:prstGeom>
          <a:noFill/>
          <a:ln>
            <a:noFill/>
          </a:ln>
        </p:spPr>
      </p:pic>
      <p:grpSp>
        <p:nvGrpSpPr>
          <p:cNvPr id="612" name="Google Shape;612;p35"/>
          <p:cNvGrpSpPr/>
          <p:nvPr/>
        </p:nvGrpSpPr>
        <p:grpSpPr>
          <a:xfrm>
            <a:off x="106116" y="-336619"/>
            <a:ext cx="8863612" cy="5480201"/>
            <a:chOff x="426437" y="1181225"/>
            <a:chExt cx="6383588" cy="3946850"/>
          </a:xfrm>
        </p:grpSpPr>
        <p:sp>
          <p:nvSpPr>
            <p:cNvPr id="613" name="Google Shape;613;p35"/>
            <p:cNvSpPr/>
            <p:nvPr/>
          </p:nvSpPr>
          <p:spPr>
            <a:xfrm>
              <a:off x="2344956" y="3756025"/>
              <a:ext cx="172625" cy="173350"/>
            </a:xfrm>
            <a:custGeom>
              <a:rect b="b" l="l" r="r" t="t"/>
              <a:pathLst>
                <a:path extrusionOk="0" h="6934" w="6905">
                  <a:moveTo>
                    <a:pt x="609" y="4555"/>
                  </a:moveTo>
                  <a:cubicBezTo>
                    <a:pt x="0" y="2974"/>
                    <a:pt x="798" y="1204"/>
                    <a:pt x="2364" y="609"/>
                  </a:cubicBezTo>
                  <a:cubicBezTo>
                    <a:pt x="3946" y="0"/>
                    <a:pt x="5701" y="812"/>
                    <a:pt x="6310" y="2394"/>
                  </a:cubicBezTo>
                  <a:cubicBezTo>
                    <a:pt x="6905" y="3975"/>
                    <a:pt x="6121" y="5744"/>
                    <a:pt x="4540" y="6339"/>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5"/>
            <p:cNvSpPr/>
            <p:nvPr/>
          </p:nvSpPr>
          <p:spPr>
            <a:xfrm>
              <a:off x="3006050" y="1490200"/>
              <a:ext cx="172275" cy="173350"/>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5"/>
            <p:cNvSpPr/>
            <p:nvPr/>
          </p:nvSpPr>
          <p:spPr>
            <a:xfrm>
              <a:off x="5407746" y="2063919"/>
              <a:ext cx="172650" cy="173375"/>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5"/>
            <p:cNvSpPr/>
            <p:nvPr/>
          </p:nvSpPr>
          <p:spPr>
            <a:xfrm>
              <a:off x="6633050" y="1181225"/>
              <a:ext cx="172625" cy="173375"/>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5"/>
            <p:cNvSpPr/>
            <p:nvPr/>
          </p:nvSpPr>
          <p:spPr>
            <a:xfrm>
              <a:off x="426437" y="1536826"/>
              <a:ext cx="172625" cy="173350"/>
            </a:xfrm>
            <a:custGeom>
              <a:rect b="b" l="l" r="r" t="t"/>
              <a:pathLst>
                <a:path extrusionOk="0" h="6934" w="6905">
                  <a:moveTo>
                    <a:pt x="595" y="4540"/>
                  </a:moveTo>
                  <a:cubicBezTo>
                    <a:pt x="0" y="2959"/>
                    <a:pt x="784" y="1190"/>
                    <a:pt x="2365" y="595"/>
                  </a:cubicBezTo>
                  <a:cubicBezTo>
                    <a:pt x="3946" y="0"/>
                    <a:pt x="5701" y="798"/>
                    <a:pt x="6310" y="2379"/>
                  </a:cubicBezTo>
                  <a:cubicBezTo>
                    <a:pt x="6905" y="3975"/>
                    <a:pt x="6121" y="5744"/>
                    <a:pt x="4540" y="6339"/>
                  </a:cubicBezTo>
                  <a:cubicBezTo>
                    <a:pt x="2959" y="6934"/>
                    <a:pt x="1204" y="6136"/>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5"/>
            <p:cNvSpPr/>
            <p:nvPr/>
          </p:nvSpPr>
          <p:spPr>
            <a:xfrm>
              <a:off x="832825" y="4816925"/>
              <a:ext cx="172625" cy="173375"/>
            </a:xfrm>
            <a:custGeom>
              <a:rect b="b" l="l" r="r" t="t"/>
              <a:pathLst>
                <a:path extrusionOk="0" h="6935" w="6905">
                  <a:moveTo>
                    <a:pt x="610" y="4555"/>
                  </a:moveTo>
                  <a:cubicBezTo>
                    <a:pt x="0" y="2960"/>
                    <a:pt x="798" y="1190"/>
                    <a:pt x="2365" y="595"/>
                  </a:cubicBezTo>
                  <a:cubicBezTo>
                    <a:pt x="3946" y="1"/>
                    <a:pt x="5715" y="798"/>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5"/>
            <p:cNvSpPr/>
            <p:nvPr/>
          </p:nvSpPr>
          <p:spPr>
            <a:xfrm>
              <a:off x="487600" y="3482100"/>
              <a:ext cx="172625" cy="173350"/>
            </a:xfrm>
            <a:custGeom>
              <a:rect b="b" l="l" r="r" t="t"/>
              <a:pathLst>
                <a:path extrusionOk="0" h="6934" w="6905">
                  <a:moveTo>
                    <a:pt x="610" y="4541"/>
                  </a:moveTo>
                  <a:cubicBezTo>
                    <a:pt x="0" y="2960"/>
                    <a:pt x="798" y="1190"/>
                    <a:pt x="2365" y="595"/>
                  </a:cubicBezTo>
                  <a:cubicBezTo>
                    <a:pt x="3946" y="0"/>
                    <a:pt x="5715" y="798"/>
                    <a:pt x="6310" y="2379"/>
                  </a:cubicBezTo>
                  <a:cubicBezTo>
                    <a:pt x="6905" y="3975"/>
                    <a:pt x="6122" y="5744"/>
                    <a:pt x="4541" y="6339"/>
                  </a:cubicBezTo>
                  <a:cubicBezTo>
                    <a:pt x="2974" y="6934"/>
                    <a:pt x="1204" y="6136"/>
                    <a:pt x="610"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5"/>
            <p:cNvSpPr/>
            <p:nvPr/>
          </p:nvSpPr>
          <p:spPr>
            <a:xfrm>
              <a:off x="4728657" y="4592450"/>
              <a:ext cx="172650" cy="173375"/>
            </a:xfrm>
            <a:custGeom>
              <a:rect b="b" l="l" r="r" t="t"/>
              <a:pathLst>
                <a:path extrusionOk="0" h="6935" w="6906">
                  <a:moveTo>
                    <a:pt x="610" y="4556"/>
                  </a:moveTo>
                  <a:cubicBezTo>
                    <a:pt x="1" y="2960"/>
                    <a:pt x="799" y="1190"/>
                    <a:pt x="2365" y="596"/>
                  </a:cubicBezTo>
                  <a:cubicBezTo>
                    <a:pt x="3946" y="1"/>
                    <a:pt x="5716" y="799"/>
                    <a:pt x="6311" y="2394"/>
                  </a:cubicBezTo>
                  <a:cubicBezTo>
                    <a:pt x="6905" y="3975"/>
                    <a:pt x="6122" y="5745"/>
                    <a:pt x="4541" y="6340"/>
                  </a:cubicBezTo>
                  <a:cubicBezTo>
                    <a:pt x="2974" y="6934"/>
                    <a:pt x="1205" y="6137"/>
                    <a:pt x="610" y="4556"/>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5"/>
            <p:cNvSpPr/>
            <p:nvPr/>
          </p:nvSpPr>
          <p:spPr>
            <a:xfrm>
              <a:off x="3484583" y="4344075"/>
              <a:ext cx="172625" cy="173350"/>
            </a:xfrm>
            <a:custGeom>
              <a:rect b="b" l="l" r="r" t="t"/>
              <a:pathLst>
                <a:path extrusionOk="0" h="6934" w="6905">
                  <a:moveTo>
                    <a:pt x="595" y="4540"/>
                  </a:moveTo>
                  <a:cubicBezTo>
                    <a:pt x="1" y="2959"/>
                    <a:pt x="784" y="1189"/>
                    <a:pt x="2365" y="595"/>
                  </a:cubicBezTo>
                  <a:cubicBezTo>
                    <a:pt x="3931" y="0"/>
                    <a:pt x="5701" y="798"/>
                    <a:pt x="6296" y="2379"/>
                  </a:cubicBezTo>
                  <a:cubicBezTo>
                    <a:pt x="6905" y="3960"/>
                    <a:pt x="6107" y="5730"/>
                    <a:pt x="4541" y="6324"/>
                  </a:cubicBezTo>
                  <a:cubicBezTo>
                    <a:pt x="2960" y="6933"/>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5"/>
            <p:cNvSpPr/>
            <p:nvPr/>
          </p:nvSpPr>
          <p:spPr>
            <a:xfrm>
              <a:off x="5066616" y="3275503"/>
              <a:ext cx="172625" cy="173375"/>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5"/>
            <p:cNvSpPr/>
            <p:nvPr/>
          </p:nvSpPr>
          <p:spPr>
            <a:xfrm>
              <a:off x="6380663" y="4004973"/>
              <a:ext cx="172625" cy="173375"/>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5"/>
            <p:cNvSpPr/>
            <p:nvPr/>
          </p:nvSpPr>
          <p:spPr>
            <a:xfrm>
              <a:off x="6440850" y="4667163"/>
              <a:ext cx="172625" cy="173375"/>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5"/>
            <p:cNvSpPr/>
            <p:nvPr/>
          </p:nvSpPr>
          <p:spPr>
            <a:xfrm>
              <a:off x="1345575" y="4504350"/>
              <a:ext cx="172625" cy="173350"/>
            </a:xfrm>
            <a:custGeom>
              <a:rect b="b" l="l" r="r" t="t"/>
              <a:pathLst>
                <a:path extrusionOk="0" h="6934" w="6905">
                  <a:moveTo>
                    <a:pt x="610" y="4555"/>
                  </a:moveTo>
                  <a:cubicBezTo>
                    <a:pt x="1" y="2959"/>
                    <a:pt x="798" y="1190"/>
                    <a:pt x="2365" y="595"/>
                  </a:cubicBezTo>
                  <a:cubicBezTo>
                    <a:pt x="3946" y="0"/>
                    <a:pt x="5716" y="798"/>
                    <a:pt x="6310" y="2394"/>
                  </a:cubicBezTo>
                  <a:cubicBezTo>
                    <a:pt x="6905" y="3975"/>
                    <a:pt x="6122" y="5744"/>
                    <a:pt x="4541"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5"/>
            <p:cNvSpPr/>
            <p:nvPr/>
          </p:nvSpPr>
          <p:spPr>
            <a:xfrm>
              <a:off x="889750" y="4954725"/>
              <a:ext cx="172650" cy="173350"/>
            </a:xfrm>
            <a:custGeom>
              <a:rect b="b" l="l" r="r" t="t"/>
              <a:pathLst>
                <a:path extrusionOk="0" h="6934" w="6906">
                  <a:moveTo>
                    <a:pt x="595" y="4541"/>
                  </a:moveTo>
                  <a:cubicBezTo>
                    <a:pt x="1" y="2960"/>
                    <a:pt x="784" y="1190"/>
                    <a:pt x="2365" y="595"/>
                  </a:cubicBezTo>
                  <a:cubicBezTo>
                    <a:pt x="3931" y="1"/>
                    <a:pt x="5701" y="798"/>
                    <a:pt x="6296" y="2379"/>
                  </a:cubicBezTo>
                  <a:cubicBezTo>
                    <a:pt x="6905" y="3960"/>
                    <a:pt x="6107" y="5730"/>
                    <a:pt x="4541" y="6325"/>
                  </a:cubicBezTo>
                  <a:cubicBezTo>
                    <a:pt x="2960" y="6934"/>
                    <a:pt x="1205" y="6122"/>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5"/>
            <p:cNvSpPr/>
            <p:nvPr/>
          </p:nvSpPr>
          <p:spPr>
            <a:xfrm>
              <a:off x="837175" y="2561976"/>
              <a:ext cx="172625" cy="153400"/>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5"/>
            <p:cNvSpPr/>
            <p:nvPr/>
          </p:nvSpPr>
          <p:spPr>
            <a:xfrm>
              <a:off x="5229887" y="2287553"/>
              <a:ext cx="172625" cy="153450"/>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5"/>
            <p:cNvSpPr/>
            <p:nvPr/>
          </p:nvSpPr>
          <p:spPr>
            <a:xfrm>
              <a:off x="1909450" y="3034775"/>
              <a:ext cx="172650" cy="153475"/>
            </a:xfrm>
            <a:custGeom>
              <a:rect b="b" l="l" r="r" t="t"/>
              <a:pathLst>
                <a:path extrusionOk="0" h="6139" w="6906">
                  <a:moveTo>
                    <a:pt x="3436" y="0"/>
                  </a:moveTo>
                  <a:cubicBezTo>
                    <a:pt x="3079" y="0"/>
                    <a:pt x="2717" y="64"/>
                    <a:pt x="2365" y="197"/>
                  </a:cubicBezTo>
                  <a:cubicBezTo>
                    <a:pt x="784" y="792"/>
                    <a:pt x="1" y="2562"/>
                    <a:pt x="596" y="4143"/>
                  </a:cubicBezTo>
                  <a:cubicBezTo>
                    <a:pt x="1068" y="5380"/>
                    <a:pt x="2230" y="6138"/>
                    <a:pt x="3466" y="6138"/>
                  </a:cubicBezTo>
                  <a:cubicBezTo>
                    <a:pt x="3823" y="6138"/>
                    <a:pt x="4186" y="6075"/>
                    <a:pt x="4541" y="5941"/>
                  </a:cubicBezTo>
                  <a:cubicBezTo>
                    <a:pt x="6108" y="5332"/>
                    <a:pt x="6905" y="3562"/>
                    <a:pt x="6296" y="1981"/>
                  </a:cubicBezTo>
                  <a:cubicBezTo>
                    <a:pt x="5835" y="755"/>
                    <a:pt x="4667" y="0"/>
                    <a:pt x="343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5"/>
            <p:cNvSpPr/>
            <p:nvPr/>
          </p:nvSpPr>
          <p:spPr>
            <a:xfrm>
              <a:off x="1252025" y="3671900"/>
              <a:ext cx="172625" cy="153475"/>
            </a:xfrm>
            <a:custGeom>
              <a:rect b="b" l="l" r="r" t="t"/>
              <a:pathLst>
                <a:path extrusionOk="0" h="6139" w="6905">
                  <a:moveTo>
                    <a:pt x="3434" y="1"/>
                  </a:moveTo>
                  <a:cubicBezTo>
                    <a:pt x="3077" y="1"/>
                    <a:pt x="2716" y="64"/>
                    <a:pt x="2365" y="198"/>
                  </a:cubicBezTo>
                  <a:cubicBezTo>
                    <a:pt x="783" y="807"/>
                    <a:pt x="0" y="2577"/>
                    <a:pt x="595" y="4158"/>
                  </a:cubicBezTo>
                  <a:cubicBezTo>
                    <a:pt x="1056" y="5384"/>
                    <a:pt x="2224" y="6139"/>
                    <a:pt x="3462" y="6139"/>
                  </a:cubicBezTo>
                  <a:cubicBezTo>
                    <a:pt x="3821" y="6139"/>
                    <a:pt x="4185" y="6075"/>
                    <a:pt x="4540" y="5942"/>
                  </a:cubicBezTo>
                  <a:cubicBezTo>
                    <a:pt x="6107" y="5347"/>
                    <a:pt x="6905" y="3577"/>
                    <a:pt x="6295" y="1996"/>
                  </a:cubicBezTo>
                  <a:cubicBezTo>
                    <a:pt x="5834" y="759"/>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5"/>
            <p:cNvSpPr/>
            <p:nvPr/>
          </p:nvSpPr>
          <p:spPr>
            <a:xfrm>
              <a:off x="3010025" y="4778275"/>
              <a:ext cx="172650" cy="153250"/>
            </a:xfrm>
            <a:custGeom>
              <a:rect b="b" l="l" r="r" t="t"/>
              <a:pathLst>
                <a:path extrusionOk="0" h="6130" w="6906">
                  <a:moveTo>
                    <a:pt x="3442" y="1"/>
                  </a:moveTo>
                  <a:cubicBezTo>
                    <a:pt x="3084" y="1"/>
                    <a:pt x="2720" y="64"/>
                    <a:pt x="2365" y="198"/>
                  </a:cubicBezTo>
                  <a:cubicBezTo>
                    <a:pt x="784" y="792"/>
                    <a:pt x="1" y="2562"/>
                    <a:pt x="596" y="4143"/>
                  </a:cubicBezTo>
                  <a:cubicBezTo>
                    <a:pt x="1067" y="5367"/>
                    <a:pt x="2225" y="6130"/>
                    <a:pt x="3457" y="6130"/>
                  </a:cubicBezTo>
                  <a:cubicBezTo>
                    <a:pt x="3817" y="6130"/>
                    <a:pt x="4184" y="6065"/>
                    <a:pt x="4541" y="5927"/>
                  </a:cubicBezTo>
                  <a:cubicBezTo>
                    <a:pt x="6122" y="5332"/>
                    <a:pt x="6905" y="3563"/>
                    <a:pt x="6311" y="1982"/>
                  </a:cubicBezTo>
                  <a:cubicBezTo>
                    <a:pt x="5838" y="756"/>
                    <a:pt x="4677" y="1"/>
                    <a:pt x="3442"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5"/>
            <p:cNvSpPr/>
            <p:nvPr/>
          </p:nvSpPr>
          <p:spPr>
            <a:xfrm>
              <a:off x="4973820" y="4804731"/>
              <a:ext cx="172625" cy="153275"/>
            </a:xfrm>
            <a:custGeom>
              <a:rect b="b" l="l" r="r" t="t"/>
              <a:pathLst>
                <a:path extrusionOk="0" h="6131" w="6905">
                  <a:moveTo>
                    <a:pt x="3448" y="1"/>
                  </a:moveTo>
                  <a:cubicBezTo>
                    <a:pt x="3088" y="1"/>
                    <a:pt x="2722" y="66"/>
                    <a:pt x="2364" y="204"/>
                  </a:cubicBezTo>
                  <a:cubicBezTo>
                    <a:pt x="798" y="798"/>
                    <a:pt x="0" y="2568"/>
                    <a:pt x="609" y="4149"/>
                  </a:cubicBezTo>
                  <a:cubicBezTo>
                    <a:pt x="1070" y="5375"/>
                    <a:pt x="2238" y="6130"/>
                    <a:pt x="3470" y="6130"/>
                  </a:cubicBezTo>
                  <a:cubicBezTo>
                    <a:pt x="3826" y="6130"/>
                    <a:pt x="4188" y="6067"/>
                    <a:pt x="4540" y="5933"/>
                  </a:cubicBezTo>
                  <a:cubicBezTo>
                    <a:pt x="6121" y="5338"/>
                    <a:pt x="6904" y="3569"/>
                    <a:pt x="6310" y="1988"/>
                  </a:cubicBezTo>
                  <a:cubicBezTo>
                    <a:pt x="5838" y="764"/>
                    <a:pt x="4680" y="1"/>
                    <a:pt x="3448"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5"/>
            <p:cNvSpPr/>
            <p:nvPr/>
          </p:nvSpPr>
          <p:spPr>
            <a:xfrm>
              <a:off x="4019575" y="2008400"/>
              <a:ext cx="172650" cy="153250"/>
            </a:xfrm>
            <a:custGeom>
              <a:rect b="b" l="l" r="r" t="t"/>
              <a:pathLst>
                <a:path extrusionOk="0" h="6130" w="6906">
                  <a:moveTo>
                    <a:pt x="3443" y="0"/>
                  </a:moveTo>
                  <a:cubicBezTo>
                    <a:pt x="3084" y="0"/>
                    <a:pt x="2719" y="65"/>
                    <a:pt x="2365" y="203"/>
                  </a:cubicBezTo>
                  <a:cubicBezTo>
                    <a:pt x="784" y="798"/>
                    <a:pt x="1" y="2567"/>
                    <a:pt x="596" y="4148"/>
                  </a:cubicBezTo>
                  <a:cubicBezTo>
                    <a:pt x="1068" y="5374"/>
                    <a:pt x="2229" y="6129"/>
                    <a:pt x="3464" y="6129"/>
                  </a:cubicBezTo>
                  <a:cubicBezTo>
                    <a:pt x="3822" y="6129"/>
                    <a:pt x="4186" y="6066"/>
                    <a:pt x="4541" y="5932"/>
                  </a:cubicBezTo>
                  <a:cubicBezTo>
                    <a:pt x="6108" y="5338"/>
                    <a:pt x="6905" y="3568"/>
                    <a:pt x="6296" y="1987"/>
                  </a:cubicBezTo>
                  <a:cubicBezTo>
                    <a:pt x="5836" y="763"/>
                    <a:pt x="4672" y="0"/>
                    <a:pt x="3443"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5"/>
            <p:cNvSpPr/>
            <p:nvPr/>
          </p:nvSpPr>
          <p:spPr>
            <a:xfrm>
              <a:off x="3708100" y="1924413"/>
              <a:ext cx="172625" cy="153475"/>
            </a:xfrm>
            <a:custGeom>
              <a:rect b="b" l="l" r="r" t="t"/>
              <a:pathLst>
                <a:path extrusionOk="0" h="6139" w="6905">
                  <a:moveTo>
                    <a:pt x="3441" y="1"/>
                  </a:moveTo>
                  <a:cubicBezTo>
                    <a:pt x="3083" y="1"/>
                    <a:pt x="2719" y="64"/>
                    <a:pt x="2364" y="197"/>
                  </a:cubicBezTo>
                  <a:cubicBezTo>
                    <a:pt x="783" y="792"/>
                    <a:pt x="0" y="2562"/>
                    <a:pt x="595" y="4143"/>
                  </a:cubicBezTo>
                  <a:cubicBezTo>
                    <a:pt x="1067" y="5381"/>
                    <a:pt x="2229" y="6138"/>
                    <a:pt x="3465" y="6138"/>
                  </a:cubicBezTo>
                  <a:cubicBezTo>
                    <a:pt x="3822" y="6138"/>
                    <a:pt x="4186" y="6075"/>
                    <a:pt x="4540" y="5941"/>
                  </a:cubicBezTo>
                  <a:cubicBezTo>
                    <a:pt x="6121" y="5332"/>
                    <a:pt x="6904" y="3563"/>
                    <a:pt x="6310" y="1982"/>
                  </a:cubicBezTo>
                  <a:cubicBezTo>
                    <a:pt x="5837"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5"/>
            <p:cNvSpPr/>
            <p:nvPr/>
          </p:nvSpPr>
          <p:spPr>
            <a:xfrm>
              <a:off x="6000858" y="1914612"/>
              <a:ext cx="172625" cy="153475"/>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5"/>
            <p:cNvSpPr/>
            <p:nvPr/>
          </p:nvSpPr>
          <p:spPr>
            <a:xfrm>
              <a:off x="5878400" y="2978187"/>
              <a:ext cx="172650" cy="153475"/>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5"/>
            <p:cNvSpPr/>
            <p:nvPr/>
          </p:nvSpPr>
          <p:spPr>
            <a:xfrm>
              <a:off x="6637400" y="4469325"/>
              <a:ext cx="172625" cy="153475"/>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5"/>
            <p:cNvSpPr/>
            <p:nvPr/>
          </p:nvSpPr>
          <p:spPr>
            <a:xfrm>
              <a:off x="6225308" y="1753462"/>
              <a:ext cx="172650" cy="153400"/>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5"/>
            <p:cNvSpPr/>
            <p:nvPr/>
          </p:nvSpPr>
          <p:spPr>
            <a:xfrm>
              <a:off x="511525" y="4286550"/>
              <a:ext cx="172650" cy="153475"/>
            </a:xfrm>
            <a:custGeom>
              <a:rect b="b" l="l" r="r" t="t"/>
              <a:pathLst>
                <a:path extrusionOk="0" h="6139" w="6906">
                  <a:moveTo>
                    <a:pt x="3443" y="1"/>
                  </a:moveTo>
                  <a:cubicBezTo>
                    <a:pt x="3085" y="1"/>
                    <a:pt x="2720" y="64"/>
                    <a:pt x="2365" y="198"/>
                  </a:cubicBezTo>
                  <a:cubicBezTo>
                    <a:pt x="799" y="792"/>
                    <a:pt x="1" y="2562"/>
                    <a:pt x="610" y="4143"/>
                  </a:cubicBezTo>
                  <a:cubicBezTo>
                    <a:pt x="1071" y="5381"/>
                    <a:pt x="2240" y="6139"/>
                    <a:pt x="3472" y="6139"/>
                  </a:cubicBezTo>
                  <a:cubicBezTo>
                    <a:pt x="3828" y="6139"/>
                    <a:pt x="4190" y="6075"/>
                    <a:pt x="4541" y="5942"/>
                  </a:cubicBezTo>
                  <a:cubicBezTo>
                    <a:pt x="6122" y="5333"/>
                    <a:pt x="6905" y="3563"/>
                    <a:pt x="6311" y="1982"/>
                  </a:cubicBezTo>
                  <a:cubicBezTo>
                    <a:pt x="5849" y="756"/>
                    <a:pt x="4682" y="1"/>
                    <a:pt x="3443"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5"/>
            <p:cNvSpPr/>
            <p:nvPr/>
          </p:nvSpPr>
          <p:spPr>
            <a:xfrm>
              <a:off x="1421609" y="3412016"/>
              <a:ext cx="172625" cy="153250"/>
            </a:xfrm>
            <a:custGeom>
              <a:rect b="b" l="l" r="r" t="t"/>
              <a:pathLst>
                <a:path extrusionOk="0" h="6130" w="6905">
                  <a:moveTo>
                    <a:pt x="3441" y="1"/>
                  </a:moveTo>
                  <a:cubicBezTo>
                    <a:pt x="3084" y="1"/>
                    <a:pt x="2720" y="64"/>
                    <a:pt x="2365" y="198"/>
                  </a:cubicBezTo>
                  <a:cubicBezTo>
                    <a:pt x="784" y="792"/>
                    <a:pt x="1" y="2562"/>
                    <a:pt x="595" y="4143"/>
                  </a:cubicBezTo>
                  <a:cubicBezTo>
                    <a:pt x="1067" y="5367"/>
                    <a:pt x="2225" y="6130"/>
                    <a:pt x="3457" y="6130"/>
                  </a:cubicBezTo>
                  <a:cubicBezTo>
                    <a:pt x="3817" y="6130"/>
                    <a:pt x="4183" y="6065"/>
                    <a:pt x="4541" y="5927"/>
                  </a:cubicBezTo>
                  <a:cubicBezTo>
                    <a:pt x="6107" y="5332"/>
                    <a:pt x="6905" y="3563"/>
                    <a:pt x="6310" y="1982"/>
                  </a:cubicBezTo>
                  <a:cubicBezTo>
                    <a:pt x="5838"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5"/>
            <p:cNvSpPr/>
            <p:nvPr/>
          </p:nvSpPr>
          <p:spPr>
            <a:xfrm>
              <a:off x="1349925" y="1920275"/>
              <a:ext cx="172625" cy="153250"/>
            </a:xfrm>
            <a:custGeom>
              <a:rect b="b" l="l" r="r" t="t"/>
              <a:pathLst>
                <a:path extrusionOk="0" h="6130" w="6905">
                  <a:moveTo>
                    <a:pt x="3442" y="0"/>
                  </a:moveTo>
                  <a:cubicBezTo>
                    <a:pt x="3083" y="0"/>
                    <a:pt x="2719" y="66"/>
                    <a:pt x="2365" y="203"/>
                  </a:cubicBezTo>
                  <a:cubicBezTo>
                    <a:pt x="784" y="798"/>
                    <a:pt x="1" y="2568"/>
                    <a:pt x="595" y="4149"/>
                  </a:cubicBezTo>
                  <a:cubicBezTo>
                    <a:pt x="1056" y="5375"/>
                    <a:pt x="2224" y="6130"/>
                    <a:pt x="3462" y="6130"/>
                  </a:cubicBezTo>
                  <a:cubicBezTo>
                    <a:pt x="3821" y="6130"/>
                    <a:pt x="4186" y="6066"/>
                    <a:pt x="4541" y="5933"/>
                  </a:cubicBezTo>
                  <a:cubicBezTo>
                    <a:pt x="6107" y="5338"/>
                    <a:pt x="6905" y="3568"/>
                    <a:pt x="6296" y="1987"/>
                  </a:cubicBezTo>
                  <a:cubicBezTo>
                    <a:pt x="5835" y="764"/>
                    <a:pt x="4671" y="0"/>
                    <a:pt x="3442"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5"/>
            <p:cNvSpPr/>
            <p:nvPr/>
          </p:nvSpPr>
          <p:spPr>
            <a:xfrm>
              <a:off x="893750" y="2699726"/>
              <a:ext cx="172625" cy="153450"/>
            </a:xfrm>
            <a:custGeom>
              <a:rect b="b" l="l" r="r" t="t"/>
              <a:pathLst>
                <a:path extrusionOk="0" h="6138" w="6905">
                  <a:moveTo>
                    <a:pt x="3441" y="0"/>
                  </a:moveTo>
                  <a:cubicBezTo>
                    <a:pt x="3083" y="0"/>
                    <a:pt x="2720" y="63"/>
                    <a:pt x="2365" y="197"/>
                  </a:cubicBezTo>
                  <a:cubicBezTo>
                    <a:pt x="783" y="792"/>
                    <a:pt x="0" y="2561"/>
                    <a:pt x="595" y="4142"/>
                  </a:cubicBezTo>
                  <a:cubicBezTo>
                    <a:pt x="1067" y="5380"/>
                    <a:pt x="2238" y="6138"/>
                    <a:pt x="3471" y="6138"/>
                  </a:cubicBezTo>
                  <a:cubicBezTo>
                    <a:pt x="3827" y="6138"/>
                    <a:pt x="4189" y="6074"/>
                    <a:pt x="4540" y="5941"/>
                  </a:cubicBezTo>
                  <a:cubicBezTo>
                    <a:pt x="6121" y="5332"/>
                    <a:pt x="6905" y="3562"/>
                    <a:pt x="6310" y="1981"/>
                  </a:cubicBezTo>
                  <a:cubicBezTo>
                    <a:pt x="5837" y="755"/>
                    <a:pt x="4676" y="0"/>
                    <a:pt x="3441"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 name="Google Shape;643;p35"/>
          <p:cNvSpPr/>
          <p:nvPr/>
        </p:nvSpPr>
        <p:spPr>
          <a:xfrm>
            <a:off x="4902408" y="2812018"/>
            <a:ext cx="239204" cy="240696"/>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5"/>
          <p:cNvSpPr/>
          <p:nvPr/>
        </p:nvSpPr>
        <p:spPr>
          <a:xfrm>
            <a:off x="3687908" y="1339843"/>
            <a:ext cx="239204" cy="240696"/>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5"/>
          <p:cNvSpPr/>
          <p:nvPr/>
        </p:nvSpPr>
        <p:spPr>
          <a:xfrm>
            <a:off x="3927108" y="868468"/>
            <a:ext cx="239204" cy="240696"/>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5"/>
          <p:cNvSpPr/>
          <p:nvPr/>
        </p:nvSpPr>
        <p:spPr>
          <a:xfrm>
            <a:off x="6040180" y="179354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
    <p:spTree>
      <p:nvGrpSpPr>
        <p:cNvPr id="647" name="Shape 647"/>
        <p:cNvGrpSpPr/>
        <p:nvPr/>
      </p:nvGrpSpPr>
      <p:grpSpPr>
        <a:xfrm>
          <a:off x="0" y="0"/>
          <a:ext cx="0" cy="0"/>
          <a:chOff x="0" y="0"/>
          <a:chExt cx="0" cy="0"/>
        </a:xfrm>
      </p:grpSpPr>
      <p:pic>
        <p:nvPicPr>
          <p:cNvPr id="648" name="Google Shape;648;p36"/>
          <p:cNvPicPr preferRelativeResize="0"/>
          <p:nvPr/>
        </p:nvPicPr>
        <p:blipFill>
          <a:blip r:embed="rId2">
            <a:alphaModFix/>
          </a:blip>
          <a:stretch>
            <a:fillRect/>
          </a:stretch>
        </p:blipFill>
        <p:spPr>
          <a:xfrm>
            <a:off x="-843600" y="-825375"/>
            <a:ext cx="2307100" cy="2307100"/>
          </a:xfrm>
          <a:prstGeom prst="rect">
            <a:avLst/>
          </a:prstGeom>
          <a:noFill/>
          <a:ln>
            <a:noFill/>
          </a:ln>
        </p:spPr>
      </p:pic>
      <p:pic>
        <p:nvPicPr>
          <p:cNvPr id="649" name="Google Shape;649;p36"/>
          <p:cNvPicPr preferRelativeResize="0"/>
          <p:nvPr/>
        </p:nvPicPr>
        <p:blipFill>
          <a:blip r:embed="rId2">
            <a:alphaModFix/>
          </a:blip>
          <a:stretch>
            <a:fillRect/>
          </a:stretch>
        </p:blipFill>
        <p:spPr>
          <a:xfrm>
            <a:off x="1072750" y="3493850"/>
            <a:ext cx="3829649" cy="3829649"/>
          </a:xfrm>
          <a:prstGeom prst="rect">
            <a:avLst/>
          </a:prstGeom>
          <a:noFill/>
          <a:ln>
            <a:noFill/>
          </a:ln>
        </p:spPr>
      </p:pic>
      <p:pic>
        <p:nvPicPr>
          <p:cNvPr id="650" name="Google Shape;650;p36"/>
          <p:cNvPicPr preferRelativeResize="0"/>
          <p:nvPr/>
        </p:nvPicPr>
        <p:blipFill>
          <a:blip r:embed="rId3">
            <a:alphaModFix/>
          </a:blip>
          <a:stretch>
            <a:fillRect/>
          </a:stretch>
        </p:blipFill>
        <p:spPr>
          <a:xfrm>
            <a:off x="5506287" y="-1059825"/>
            <a:ext cx="2355026" cy="2355026"/>
          </a:xfrm>
          <a:prstGeom prst="rect">
            <a:avLst/>
          </a:prstGeom>
          <a:noFill/>
          <a:ln>
            <a:noFill/>
          </a:ln>
        </p:spPr>
      </p:pic>
      <p:pic>
        <p:nvPicPr>
          <p:cNvPr id="651" name="Google Shape;651;p36"/>
          <p:cNvPicPr preferRelativeResize="0"/>
          <p:nvPr/>
        </p:nvPicPr>
        <p:blipFill>
          <a:blip r:embed="rId4">
            <a:alphaModFix/>
          </a:blip>
          <a:stretch>
            <a:fillRect/>
          </a:stretch>
        </p:blipFill>
        <p:spPr>
          <a:xfrm rot="-4319117">
            <a:off x="-1000900" y="2064927"/>
            <a:ext cx="2080500" cy="2078598"/>
          </a:xfrm>
          <a:prstGeom prst="rect">
            <a:avLst/>
          </a:prstGeom>
          <a:noFill/>
          <a:ln>
            <a:noFill/>
          </a:ln>
        </p:spPr>
      </p:pic>
      <p:pic>
        <p:nvPicPr>
          <p:cNvPr id="652" name="Google Shape;652;p36"/>
          <p:cNvPicPr preferRelativeResize="0"/>
          <p:nvPr/>
        </p:nvPicPr>
        <p:blipFill>
          <a:blip r:embed="rId5">
            <a:alphaModFix/>
          </a:blip>
          <a:stretch>
            <a:fillRect/>
          </a:stretch>
        </p:blipFill>
        <p:spPr>
          <a:xfrm rot="-6667788">
            <a:off x="7839228" y="4027859"/>
            <a:ext cx="2005518" cy="2005508"/>
          </a:xfrm>
          <a:prstGeom prst="rect">
            <a:avLst/>
          </a:prstGeom>
          <a:noFill/>
          <a:ln>
            <a:noFill/>
          </a:ln>
        </p:spPr>
      </p:pic>
      <p:pic>
        <p:nvPicPr>
          <p:cNvPr id="653" name="Google Shape;653;p36"/>
          <p:cNvPicPr preferRelativeResize="0"/>
          <p:nvPr/>
        </p:nvPicPr>
        <p:blipFill>
          <a:blip r:embed="rId6">
            <a:alphaModFix/>
          </a:blip>
          <a:stretch>
            <a:fillRect/>
          </a:stretch>
        </p:blipFill>
        <p:spPr>
          <a:xfrm>
            <a:off x="8056200" y="722550"/>
            <a:ext cx="2355026" cy="2355026"/>
          </a:xfrm>
          <a:prstGeom prst="rect">
            <a:avLst/>
          </a:prstGeom>
          <a:noFill/>
          <a:ln>
            <a:noFill/>
          </a:ln>
        </p:spPr>
      </p:pic>
      <p:grpSp>
        <p:nvGrpSpPr>
          <p:cNvPr id="654" name="Google Shape;654;p36"/>
          <p:cNvGrpSpPr/>
          <p:nvPr/>
        </p:nvGrpSpPr>
        <p:grpSpPr>
          <a:xfrm>
            <a:off x="106116" y="-336619"/>
            <a:ext cx="8863612" cy="5480201"/>
            <a:chOff x="426437" y="1181225"/>
            <a:chExt cx="6383588" cy="3946850"/>
          </a:xfrm>
        </p:grpSpPr>
        <p:sp>
          <p:nvSpPr>
            <p:cNvPr id="655" name="Google Shape;655;p36"/>
            <p:cNvSpPr/>
            <p:nvPr/>
          </p:nvSpPr>
          <p:spPr>
            <a:xfrm>
              <a:off x="2344956" y="3756025"/>
              <a:ext cx="172625" cy="173350"/>
            </a:xfrm>
            <a:custGeom>
              <a:rect b="b" l="l" r="r" t="t"/>
              <a:pathLst>
                <a:path extrusionOk="0" h="6934" w="6905">
                  <a:moveTo>
                    <a:pt x="609" y="4555"/>
                  </a:moveTo>
                  <a:cubicBezTo>
                    <a:pt x="0" y="2974"/>
                    <a:pt x="798" y="1204"/>
                    <a:pt x="2364" y="609"/>
                  </a:cubicBezTo>
                  <a:cubicBezTo>
                    <a:pt x="3946" y="0"/>
                    <a:pt x="5701" y="812"/>
                    <a:pt x="6310" y="2394"/>
                  </a:cubicBezTo>
                  <a:cubicBezTo>
                    <a:pt x="6905" y="3975"/>
                    <a:pt x="6121" y="5744"/>
                    <a:pt x="4540" y="6339"/>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6"/>
            <p:cNvSpPr/>
            <p:nvPr/>
          </p:nvSpPr>
          <p:spPr>
            <a:xfrm>
              <a:off x="3006050" y="1490200"/>
              <a:ext cx="172275" cy="173350"/>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6"/>
            <p:cNvSpPr/>
            <p:nvPr/>
          </p:nvSpPr>
          <p:spPr>
            <a:xfrm>
              <a:off x="5407746" y="2063919"/>
              <a:ext cx="172650" cy="173375"/>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6"/>
            <p:cNvSpPr/>
            <p:nvPr/>
          </p:nvSpPr>
          <p:spPr>
            <a:xfrm>
              <a:off x="6633050" y="1181225"/>
              <a:ext cx="172625" cy="173375"/>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6"/>
            <p:cNvSpPr/>
            <p:nvPr/>
          </p:nvSpPr>
          <p:spPr>
            <a:xfrm>
              <a:off x="426437" y="1536826"/>
              <a:ext cx="172625" cy="173350"/>
            </a:xfrm>
            <a:custGeom>
              <a:rect b="b" l="l" r="r" t="t"/>
              <a:pathLst>
                <a:path extrusionOk="0" h="6934" w="6905">
                  <a:moveTo>
                    <a:pt x="595" y="4540"/>
                  </a:moveTo>
                  <a:cubicBezTo>
                    <a:pt x="0" y="2959"/>
                    <a:pt x="784" y="1190"/>
                    <a:pt x="2365" y="595"/>
                  </a:cubicBezTo>
                  <a:cubicBezTo>
                    <a:pt x="3946" y="0"/>
                    <a:pt x="5701" y="798"/>
                    <a:pt x="6310" y="2379"/>
                  </a:cubicBezTo>
                  <a:cubicBezTo>
                    <a:pt x="6905" y="3975"/>
                    <a:pt x="6121" y="5744"/>
                    <a:pt x="4540" y="6339"/>
                  </a:cubicBezTo>
                  <a:cubicBezTo>
                    <a:pt x="2959" y="6934"/>
                    <a:pt x="1204" y="6136"/>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6"/>
            <p:cNvSpPr/>
            <p:nvPr/>
          </p:nvSpPr>
          <p:spPr>
            <a:xfrm>
              <a:off x="832825" y="4816925"/>
              <a:ext cx="172625" cy="173375"/>
            </a:xfrm>
            <a:custGeom>
              <a:rect b="b" l="l" r="r" t="t"/>
              <a:pathLst>
                <a:path extrusionOk="0" h="6935" w="6905">
                  <a:moveTo>
                    <a:pt x="610" y="4555"/>
                  </a:moveTo>
                  <a:cubicBezTo>
                    <a:pt x="0" y="2960"/>
                    <a:pt x="798" y="1190"/>
                    <a:pt x="2365" y="595"/>
                  </a:cubicBezTo>
                  <a:cubicBezTo>
                    <a:pt x="3946" y="1"/>
                    <a:pt x="5715" y="798"/>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6"/>
            <p:cNvSpPr/>
            <p:nvPr/>
          </p:nvSpPr>
          <p:spPr>
            <a:xfrm>
              <a:off x="487600" y="3482100"/>
              <a:ext cx="172625" cy="173350"/>
            </a:xfrm>
            <a:custGeom>
              <a:rect b="b" l="l" r="r" t="t"/>
              <a:pathLst>
                <a:path extrusionOk="0" h="6934" w="6905">
                  <a:moveTo>
                    <a:pt x="610" y="4541"/>
                  </a:moveTo>
                  <a:cubicBezTo>
                    <a:pt x="0" y="2960"/>
                    <a:pt x="798" y="1190"/>
                    <a:pt x="2365" y="595"/>
                  </a:cubicBezTo>
                  <a:cubicBezTo>
                    <a:pt x="3946" y="0"/>
                    <a:pt x="5715" y="798"/>
                    <a:pt x="6310" y="2379"/>
                  </a:cubicBezTo>
                  <a:cubicBezTo>
                    <a:pt x="6905" y="3975"/>
                    <a:pt x="6122" y="5744"/>
                    <a:pt x="4541" y="6339"/>
                  </a:cubicBezTo>
                  <a:cubicBezTo>
                    <a:pt x="2974" y="6934"/>
                    <a:pt x="1204" y="6136"/>
                    <a:pt x="610"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p:nvPr/>
          </p:nvSpPr>
          <p:spPr>
            <a:xfrm>
              <a:off x="4728657" y="4592450"/>
              <a:ext cx="172650" cy="173375"/>
            </a:xfrm>
            <a:custGeom>
              <a:rect b="b" l="l" r="r" t="t"/>
              <a:pathLst>
                <a:path extrusionOk="0" h="6935" w="6906">
                  <a:moveTo>
                    <a:pt x="610" y="4556"/>
                  </a:moveTo>
                  <a:cubicBezTo>
                    <a:pt x="1" y="2960"/>
                    <a:pt x="799" y="1190"/>
                    <a:pt x="2365" y="596"/>
                  </a:cubicBezTo>
                  <a:cubicBezTo>
                    <a:pt x="3946" y="1"/>
                    <a:pt x="5716" y="799"/>
                    <a:pt x="6311" y="2394"/>
                  </a:cubicBezTo>
                  <a:cubicBezTo>
                    <a:pt x="6905" y="3975"/>
                    <a:pt x="6122" y="5745"/>
                    <a:pt x="4541" y="6340"/>
                  </a:cubicBezTo>
                  <a:cubicBezTo>
                    <a:pt x="2974" y="6934"/>
                    <a:pt x="1205" y="6137"/>
                    <a:pt x="610" y="4556"/>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6"/>
            <p:cNvSpPr/>
            <p:nvPr/>
          </p:nvSpPr>
          <p:spPr>
            <a:xfrm>
              <a:off x="3484583" y="4344075"/>
              <a:ext cx="172625" cy="173350"/>
            </a:xfrm>
            <a:custGeom>
              <a:rect b="b" l="l" r="r" t="t"/>
              <a:pathLst>
                <a:path extrusionOk="0" h="6934" w="6905">
                  <a:moveTo>
                    <a:pt x="595" y="4540"/>
                  </a:moveTo>
                  <a:cubicBezTo>
                    <a:pt x="1" y="2959"/>
                    <a:pt x="784" y="1189"/>
                    <a:pt x="2365" y="595"/>
                  </a:cubicBezTo>
                  <a:cubicBezTo>
                    <a:pt x="3931" y="0"/>
                    <a:pt x="5701" y="798"/>
                    <a:pt x="6296" y="2379"/>
                  </a:cubicBezTo>
                  <a:cubicBezTo>
                    <a:pt x="6905" y="3960"/>
                    <a:pt x="6107" y="5730"/>
                    <a:pt x="4541" y="6324"/>
                  </a:cubicBezTo>
                  <a:cubicBezTo>
                    <a:pt x="2960" y="6933"/>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6"/>
            <p:cNvSpPr/>
            <p:nvPr/>
          </p:nvSpPr>
          <p:spPr>
            <a:xfrm>
              <a:off x="5066616" y="3275503"/>
              <a:ext cx="172625" cy="173375"/>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6"/>
            <p:cNvSpPr/>
            <p:nvPr/>
          </p:nvSpPr>
          <p:spPr>
            <a:xfrm>
              <a:off x="6380663" y="4004973"/>
              <a:ext cx="172625" cy="173375"/>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6"/>
            <p:cNvSpPr/>
            <p:nvPr/>
          </p:nvSpPr>
          <p:spPr>
            <a:xfrm>
              <a:off x="6440850" y="4667163"/>
              <a:ext cx="172625" cy="173375"/>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6"/>
            <p:cNvSpPr/>
            <p:nvPr/>
          </p:nvSpPr>
          <p:spPr>
            <a:xfrm>
              <a:off x="1345575" y="4504350"/>
              <a:ext cx="172625" cy="173350"/>
            </a:xfrm>
            <a:custGeom>
              <a:rect b="b" l="l" r="r" t="t"/>
              <a:pathLst>
                <a:path extrusionOk="0" h="6934" w="6905">
                  <a:moveTo>
                    <a:pt x="610" y="4555"/>
                  </a:moveTo>
                  <a:cubicBezTo>
                    <a:pt x="1" y="2959"/>
                    <a:pt x="798" y="1190"/>
                    <a:pt x="2365" y="595"/>
                  </a:cubicBezTo>
                  <a:cubicBezTo>
                    <a:pt x="3946" y="0"/>
                    <a:pt x="5716" y="798"/>
                    <a:pt x="6310" y="2394"/>
                  </a:cubicBezTo>
                  <a:cubicBezTo>
                    <a:pt x="6905" y="3975"/>
                    <a:pt x="6122" y="5744"/>
                    <a:pt x="4541"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6"/>
            <p:cNvSpPr/>
            <p:nvPr/>
          </p:nvSpPr>
          <p:spPr>
            <a:xfrm>
              <a:off x="889750" y="4954725"/>
              <a:ext cx="172650" cy="173350"/>
            </a:xfrm>
            <a:custGeom>
              <a:rect b="b" l="l" r="r" t="t"/>
              <a:pathLst>
                <a:path extrusionOk="0" h="6934" w="6906">
                  <a:moveTo>
                    <a:pt x="595" y="4541"/>
                  </a:moveTo>
                  <a:cubicBezTo>
                    <a:pt x="1" y="2960"/>
                    <a:pt x="784" y="1190"/>
                    <a:pt x="2365" y="595"/>
                  </a:cubicBezTo>
                  <a:cubicBezTo>
                    <a:pt x="3931" y="1"/>
                    <a:pt x="5701" y="798"/>
                    <a:pt x="6296" y="2379"/>
                  </a:cubicBezTo>
                  <a:cubicBezTo>
                    <a:pt x="6905" y="3960"/>
                    <a:pt x="6107" y="5730"/>
                    <a:pt x="4541" y="6325"/>
                  </a:cubicBezTo>
                  <a:cubicBezTo>
                    <a:pt x="2960" y="6934"/>
                    <a:pt x="1205" y="6122"/>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6"/>
            <p:cNvSpPr/>
            <p:nvPr/>
          </p:nvSpPr>
          <p:spPr>
            <a:xfrm>
              <a:off x="837175" y="2561976"/>
              <a:ext cx="172625" cy="153400"/>
            </a:xfrm>
            <a:custGeom>
              <a:rect b="b" l="l" r="r" t="t"/>
              <a:pathLst>
                <a:path extrusionOk="0" h="6136" w="6905">
                  <a:moveTo>
                    <a:pt x="3426" y="0"/>
                  </a:moveTo>
                  <a:cubicBezTo>
                    <a:pt x="3072" y="0"/>
                    <a:pt x="2713" y="63"/>
                    <a:pt x="2365" y="195"/>
                  </a:cubicBezTo>
                  <a:cubicBezTo>
                    <a:pt x="784" y="804"/>
                    <a:pt x="0" y="2574"/>
                    <a:pt x="595" y="4155"/>
                  </a:cubicBezTo>
                  <a:cubicBezTo>
                    <a:pt x="1067" y="5381"/>
                    <a:pt x="2229" y="6136"/>
                    <a:pt x="3464" y="6136"/>
                  </a:cubicBezTo>
                  <a:cubicBezTo>
                    <a:pt x="3822" y="6136"/>
                    <a:pt x="4185" y="6073"/>
                    <a:pt x="4540" y="5939"/>
                  </a:cubicBezTo>
                  <a:cubicBezTo>
                    <a:pt x="6107" y="5344"/>
                    <a:pt x="6905" y="3575"/>
                    <a:pt x="6296" y="1994"/>
                  </a:cubicBezTo>
                  <a:cubicBezTo>
                    <a:pt x="5833" y="765"/>
                    <a:pt x="4661" y="0"/>
                    <a:pt x="342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6"/>
            <p:cNvSpPr/>
            <p:nvPr/>
          </p:nvSpPr>
          <p:spPr>
            <a:xfrm>
              <a:off x="5229887" y="2287553"/>
              <a:ext cx="172625" cy="153450"/>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6"/>
            <p:cNvSpPr/>
            <p:nvPr/>
          </p:nvSpPr>
          <p:spPr>
            <a:xfrm>
              <a:off x="1909450" y="3034775"/>
              <a:ext cx="172650" cy="153475"/>
            </a:xfrm>
            <a:custGeom>
              <a:rect b="b" l="l" r="r" t="t"/>
              <a:pathLst>
                <a:path extrusionOk="0" h="6139" w="6906">
                  <a:moveTo>
                    <a:pt x="3436" y="0"/>
                  </a:moveTo>
                  <a:cubicBezTo>
                    <a:pt x="3079" y="0"/>
                    <a:pt x="2717" y="64"/>
                    <a:pt x="2365" y="197"/>
                  </a:cubicBezTo>
                  <a:cubicBezTo>
                    <a:pt x="784" y="792"/>
                    <a:pt x="1" y="2562"/>
                    <a:pt x="596" y="4143"/>
                  </a:cubicBezTo>
                  <a:cubicBezTo>
                    <a:pt x="1068" y="5380"/>
                    <a:pt x="2230" y="6138"/>
                    <a:pt x="3466" y="6138"/>
                  </a:cubicBezTo>
                  <a:cubicBezTo>
                    <a:pt x="3823" y="6138"/>
                    <a:pt x="4186" y="6075"/>
                    <a:pt x="4541" y="5941"/>
                  </a:cubicBezTo>
                  <a:cubicBezTo>
                    <a:pt x="6108" y="5332"/>
                    <a:pt x="6905" y="3562"/>
                    <a:pt x="6296" y="1981"/>
                  </a:cubicBezTo>
                  <a:cubicBezTo>
                    <a:pt x="5835" y="755"/>
                    <a:pt x="4667" y="0"/>
                    <a:pt x="3436"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6"/>
            <p:cNvSpPr/>
            <p:nvPr/>
          </p:nvSpPr>
          <p:spPr>
            <a:xfrm>
              <a:off x="1252025" y="3671900"/>
              <a:ext cx="172625" cy="153475"/>
            </a:xfrm>
            <a:custGeom>
              <a:rect b="b" l="l" r="r" t="t"/>
              <a:pathLst>
                <a:path extrusionOk="0" h="6139" w="6905">
                  <a:moveTo>
                    <a:pt x="3434" y="1"/>
                  </a:moveTo>
                  <a:cubicBezTo>
                    <a:pt x="3077" y="1"/>
                    <a:pt x="2716" y="64"/>
                    <a:pt x="2365" y="198"/>
                  </a:cubicBezTo>
                  <a:cubicBezTo>
                    <a:pt x="783" y="807"/>
                    <a:pt x="0" y="2577"/>
                    <a:pt x="595" y="4158"/>
                  </a:cubicBezTo>
                  <a:cubicBezTo>
                    <a:pt x="1056" y="5384"/>
                    <a:pt x="2224" y="6139"/>
                    <a:pt x="3462" y="6139"/>
                  </a:cubicBezTo>
                  <a:cubicBezTo>
                    <a:pt x="3821" y="6139"/>
                    <a:pt x="4185" y="6075"/>
                    <a:pt x="4540" y="5942"/>
                  </a:cubicBezTo>
                  <a:cubicBezTo>
                    <a:pt x="6107" y="5347"/>
                    <a:pt x="6905" y="3577"/>
                    <a:pt x="6295" y="1996"/>
                  </a:cubicBezTo>
                  <a:cubicBezTo>
                    <a:pt x="5834" y="759"/>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6"/>
            <p:cNvSpPr/>
            <p:nvPr/>
          </p:nvSpPr>
          <p:spPr>
            <a:xfrm>
              <a:off x="3010025" y="4778275"/>
              <a:ext cx="172650" cy="153250"/>
            </a:xfrm>
            <a:custGeom>
              <a:rect b="b" l="l" r="r" t="t"/>
              <a:pathLst>
                <a:path extrusionOk="0" h="6130" w="6906">
                  <a:moveTo>
                    <a:pt x="3442" y="1"/>
                  </a:moveTo>
                  <a:cubicBezTo>
                    <a:pt x="3084" y="1"/>
                    <a:pt x="2720" y="64"/>
                    <a:pt x="2365" y="198"/>
                  </a:cubicBezTo>
                  <a:cubicBezTo>
                    <a:pt x="784" y="792"/>
                    <a:pt x="1" y="2562"/>
                    <a:pt x="596" y="4143"/>
                  </a:cubicBezTo>
                  <a:cubicBezTo>
                    <a:pt x="1067" y="5367"/>
                    <a:pt x="2225" y="6130"/>
                    <a:pt x="3457" y="6130"/>
                  </a:cubicBezTo>
                  <a:cubicBezTo>
                    <a:pt x="3817" y="6130"/>
                    <a:pt x="4184" y="6065"/>
                    <a:pt x="4541" y="5927"/>
                  </a:cubicBezTo>
                  <a:cubicBezTo>
                    <a:pt x="6122" y="5332"/>
                    <a:pt x="6905" y="3563"/>
                    <a:pt x="6311" y="1982"/>
                  </a:cubicBezTo>
                  <a:cubicBezTo>
                    <a:pt x="5838" y="756"/>
                    <a:pt x="4677" y="1"/>
                    <a:pt x="3442"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6"/>
            <p:cNvSpPr/>
            <p:nvPr/>
          </p:nvSpPr>
          <p:spPr>
            <a:xfrm>
              <a:off x="4973820" y="4804731"/>
              <a:ext cx="172625" cy="153275"/>
            </a:xfrm>
            <a:custGeom>
              <a:rect b="b" l="l" r="r" t="t"/>
              <a:pathLst>
                <a:path extrusionOk="0" h="6131" w="6905">
                  <a:moveTo>
                    <a:pt x="3448" y="1"/>
                  </a:moveTo>
                  <a:cubicBezTo>
                    <a:pt x="3088" y="1"/>
                    <a:pt x="2722" y="66"/>
                    <a:pt x="2364" y="204"/>
                  </a:cubicBezTo>
                  <a:cubicBezTo>
                    <a:pt x="798" y="798"/>
                    <a:pt x="0" y="2568"/>
                    <a:pt x="609" y="4149"/>
                  </a:cubicBezTo>
                  <a:cubicBezTo>
                    <a:pt x="1070" y="5375"/>
                    <a:pt x="2238" y="6130"/>
                    <a:pt x="3470" y="6130"/>
                  </a:cubicBezTo>
                  <a:cubicBezTo>
                    <a:pt x="3826" y="6130"/>
                    <a:pt x="4188" y="6067"/>
                    <a:pt x="4540" y="5933"/>
                  </a:cubicBezTo>
                  <a:cubicBezTo>
                    <a:pt x="6121" y="5338"/>
                    <a:pt x="6904" y="3569"/>
                    <a:pt x="6310" y="1988"/>
                  </a:cubicBezTo>
                  <a:cubicBezTo>
                    <a:pt x="5838" y="764"/>
                    <a:pt x="4680" y="1"/>
                    <a:pt x="3448"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6"/>
            <p:cNvSpPr/>
            <p:nvPr/>
          </p:nvSpPr>
          <p:spPr>
            <a:xfrm>
              <a:off x="4019575" y="2008400"/>
              <a:ext cx="172650" cy="153250"/>
            </a:xfrm>
            <a:custGeom>
              <a:rect b="b" l="l" r="r" t="t"/>
              <a:pathLst>
                <a:path extrusionOk="0" h="6130" w="6906">
                  <a:moveTo>
                    <a:pt x="3443" y="0"/>
                  </a:moveTo>
                  <a:cubicBezTo>
                    <a:pt x="3084" y="0"/>
                    <a:pt x="2719" y="65"/>
                    <a:pt x="2365" y="203"/>
                  </a:cubicBezTo>
                  <a:cubicBezTo>
                    <a:pt x="784" y="798"/>
                    <a:pt x="1" y="2567"/>
                    <a:pt x="596" y="4148"/>
                  </a:cubicBezTo>
                  <a:cubicBezTo>
                    <a:pt x="1068" y="5374"/>
                    <a:pt x="2229" y="6129"/>
                    <a:pt x="3464" y="6129"/>
                  </a:cubicBezTo>
                  <a:cubicBezTo>
                    <a:pt x="3822" y="6129"/>
                    <a:pt x="4186" y="6066"/>
                    <a:pt x="4541" y="5932"/>
                  </a:cubicBezTo>
                  <a:cubicBezTo>
                    <a:pt x="6108" y="5338"/>
                    <a:pt x="6905" y="3568"/>
                    <a:pt x="6296" y="1987"/>
                  </a:cubicBezTo>
                  <a:cubicBezTo>
                    <a:pt x="5836" y="763"/>
                    <a:pt x="4672" y="0"/>
                    <a:pt x="3443"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6"/>
            <p:cNvSpPr/>
            <p:nvPr/>
          </p:nvSpPr>
          <p:spPr>
            <a:xfrm>
              <a:off x="3708100" y="1924413"/>
              <a:ext cx="172625" cy="153475"/>
            </a:xfrm>
            <a:custGeom>
              <a:rect b="b" l="l" r="r" t="t"/>
              <a:pathLst>
                <a:path extrusionOk="0" h="6139" w="6905">
                  <a:moveTo>
                    <a:pt x="3441" y="1"/>
                  </a:moveTo>
                  <a:cubicBezTo>
                    <a:pt x="3083" y="1"/>
                    <a:pt x="2719" y="64"/>
                    <a:pt x="2364" y="197"/>
                  </a:cubicBezTo>
                  <a:cubicBezTo>
                    <a:pt x="783" y="792"/>
                    <a:pt x="0" y="2562"/>
                    <a:pt x="595" y="4143"/>
                  </a:cubicBezTo>
                  <a:cubicBezTo>
                    <a:pt x="1067" y="5381"/>
                    <a:pt x="2229" y="6138"/>
                    <a:pt x="3465" y="6138"/>
                  </a:cubicBezTo>
                  <a:cubicBezTo>
                    <a:pt x="3822" y="6138"/>
                    <a:pt x="4186" y="6075"/>
                    <a:pt x="4540" y="5941"/>
                  </a:cubicBezTo>
                  <a:cubicBezTo>
                    <a:pt x="6121" y="5332"/>
                    <a:pt x="6904" y="3563"/>
                    <a:pt x="6310" y="1982"/>
                  </a:cubicBezTo>
                  <a:cubicBezTo>
                    <a:pt x="5837"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6"/>
            <p:cNvSpPr/>
            <p:nvPr/>
          </p:nvSpPr>
          <p:spPr>
            <a:xfrm>
              <a:off x="6000858" y="1914612"/>
              <a:ext cx="172625" cy="153475"/>
            </a:xfrm>
            <a:custGeom>
              <a:rect b="b" l="l" r="r" t="t"/>
              <a:pathLst>
                <a:path extrusionOk="0" h="6139" w="6905">
                  <a:moveTo>
                    <a:pt x="3435" y="1"/>
                  </a:moveTo>
                  <a:cubicBezTo>
                    <a:pt x="3078" y="1"/>
                    <a:pt x="2716" y="64"/>
                    <a:pt x="2365" y="197"/>
                  </a:cubicBezTo>
                  <a:cubicBezTo>
                    <a:pt x="784" y="792"/>
                    <a:pt x="0" y="2562"/>
                    <a:pt x="595" y="4143"/>
                  </a:cubicBezTo>
                  <a:cubicBezTo>
                    <a:pt x="1056" y="5381"/>
                    <a:pt x="2225" y="6138"/>
                    <a:pt x="3463" y="6138"/>
                  </a:cubicBezTo>
                  <a:cubicBezTo>
                    <a:pt x="3822" y="6138"/>
                    <a:pt x="4186" y="6075"/>
                    <a:pt x="4540" y="5941"/>
                  </a:cubicBezTo>
                  <a:cubicBezTo>
                    <a:pt x="6107" y="5347"/>
                    <a:pt x="6905" y="3577"/>
                    <a:pt x="6295" y="1982"/>
                  </a:cubicBezTo>
                  <a:cubicBezTo>
                    <a:pt x="5834" y="756"/>
                    <a:pt x="4667" y="1"/>
                    <a:pt x="3435"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6"/>
            <p:cNvSpPr/>
            <p:nvPr/>
          </p:nvSpPr>
          <p:spPr>
            <a:xfrm>
              <a:off x="5878400" y="2978187"/>
              <a:ext cx="172650" cy="153475"/>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6"/>
            <p:cNvSpPr/>
            <p:nvPr/>
          </p:nvSpPr>
          <p:spPr>
            <a:xfrm>
              <a:off x="6637400" y="4469325"/>
              <a:ext cx="172625" cy="153475"/>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6"/>
            <p:cNvSpPr/>
            <p:nvPr/>
          </p:nvSpPr>
          <p:spPr>
            <a:xfrm>
              <a:off x="6225308" y="1753462"/>
              <a:ext cx="172650" cy="153400"/>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6"/>
            <p:cNvSpPr/>
            <p:nvPr/>
          </p:nvSpPr>
          <p:spPr>
            <a:xfrm>
              <a:off x="511525" y="4286550"/>
              <a:ext cx="172650" cy="153475"/>
            </a:xfrm>
            <a:custGeom>
              <a:rect b="b" l="l" r="r" t="t"/>
              <a:pathLst>
                <a:path extrusionOk="0" h="6139" w="6906">
                  <a:moveTo>
                    <a:pt x="3443" y="1"/>
                  </a:moveTo>
                  <a:cubicBezTo>
                    <a:pt x="3085" y="1"/>
                    <a:pt x="2720" y="64"/>
                    <a:pt x="2365" y="198"/>
                  </a:cubicBezTo>
                  <a:cubicBezTo>
                    <a:pt x="799" y="792"/>
                    <a:pt x="1" y="2562"/>
                    <a:pt x="610" y="4143"/>
                  </a:cubicBezTo>
                  <a:cubicBezTo>
                    <a:pt x="1071" y="5381"/>
                    <a:pt x="2240" y="6139"/>
                    <a:pt x="3472" y="6139"/>
                  </a:cubicBezTo>
                  <a:cubicBezTo>
                    <a:pt x="3828" y="6139"/>
                    <a:pt x="4190" y="6075"/>
                    <a:pt x="4541" y="5942"/>
                  </a:cubicBezTo>
                  <a:cubicBezTo>
                    <a:pt x="6122" y="5333"/>
                    <a:pt x="6905" y="3563"/>
                    <a:pt x="6311" y="1982"/>
                  </a:cubicBezTo>
                  <a:cubicBezTo>
                    <a:pt x="5849" y="756"/>
                    <a:pt x="4682" y="1"/>
                    <a:pt x="3443"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6"/>
            <p:cNvSpPr/>
            <p:nvPr/>
          </p:nvSpPr>
          <p:spPr>
            <a:xfrm>
              <a:off x="1421609" y="3412016"/>
              <a:ext cx="172625" cy="153250"/>
            </a:xfrm>
            <a:custGeom>
              <a:rect b="b" l="l" r="r" t="t"/>
              <a:pathLst>
                <a:path extrusionOk="0" h="6130" w="6905">
                  <a:moveTo>
                    <a:pt x="3441" y="1"/>
                  </a:moveTo>
                  <a:cubicBezTo>
                    <a:pt x="3084" y="1"/>
                    <a:pt x="2720" y="64"/>
                    <a:pt x="2365" y="198"/>
                  </a:cubicBezTo>
                  <a:cubicBezTo>
                    <a:pt x="784" y="792"/>
                    <a:pt x="1" y="2562"/>
                    <a:pt x="595" y="4143"/>
                  </a:cubicBezTo>
                  <a:cubicBezTo>
                    <a:pt x="1067" y="5367"/>
                    <a:pt x="2225" y="6130"/>
                    <a:pt x="3457" y="6130"/>
                  </a:cubicBezTo>
                  <a:cubicBezTo>
                    <a:pt x="3817" y="6130"/>
                    <a:pt x="4183" y="6065"/>
                    <a:pt x="4541" y="5927"/>
                  </a:cubicBezTo>
                  <a:cubicBezTo>
                    <a:pt x="6107" y="5332"/>
                    <a:pt x="6905" y="3563"/>
                    <a:pt x="6310" y="1982"/>
                  </a:cubicBezTo>
                  <a:cubicBezTo>
                    <a:pt x="5838" y="756"/>
                    <a:pt x="4676" y="1"/>
                    <a:pt x="3441"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6"/>
            <p:cNvSpPr/>
            <p:nvPr/>
          </p:nvSpPr>
          <p:spPr>
            <a:xfrm>
              <a:off x="1349925" y="1920275"/>
              <a:ext cx="172625" cy="153250"/>
            </a:xfrm>
            <a:custGeom>
              <a:rect b="b" l="l" r="r" t="t"/>
              <a:pathLst>
                <a:path extrusionOk="0" h="6130" w="6905">
                  <a:moveTo>
                    <a:pt x="3442" y="0"/>
                  </a:moveTo>
                  <a:cubicBezTo>
                    <a:pt x="3083" y="0"/>
                    <a:pt x="2719" y="66"/>
                    <a:pt x="2365" y="203"/>
                  </a:cubicBezTo>
                  <a:cubicBezTo>
                    <a:pt x="784" y="798"/>
                    <a:pt x="1" y="2568"/>
                    <a:pt x="595" y="4149"/>
                  </a:cubicBezTo>
                  <a:cubicBezTo>
                    <a:pt x="1056" y="5375"/>
                    <a:pt x="2224" y="6130"/>
                    <a:pt x="3462" y="6130"/>
                  </a:cubicBezTo>
                  <a:cubicBezTo>
                    <a:pt x="3821" y="6130"/>
                    <a:pt x="4186" y="6066"/>
                    <a:pt x="4541" y="5933"/>
                  </a:cubicBezTo>
                  <a:cubicBezTo>
                    <a:pt x="6107" y="5338"/>
                    <a:pt x="6905" y="3568"/>
                    <a:pt x="6296" y="1987"/>
                  </a:cubicBezTo>
                  <a:cubicBezTo>
                    <a:pt x="5835" y="764"/>
                    <a:pt x="4671" y="0"/>
                    <a:pt x="3442"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6"/>
            <p:cNvSpPr/>
            <p:nvPr/>
          </p:nvSpPr>
          <p:spPr>
            <a:xfrm>
              <a:off x="893750" y="2699726"/>
              <a:ext cx="172625" cy="153450"/>
            </a:xfrm>
            <a:custGeom>
              <a:rect b="b" l="l" r="r" t="t"/>
              <a:pathLst>
                <a:path extrusionOk="0" h="6138" w="6905">
                  <a:moveTo>
                    <a:pt x="3441" y="0"/>
                  </a:moveTo>
                  <a:cubicBezTo>
                    <a:pt x="3083" y="0"/>
                    <a:pt x="2720" y="63"/>
                    <a:pt x="2365" y="197"/>
                  </a:cubicBezTo>
                  <a:cubicBezTo>
                    <a:pt x="783" y="792"/>
                    <a:pt x="0" y="2561"/>
                    <a:pt x="595" y="4142"/>
                  </a:cubicBezTo>
                  <a:cubicBezTo>
                    <a:pt x="1067" y="5380"/>
                    <a:pt x="2238" y="6138"/>
                    <a:pt x="3471" y="6138"/>
                  </a:cubicBezTo>
                  <a:cubicBezTo>
                    <a:pt x="3827" y="6138"/>
                    <a:pt x="4189" y="6074"/>
                    <a:pt x="4540" y="5941"/>
                  </a:cubicBezTo>
                  <a:cubicBezTo>
                    <a:pt x="6121" y="5332"/>
                    <a:pt x="6905" y="3562"/>
                    <a:pt x="6310" y="1981"/>
                  </a:cubicBezTo>
                  <a:cubicBezTo>
                    <a:pt x="5837" y="755"/>
                    <a:pt x="4676" y="0"/>
                    <a:pt x="3441"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 name="Google Shape;685;p36"/>
          <p:cNvSpPr/>
          <p:nvPr/>
        </p:nvSpPr>
        <p:spPr>
          <a:xfrm>
            <a:off x="4902408" y="2812018"/>
            <a:ext cx="239204" cy="240696"/>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6"/>
          <p:cNvSpPr/>
          <p:nvPr/>
        </p:nvSpPr>
        <p:spPr>
          <a:xfrm>
            <a:off x="3687908" y="1339843"/>
            <a:ext cx="239204" cy="240696"/>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6"/>
          <p:cNvSpPr/>
          <p:nvPr/>
        </p:nvSpPr>
        <p:spPr>
          <a:xfrm>
            <a:off x="3927108" y="868468"/>
            <a:ext cx="239204" cy="240696"/>
          </a:xfrm>
          <a:custGeom>
            <a:rect b="b" l="l" r="r" t="t"/>
            <a:pathLst>
              <a:path extrusionOk="0" h="6934" w="6891">
                <a:moveTo>
                  <a:pt x="595" y="4540"/>
                </a:moveTo>
                <a:cubicBezTo>
                  <a:pt x="0" y="2959"/>
                  <a:pt x="784" y="1190"/>
                  <a:pt x="2365" y="595"/>
                </a:cubicBezTo>
                <a:cubicBezTo>
                  <a:pt x="3931" y="0"/>
                  <a:pt x="5701" y="798"/>
                  <a:pt x="6295" y="2379"/>
                </a:cubicBezTo>
                <a:cubicBezTo>
                  <a:pt x="6890" y="3960"/>
                  <a:pt x="6107" y="5730"/>
                  <a:pt x="4540" y="6324"/>
                </a:cubicBezTo>
                <a:cubicBezTo>
                  <a:pt x="2959" y="6934"/>
                  <a:pt x="1190" y="6121"/>
                  <a:pt x="595" y="454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6"/>
          <p:cNvSpPr/>
          <p:nvPr/>
        </p:nvSpPr>
        <p:spPr>
          <a:xfrm>
            <a:off x="6040180" y="179354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
    <p:spTree>
      <p:nvGrpSpPr>
        <p:cNvPr id="689" name="Shape 689"/>
        <p:cNvGrpSpPr/>
        <p:nvPr/>
      </p:nvGrpSpPr>
      <p:grpSpPr>
        <a:xfrm>
          <a:off x="0" y="0"/>
          <a:ext cx="0" cy="0"/>
          <a:chOff x="0" y="0"/>
          <a:chExt cx="0" cy="0"/>
        </a:xfrm>
      </p:grpSpPr>
      <p:sp>
        <p:nvSpPr>
          <p:cNvPr id="690" name="Google Shape;690;p37"/>
          <p:cNvSpPr txBox="1"/>
          <p:nvPr>
            <p:ph idx="1" type="body"/>
          </p:nvPr>
        </p:nvSpPr>
        <p:spPr>
          <a:xfrm>
            <a:off x="713225" y="1614750"/>
            <a:ext cx="3858900" cy="2273700"/>
          </a:xfrm>
          <a:prstGeom prst="rect">
            <a:avLst/>
          </a:prstGeom>
        </p:spPr>
        <p:txBody>
          <a:bodyPr anchorCtr="0" anchor="t" bIns="91425" lIns="91425" spcFirstLastPara="1" rIns="91425" wrap="square" tIns="91425">
            <a:noAutofit/>
          </a:bodyPr>
          <a:lstStyle>
            <a:lvl1pPr indent="-317500" lvl="0" marL="457200" marR="50800" rtl="0">
              <a:lnSpc>
                <a:spcPct val="115000"/>
              </a:lnSpc>
              <a:spcBef>
                <a:spcPts val="0"/>
              </a:spcBef>
              <a:spcAft>
                <a:spcPts val="0"/>
              </a:spcAft>
              <a:buSzPts val="1400"/>
              <a:buChar char="●"/>
              <a:defRPr sz="1400"/>
            </a:lvl1pPr>
            <a:lvl2pPr indent="-317500" lvl="1" marL="914400" rtl="0">
              <a:spcBef>
                <a:spcPts val="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691" name="Google Shape;691;p37"/>
          <p:cNvSpPr txBox="1"/>
          <p:nvPr>
            <p:ph idx="2" type="body"/>
          </p:nvPr>
        </p:nvSpPr>
        <p:spPr>
          <a:xfrm>
            <a:off x="4571825" y="1614754"/>
            <a:ext cx="3858900" cy="2273700"/>
          </a:xfrm>
          <a:prstGeom prst="rect">
            <a:avLst/>
          </a:prstGeom>
        </p:spPr>
        <p:txBody>
          <a:bodyPr anchorCtr="0" anchor="t" bIns="91425" lIns="91425" spcFirstLastPara="1" rIns="91425" wrap="square" tIns="91425">
            <a:noAutofit/>
          </a:bodyPr>
          <a:lstStyle>
            <a:lvl1pPr indent="-317500" lvl="0" marL="457200" marR="50800" rtl="0">
              <a:lnSpc>
                <a:spcPct val="115000"/>
              </a:lnSpc>
              <a:spcBef>
                <a:spcPts val="0"/>
              </a:spcBef>
              <a:spcAft>
                <a:spcPts val="0"/>
              </a:spcAft>
              <a:buSzPts val="1400"/>
              <a:buChar char="●"/>
              <a:defRPr/>
            </a:lvl1pPr>
            <a:lvl2pPr indent="-317500" lvl="1" marL="914400" rtl="0">
              <a:spcBef>
                <a:spcPts val="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692" name="Google Shape;692;p37"/>
          <p:cNvSpPr txBox="1"/>
          <p:nvPr>
            <p:ph type="title"/>
          </p:nvPr>
        </p:nvSpPr>
        <p:spPr>
          <a:xfrm>
            <a:off x="577350" y="549050"/>
            <a:ext cx="7989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693" name="Google Shape;693;p37"/>
          <p:cNvGrpSpPr/>
          <p:nvPr/>
        </p:nvGrpSpPr>
        <p:grpSpPr>
          <a:xfrm rot="-10488116">
            <a:off x="239430" y="-146980"/>
            <a:ext cx="8409740" cy="5228658"/>
            <a:chOff x="2255106" y="516688"/>
            <a:chExt cx="8409634" cy="5228592"/>
          </a:xfrm>
        </p:grpSpPr>
        <p:grpSp>
          <p:nvGrpSpPr>
            <p:cNvPr id="694" name="Google Shape;694;p37"/>
            <p:cNvGrpSpPr/>
            <p:nvPr/>
          </p:nvGrpSpPr>
          <p:grpSpPr>
            <a:xfrm rot="10800000">
              <a:off x="2435787" y="516688"/>
              <a:ext cx="8228953" cy="5228592"/>
              <a:chOff x="2231635" y="-529335"/>
              <a:chExt cx="8228953" cy="5228592"/>
            </a:xfrm>
          </p:grpSpPr>
          <p:sp>
            <p:nvSpPr>
              <p:cNvPr id="695" name="Google Shape;695;p37"/>
              <p:cNvSpPr/>
              <p:nvPr/>
            </p:nvSpPr>
            <p:spPr>
              <a:xfrm>
                <a:off x="2231635" y="43237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7"/>
              <p:cNvSpPr/>
              <p:nvPr/>
            </p:nvSpPr>
            <p:spPr>
              <a:xfrm>
                <a:off x="10183684" y="3666057"/>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7"/>
              <p:cNvSpPr/>
              <p:nvPr/>
            </p:nvSpPr>
            <p:spPr>
              <a:xfrm>
                <a:off x="8129922" y="43487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7"/>
              <p:cNvSpPr/>
              <p:nvPr/>
            </p:nvSpPr>
            <p:spPr>
              <a:xfrm>
                <a:off x="2581390" y="165662"/>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7"/>
              <p:cNvSpPr/>
              <p:nvPr/>
            </p:nvSpPr>
            <p:spPr>
              <a:xfrm>
                <a:off x="3131157" y="4486158"/>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7"/>
              <p:cNvSpPr/>
              <p:nvPr/>
            </p:nvSpPr>
            <p:spPr>
              <a:xfrm>
                <a:off x="10220898" y="-529335"/>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 name="Google Shape;701;p37"/>
            <p:cNvSpPr/>
            <p:nvPr/>
          </p:nvSpPr>
          <p:spPr>
            <a:xfrm rot="10800000">
              <a:off x="2255106" y="4120828"/>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02" name="Google Shape;702;p37"/>
          <p:cNvPicPr preferRelativeResize="0"/>
          <p:nvPr/>
        </p:nvPicPr>
        <p:blipFill>
          <a:blip r:embed="rId2">
            <a:alphaModFix/>
          </a:blip>
          <a:stretch>
            <a:fillRect/>
          </a:stretch>
        </p:blipFill>
        <p:spPr>
          <a:xfrm>
            <a:off x="7937827" y="787373"/>
            <a:ext cx="1883526" cy="1883526"/>
          </a:xfrm>
          <a:prstGeom prst="rect">
            <a:avLst/>
          </a:prstGeom>
          <a:noFill/>
          <a:ln>
            <a:noFill/>
          </a:ln>
        </p:spPr>
      </p:pic>
      <p:pic>
        <p:nvPicPr>
          <p:cNvPr id="703" name="Google Shape;703;p37"/>
          <p:cNvPicPr preferRelativeResize="0"/>
          <p:nvPr/>
        </p:nvPicPr>
        <p:blipFill>
          <a:blip r:embed="rId2">
            <a:alphaModFix/>
          </a:blip>
          <a:stretch>
            <a:fillRect/>
          </a:stretch>
        </p:blipFill>
        <p:spPr>
          <a:xfrm>
            <a:off x="0" y="4205500"/>
            <a:ext cx="938001" cy="938001"/>
          </a:xfrm>
          <a:prstGeom prst="rect">
            <a:avLst/>
          </a:prstGeom>
          <a:noFill/>
          <a:ln>
            <a:noFill/>
          </a:ln>
        </p:spPr>
      </p:pic>
      <p:pic>
        <p:nvPicPr>
          <p:cNvPr id="704" name="Google Shape;704;p37"/>
          <p:cNvPicPr preferRelativeResize="0"/>
          <p:nvPr/>
        </p:nvPicPr>
        <p:blipFill>
          <a:blip r:embed="rId3">
            <a:alphaModFix/>
          </a:blip>
          <a:stretch>
            <a:fillRect/>
          </a:stretch>
        </p:blipFill>
        <p:spPr>
          <a:xfrm rot="-24">
            <a:off x="4188650" y="3757431"/>
            <a:ext cx="2187003" cy="2186991"/>
          </a:xfrm>
          <a:prstGeom prst="rect">
            <a:avLst/>
          </a:prstGeom>
          <a:noFill/>
          <a:ln>
            <a:noFill/>
          </a:ln>
        </p:spPr>
      </p:pic>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1">
  <p:cSld name="CUSTOM_3">
    <p:spTree>
      <p:nvGrpSpPr>
        <p:cNvPr id="705" name="Shape 705"/>
        <p:cNvGrpSpPr/>
        <p:nvPr/>
      </p:nvGrpSpPr>
      <p:grpSpPr>
        <a:xfrm>
          <a:off x="0" y="0"/>
          <a:ext cx="0" cy="0"/>
          <a:chOff x="0" y="0"/>
          <a:chExt cx="0" cy="0"/>
        </a:xfrm>
      </p:grpSpPr>
      <p:pic>
        <p:nvPicPr>
          <p:cNvPr id="706" name="Google Shape;706;p38"/>
          <p:cNvPicPr preferRelativeResize="0"/>
          <p:nvPr/>
        </p:nvPicPr>
        <p:blipFill>
          <a:blip r:embed="rId2">
            <a:alphaModFix/>
          </a:blip>
          <a:stretch>
            <a:fillRect/>
          </a:stretch>
        </p:blipFill>
        <p:spPr>
          <a:xfrm rot="-6667787">
            <a:off x="3889241" y="-958909"/>
            <a:ext cx="3611440" cy="3611424"/>
          </a:xfrm>
          <a:prstGeom prst="rect">
            <a:avLst/>
          </a:prstGeom>
          <a:noFill/>
          <a:ln>
            <a:noFill/>
          </a:ln>
        </p:spPr>
      </p:pic>
      <p:pic>
        <p:nvPicPr>
          <p:cNvPr id="707" name="Google Shape;707;p38"/>
          <p:cNvPicPr preferRelativeResize="0"/>
          <p:nvPr/>
        </p:nvPicPr>
        <p:blipFill>
          <a:blip r:embed="rId2">
            <a:alphaModFix/>
          </a:blip>
          <a:stretch>
            <a:fillRect/>
          </a:stretch>
        </p:blipFill>
        <p:spPr>
          <a:xfrm rot="-6667784">
            <a:off x="5978116" y="2731456"/>
            <a:ext cx="2545944" cy="2545931"/>
          </a:xfrm>
          <a:prstGeom prst="rect">
            <a:avLst/>
          </a:prstGeom>
          <a:noFill/>
          <a:ln>
            <a:noFill/>
          </a:ln>
        </p:spPr>
      </p:pic>
      <p:sp>
        <p:nvSpPr>
          <p:cNvPr id="708" name="Google Shape;708;p38"/>
          <p:cNvSpPr/>
          <p:nvPr/>
        </p:nvSpPr>
        <p:spPr>
          <a:xfrm rot="10800000">
            <a:off x="2040552" y="126440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8"/>
          <p:cNvSpPr/>
          <p:nvPr/>
        </p:nvSpPr>
        <p:spPr>
          <a:xfrm rot="10800000">
            <a:off x="2280252" y="443970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8"/>
          <p:cNvSpPr/>
          <p:nvPr/>
        </p:nvSpPr>
        <p:spPr>
          <a:xfrm rot="10800000">
            <a:off x="701602" y="357373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8"/>
          <p:cNvSpPr/>
          <p:nvPr/>
        </p:nvSpPr>
        <p:spPr>
          <a:xfrm rot="10800000">
            <a:off x="519202" y="8182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8"/>
          <p:cNvSpPr/>
          <p:nvPr/>
        </p:nvSpPr>
        <p:spPr>
          <a:xfrm rot="10800000">
            <a:off x="5745677" y="419895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8"/>
          <p:cNvSpPr/>
          <p:nvPr/>
        </p:nvSpPr>
        <p:spPr>
          <a:xfrm rot="10800000">
            <a:off x="3434927" y="57753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4" name="Google Shape;714;p38"/>
          <p:cNvPicPr preferRelativeResize="0"/>
          <p:nvPr/>
        </p:nvPicPr>
        <p:blipFill>
          <a:blip r:embed="rId2">
            <a:alphaModFix/>
          </a:blip>
          <a:stretch>
            <a:fillRect/>
          </a:stretch>
        </p:blipFill>
        <p:spPr>
          <a:xfrm rot="8374080">
            <a:off x="7493021" y="907258"/>
            <a:ext cx="1556632" cy="1556639"/>
          </a:xfrm>
          <a:prstGeom prst="rect">
            <a:avLst/>
          </a:prstGeom>
          <a:noFill/>
          <a:ln>
            <a:noFill/>
          </a:ln>
        </p:spPr>
      </p:pic>
      <p:pic>
        <p:nvPicPr>
          <p:cNvPr id="715" name="Google Shape;715;p38"/>
          <p:cNvPicPr preferRelativeResize="0"/>
          <p:nvPr/>
        </p:nvPicPr>
        <p:blipFill>
          <a:blip r:embed="rId2">
            <a:alphaModFix/>
          </a:blip>
          <a:stretch>
            <a:fillRect/>
          </a:stretch>
        </p:blipFill>
        <p:spPr>
          <a:xfrm rot="966941">
            <a:off x="3348283" y="3541008"/>
            <a:ext cx="1556631" cy="1556639"/>
          </a:xfrm>
          <a:prstGeom prst="rect">
            <a:avLst/>
          </a:prstGeom>
          <a:noFill/>
          <a:ln>
            <a:noFill/>
          </a:ln>
        </p:spPr>
      </p:pic>
      <p:sp>
        <p:nvSpPr>
          <p:cNvPr id="716" name="Google Shape;716;p38"/>
          <p:cNvSpPr/>
          <p:nvPr/>
        </p:nvSpPr>
        <p:spPr>
          <a:xfrm rot="10800000">
            <a:off x="6860977" y="24513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8"/>
          <p:cNvSpPr/>
          <p:nvPr/>
        </p:nvSpPr>
        <p:spPr>
          <a:xfrm rot="10800000">
            <a:off x="8474877" y="342235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8"/>
          <p:cNvSpPr/>
          <p:nvPr/>
        </p:nvSpPr>
        <p:spPr>
          <a:xfrm rot="10800000">
            <a:off x="7690702" y="3367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8"/>
          <p:cNvSpPr txBox="1"/>
          <p:nvPr>
            <p:ph type="title"/>
          </p:nvPr>
        </p:nvSpPr>
        <p:spPr>
          <a:xfrm>
            <a:off x="2106800" y="2164613"/>
            <a:ext cx="3805200" cy="606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3600">
                <a:solidFill>
                  <a:schemeClr val="lt1"/>
                </a:solidFill>
              </a:defRPr>
            </a:lvl1pPr>
            <a:lvl2pPr lvl="1" rtl="0" algn="ctr">
              <a:spcBef>
                <a:spcPts val="0"/>
              </a:spcBef>
              <a:spcAft>
                <a:spcPts val="0"/>
              </a:spcAft>
              <a:buClr>
                <a:schemeClr val="lt1"/>
              </a:buClr>
              <a:buSzPts val="3600"/>
              <a:buNone/>
              <a:defRPr sz="3600">
                <a:solidFill>
                  <a:schemeClr val="lt1"/>
                </a:solidFill>
              </a:defRPr>
            </a:lvl2pPr>
            <a:lvl3pPr lvl="2" rtl="0" algn="ctr">
              <a:spcBef>
                <a:spcPts val="0"/>
              </a:spcBef>
              <a:spcAft>
                <a:spcPts val="0"/>
              </a:spcAft>
              <a:buClr>
                <a:schemeClr val="lt1"/>
              </a:buClr>
              <a:buSzPts val="3600"/>
              <a:buNone/>
              <a:defRPr sz="3600">
                <a:solidFill>
                  <a:schemeClr val="lt1"/>
                </a:solidFill>
              </a:defRPr>
            </a:lvl3pPr>
            <a:lvl4pPr lvl="3" rtl="0" algn="ctr">
              <a:spcBef>
                <a:spcPts val="0"/>
              </a:spcBef>
              <a:spcAft>
                <a:spcPts val="0"/>
              </a:spcAft>
              <a:buClr>
                <a:schemeClr val="lt1"/>
              </a:buClr>
              <a:buSzPts val="3600"/>
              <a:buNone/>
              <a:defRPr sz="3600">
                <a:solidFill>
                  <a:schemeClr val="lt1"/>
                </a:solidFill>
              </a:defRPr>
            </a:lvl4pPr>
            <a:lvl5pPr lvl="4" rtl="0" algn="ctr">
              <a:spcBef>
                <a:spcPts val="0"/>
              </a:spcBef>
              <a:spcAft>
                <a:spcPts val="0"/>
              </a:spcAft>
              <a:buClr>
                <a:schemeClr val="lt1"/>
              </a:buClr>
              <a:buSzPts val="3600"/>
              <a:buNone/>
              <a:defRPr sz="3600">
                <a:solidFill>
                  <a:schemeClr val="lt1"/>
                </a:solidFill>
              </a:defRPr>
            </a:lvl5pPr>
            <a:lvl6pPr lvl="5" rtl="0" algn="ctr">
              <a:spcBef>
                <a:spcPts val="0"/>
              </a:spcBef>
              <a:spcAft>
                <a:spcPts val="0"/>
              </a:spcAft>
              <a:buClr>
                <a:schemeClr val="lt1"/>
              </a:buClr>
              <a:buSzPts val="3600"/>
              <a:buNone/>
              <a:defRPr sz="3600">
                <a:solidFill>
                  <a:schemeClr val="lt1"/>
                </a:solidFill>
              </a:defRPr>
            </a:lvl6pPr>
            <a:lvl7pPr lvl="6" rtl="0" algn="ctr">
              <a:spcBef>
                <a:spcPts val="0"/>
              </a:spcBef>
              <a:spcAft>
                <a:spcPts val="0"/>
              </a:spcAft>
              <a:buClr>
                <a:schemeClr val="lt1"/>
              </a:buClr>
              <a:buSzPts val="3600"/>
              <a:buNone/>
              <a:defRPr sz="3600">
                <a:solidFill>
                  <a:schemeClr val="lt1"/>
                </a:solidFill>
              </a:defRPr>
            </a:lvl7pPr>
            <a:lvl8pPr lvl="7" rtl="0" algn="ctr">
              <a:spcBef>
                <a:spcPts val="0"/>
              </a:spcBef>
              <a:spcAft>
                <a:spcPts val="0"/>
              </a:spcAft>
              <a:buClr>
                <a:schemeClr val="lt1"/>
              </a:buClr>
              <a:buSzPts val="3600"/>
              <a:buNone/>
              <a:defRPr sz="3600">
                <a:solidFill>
                  <a:schemeClr val="lt1"/>
                </a:solidFill>
              </a:defRPr>
            </a:lvl8pPr>
            <a:lvl9pPr lvl="8" rtl="0" algn="ctr">
              <a:spcBef>
                <a:spcPts val="0"/>
              </a:spcBef>
              <a:spcAft>
                <a:spcPts val="0"/>
              </a:spcAft>
              <a:buClr>
                <a:schemeClr val="lt1"/>
              </a:buClr>
              <a:buSzPts val="3600"/>
              <a:buNone/>
              <a:defRPr sz="3600">
                <a:solidFill>
                  <a:schemeClr val="lt1"/>
                </a:solidFill>
              </a:defRPr>
            </a:lvl9pPr>
          </a:lstStyle>
          <a:p/>
        </p:txBody>
      </p:sp>
      <p:sp>
        <p:nvSpPr>
          <p:cNvPr id="720" name="Google Shape;720;p38"/>
          <p:cNvSpPr txBox="1"/>
          <p:nvPr>
            <p:ph hasCustomPrompt="1" idx="2" type="title"/>
          </p:nvPr>
        </p:nvSpPr>
        <p:spPr>
          <a:xfrm>
            <a:off x="1049700" y="2138350"/>
            <a:ext cx="1057200" cy="981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rtl="0" algn="ctr">
              <a:spcBef>
                <a:spcPts val="0"/>
              </a:spcBef>
              <a:spcAft>
                <a:spcPts val="0"/>
              </a:spcAft>
              <a:buClr>
                <a:schemeClr val="lt1"/>
              </a:buClr>
              <a:buSzPts val="7200"/>
              <a:buNone/>
              <a:defRPr sz="7200">
                <a:solidFill>
                  <a:schemeClr val="lt1"/>
                </a:solidFill>
              </a:defRPr>
            </a:lvl9pPr>
          </a:lstStyle>
          <a:p>
            <a:r>
              <a:t>xx%</a:t>
            </a:r>
          </a:p>
        </p:txBody>
      </p:sp>
      <p:sp>
        <p:nvSpPr>
          <p:cNvPr id="721" name="Google Shape;721;p38"/>
          <p:cNvSpPr txBox="1"/>
          <p:nvPr>
            <p:ph idx="1" type="subTitle"/>
          </p:nvPr>
        </p:nvSpPr>
        <p:spPr>
          <a:xfrm>
            <a:off x="2106800" y="2716859"/>
            <a:ext cx="3805200" cy="37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a:solidFill>
                  <a:schemeClr val="lt1"/>
                </a:solidFill>
              </a:defRPr>
            </a:lvl1pPr>
            <a:lvl2pPr lvl="1" rtl="0" algn="ctr">
              <a:lnSpc>
                <a:spcPct val="100000"/>
              </a:lnSpc>
              <a:spcBef>
                <a:spcPts val="0"/>
              </a:spcBef>
              <a:spcAft>
                <a:spcPts val="0"/>
              </a:spcAft>
              <a:buClr>
                <a:schemeClr val="lt1"/>
              </a:buClr>
              <a:buSzPts val="1800"/>
              <a:buNone/>
              <a:defRPr sz="1800">
                <a:solidFill>
                  <a:schemeClr val="lt1"/>
                </a:solidFill>
              </a:defRPr>
            </a:lvl2pPr>
            <a:lvl3pPr lvl="2" rtl="0" algn="ctr">
              <a:lnSpc>
                <a:spcPct val="100000"/>
              </a:lnSpc>
              <a:spcBef>
                <a:spcPts val="0"/>
              </a:spcBef>
              <a:spcAft>
                <a:spcPts val="0"/>
              </a:spcAft>
              <a:buClr>
                <a:schemeClr val="lt1"/>
              </a:buClr>
              <a:buSzPts val="1800"/>
              <a:buNone/>
              <a:defRPr sz="1800">
                <a:solidFill>
                  <a:schemeClr val="lt1"/>
                </a:solidFill>
              </a:defRPr>
            </a:lvl3pPr>
            <a:lvl4pPr lvl="3" rtl="0" algn="ctr">
              <a:lnSpc>
                <a:spcPct val="100000"/>
              </a:lnSpc>
              <a:spcBef>
                <a:spcPts val="0"/>
              </a:spcBef>
              <a:spcAft>
                <a:spcPts val="0"/>
              </a:spcAft>
              <a:buClr>
                <a:schemeClr val="lt1"/>
              </a:buClr>
              <a:buSzPts val="1800"/>
              <a:buNone/>
              <a:defRPr sz="1800">
                <a:solidFill>
                  <a:schemeClr val="lt1"/>
                </a:solidFill>
              </a:defRPr>
            </a:lvl4pPr>
            <a:lvl5pPr lvl="4" rtl="0" algn="ctr">
              <a:lnSpc>
                <a:spcPct val="100000"/>
              </a:lnSpc>
              <a:spcBef>
                <a:spcPts val="0"/>
              </a:spcBef>
              <a:spcAft>
                <a:spcPts val="0"/>
              </a:spcAft>
              <a:buClr>
                <a:schemeClr val="lt1"/>
              </a:buClr>
              <a:buSzPts val="1800"/>
              <a:buNone/>
              <a:defRPr sz="1800">
                <a:solidFill>
                  <a:schemeClr val="lt1"/>
                </a:solidFill>
              </a:defRPr>
            </a:lvl5pPr>
            <a:lvl6pPr lvl="5" rtl="0" algn="ctr">
              <a:lnSpc>
                <a:spcPct val="100000"/>
              </a:lnSpc>
              <a:spcBef>
                <a:spcPts val="0"/>
              </a:spcBef>
              <a:spcAft>
                <a:spcPts val="0"/>
              </a:spcAft>
              <a:buClr>
                <a:schemeClr val="lt1"/>
              </a:buClr>
              <a:buSzPts val="1800"/>
              <a:buNone/>
              <a:defRPr sz="1800">
                <a:solidFill>
                  <a:schemeClr val="lt1"/>
                </a:solidFill>
              </a:defRPr>
            </a:lvl6pPr>
            <a:lvl7pPr lvl="6" rtl="0" algn="ctr">
              <a:lnSpc>
                <a:spcPct val="100000"/>
              </a:lnSpc>
              <a:spcBef>
                <a:spcPts val="0"/>
              </a:spcBef>
              <a:spcAft>
                <a:spcPts val="0"/>
              </a:spcAft>
              <a:buClr>
                <a:schemeClr val="lt1"/>
              </a:buClr>
              <a:buSzPts val="1800"/>
              <a:buNone/>
              <a:defRPr sz="1800">
                <a:solidFill>
                  <a:schemeClr val="lt1"/>
                </a:solidFill>
              </a:defRPr>
            </a:lvl7pPr>
            <a:lvl8pPr lvl="7" rtl="0" algn="ctr">
              <a:lnSpc>
                <a:spcPct val="100000"/>
              </a:lnSpc>
              <a:spcBef>
                <a:spcPts val="0"/>
              </a:spcBef>
              <a:spcAft>
                <a:spcPts val="0"/>
              </a:spcAft>
              <a:buClr>
                <a:schemeClr val="lt1"/>
              </a:buClr>
              <a:buSzPts val="1800"/>
              <a:buNone/>
              <a:defRPr sz="1800">
                <a:solidFill>
                  <a:schemeClr val="lt1"/>
                </a:solidFill>
              </a:defRPr>
            </a:lvl8pPr>
            <a:lvl9pPr lvl="8" rtl="0" algn="ctr">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2">
  <p:cSld name="CUSTOM_3_1">
    <p:spTree>
      <p:nvGrpSpPr>
        <p:cNvPr id="722" name="Shape 722"/>
        <p:cNvGrpSpPr/>
        <p:nvPr/>
      </p:nvGrpSpPr>
      <p:grpSpPr>
        <a:xfrm>
          <a:off x="0" y="0"/>
          <a:ext cx="0" cy="0"/>
          <a:chOff x="0" y="0"/>
          <a:chExt cx="0" cy="0"/>
        </a:xfrm>
      </p:grpSpPr>
      <p:pic>
        <p:nvPicPr>
          <p:cNvPr id="723" name="Google Shape;723;p39"/>
          <p:cNvPicPr preferRelativeResize="0"/>
          <p:nvPr/>
        </p:nvPicPr>
        <p:blipFill>
          <a:blip r:embed="rId2">
            <a:alphaModFix/>
          </a:blip>
          <a:stretch>
            <a:fillRect/>
          </a:stretch>
        </p:blipFill>
        <p:spPr>
          <a:xfrm rot="952216">
            <a:off x="7081949" y="-347555"/>
            <a:ext cx="3175028" cy="3175035"/>
          </a:xfrm>
          <a:prstGeom prst="rect">
            <a:avLst/>
          </a:prstGeom>
          <a:noFill/>
          <a:ln>
            <a:noFill/>
          </a:ln>
        </p:spPr>
      </p:pic>
      <p:sp>
        <p:nvSpPr>
          <p:cNvPr id="724" name="Google Shape;724;p39"/>
          <p:cNvSpPr/>
          <p:nvPr/>
        </p:nvSpPr>
        <p:spPr>
          <a:xfrm rot="10800000">
            <a:off x="6708327" y="7588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5" name="Google Shape;725;p39"/>
          <p:cNvPicPr preferRelativeResize="0"/>
          <p:nvPr/>
        </p:nvPicPr>
        <p:blipFill>
          <a:blip r:embed="rId2">
            <a:alphaModFix/>
          </a:blip>
          <a:stretch>
            <a:fillRect/>
          </a:stretch>
        </p:blipFill>
        <p:spPr>
          <a:xfrm rot="-2458978">
            <a:off x="5875445" y="3645861"/>
            <a:ext cx="2165662" cy="2165677"/>
          </a:xfrm>
          <a:prstGeom prst="rect">
            <a:avLst/>
          </a:prstGeom>
          <a:noFill/>
          <a:ln>
            <a:noFill/>
          </a:ln>
        </p:spPr>
      </p:pic>
      <p:pic>
        <p:nvPicPr>
          <p:cNvPr id="726" name="Google Shape;726;p39"/>
          <p:cNvPicPr preferRelativeResize="0"/>
          <p:nvPr/>
        </p:nvPicPr>
        <p:blipFill>
          <a:blip r:embed="rId2">
            <a:alphaModFix/>
          </a:blip>
          <a:stretch>
            <a:fillRect/>
          </a:stretch>
        </p:blipFill>
        <p:spPr>
          <a:xfrm rot="-2459007">
            <a:off x="4946619" y="325752"/>
            <a:ext cx="921738" cy="921748"/>
          </a:xfrm>
          <a:prstGeom prst="rect">
            <a:avLst/>
          </a:prstGeom>
          <a:noFill/>
          <a:ln>
            <a:noFill/>
          </a:ln>
        </p:spPr>
      </p:pic>
      <p:sp>
        <p:nvSpPr>
          <p:cNvPr id="727" name="Google Shape;727;p39"/>
          <p:cNvSpPr/>
          <p:nvPr/>
        </p:nvSpPr>
        <p:spPr>
          <a:xfrm rot="10800000">
            <a:off x="8485877" y="36440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9"/>
          <p:cNvSpPr/>
          <p:nvPr/>
        </p:nvSpPr>
        <p:spPr>
          <a:xfrm rot="10800000">
            <a:off x="4945727" y="40713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9"/>
          <p:cNvSpPr/>
          <p:nvPr/>
        </p:nvSpPr>
        <p:spPr>
          <a:xfrm rot="10800000">
            <a:off x="4217702" y="1364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9"/>
          <p:cNvSpPr txBox="1"/>
          <p:nvPr>
            <p:ph type="title"/>
          </p:nvPr>
        </p:nvSpPr>
        <p:spPr>
          <a:xfrm>
            <a:off x="5239825" y="2527138"/>
            <a:ext cx="2584500" cy="606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600"/>
              <a:buNone/>
              <a:defRPr sz="3600">
                <a:solidFill>
                  <a:schemeClr val="lt1"/>
                </a:solidFill>
              </a:defRPr>
            </a:lvl1pPr>
            <a:lvl2pPr lvl="1" rtl="0" algn="ctr">
              <a:spcBef>
                <a:spcPts val="0"/>
              </a:spcBef>
              <a:spcAft>
                <a:spcPts val="0"/>
              </a:spcAft>
              <a:buClr>
                <a:schemeClr val="lt1"/>
              </a:buClr>
              <a:buSzPts val="3600"/>
              <a:buNone/>
              <a:defRPr sz="3600">
                <a:solidFill>
                  <a:schemeClr val="lt1"/>
                </a:solidFill>
              </a:defRPr>
            </a:lvl2pPr>
            <a:lvl3pPr lvl="2" rtl="0" algn="ctr">
              <a:spcBef>
                <a:spcPts val="0"/>
              </a:spcBef>
              <a:spcAft>
                <a:spcPts val="0"/>
              </a:spcAft>
              <a:buClr>
                <a:schemeClr val="lt1"/>
              </a:buClr>
              <a:buSzPts val="3600"/>
              <a:buNone/>
              <a:defRPr sz="3600">
                <a:solidFill>
                  <a:schemeClr val="lt1"/>
                </a:solidFill>
              </a:defRPr>
            </a:lvl3pPr>
            <a:lvl4pPr lvl="3" rtl="0" algn="ctr">
              <a:spcBef>
                <a:spcPts val="0"/>
              </a:spcBef>
              <a:spcAft>
                <a:spcPts val="0"/>
              </a:spcAft>
              <a:buClr>
                <a:schemeClr val="lt1"/>
              </a:buClr>
              <a:buSzPts val="3600"/>
              <a:buNone/>
              <a:defRPr sz="3600">
                <a:solidFill>
                  <a:schemeClr val="lt1"/>
                </a:solidFill>
              </a:defRPr>
            </a:lvl4pPr>
            <a:lvl5pPr lvl="4" rtl="0" algn="ctr">
              <a:spcBef>
                <a:spcPts val="0"/>
              </a:spcBef>
              <a:spcAft>
                <a:spcPts val="0"/>
              </a:spcAft>
              <a:buClr>
                <a:schemeClr val="lt1"/>
              </a:buClr>
              <a:buSzPts val="3600"/>
              <a:buNone/>
              <a:defRPr sz="3600">
                <a:solidFill>
                  <a:schemeClr val="lt1"/>
                </a:solidFill>
              </a:defRPr>
            </a:lvl5pPr>
            <a:lvl6pPr lvl="5" rtl="0" algn="ctr">
              <a:spcBef>
                <a:spcPts val="0"/>
              </a:spcBef>
              <a:spcAft>
                <a:spcPts val="0"/>
              </a:spcAft>
              <a:buClr>
                <a:schemeClr val="lt1"/>
              </a:buClr>
              <a:buSzPts val="3600"/>
              <a:buNone/>
              <a:defRPr sz="3600">
                <a:solidFill>
                  <a:schemeClr val="lt1"/>
                </a:solidFill>
              </a:defRPr>
            </a:lvl6pPr>
            <a:lvl7pPr lvl="6" rtl="0" algn="ctr">
              <a:spcBef>
                <a:spcPts val="0"/>
              </a:spcBef>
              <a:spcAft>
                <a:spcPts val="0"/>
              </a:spcAft>
              <a:buClr>
                <a:schemeClr val="lt1"/>
              </a:buClr>
              <a:buSzPts val="3600"/>
              <a:buNone/>
              <a:defRPr sz="3600">
                <a:solidFill>
                  <a:schemeClr val="lt1"/>
                </a:solidFill>
              </a:defRPr>
            </a:lvl7pPr>
            <a:lvl8pPr lvl="7" rtl="0" algn="ctr">
              <a:spcBef>
                <a:spcPts val="0"/>
              </a:spcBef>
              <a:spcAft>
                <a:spcPts val="0"/>
              </a:spcAft>
              <a:buClr>
                <a:schemeClr val="lt1"/>
              </a:buClr>
              <a:buSzPts val="3600"/>
              <a:buNone/>
              <a:defRPr sz="3600">
                <a:solidFill>
                  <a:schemeClr val="lt1"/>
                </a:solidFill>
              </a:defRPr>
            </a:lvl8pPr>
            <a:lvl9pPr lvl="8" rtl="0" algn="ctr">
              <a:spcBef>
                <a:spcPts val="0"/>
              </a:spcBef>
              <a:spcAft>
                <a:spcPts val="0"/>
              </a:spcAft>
              <a:buClr>
                <a:schemeClr val="lt1"/>
              </a:buClr>
              <a:buSzPts val="3600"/>
              <a:buNone/>
              <a:defRPr sz="3600">
                <a:solidFill>
                  <a:schemeClr val="lt1"/>
                </a:solidFill>
              </a:defRPr>
            </a:lvl9pPr>
          </a:lstStyle>
          <a:p/>
        </p:txBody>
      </p:sp>
      <p:sp>
        <p:nvSpPr>
          <p:cNvPr id="731" name="Google Shape;731;p39"/>
          <p:cNvSpPr txBox="1"/>
          <p:nvPr>
            <p:ph hasCustomPrompt="1" idx="2" type="title"/>
          </p:nvPr>
        </p:nvSpPr>
        <p:spPr>
          <a:xfrm>
            <a:off x="5239825" y="1545863"/>
            <a:ext cx="1130400" cy="9813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7200"/>
              <a:buNone/>
              <a:defRPr sz="7200">
                <a:solidFill>
                  <a:schemeClr val="l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rtl="0" algn="ctr">
              <a:spcBef>
                <a:spcPts val="0"/>
              </a:spcBef>
              <a:spcAft>
                <a:spcPts val="0"/>
              </a:spcAft>
              <a:buClr>
                <a:schemeClr val="lt1"/>
              </a:buClr>
              <a:buSzPts val="7200"/>
              <a:buNone/>
              <a:defRPr sz="7200">
                <a:solidFill>
                  <a:schemeClr val="lt1"/>
                </a:solidFill>
              </a:defRPr>
            </a:lvl9pPr>
          </a:lstStyle>
          <a:p>
            <a:r>
              <a:t>xx%</a:t>
            </a:r>
          </a:p>
        </p:txBody>
      </p:sp>
      <p:sp>
        <p:nvSpPr>
          <p:cNvPr id="732" name="Google Shape;732;p39"/>
          <p:cNvSpPr txBox="1"/>
          <p:nvPr>
            <p:ph idx="1" type="subTitle"/>
          </p:nvPr>
        </p:nvSpPr>
        <p:spPr>
          <a:xfrm>
            <a:off x="5239825" y="3133438"/>
            <a:ext cx="2584500" cy="464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a:solidFill>
                  <a:schemeClr val="lt1"/>
                </a:solidFill>
              </a:defRPr>
            </a:lvl1pPr>
            <a:lvl2pPr lvl="1" rtl="0" algn="ctr">
              <a:lnSpc>
                <a:spcPct val="100000"/>
              </a:lnSpc>
              <a:spcBef>
                <a:spcPts val="0"/>
              </a:spcBef>
              <a:spcAft>
                <a:spcPts val="0"/>
              </a:spcAft>
              <a:buClr>
                <a:schemeClr val="lt1"/>
              </a:buClr>
              <a:buSzPts val="1800"/>
              <a:buNone/>
              <a:defRPr sz="1800">
                <a:solidFill>
                  <a:schemeClr val="lt1"/>
                </a:solidFill>
              </a:defRPr>
            </a:lvl2pPr>
            <a:lvl3pPr lvl="2" rtl="0" algn="ctr">
              <a:lnSpc>
                <a:spcPct val="100000"/>
              </a:lnSpc>
              <a:spcBef>
                <a:spcPts val="0"/>
              </a:spcBef>
              <a:spcAft>
                <a:spcPts val="0"/>
              </a:spcAft>
              <a:buClr>
                <a:schemeClr val="lt1"/>
              </a:buClr>
              <a:buSzPts val="1800"/>
              <a:buNone/>
              <a:defRPr sz="1800">
                <a:solidFill>
                  <a:schemeClr val="lt1"/>
                </a:solidFill>
              </a:defRPr>
            </a:lvl3pPr>
            <a:lvl4pPr lvl="3" rtl="0" algn="ctr">
              <a:lnSpc>
                <a:spcPct val="100000"/>
              </a:lnSpc>
              <a:spcBef>
                <a:spcPts val="0"/>
              </a:spcBef>
              <a:spcAft>
                <a:spcPts val="0"/>
              </a:spcAft>
              <a:buClr>
                <a:schemeClr val="lt1"/>
              </a:buClr>
              <a:buSzPts val="1800"/>
              <a:buNone/>
              <a:defRPr sz="1800">
                <a:solidFill>
                  <a:schemeClr val="lt1"/>
                </a:solidFill>
              </a:defRPr>
            </a:lvl4pPr>
            <a:lvl5pPr lvl="4" rtl="0" algn="ctr">
              <a:lnSpc>
                <a:spcPct val="100000"/>
              </a:lnSpc>
              <a:spcBef>
                <a:spcPts val="0"/>
              </a:spcBef>
              <a:spcAft>
                <a:spcPts val="0"/>
              </a:spcAft>
              <a:buClr>
                <a:schemeClr val="lt1"/>
              </a:buClr>
              <a:buSzPts val="1800"/>
              <a:buNone/>
              <a:defRPr sz="1800">
                <a:solidFill>
                  <a:schemeClr val="lt1"/>
                </a:solidFill>
              </a:defRPr>
            </a:lvl5pPr>
            <a:lvl6pPr lvl="5" rtl="0" algn="ctr">
              <a:lnSpc>
                <a:spcPct val="100000"/>
              </a:lnSpc>
              <a:spcBef>
                <a:spcPts val="0"/>
              </a:spcBef>
              <a:spcAft>
                <a:spcPts val="0"/>
              </a:spcAft>
              <a:buClr>
                <a:schemeClr val="lt1"/>
              </a:buClr>
              <a:buSzPts val="1800"/>
              <a:buNone/>
              <a:defRPr sz="1800">
                <a:solidFill>
                  <a:schemeClr val="lt1"/>
                </a:solidFill>
              </a:defRPr>
            </a:lvl6pPr>
            <a:lvl7pPr lvl="6" rtl="0" algn="ctr">
              <a:lnSpc>
                <a:spcPct val="100000"/>
              </a:lnSpc>
              <a:spcBef>
                <a:spcPts val="0"/>
              </a:spcBef>
              <a:spcAft>
                <a:spcPts val="0"/>
              </a:spcAft>
              <a:buClr>
                <a:schemeClr val="lt1"/>
              </a:buClr>
              <a:buSzPts val="1800"/>
              <a:buNone/>
              <a:defRPr sz="1800">
                <a:solidFill>
                  <a:schemeClr val="lt1"/>
                </a:solidFill>
              </a:defRPr>
            </a:lvl7pPr>
            <a:lvl8pPr lvl="7" rtl="0" algn="ctr">
              <a:lnSpc>
                <a:spcPct val="100000"/>
              </a:lnSpc>
              <a:spcBef>
                <a:spcPts val="0"/>
              </a:spcBef>
              <a:spcAft>
                <a:spcPts val="0"/>
              </a:spcAft>
              <a:buClr>
                <a:schemeClr val="lt1"/>
              </a:buClr>
              <a:buSzPts val="1800"/>
              <a:buNone/>
              <a:defRPr sz="1800">
                <a:solidFill>
                  <a:schemeClr val="lt1"/>
                </a:solidFill>
              </a:defRPr>
            </a:lvl8pPr>
            <a:lvl9pPr lvl="8" rtl="0" algn="ctr">
              <a:lnSpc>
                <a:spcPct val="100000"/>
              </a:lnSpc>
              <a:spcBef>
                <a:spcPts val="0"/>
              </a:spcBef>
              <a:spcAft>
                <a:spcPts val="0"/>
              </a:spcAft>
              <a:buClr>
                <a:schemeClr val="lt1"/>
              </a:buClr>
              <a:buSzPts val="1800"/>
              <a:buNone/>
              <a:defRPr sz="1800">
                <a:solidFill>
                  <a:schemeClr val="lt1"/>
                </a:solidFill>
              </a:defRPr>
            </a:lvl9pPr>
          </a:lstStyle>
          <a:p/>
        </p:txBody>
      </p:sp>
      <p:pic>
        <p:nvPicPr>
          <p:cNvPr id="733" name="Google Shape;733;p39"/>
          <p:cNvPicPr preferRelativeResize="0"/>
          <p:nvPr/>
        </p:nvPicPr>
        <p:blipFill>
          <a:blip r:embed="rId2">
            <a:alphaModFix/>
          </a:blip>
          <a:stretch>
            <a:fillRect/>
          </a:stretch>
        </p:blipFill>
        <p:spPr>
          <a:xfrm rot="5400014">
            <a:off x="187339" y="1179840"/>
            <a:ext cx="913475" cy="913494"/>
          </a:xfrm>
          <a:prstGeom prst="rect">
            <a:avLst/>
          </a:prstGeom>
          <a:noFill/>
          <a:ln>
            <a:noFill/>
          </a:ln>
        </p:spPr>
      </p:pic>
      <p:pic>
        <p:nvPicPr>
          <p:cNvPr id="734" name="Google Shape;734;p39"/>
          <p:cNvPicPr preferRelativeResize="0"/>
          <p:nvPr/>
        </p:nvPicPr>
        <p:blipFill>
          <a:blip r:embed="rId2">
            <a:alphaModFix/>
          </a:blip>
          <a:stretch>
            <a:fillRect/>
          </a:stretch>
        </p:blipFill>
        <p:spPr>
          <a:xfrm rot="9166466">
            <a:off x="1890986" y="-950470"/>
            <a:ext cx="1727328" cy="1727389"/>
          </a:xfrm>
          <a:prstGeom prst="rect">
            <a:avLst/>
          </a:prstGeom>
          <a:noFill/>
          <a:ln>
            <a:noFill/>
          </a:ln>
        </p:spPr>
      </p:pic>
      <p:sp>
        <p:nvSpPr>
          <p:cNvPr id="735" name="Google Shape;735;p39"/>
          <p:cNvSpPr/>
          <p:nvPr/>
        </p:nvSpPr>
        <p:spPr>
          <a:xfrm rot="10800000">
            <a:off x="390877" y="26208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9"/>
          <p:cNvSpPr/>
          <p:nvPr/>
        </p:nvSpPr>
        <p:spPr>
          <a:xfrm rot="10800000">
            <a:off x="2976202" y="48244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3">
  <p:cSld name="CUSTOM_3_1_1">
    <p:spTree>
      <p:nvGrpSpPr>
        <p:cNvPr id="737" name="Shape 737"/>
        <p:cNvGrpSpPr/>
        <p:nvPr/>
      </p:nvGrpSpPr>
      <p:grpSpPr>
        <a:xfrm>
          <a:off x="0" y="0"/>
          <a:ext cx="0" cy="0"/>
          <a:chOff x="0" y="0"/>
          <a:chExt cx="0" cy="0"/>
        </a:xfrm>
      </p:grpSpPr>
      <p:sp>
        <p:nvSpPr>
          <p:cNvPr id="738" name="Google Shape;738;p40"/>
          <p:cNvSpPr/>
          <p:nvPr/>
        </p:nvSpPr>
        <p:spPr>
          <a:xfrm rot="10800000">
            <a:off x="461902" y="413702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9" name="Google Shape;739;p40"/>
          <p:cNvPicPr preferRelativeResize="0"/>
          <p:nvPr/>
        </p:nvPicPr>
        <p:blipFill>
          <a:blip r:embed="rId2">
            <a:alphaModFix/>
          </a:blip>
          <a:stretch>
            <a:fillRect/>
          </a:stretch>
        </p:blipFill>
        <p:spPr>
          <a:xfrm rot="-2458971">
            <a:off x="1019280" y="3442387"/>
            <a:ext cx="1892690" cy="1892701"/>
          </a:xfrm>
          <a:prstGeom prst="rect">
            <a:avLst/>
          </a:prstGeom>
          <a:noFill/>
          <a:ln>
            <a:noFill/>
          </a:ln>
        </p:spPr>
      </p:pic>
      <p:pic>
        <p:nvPicPr>
          <p:cNvPr id="740" name="Google Shape;740;p40"/>
          <p:cNvPicPr preferRelativeResize="0"/>
          <p:nvPr/>
        </p:nvPicPr>
        <p:blipFill>
          <a:blip r:embed="rId2">
            <a:alphaModFix/>
          </a:blip>
          <a:stretch>
            <a:fillRect/>
          </a:stretch>
        </p:blipFill>
        <p:spPr>
          <a:xfrm rot="-2458969">
            <a:off x="236582" y="2302880"/>
            <a:ext cx="1027685" cy="1027690"/>
          </a:xfrm>
          <a:prstGeom prst="rect">
            <a:avLst/>
          </a:prstGeom>
          <a:noFill/>
          <a:ln>
            <a:noFill/>
          </a:ln>
        </p:spPr>
      </p:pic>
      <p:pic>
        <p:nvPicPr>
          <p:cNvPr id="741" name="Google Shape;741;p40"/>
          <p:cNvPicPr preferRelativeResize="0"/>
          <p:nvPr/>
        </p:nvPicPr>
        <p:blipFill>
          <a:blip r:embed="rId2">
            <a:alphaModFix/>
          </a:blip>
          <a:stretch>
            <a:fillRect/>
          </a:stretch>
        </p:blipFill>
        <p:spPr>
          <a:xfrm rot="4638324">
            <a:off x="6410621" y="4335307"/>
            <a:ext cx="1256635" cy="1256639"/>
          </a:xfrm>
          <a:prstGeom prst="rect">
            <a:avLst/>
          </a:prstGeom>
          <a:noFill/>
          <a:ln>
            <a:noFill/>
          </a:ln>
        </p:spPr>
      </p:pic>
      <p:sp>
        <p:nvSpPr>
          <p:cNvPr id="742" name="Google Shape;742;p40"/>
          <p:cNvSpPr/>
          <p:nvPr/>
        </p:nvSpPr>
        <p:spPr>
          <a:xfrm rot="10800000">
            <a:off x="4452152" y="45090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0"/>
          <p:cNvSpPr/>
          <p:nvPr/>
        </p:nvSpPr>
        <p:spPr>
          <a:xfrm rot="10800000">
            <a:off x="7550290" y="426835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0"/>
          <p:cNvSpPr/>
          <p:nvPr/>
        </p:nvSpPr>
        <p:spPr>
          <a:xfrm rot="10800000">
            <a:off x="1559402" y="31588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0"/>
          <p:cNvSpPr/>
          <p:nvPr/>
        </p:nvSpPr>
        <p:spPr>
          <a:xfrm rot="10800000">
            <a:off x="6517502" y="33008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0"/>
          <p:cNvSpPr/>
          <p:nvPr/>
        </p:nvSpPr>
        <p:spPr>
          <a:xfrm rot="10800000">
            <a:off x="8540315" y="45090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0"/>
          <p:cNvSpPr txBox="1"/>
          <p:nvPr>
            <p:ph type="title"/>
          </p:nvPr>
        </p:nvSpPr>
        <p:spPr>
          <a:xfrm>
            <a:off x="2626500" y="3221550"/>
            <a:ext cx="3891000" cy="606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600"/>
              <a:buNone/>
              <a:defRPr sz="3600">
                <a:solidFill>
                  <a:schemeClr val="lt1"/>
                </a:solidFill>
              </a:defRPr>
            </a:lvl1pPr>
            <a:lvl2pPr lvl="1" rtl="0" algn="ctr">
              <a:spcBef>
                <a:spcPts val="0"/>
              </a:spcBef>
              <a:spcAft>
                <a:spcPts val="0"/>
              </a:spcAft>
              <a:buClr>
                <a:schemeClr val="lt1"/>
              </a:buClr>
              <a:buSzPts val="3600"/>
              <a:buNone/>
              <a:defRPr sz="3600">
                <a:solidFill>
                  <a:schemeClr val="lt1"/>
                </a:solidFill>
              </a:defRPr>
            </a:lvl2pPr>
            <a:lvl3pPr lvl="2" rtl="0" algn="ctr">
              <a:spcBef>
                <a:spcPts val="0"/>
              </a:spcBef>
              <a:spcAft>
                <a:spcPts val="0"/>
              </a:spcAft>
              <a:buClr>
                <a:schemeClr val="lt1"/>
              </a:buClr>
              <a:buSzPts val="3600"/>
              <a:buNone/>
              <a:defRPr sz="3600">
                <a:solidFill>
                  <a:schemeClr val="lt1"/>
                </a:solidFill>
              </a:defRPr>
            </a:lvl3pPr>
            <a:lvl4pPr lvl="3" rtl="0" algn="ctr">
              <a:spcBef>
                <a:spcPts val="0"/>
              </a:spcBef>
              <a:spcAft>
                <a:spcPts val="0"/>
              </a:spcAft>
              <a:buClr>
                <a:schemeClr val="lt1"/>
              </a:buClr>
              <a:buSzPts val="3600"/>
              <a:buNone/>
              <a:defRPr sz="3600">
                <a:solidFill>
                  <a:schemeClr val="lt1"/>
                </a:solidFill>
              </a:defRPr>
            </a:lvl4pPr>
            <a:lvl5pPr lvl="4" rtl="0" algn="ctr">
              <a:spcBef>
                <a:spcPts val="0"/>
              </a:spcBef>
              <a:spcAft>
                <a:spcPts val="0"/>
              </a:spcAft>
              <a:buClr>
                <a:schemeClr val="lt1"/>
              </a:buClr>
              <a:buSzPts val="3600"/>
              <a:buNone/>
              <a:defRPr sz="3600">
                <a:solidFill>
                  <a:schemeClr val="lt1"/>
                </a:solidFill>
              </a:defRPr>
            </a:lvl5pPr>
            <a:lvl6pPr lvl="5" rtl="0" algn="ctr">
              <a:spcBef>
                <a:spcPts val="0"/>
              </a:spcBef>
              <a:spcAft>
                <a:spcPts val="0"/>
              </a:spcAft>
              <a:buClr>
                <a:schemeClr val="lt1"/>
              </a:buClr>
              <a:buSzPts val="3600"/>
              <a:buNone/>
              <a:defRPr sz="3600">
                <a:solidFill>
                  <a:schemeClr val="lt1"/>
                </a:solidFill>
              </a:defRPr>
            </a:lvl6pPr>
            <a:lvl7pPr lvl="6" rtl="0" algn="ctr">
              <a:spcBef>
                <a:spcPts val="0"/>
              </a:spcBef>
              <a:spcAft>
                <a:spcPts val="0"/>
              </a:spcAft>
              <a:buClr>
                <a:schemeClr val="lt1"/>
              </a:buClr>
              <a:buSzPts val="3600"/>
              <a:buNone/>
              <a:defRPr sz="3600">
                <a:solidFill>
                  <a:schemeClr val="lt1"/>
                </a:solidFill>
              </a:defRPr>
            </a:lvl7pPr>
            <a:lvl8pPr lvl="7" rtl="0" algn="ctr">
              <a:spcBef>
                <a:spcPts val="0"/>
              </a:spcBef>
              <a:spcAft>
                <a:spcPts val="0"/>
              </a:spcAft>
              <a:buClr>
                <a:schemeClr val="lt1"/>
              </a:buClr>
              <a:buSzPts val="3600"/>
              <a:buNone/>
              <a:defRPr sz="3600">
                <a:solidFill>
                  <a:schemeClr val="lt1"/>
                </a:solidFill>
              </a:defRPr>
            </a:lvl8pPr>
            <a:lvl9pPr lvl="8" rtl="0" algn="ctr">
              <a:spcBef>
                <a:spcPts val="0"/>
              </a:spcBef>
              <a:spcAft>
                <a:spcPts val="0"/>
              </a:spcAft>
              <a:buClr>
                <a:schemeClr val="lt1"/>
              </a:buClr>
              <a:buSzPts val="3600"/>
              <a:buNone/>
              <a:defRPr sz="3600">
                <a:solidFill>
                  <a:schemeClr val="lt1"/>
                </a:solidFill>
              </a:defRPr>
            </a:lvl9pPr>
          </a:lstStyle>
          <a:p/>
        </p:txBody>
      </p:sp>
      <p:sp>
        <p:nvSpPr>
          <p:cNvPr id="748" name="Google Shape;748;p40"/>
          <p:cNvSpPr txBox="1"/>
          <p:nvPr>
            <p:ph hasCustomPrompt="1" idx="2" type="title"/>
          </p:nvPr>
        </p:nvSpPr>
        <p:spPr>
          <a:xfrm>
            <a:off x="3856200" y="1275550"/>
            <a:ext cx="1431600" cy="897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accent4"/>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rtl="0" algn="ctr">
              <a:spcBef>
                <a:spcPts val="0"/>
              </a:spcBef>
              <a:spcAft>
                <a:spcPts val="0"/>
              </a:spcAft>
              <a:buClr>
                <a:schemeClr val="lt1"/>
              </a:buClr>
              <a:buSzPts val="7200"/>
              <a:buNone/>
              <a:defRPr sz="7200">
                <a:solidFill>
                  <a:schemeClr val="lt1"/>
                </a:solidFill>
              </a:defRPr>
            </a:lvl9pPr>
          </a:lstStyle>
          <a:p>
            <a:r>
              <a:t>xx%</a:t>
            </a:r>
          </a:p>
        </p:txBody>
      </p:sp>
      <p:sp>
        <p:nvSpPr>
          <p:cNvPr id="749" name="Google Shape;749;p40"/>
          <p:cNvSpPr txBox="1"/>
          <p:nvPr>
            <p:ph idx="1" type="subTitle"/>
          </p:nvPr>
        </p:nvSpPr>
        <p:spPr>
          <a:xfrm>
            <a:off x="2626500" y="3827850"/>
            <a:ext cx="3891000" cy="44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a:solidFill>
                  <a:schemeClr val="lt1"/>
                </a:solidFill>
              </a:defRPr>
            </a:lvl1pPr>
            <a:lvl2pPr lvl="1" rtl="0" algn="ctr">
              <a:lnSpc>
                <a:spcPct val="100000"/>
              </a:lnSpc>
              <a:spcBef>
                <a:spcPts val="0"/>
              </a:spcBef>
              <a:spcAft>
                <a:spcPts val="0"/>
              </a:spcAft>
              <a:buClr>
                <a:schemeClr val="lt1"/>
              </a:buClr>
              <a:buSzPts val="1800"/>
              <a:buNone/>
              <a:defRPr sz="1800">
                <a:solidFill>
                  <a:schemeClr val="lt1"/>
                </a:solidFill>
              </a:defRPr>
            </a:lvl2pPr>
            <a:lvl3pPr lvl="2" rtl="0" algn="ctr">
              <a:lnSpc>
                <a:spcPct val="100000"/>
              </a:lnSpc>
              <a:spcBef>
                <a:spcPts val="0"/>
              </a:spcBef>
              <a:spcAft>
                <a:spcPts val="0"/>
              </a:spcAft>
              <a:buClr>
                <a:schemeClr val="lt1"/>
              </a:buClr>
              <a:buSzPts val="1800"/>
              <a:buNone/>
              <a:defRPr sz="1800">
                <a:solidFill>
                  <a:schemeClr val="lt1"/>
                </a:solidFill>
              </a:defRPr>
            </a:lvl3pPr>
            <a:lvl4pPr lvl="3" rtl="0" algn="ctr">
              <a:lnSpc>
                <a:spcPct val="100000"/>
              </a:lnSpc>
              <a:spcBef>
                <a:spcPts val="0"/>
              </a:spcBef>
              <a:spcAft>
                <a:spcPts val="0"/>
              </a:spcAft>
              <a:buClr>
                <a:schemeClr val="lt1"/>
              </a:buClr>
              <a:buSzPts val="1800"/>
              <a:buNone/>
              <a:defRPr sz="1800">
                <a:solidFill>
                  <a:schemeClr val="lt1"/>
                </a:solidFill>
              </a:defRPr>
            </a:lvl4pPr>
            <a:lvl5pPr lvl="4" rtl="0" algn="ctr">
              <a:lnSpc>
                <a:spcPct val="100000"/>
              </a:lnSpc>
              <a:spcBef>
                <a:spcPts val="0"/>
              </a:spcBef>
              <a:spcAft>
                <a:spcPts val="0"/>
              </a:spcAft>
              <a:buClr>
                <a:schemeClr val="lt1"/>
              </a:buClr>
              <a:buSzPts val="1800"/>
              <a:buNone/>
              <a:defRPr sz="1800">
                <a:solidFill>
                  <a:schemeClr val="lt1"/>
                </a:solidFill>
              </a:defRPr>
            </a:lvl5pPr>
            <a:lvl6pPr lvl="5" rtl="0" algn="ctr">
              <a:lnSpc>
                <a:spcPct val="100000"/>
              </a:lnSpc>
              <a:spcBef>
                <a:spcPts val="0"/>
              </a:spcBef>
              <a:spcAft>
                <a:spcPts val="0"/>
              </a:spcAft>
              <a:buClr>
                <a:schemeClr val="lt1"/>
              </a:buClr>
              <a:buSzPts val="1800"/>
              <a:buNone/>
              <a:defRPr sz="1800">
                <a:solidFill>
                  <a:schemeClr val="lt1"/>
                </a:solidFill>
              </a:defRPr>
            </a:lvl6pPr>
            <a:lvl7pPr lvl="6" rtl="0" algn="ctr">
              <a:lnSpc>
                <a:spcPct val="100000"/>
              </a:lnSpc>
              <a:spcBef>
                <a:spcPts val="0"/>
              </a:spcBef>
              <a:spcAft>
                <a:spcPts val="0"/>
              </a:spcAft>
              <a:buClr>
                <a:schemeClr val="lt1"/>
              </a:buClr>
              <a:buSzPts val="1800"/>
              <a:buNone/>
              <a:defRPr sz="1800">
                <a:solidFill>
                  <a:schemeClr val="lt1"/>
                </a:solidFill>
              </a:defRPr>
            </a:lvl7pPr>
            <a:lvl8pPr lvl="7" rtl="0" algn="ctr">
              <a:lnSpc>
                <a:spcPct val="100000"/>
              </a:lnSpc>
              <a:spcBef>
                <a:spcPts val="0"/>
              </a:spcBef>
              <a:spcAft>
                <a:spcPts val="0"/>
              </a:spcAft>
              <a:buClr>
                <a:schemeClr val="lt1"/>
              </a:buClr>
              <a:buSzPts val="1800"/>
              <a:buNone/>
              <a:defRPr sz="1800">
                <a:solidFill>
                  <a:schemeClr val="lt1"/>
                </a:solidFill>
              </a:defRPr>
            </a:lvl8pPr>
            <a:lvl9pPr lvl="8" rtl="0" algn="ctr">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00" name="Shape 100"/>
        <p:cNvGrpSpPr/>
        <p:nvPr/>
      </p:nvGrpSpPr>
      <p:grpSpPr>
        <a:xfrm>
          <a:off x="0" y="0"/>
          <a:ext cx="0" cy="0"/>
          <a:chOff x="0" y="0"/>
          <a:chExt cx="0" cy="0"/>
        </a:xfrm>
      </p:grpSpPr>
      <p:sp>
        <p:nvSpPr>
          <p:cNvPr id="101" name="Google Shape;101;p5"/>
          <p:cNvSpPr txBox="1"/>
          <p:nvPr>
            <p:ph type="title"/>
          </p:nvPr>
        </p:nvSpPr>
        <p:spPr>
          <a:xfrm>
            <a:off x="713225" y="547050"/>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2" name="Google Shape;102;p5"/>
          <p:cNvSpPr txBox="1"/>
          <p:nvPr>
            <p:ph idx="2" type="title"/>
          </p:nvPr>
        </p:nvSpPr>
        <p:spPr>
          <a:xfrm>
            <a:off x="2070363" y="2529425"/>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3" name="Google Shape;103;p5"/>
          <p:cNvSpPr txBox="1"/>
          <p:nvPr>
            <p:ph idx="1" type="subTitle"/>
          </p:nvPr>
        </p:nvSpPr>
        <p:spPr>
          <a:xfrm>
            <a:off x="1542663" y="3033125"/>
            <a:ext cx="28359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4" name="Google Shape;104;p5"/>
          <p:cNvSpPr txBox="1"/>
          <p:nvPr>
            <p:ph idx="3" type="title"/>
          </p:nvPr>
        </p:nvSpPr>
        <p:spPr>
          <a:xfrm>
            <a:off x="5293138" y="2529425"/>
            <a:ext cx="1780500" cy="50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5" name="Google Shape;105;p5"/>
          <p:cNvSpPr txBox="1"/>
          <p:nvPr>
            <p:ph idx="4" type="subTitle"/>
          </p:nvPr>
        </p:nvSpPr>
        <p:spPr>
          <a:xfrm>
            <a:off x="4765438" y="3033125"/>
            <a:ext cx="2835900" cy="1042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pic>
        <p:nvPicPr>
          <p:cNvPr id="106" name="Google Shape;106;p5"/>
          <p:cNvPicPr preferRelativeResize="0"/>
          <p:nvPr/>
        </p:nvPicPr>
        <p:blipFill>
          <a:blip r:embed="rId2">
            <a:alphaModFix/>
          </a:blip>
          <a:stretch>
            <a:fillRect/>
          </a:stretch>
        </p:blipFill>
        <p:spPr>
          <a:xfrm>
            <a:off x="7507775" y="-440925"/>
            <a:ext cx="1133801" cy="1133801"/>
          </a:xfrm>
          <a:prstGeom prst="rect">
            <a:avLst/>
          </a:prstGeom>
          <a:noFill/>
          <a:ln>
            <a:noFill/>
          </a:ln>
        </p:spPr>
      </p:pic>
      <p:pic>
        <p:nvPicPr>
          <p:cNvPr id="107" name="Google Shape;107;p5"/>
          <p:cNvPicPr preferRelativeResize="0"/>
          <p:nvPr/>
        </p:nvPicPr>
        <p:blipFill>
          <a:blip r:embed="rId3">
            <a:alphaModFix/>
          </a:blip>
          <a:stretch>
            <a:fillRect/>
          </a:stretch>
        </p:blipFill>
        <p:spPr>
          <a:xfrm rot="-5400024">
            <a:off x="7507774" y="2767090"/>
            <a:ext cx="2736902" cy="2736898"/>
          </a:xfrm>
          <a:prstGeom prst="rect">
            <a:avLst/>
          </a:prstGeom>
          <a:noFill/>
          <a:ln>
            <a:noFill/>
          </a:ln>
        </p:spPr>
      </p:pic>
      <p:pic>
        <p:nvPicPr>
          <p:cNvPr id="108" name="Google Shape;108;p5"/>
          <p:cNvPicPr preferRelativeResize="0"/>
          <p:nvPr/>
        </p:nvPicPr>
        <p:blipFill>
          <a:blip r:embed="rId2">
            <a:alphaModFix/>
          </a:blip>
          <a:stretch>
            <a:fillRect/>
          </a:stretch>
        </p:blipFill>
        <p:spPr>
          <a:xfrm>
            <a:off x="-77125" y="1479937"/>
            <a:ext cx="1696198" cy="1696175"/>
          </a:xfrm>
          <a:prstGeom prst="rect">
            <a:avLst/>
          </a:prstGeom>
          <a:noFill/>
          <a:ln>
            <a:noFill/>
          </a:ln>
        </p:spPr>
      </p:pic>
      <p:sp>
        <p:nvSpPr>
          <p:cNvPr id="109" name="Google Shape;109;p5"/>
          <p:cNvSpPr/>
          <p:nvPr/>
        </p:nvSpPr>
        <p:spPr>
          <a:xfrm rot="10800000">
            <a:off x="1106525" y="428332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5"/>
          <p:cNvSpPr/>
          <p:nvPr/>
        </p:nvSpPr>
        <p:spPr>
          <a:xfrm rot="10800000">
            <a:off x="4572000" y="455224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rot="10800000">
            <a:off x="1265900" y="47977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rot="10800000">
            <a:off x="8430725" y="116977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rot="10800000">
            <a:off x="7073650" y="266673"/>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4">
  <p:cSld name="CUSTOM_10">
    <p:spTree>
      <p:nvGrpSpPr>
        <p:cNvPr id="750" name="Shape 750"/>
        <p:cNvGrpSpPr/>
        <p:nvPr/>
      </p:nvGrpSpPr>
      <p:grpSpPr>
        <a:xfrm>
          <a:off x="0" y="0"/>
          <a:ext cx="0" cy="0"/>
          <a:chOff x="0" y="0"/>
          <a:chExt cx="0" cy="0"/>
        </a:xfrm>
      </p:grpSpPr>
      <p:sp>
        <p:nvSpPr>
          <p:cNvPr id="751" name="Google Shape;751;p41"/>
          <p:cNvSpPr txBox="1"/>
          <p:nvPr>
            <p:ph type="title"/>
          </p:nvPr>
        </p:nvSpPr>
        <p:spPr>
          <a:xfrm>
            <a:off x="2626500" y="1084850"/>
            <a:ext cx="3891000" cy="606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3600"/>
              <a:buNone/>
              <a:defRPr sz="3600">
                <a:solidFill>
                  <a:schemeClr val="lt1"/>
                </a:solidFill>
              </a:defRPr>
            </a:lvl1pPr>
            <a:lvl2pPr lvl="1" rtl="0" algn="ctr">
              <a:spcBef>
                <a:spcPts val="0"/>
              </a:spcBef>
              <a:spcAft>
                <a:spcPts val="0"/>
              </a:spcAft>
              <a:buClr>
                <a:schemeClr val="lt1"/>
              </a:buClr>
              <a:buSzPts val="3600"/>
              <a:buNone/>
              <a:defRPr sz="3600">
                <a:solidFill>
                  <a:schemeClr val="lt1"/>
                </a:solidFill>
              </a:defRPr>
            </a:lvl2pPr>
            <a:lvl3pPr lvl="2" rtl="0" algn="ctr">
              <a:spcBef>
                <a:spcPts val="0"/>
              </a:spcBef>
              <a:spcAft>
                <a:spcPts val="0"/>
              </a:spcAft>
              <a:buClr>
                <a:schemeClr val="lt1"/>
              </a:buClr>
              <a:buSzPts val="3600"/>
              <a:buNone/>
              <a:defRPr sz="3600">
                <a:solidFill>
                  <a:schemeClr val="lt1"/>
                </a:solidFill>
              </a:defRPr>
            </a:lvl3pPr>
            <a:lvl4pPr lvl="3" rtl="0" algn="ctr">
              <a:spcBef>
                <a:spcPts val="0"/>
              </a:spcBef>
              <a:spcAft>
                <a:spcPts val="0"/>
              </a:spcAft>
              <a:buClr>
                <a:schemeClr val="lt1"/>
              </a:buClr>
              <a:buSzPts val="3600"/>
              <a:buNone/>
              <a:defRPr sz="3600">
                <a:solidFill>
                  <a:schemeClr val="lt1"/>
                </a:solidFill>
              </a:defRPr>
            </a:lvl4pPr>
            <a:lvl5pPr lvl="4" rtl="0" algn="ctr">
              <a:spcBef>
                <a:spcPts val="0"/>
              </a:spcBef>
              <a:spcAft>
                <a:spcPts val="0"/>
              </a:spcAft>
              <a:buClr>
                <a:schemeClr val="lt1"/>
              </a:buClr>
              <a:buSzPts val="3600"/>
              <a:buNone/>
              <a:defRPr sz="3600">
                <a:solidFill>
                  <a:schemeClr val="lt1"/>
                </a:solidFill>
              </a:defRPr>
            </a:lvl5pPr>
            <a:lvl6pPr lvl="5" rtl="0" algn="ctr">
              <a:spcBef>
                <a:spcPts val="0"/>
              </a:spcBef>
              <a:spcAft>
                <a:spcPts val="0"/>
              </a:spcAft>
              <a:buClr>
                <a:schemeClr val="lt1"/>
              </a:buClr>
              <a:buSzPts val="3600"/>
              <a:buNone/>
              <a:defRPr sz="3600">
                <a:solidFill>
                  <a:schemeClr val="lt1"/>
                </a:solidFill>
              </a:defRPr>
            </a:lvl6pPr>
            <a:lvl7pPr lvl="6" rtl="0" algn="ctr">
              <a:spcBef>
                <a:spcPts val="0"/>
              </a:spcBef>
              <a:spcAft>
                <a:spcPts val="0"/>
              </a:spcAft>
              <a:buClr>
                <a:schemeClr val="lt1"/>
              </a:buClr>
              <a:buSzPts val="3600"/>
              <a:buNone/>
              <a:defRPr sz="3600">
                <a:solidFill>
                  <a:schemeClr val="lt1"/>
                </a:solidFill>
              </a:defRPr>
            </a:lvl7pPr>
            <a:lvl8pPr lvl="7" rtl="0" algn="ctr">
              <a:spcBef>
                <a:spcPts val="0"/>
              </a:spcBef>
              <a:spcAft>
                <a:spcPts val="0"/>
              </a:spcAft>
              <a:buClr>
                <a:schemeClr val="lt1"/>
              </a:buClr>
              <a:buSzPts val="3600"/>
              <a:buNone/>
              <a:defRPr sz="3600">
                <a:solidFill>
                  <a:schemeClr val="lt1"/>
                </a:solidFill>
              </a:defRPr>
            </a:lvl8pPr>
            <a:lvl9pPr lvl="8" rtl="0" algn="ctr">
              <a:spcBef>
                <a:spcPts val="0"/>
              </a:spcBef>
              <a:spcAft>
                <a:spcPts val="0"/>
              </a:spcAft>
              <a:buClr>
                <a:schemeClr val="lt1"/>
              </a:buClr>
              <a:buSzPts val="3600"/>
              <a:buNone/>
              <a:defRPr sz="3600">
                <a:solidFill>
                  <a:schemeClr val="lt1"/>
                </a:solidFill>
              </a:defRPr>
            </a:lvl9pPr>
          </a:lstStyle>
          <a:p/>
        </p:txBody>
      </p:sp>
      <p:sp>
        <p:nvSpPr>
          <p:cNvPr id="752" name="Google Shape;752;p41"/>
          <p:cNvSpPr txBox="1"/>
          <p:nvPr>
            <p:ph hasCustomPrompt="1" idx="2" type="title"/>
          </p:nvPr>
        </p:nvSpPr>
        <p:spPr>
          <a:xfrm>
            <a:off x="3856200" y="3020963"/>
            <a:ext cx="1431600" cy="897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7200"/>
              <a:buNone/>
              <a:defRPr sz="7200">
                <a:solidFill>
                  <a:schemeClr val="accent1"/>
                </a:solidFill>
              </a:defRPr>
            </a:lvl1pPr>
            <a:lvl2pPr lvl="1" rtl="0" algn="ctr">
              <a:spcBef>
                <a:spcPts val="0"/>
              </a:spcBef>
              <a:spcAft>
                <a:spcPts val="0"/>
              </a:spcAft>
              <a:buClr>
                <a:schemeClr val="lt1"/>
              </a:buClr>
              <a:buSzPts val="7200"/>
              <a:buNone/>
              <a:defRPr sz="7200">
                <a:solidFill>
                  <a:schemeClr val="lt1"/>
                </a:solidFill>
              </a:defRPr>
            </a:lvl2pPr>
            <a:lvl3pPr lvl="2" rtl="0" algn="ctr">
              <a:spcBef>
                <a:spcPts val="0"/>
              </a:spcBef>
              <a:spcAft>
                <a:spcPts val="0"/>
              </a:spcAft>
              <a:buClr>
                <a:schemeClr val="lt1"/>
              </a:buClr>
              <a:buSzPts val="7200"/>
              <a:buNone/>
              <a:defRPr sz="7200">
                <a:solidFill>
                  <a:schemeClr val="lt1"/>
                </a:solidFill>
              </a:defRPr>
            </a:lvl3pPr>
            <a:lvl4pPr lvl="3" rtl="0" algn="ctr">
              <a:spcBef>
                <a:spcPts val="0"/>
              </a:spcBef>
              <a:spcAft>
                <a:spcPts val="0"/>
              </a:spcAft>
              <a:buClr>
                <a:schemeClr val="lt1"/>
              </a:buClr>
              <a:buSzPts val="7200"/>
              <a:buNone/>
              <a:defRPr sz="7200">
                <a:solidFill>
                  <a:schemeClr val="lt1"/>
                </a:solidFill>
              </a:defRPr>
            </a:lvl4pPr>
            <a:lvl5pPr lvl="4" rtl="0" algn="ctr">
              <a:spcBef>
                <a:spcPts val="0"/>
              </a:spcBef>
              <a:spcAft>
                <a:spcPts val="0"/>
              </a:spcAft>
              <a:buClr>
                <a:schemeClr val="lt1"/>
              </a:buClr>
              <a:buSzPts val="7200"/>
              <a:buNone/>
              <a:defRPr sz="7200">
                <a:solidFill>
                  <a:schemeClr val="lt1"/>
                </a:solidFill>
              </a:defRPr>
            </a:lvl5pPr>
            <a:lvl6pPr lvl="5" rtl="0" algn="ctr">
              <a:spcBef>
                <a:spcPts val="0"/>
              </a:spcBef>
              <a:spcAft>
                <a:spcPts val="0"/>
              </a:spcAft>
              <a:buClr>
                <a:schemeClr val="lt1"/>
              </a:buClr>
              <a:buSzPts val="7200"/>
              <a:buNone/>
              <a:defRPr sz="7200">
                <a:solidFill>
                  <a:schemeClr val="lt1"/>
                </a:solidFill>
              </a:defRPr>
            </a:lvl6pPr>
            <a:lvl7pPr lvl="6" rtl="0" algn="ctr">
              <a:spcBef>
                <a:spcPts val="0"/>
              </a:spcBef>
              <a:spcAft>
                <a:spcPts val="0"/>
              </a:spcAft>
              <a:buClr>
                <a:schemeClr val="lt1"/>
              </a:buClr>
              <a:buSzPts val="7200"/>
              <a:buNone/>
              <a:defRPr sz="7200">
                <a:solidFill>
                  <a:schemeClr val="lt1"/>
                </a:solidFill>
              </a:defRPr>
            </a:lvl7pPr>
            <a:lvl8pPr lvl="7" rtl="0" algn="ctr">
              <a:spcBef>
                <a:spcPts val="0"/>
              </a:spcBef>
              <a:spcAft>
                <a:spcPts val="0"/>
              </a:spcAft>
              <a:buClr>
                <a:schemeClr val="lt1"/>
              </a:buClr>
              <a:buSzPts val="7200"/>
              <a:buNone/>
              <a:defRPr sz="7200">
                <a:solidFill>
                  <a:schemeClr val="lt1"/>
                </a:solidFill>
              </a:defRPr>
            </a:lvl8pPr>
            <a:lvl9pPr lvl="8" rtl="0" algn="ctr">
              <a:spcBef>
                <a:spcPts val="0"/>
              </a:spcBef>
              <a:spcAft>
                <a:spcPts val="0"/>
              </a:spcAft>
              <a:buClr>
                <a:schemeClr val="lt1"/>
              </a:buClr>
              <a:buSzPts val="7200"/>
              <a:buNone/>
              <a:defRPr sz="7200">
                <a:solidFill>
                  <a:schemeClr val="lt1"/>
                </a:solidFill>
              </a:defRPr>
            </a:lvl9pPr>
          </a:lstStyle>
          <a:p>
            <a:r>
              <a:t>xx%</a:t>
            </a:r>
          </a:p>
        </p:txBody>
      </p:sp>
      <p:sp>
        <p:nvSpPr>
          <p:cNvPr id="753" name="Google Shape;753;p41"/>
          <p:cNvSpPr txBox="1"/>
          <p:nvPr>
            <p:ph idx="1" type="subTitle"/>
          </p:nvPr>
        </p:nvSpPr>
        <p:spPr>
          <a:xfrm>
            <a:off x="2626500" y="1691150"/>
            <a:ext cx="3891000" cy="60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a:solidFill>
                  <a:schemeClr val="lt1"/>
                </a:solidFill>
              </a:defRPr>
            </a:lvl1pPr>
            <a:lvl2pPr lvl="1" rtl="0" algn="ctr">
              <a:lnSpc>
                <a:spcPct val="100000"/>
              </a:lnSpc>
              <a:spcBef>
                <a:spcPts val="0"/>
              </a:spcBef>
              <a:spcAft>
                <a:spcPts val="0"/>
              </a:spcAft>
              <a:buClr>
                <a:schemeClr val="lt1"/>
              </a:buClr>
              <a:buSzPts val="1800"/>
              <a:buNone/>
              <a:defRPr sz="1800">
                <a:solidFill>
                  <a:schemeClr val="lt1"/>
                </a:solidFill>
              </a:defRPr>
            </a:lvl2pPr>
            <a:lvl3pPr lvl="2" rtl="0" algn="ctr">
              <a:lnSpc>
                <a:spcPct val="100000"/>
              </a:lnSpc>
              <a:spcBef>
                <a:spcPts val="0"/>
              </a:spcBef>
              <a:spcAft>
                <a:spcPts val="0"/>
              </a:spcAft>
              <a:buClr>
                <a:schemeClr val="lt1"/>
              </a:buClr>
              <a:buSzPts val="1800"/>
              <a:buNone/>
              <a:defRPr sz="1800">
                <a:solidFill>
                  <a:schemeClr val="lt1"/>
                </a:solidFill>
              </a:defRPr>
            </a:lvl3pPr>
            <a:lvl4pPr lvl="3" rtl="0" algn="ctr">
              <a:lnSpc>
                <a:spcPct val="100000"/>
              </a:lnSpc>
              <a:spcBef>
                <a:spcPts val="0"/>
              </a:spcBef>
              <a:spcAft>
                <a:spcPts val="0"/>
              </a:spcAft>
              <a:buClr>
                <a:schemeClr val="lt1"/>
              </a:buClr>
              <a:buSzPts val="1800"/>
              <a:buNone/>
              <a:defRPr sz="1800">
                <a:solidFill>
                  <a:schemeClr val="lt1"/>
                </a:solidFill>
              </a:defRPr>
            </a:lvl4pPr>
            <a:lvl5pPr lvl="4" rtl="0" algn="ctr">
              <a:lnSpc>
                <a:spcPct val="100000"/>
              </a:lnSpc>
              <a:spcBef>
                <a:spcPts val="0"/>
              </a:spcBef>
              <a:spcAft>
                <a:spcPts val="0"/>
              </a:spcAft>
              <a:buClr>
                <a:schemeClr val="lt1"/>
              </a:buClr>
              <a:buSzPts val="1800"/>
              <a:buNone/>
              <a:defRPr sz="1800">
                <a:solidFill>
                  <a:schemeClr val="lt1"/>
                </a:solidFill>
              </a:defRPr>
            </a:lvl5pPr>
            <a:lvl6pPr lvl="5" rtl="0" algn="ctr">
              <a:lnSpc>
                <a:spcPct val="100000"/>
              </a:lnSpc>
              <a:spcBef>
                <a:spcPts val="0"/>
              </a:spcBef>
              <a:spcAft>
                <a:spcPts val="0"/>
              </a:spcAft>
              <a:buClr>
                <a:schemeClr val="lt1"/>
              </a:buClr>
              <a:buSzPts val="1800"/>
              <a:buNone/>
              <a:defRPr sz="1800">
                <a:solidFill>
                  <a:schemeClr val="lt1"/>
                </a:solidFill>
              </a:defRPr>
            </a:lvl6pPr>
            <a:lvl7pPr lvl="6" rtl="0" algn="ctr">
              <a:lnSpc>
                <a:spcPct val="100000"/>
              </a:lnSpc>
              <a:spcBef>
                <a:spcPts val="0"/>
              </a:spcBef>
              <a:spcAft>
                <a:spcPts val="0"/>
              </a:spcAft>
              <a:buClr>
                <a:schemeClr val="lt1"/>
              </a:buClr>
              <a:buSzPts val="1800"/>
              <a:buNone/>
              <a:defRPr sz="1800">
                <a:solidFill>
                  <a:schemeClr val="lt1"/>
                </a:solidFill>
              </a:defRPr>
            </a:lvl7pPr>
            <a:lvl8pPr lvl="7" rtl="0" algn="ctr">
              <a:lnSpc>
                <a:spcPct val="100000"/>
              </a:lnSpc>
              <a:spcBef>
                <a:spcPts val="0"/>
              </a:spcBef>
              <a:spcAft>
                <a:spcPts val="0"/>
              </a:spcAft>
              <a:buClr>
                <a:schemeClr val="lt1"/>
              </a:buClr>
              <a:buSzPts val="1800"/>
              <a:buNone/>
              <a:defRPr sz="1800">
                <a:solidFill>
                  <a:schemeClr val="lt1"/>
                </a:solidFill>
              </a:defRPr>
            </a:lvl8pPr>
            <a:lvl9pPr lvl="8" rtl="0" algn="ctr">
              <a:lnSpc>
                <a:spcPct val="100000"/>
              </a:lnSpc>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1">
  <p:cSld name="CUSTOM_7">
    <p:spTree>
      <p:nvGrpSpPr>
        <p:cNvPr id="754" name="Shape 754"/>
        <p:cNvGrpSpPr/>
        <p:nvPr/>
      </p:nvGrpSpPr>
      <p:grpSpPr>
        <a:xfrm>
          <a:off x="0" y="0"/>
          <a:ext cx="0" cy="0"/>
          <a:chOff x="0" y="0"/>
          <a:chExt cx="0" cy="0"/>
        </a:xfrm>
      </p:grpSpPr>
      <p:sp>
        <p:nvSpPr>
          <p:cNvPr id="755" name="Google Shape;755;p42"/>
          <p:cNvSpPr txBox="1"/>
          <p:nvPr>
            <p:ph type="title"/>
          </p:nvPr>
        </p:nvSpPr>
        <p:spPr>
          <a:xfrm>
            <a:off x="4781200" y="2057100"/>
            <a:ext cx="3441900" cy="1284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4"/>
              </a:buClr>
              <a:buSzPts val="3000"/>
              <a:buNone/>
              <a:defRPr>
                <a:solidFill>
                  <a:schemeClr val="lt1"/>
                </a:solidFill>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pic>
        <p:nvPicPr>
          <p:cNvPr id="756" name="Google Shape;756;p42"/>
          <p:cNvPicPr preferRelativeResize="0"/>
          <p:nvPr/>
        </p:nvPicPr>
        <p:blipFill>
          <a:blip r:embed="rId2">
            <a:alphaModFix/>
          </a:blip>
          <a:stretch>
            <a:fillRect/>
          </a:stretch>
        </p:blipFill>
        <p:spPr>
          <a:xfrm rot="-5400024">
            <a:off x="7438598" y="-1123387"/>
            <a:ext cx="2736902" cy="2736898"/>
          </a:xfrm>
          <a:prstGeom prst="rect">
            <a:avLst/>
          </a:prstGeom>
          <a:noFill/>
          <a:ln>
            <a:noFill/>
          </a:ln>
        </p:spPr>
      </p:pic>
      <p:sp>
        <p:nvSpPr>
          <p:cNvPr id="757" name="Google Shape;757;p42"/>
          <p:cNvSpPr/>
          <p:nvPr/>
        </p:nvSpPr>
        <p:spPr>
          <a:xfrm>
            <a:off x="7288472" y="61478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2"/>
          <p:cNvSpPr/>
          <p:nvPr/>
        </p:nvSpPr>
        <p:spPr>
          <a:xfrm>
            <a:off x="8751647" y="2465257"/>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2"/>
          <p:cNvSpPr/>
          <p:nvPr/>
        </p:nvSpPr>
        <p:spPr>
          <a:xfrm>
            <a:off x="8256472" y="457043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2"/>
          <p:cNvSpPr/>
          <p:nvPr/>
        </p:nvSpPr>
        <p:spPr>
          <a:xfrm>
            <a:off x="6109572" y="435743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61" name="Google Shape;761;p42"/>
          <p:cNvPicPr preferRelativeResize="0"/>
          <p:nvPr/>
        </p:nvPicPr>
        <p:blipFill>
          <a:blip r:embed="rId2">
            <a:alphaModFix/>
          </a:blip>
          <a:stretch>
            <a:fillRect/>
          </a:stretch>
        </p:blipFill>
        <p:spPr>
          <a:xfrm rot="5399969">
            <a:off x="5722287" y="238067"/>
            <a:ext cx="1284000" cy="1283989"/>
          </a:xfrm>
          <a:prstGeom prst="rect">
            <a:avLst/>
          </a:prstGeom>
          <a:noFill/>
          <a:ln>
            <a:noFill/>
          </a:ln>
        </p:spPr>
      </p:pic>
      <p:sp>
        <p:nvSpPr>
          <p:cNvPr id="762" name="Google Shape;762;p42"/>
          <p:cNvSpPr/>
          <p:nvPr/>
        </p:nvSpPr>
        <p:spPr>
          <a:xfrm>
            <a:off x="4643322" y="728507"/>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1">
  <p:cSld name="CUSTOM_4">
    <p:spTree>
      <p:nvGrpSpPr>
        <p:cNvPr id="763" name="Shape 763"/>
        <p:cNvGrpSpPr/>
        <p:nvPr/>
      </p:nvGrpSpPr>
      <p:grpSpPr>
        <a:xfrm>
          <a:off x="0" y="0"/>
          <a:ext cx="0" cy="0"/>
          <a:chOff x="0" y="0"/>
          <a:chExt cx="0" cy="0"/>
        </a:xfrm>
      </p:grpSpPr>
      <p:sp>
        <p:nvSpPr>
          <p:cNvPr id="764" name="Google Shape;764;p43"/>
          <p:cNvSpPr txBox="1"/>
          <p:nvPr>
            <p:ph type="title"/>
          </p:nvPr>
        </p:nvSpPr>
        <p:spPr>
          <a:xfrm>
            <a:off x="4965550" y="1548613"/>
            <a:ext cx="3333000" cy="629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65" name="Google Shape;765;p43"/>
          <p:cNvSpPr txBox="1"/>
          <p:nvPr>
            <p:ph idx="1" type="subTitle"/>
          </p:nvPr>
        </p:nvSpPr>
        <p:spPr>
          <a:xfrm>
            <a:off x="4965625" y="2365213"/>
            <a:ext cx="3333000" cy="151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pic>
        <p:nvPicPr>
          <p:cNvPr id="766" name="Google Shape;766;p43"/>
          <p:cNvPicPr preferRelativeResize="0"/>
          <p:nvPr/>
        </p:nvPicPr>
        <p:blipFill>
          <a:blip r:embed="rId2">
            <a:alphaModFix/>
          </a:blip>
          <a:stretch>
            <a:fillRect/>
          </a:stretch>
        </p:blipFill>
        <p:spPr>
          <a:xfrm rot="-8100008">
            <a:off x="6267680" y="-1703157"/>
            <a:ext cx="4578989" cy="4578968"/>
          </a:xfrm>
          <a:prstGeom prst="rect">
            <a:avLst/>
          </a:prstGeom>
          <a:noFill/>
          <a:ln>
            <a:noFill/>
          </a:ln>
        </p:spPr>
      </p:pic>
      <p:pic>
        <p:nvPicPr>
          <p:cNvPr id="767" name="Google Shape;767;p43"/>
          <p:cNvPicPr preferRelativeResize="0"/>
          <p:nvPr/>
        </p:nvPicPr>
        <p:blipFill>
          <a:blip r:embed="rId2">
            <a:alphaModFix/>
          </a:blip>
          <a:stretch>
            <a:fillRect/>
          </a:stretch>
        </p:blipFill>
        <p:spPr>
          <a:xfrm rot="8100007">
            <a:off x="5085067" y="3974876"/>
            <a:ext cx="1248141" cy="1248125"/>
          </a:xfrm>
          <a:prstGeom prst="rect">
            <a:avLst/>
          </a:prstGeom>
          <a:noFill/>
          <a:ln>
            <a:noFill/>
          </a:ln>
        </p:spPr>
      </p:pic>
      <p:pic>
        <p:nvPicPr>
          <p:cNvPr id="768" name="Google Shape;768;p43"/>
          <p:cNvPicPr preferRelativeResize="0"/>
          <p:nvPr/>
        </p:nvPicPr>
        <p:blipFill>
          <a:blip r:embed="rId2">
            <a:alphaModFix/>
          </a:blip>
          <a:stretch>
            <a:fillRect/>
          </a:stretch>
        </p:blipFill>
        <p:spPr>
          <a:xfrm rot="-6667766">
            <a:off x="7948445" y="3869265"/>
            <a:ext cx="1042685" cy="1042669"/>
          </a:xfrm>
          <a:prstGeom prst="rect">
            <a:avLst/>
          </a:prstGeom>
          <a:noFill/>
          <a:ln>
            <a:noFill/>
          </a:ln>
        </p:spPr>
      </p:pic>
      <p:sp>
        <p:nvSpPr>
          <p:cNvPr id="769" name="Google Shape;769;p43"/>
          <p:cNvSpPr/>
          <p:nvPr/>
        </p:nvSpPr>
        <p:spPr>
          <a:xfrm rot="10800000">
            <a:off x="6193327" y="9934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rot="10800000">
            <a:off x="8509952" y="290635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71" name="Google Shape;771;p43"/>
          <p:cNvPicPr preferRelativeResize="0"/>
          <p:nvPr/>
        </p:nvPicPr>
        <p:blipFill>
          <a:blip r:embed="rId2">
            <a:alphaModFix/>
          </a:blip>
          <a:stretch>
            <a:fillRect/>
          </a:stretch>
        </p:blipFill>
        <p:spPr>
          <a:xfrm rot="7771461">
            <a:off x="4790841" y="218842"/>
            <a:ext cx="1073420" cy="1073411"/>
          </a:xfrm>
          <a:prstGeom prst="rect">
            <a:avLst/>
          </a:prstGeom>
          <a:noFill/>
          <a:ln>
            <a:noFill/>
          </a:ln>
        </p:spPr>
      </p:pic>
      <p:sp>
        <p:nvSpPr>
          <p:cNvPr id="772" name="Google Shape;772;p43"/>
          <p:cNvSpPr/>
          <p:nvPr/>
        </p:nvSpPr>
        <p:spPr>
          <a:xfrm rot="10800000">
            <a:off x="7119002" y="44092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1">
  <p:cSld name="CUSTOM_5">
    <p:spTree>
      <p:nvGrpSpPr>
        <p:cNvPr id="773" name="Shape 773"/>
        <p:cNvGrpSpPr/>
        <p:nvPr/>
      </p:nvGrpSpPr>
      <p:grpSpPr>
        <a:xfrm>
          <a:off x="0" y="0"/>
          <a:ext cx="0" cy="0"/>
          <a:chOff x="0" y="0"/>
          <a:chExt cx="0" cy="0"/>
        </a:xfrm>
      </p:grpSpPr>
      <p:sp>
        <p:nvSpPr>
          <p:cNvPr id="774" name="Google Shape;774;p44"/>
          <p:cNvSpPr txBox="1"/>
          <p:nvPr>
            <p:ph hasCustomPrompt="1" type="title"/>
          </p:nvPr>
        </p:nvSpPr>
        <p:spPr>
          <a:xfrm>
            <a:off x="1306331" y="572000"/>
            <a:ext cx="2321700" cy="559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7200"/>
              <a:buChar char="+"/>
              <a:defRPr sz="3600">
                <a:solidFill>
                  <a:schemeClr val="lt1"/>
                </a:solidFill>
              </a:defRPr>
            </a:lvl1pPr>
            <a:lvl2pPr lvl="1" rtl="0" algn="ctr">
              <a:spcBef>
                <a:spcPts val="0"/>
              </a:spcBef>
              <a:spcAft>
                <a:spcPts val="0"/>
              </a:spcAft>
              <a:buSzPts val="12000"/>
              <a:buChar char="+"/>
              <a:defRPr sz="12000"/>
            </a:lvl2pPr>
            <a:lvl3pPr lvl="2" rtl="0" algn="ctr">
              <a:spcBef>
                <a:spcPts val="0"/>
              </a:spcBef>
              <a:spcAft>
                <a:spcPts val="0"/>
              </a:spcAft>
              <a:buSzPts val="12000"/>
              <a:buChar char="+"/>
              <a:defRPr sz="12000"/>
            </a:lvl3pPr>
            <a:lvl4pPr lvl="3" rtl="0" algn="ctr">
              <a:spcBef>
                <a:spcPts val="0"/>
              </a:spcBef>
              <a:spcAft>
                <a:spcPts val="0"/>
              </a:spcAft>
              <a:buSzPts val="12000"/>
              <a:buChar char="+"/>
              <a:defRPr sz="12000"/>
            </a:lvl4pPr>
            <a:lvl5pPr lvl="4" rtl="0" algn="ctr">
              <a:spcBef>
                <a:spcPts val="0"/>
              </a:spcBef>
              <a:spcAft>
                <a:spcPts val="0"/>
              </a:spcAft>
              <a:buSzPts val="12000"/>
              <a:buChar char="+"/>
              <a:defRPr sz="12000"/>
            </a:lvl5pPr>
            <a:lvl6pPr lvl="5" rtl="0" algn="ctr">
              <a:spcBef>
                <a:spcPts val="0"/>
              </a:spcBef>
              <a:spcAft>
                <a:spcPts val="0"/>
              </a:spcAft>
              <a:buSzPts val="12000"/>
              <a:buChar char="+"/>
              <a:defRPr sz="12000"/>
            </a:lvl6pPr>
            <a:lvl7pPr lvl="6" rtl="0" algn="ctr">
              <a:spcBef>
                <a:spcPts val="0"/>
              </a:spcBef>
              <a:spcAft>
                <a:spcPts val="0"/>
              </a:spcAft>
              <a:buSzPts val="12000"/>
              <a:buChar char="+"/>
              <a:defRPr sz="12000"/>
            </a:lvl7pPr>
            <a:lvl8pPr lvl="7" rtl="0" algn="ctr">
              <a:spcBef>
                <a:spcPts val="0"/>
              </a:spcBef>
              <a:spcAft>
                <a:spcPts val="0"/>
              </a:spcAft>
              <a:buSzPts val="12000"/>
              <a:buChar char="+"/>
              <a:defRPr sz="12000"/>
            </a:lvl8pPr>
            <a:lvl9pPr lvl="8" rtl="0" algn="ctr">
              <a:spcBef>
                <a:spcPts val="0"/>
              </a:spcBef>
              <a:spcAft>
                <a:spcPts val="0"/>
              </a:spcAft>
              <a:buSzPts val="12000"/>
              <a:buChar char="+"/>
              <a:defRPr sz="12000"/>
            </a:lvl9pPr>
          </a:lstStyle>
          <a:p>
            <a:r>
              <a:t>xx%</a:t>
            </a:r>
          </a:p>
        </p:txBody>
      </p:sp>
      <p:sp>
        <p:nvSpPr>
          <p:cNvPr id="775" name="Google Shape;775;p44"/>
          <p:cNvSpPr txBox="1"/>
          <p:nvPr>
            <p:ph idx="1" type="subTitle"/>
          </p:nvPr>
        </p:nvSpPr>
        <p:spPr>
          <a:xfrm>
            <a:off x="1306300" y="1131875"/>
            <a:ext cx="2321700" cy="297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76" name="Google Shape;776;p44"/>
          <p:cNvSpPr txBox="1"/>
          <p:nvPr>
            <p:ph hasCustomPrompt="1" idx="2" type="title"/>
          </p:nvPr>
        </p:nvSpPr>
        <p:spPr>
          <a:xfrm>
            <a:off x="1306331" y="2018738"/>
            <a:ext cx="2321700" cy="73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7200"/>
              <a:buChar char="+"/>
              <a:defRPr sz="3600">
                <a:solidFill>
                  <a:schemeClr val="lt1"/>
                </a:solidFill>
              </a:defRPr>
            </a:lvl1pPr>
            <a:lvl2pPr lvl="1" rtl="0" algn="ctr">
              <a:spcBef>
                <a:spcPts val="0"/>
              </a:spcBef>
              <a:spcAft>
                <a:spcPts val="0"/>
              </a:spcAft>
              <a:buSzPts val="12000"/>
              <a:buChar char="+"/>
              <a:defRPr sz="12000"/>
            </a:lvl2pPr>
            <a:lvl3pPr lvl="2" rtl="0" algn="ctr">
              <a:spcBef>
                <a:spcPts val="0"/>
              </a:spcBef>
              <a:spcAft>
                <a:spcPts val="0"/>
              </a:spcAft>
              <a:buSzPts val="12000"/>
              <a:buChar char="+"/>
              <a:defRPr sz="12000"/>
            </a:lvl3pPr>
            <a:lvl4pPr lvl="3" rtl="0" algn="ctr">
              <a:spcBef>
                <a:spcPts val="0"/>
              </a:spcBef>
              <a:spcAft>
                <a:spcPts val="0"/>
              </a:spcAft>
              <a:buSzPts val="12000"/>
              <a:buChar char="+"/>
              <a:defRPr sz="12000"/>
            </a:lvl4pPr>
            <a:lvl5pPr lvl="4" rtl="0" algn="ctr">
              <a:spcBef>
                <a:spcPts val="0"/>
              </a:spcBef>
              <a:spcAft>
                <a:spcPts val="0"/>
              </a:spcAft>
              <a:buSzPts val="12000"/>
              <a:buChar char="+"/>
              <a:defRPr sz="12000"/>
            </a:lvl5pPr>
            <a:lvl6pPr lvl="5" rtl="0" algn="ctr">
              <a:spcBef>
                <a:spcPts val="0"/>
              </a:spcBef>
              <a:spcAft>
                <a:spcPts val="0"/>
              </a:spcAft>
              <a:buSzPts val="12000"/>
              <a:buChar char="+"/>
              <a:defRPr sz="12000"/>
            </a:lvl6pPr>
            <a:lvl7pPr lvl="6" rtl="0" algn="ctr">
              <a:spcBef>
                <a:spcPts val="0"/>
              </a:spcBef>
              <a:spcAft>
                <a:spcPts val="0"/>
              </a:spcAft>
              <a:buSzPts val="12000"/>
              <a:buChar char="+"/>
              <a:defRPr sz="12000"/>
            </a:lvl7pPr>
            <a:lvl8pPr lvl="7" rtl="0" algn="ctr">
              <a:spcBef>
                <a:spcPts val="0"/>
              </a:spcBef>
              <a:spcAft>
                <a:spcPts val="0"/>
              </a:spcAft>
              <a:buSzPts val="12000"/>
              <a:buChar char="+"/>
              <a:defRPr sz="12000"/>
            </a:lvl8pPr>
            <a:lvl9pPr lvl="8" rtl="0" algn="ctr">
              <a:spcBef>
                <a:spcPts val="0"/>
              </a:spcBef>
              <a:spcAft>
                <a:spcPts val="0"/>
              </a:spcAft>
              <a:buSzPts val="12000"/>
              <a:buChar char="+"/>
              <a:defRPr sz="12000"/>
            </a:lvl9pPr>
          </a:lstStyle>
          <a:p>
            <a:r>
              <a:t>xx%</a:t>
            </a:r>
          </a:p>
        </p:txBody>
      </p:sp>
      <p:sp>
        <p:nvSpPr>
          <p:cNvPr id="777" name="Google Shape;777;p44"/>
          <p:cNvSpPr txBox="1"/>
          <p:nvPr>
            <p:ph idx="3" type="subTitle"/>
          </p:nvPr>
        </p:nvSpPr>
        <p:spPr>
          <a:xfrm>
            <a:off x="1306300" y="2752263"/>
            <a:ext cx="2321700" cy="297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78" name="Google Shape;778;p44"/>
          <p:cNvSpPr txBox="1"/>
          <p:nvPr>
            <p:ph hasCustomPrompt="1" idx="4" type="title"/>
          </p:nvPr>
        </p:nvSpPr>
        <p:spPr>
          <a:xfrm>
            <a:off x="1306331" y="3465600"/>
            <a:ext cx="2321700" cy="733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7200"/>
              <a:buChar char="+"/>
              <a:defRPr sz="3600">
                <a:solidFill>
                  <a:schemeClr val="lt1"/>
                </a:solidFill>
              </a:defRPr>
            </a:lvl1pPr>
            <a:lvl2pPr lvl="1" rtl="0" algn="ctr">
              <a:spcBef>
                <a:spcPts val="0"/>
              </a:spcBef>
              <a:spcAft>
                <a:spcPts val="0"/>
              </a:spcAft>
              <a:buSzPts val="12000"/>
              <a:buChar char="+"/>
              <a:defRPr sz="12000"/>
            </a:lvl2pPr>
            <a:lvl3pPr lvl="2" rtl="0" algn="ctr">
              <a:spcBef>
                <a:spcPts val="0"/>
              </a:spcBef>
              <a:spcAft>
                <a:spcPts val="0"/>
              </a:spcAft>
              <a:buSzPts val="12000"/>
              <a:buChar char="+"/>
              <a:defRPr sz="12000"/>
            </a:lvl3pPr>
            <a:lvl4pPr lvl="3" rtl="0" algn="ctr">
              <a:spcBef>
                <a:spcPts val="0"/>
              </a:spcBef>
              <a:spcAft>
                <a:spcPts val="0"/>
              </a:spcAft>
              <a:buSzPts val="12000"/>
              <a:buChar char="+"/>
              <a:defRPr sz="12000"/>
            </a:lvl4pPr>
            <a:lvl5pPr lvl="4" rtl="0" algn="ctr">
              <a:spcBef>
                <a:spcPts val="0"/>
              </a:spcBef>
              <a:spcAft>
                <a:spcPts val="0"/>
              </a:spcAft>
              <a:buSzPts val="12000"/>
              <a:buChar char="+"/>
              <a:defRPr sz="12000"/>
            </a:lvl5pPr>
            <a:lvl6pPr lvl="5" rtl="0" algn="ctr">
              <a:spcBef>
                <a:spcPts val="0"/>
              </a:spcBef>
              <a:spcAft>
                <a:spcPts val="0"/>
              </a:spcAft>
              <a:buSzPts val="12000"/>
              <a:buChar char="+"/>
              <a:defRPr sz="12000"/>
            </a:lvl6pPr>
            <a:lvl7pPr lvl="6" rtl="0" algn="ctr">
              <a:spcBef>
                <a:spcPts val="0"/>
              </a:spcBef>
              <a:spcAft>
                <a:spcPts val="0"/>
              </a:spcAft>
              <a:buSzPts val="12000"/>
              <a:buChar char="+"/>
              <a:defRPr sz="12000"/>
            </a:lvl7pPr>
            <a:lvl8pPr lvl="7" rtl="0" algn="ctr">
              <a:spcBef>
                <a:spcPts val="0"/>
              </a:spcBef>
              <a:spcAft>
                <a:spcPts val="0"/>
              </a:spcAft>
              <a:buSzPts val="12000"/>
              <a:buChar char="+"/>
              <a:defRPr sz="12000"/>
            </a:lvl8pPr>
            <a:lvl9pPr lvl="8" rtl="0" algn="ctr">
              <a:spcBef>
                <a:spcPts val="0"/>
              </a:spcBef>
              <a:spcAft>
                <a:spcPts val="0"/>
              </a:spcAft>
              <a:buSzPts val="12000"/>
              <a:buChar char="+"/>
              <a:defRPr sz="12000"/>
            </a:lvl9pPr>
          </a:lstStyle>
          <a:p>
            <a:r>
              <a:t>xx%</a:t>
            </a:r>
          </a:p>
        </p:txBody>
      </p:sp>
      <p:sp>
        <p:nvSpPr>
          <p:cNvPr id="779" name="Google Shape;779;p44"/>
          <p:cNvSpPr txBox="1"/>
          <p:nvPr>
            <p:ph idx="5" type="subTitle"/>
          </p:nvPr>
        </p:nvSpPr>
        <p:spPr>
          <a:xfrm>
            <a:off x="1306300" y="4199000"/>
            <a:ext cx="2321700" cy="297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lt1"/>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6">
    <p:spTree>
      <p:nvGrpSpPr>
        <p:cNvPr id="780" name="Shape 780"/>
        <p:cNvGrpSpPr/>
        <p:nvPr/>
      </p:nvGrpSpPr>
      <p:grpSpPr>
        <a:xfrm>
          <a:off x="0" y="0"/>
          <a:ext cx="0" cy="0"/>
          <a:chOff x="0" y="0"/>
          <a:chExt cx="0" cy="0"/>
        </a:xfrm>
      </p:grpSpPr>
      <p:pic>
        <p:nvPicPr>
          <p:cNvPr id="781" name="Google Shape;781;p45"/>
          <p:cNvPicPr preferRelativeResize="0"/>
          <p:nvPr/>
        </p:nvPicPr>
        <p:blipFill>
          <a:blip r:embed="rId2">
            <a:alphaModFix/>
          </a:blip>
          <a:stretch>
            <a:fillRect/>
          </a:stretch>
        </p:blipFill>
        <p:spPr>
          <a:xfrm rot="-5400024">
            <a:off x="-222401" y="-1124085"/>
            <a:ext cx="2736902" cy="2736898"/>
          </a:xfrm>
          <a:prstGeom prst="rect">
            <a:avLst/>
          </a:prstGeom>
          <a:noFill/>
          <a:ln>
            <a:noFill/>
          </a:ln>
        </p:spPr>
      </p:pic>
      <p:pic>
        <p:nvPicPr>
          <p:cNvPr id="782" name="Google Shape;782;p45"/>
          <p:cNvPicPr preferRelativeResize="0"/>
          <p:nvPr/>
        </p:nvPicPr>
        <p:blipFill>
          <a:blip r:embed="rId2">
            <a:alphaModFix/>
          </a:blip>
          <a:stretch>
            <a:fillRect/>
          </a:stretch>
        </p:blipFill>
        <p:spPr>
          <a:xfrm rot="9899970">
            <a:off x="7766497" y="330826"/>
            <a:ext cx="1489207" cy="1489223"/>
          </a:xfrm>
          <a:prstGeom prst="rect">
            <a:avLst/>
          </a:prstGeom>
          <a:noFill/>
          <a:ln>
            <a:noFill/>
          </a:ln>
        </p:spPr>
      </p:pic>
      <p:pic>
        <p:nvPicPr>
          <p:cNvPr id="783" name="Google Shape;783;p45"/>
          <p:cNvPicPr preferRelativeResize="0"/>
          <p:nvPr/>
        </p:nvPicPr>
        <p:blipFill>
          <a:blip r:embed="rId3">
            <a:alphaModFix/>
          </a:blip>
          <a:stretch>
            <a:fillRect/>
          </a:stretch>
        </p:blipFill>
        <p:spPr>
          <a:xfrm>
            <a:off x="1379000" y="4543325"/>
            <a:ext cx="1696198" cy="1696175"/>
          </a:xfrm>
          <a:prstGeom prst="rect">
            <a:avLst/>
          </a:prstGeom>
          <a:noFill/>
          <a:ln>
            <a:noFill/>
          </a:ln>
        </p:spPr>
      </p:pic>
      <p:sp>
        <p:nvSpPr>
          <p:cNvPr id="784" name="Google Shape;784;p45"/>
          <p:cNvSpPr/>
          <p:nvPr/>
        </p:nvSpPr>
        <p:spPr>
          <a:xfrm rot="10800000">
            <a:off x="4255552" y="3579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5"/>
          <p:cNvSpPr/>
          <p:nvPr/>
        </p:nvSpPr>
        <p:spPr>
          <a:xfrm rot="10800000">
            <a:off x="318940" y="12718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5"/>
          <p:cNvSpPr/>
          <p:nvPr/>
        </p:nvSpPr>
        <p:spPr>
          <a:xfrm rot="10800000">
            <a:off x="3157215" y="46912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5"/>
          <p:cNvSpPr/>
          <p:nvPr/>
        </p:nvSpPr>
        <p:spPr>
          <a:xfrm rot="10800000">
            <a:off x="7684265" y="35798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5"/>
          <p:cNvSpPr/>
          <p:nvPr/>
        </p:nvSpPr>
        <p:spPr>
          <a:xfrm rot="10800000">
            <a:off x="79265" y="2724159"/>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5"/>
          <p:cNvSpPr/>
          <p:nvPr/>
        </p:nvSpPr>
        <p:spPr>
          <a:xfrm rot="10800000">
            <a:off x="8161065" y="4543334"/>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5"/>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6_1">
    <p:spTree>
      <p:nvGrpSpPr>
        <p:cNvPr id="791" name="Shape 791"/>
        <p:cNvGrpSpPr/>
        <p:nvPr/>
      </p:nvGrpSpPr>
      <p:grpSpPr>
        <a:xfrm>
          <a:off x="0" y="0"/>
          <a:ext cx="0" cy="0"/>
          <a:chOff x="0" y="0"/>
          <a:chExt cx="0" cy="0"/>
        </a:xfrm>
      </p:grpSpPr>
      <p:pic>
        <p:nvPicPr>
          <p:cNvPr id="792" name="Google Shape;792;p46"/>
          <p:cNvPicPr preferRelativeResize="0"/>
          <p:nvPr/>
        </p:nvPicPr>
        <p:blipFill>
          <a:blip r:embed="rId2">
            <a:alphaModFix/>
          </a:blip>
          <a:stretch>
            <a:fillRect/>
          </a:stretch>
        </p:blipFill>
        <p:spPr>
          <a:xfrm rot="952217">
            <a:off x="-233325" y="1624148"/>
            <a:ext cx="2445247" cy="2445248"/>
          </a:xfrm>
          <a:prstGeom prst="rect">
            <a:avLst/>
          </a:prstGeom>
          <a:noFill/>
          <a:ln>
            <a:noFill/>
          </a:ln>
        </p:spPr>
      </p:pic>
      <p:sp>
        <p:nvSpPr>
          <p:cNvPr id="793" name="Google Shape;793;p46"/>
          <p:cNvSpPr/>
          <p:nvPr/>
        </p:nvSpPr>
        <p:spPr>
          <a:xfrm rot="10800000">
            <a:off x="930702" y="10233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94" name="Google Shape;794;p46"/>
          <p:cNvPicPr preferRelativeResize="0"/>
          <p:nvPr/>
        </p:nvPicPr>
        <p:blipFill>
          <a:blip r:embed="rId2">
            <a:alphaModFix/>
          </a:blip>
          <a:stretch>
            <a:fillRect/>
          </a:stretch>
        </p:blipFill>
        <p:spPr>
          <a:xfrm rot="8756657">
            <a:off x="7505605" y="712436"/>
            <a:ext cx="1843613" cy="1843602"/>
          </a:xfrm>
          <a:prstGeom prst="rect">
            <a:avLst/>
          </a:prstGeom>
          <a:noFill/>
          <a:ln>
            <a:noFill/>
          </a:ln>
        </p:spPr>
      </p:pic>
      <p:sp>
        <p:nvSpPr>
          <p:cNvPr id="795" name="Google Shape;795;p46"/>
          <p:cNvSpPr/>
          <p:nvPr/>
        </p:nvSpPr>
        <p:spPr>
          <a:xfrm rot="10800000">
            <a:off x="7799940" y="292602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96" name="Google Shape;796;p46"/>
          <p:cNvPicPr preferRelativeResize="0"/>
          <p:nvPr/>
        </p:nvPicPr>
        <p:blipFill>
          <a:blip r:embed="rId2">
            <a:alphaModFix/>
          </a:blip>
          <a:stretch>
            <a:fillRect/>
          </a:stretch>
        </p:blipFill>
        <p:spPr>
          <a:xfrm rot="-6555078">
            <a:off x="3922483" y="-824211"/>
            <a:ext cx="1444801" cy="1444796"/>
          </a:xfrm>
          <a:prstGeom prst="rect">
            <a:avLst/>
          </a:prstGeom>
          <a:noFill/>
          <a:ln>
            <a:noFill/>
          </a:ln>
        </p:spPr>
      </p:pic>
      <p:pic>
        <p:nvPicPr>
          <p:cNvPr id="797" name="Google Shape;797;p46"/>
          <p:cNvPicPr preferRelativeResize="0"/>
          <p:nvPr/>
        </p:nvPicPr>
        <p:blipFill>
          <a:blip r:embed="rId2">
            <a:alphaModFix/>
          </a:blip>
          <a:stretch>
            <a:fillRect/>
          </a:stretch>
        </p:blipFill>
        <p:spPr>
          <a:xfrm rot="-6555078">
            <a:off x="7580408" y="3594414"/>
            <a:ext cx="1444801" cy="1444796"/>
          </a:xfrm>
          <a:prstGeom prst="rect">
            <a:avLst/>
          </a:prstGeom>
          <a:noFill/>
          <a:ln>
            <a:noFill/>
          </a:ln>
        </p:spPr>
      </p:pic>
      <p:sp>
        <p:nvSpPr>
          <p:cNvPr id="798" name="Google Shape;798;p46"/>
          <p:cNvSpPr/>
          <p:nvPr/>
        </p:nvSpPr>
        <p:spPr>
          <a:xfrm rot="10800000">
            <a:off x="1058427" y="44294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rot="10800000">
            <a:off x="2327702" y="16142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rot="10800000">
            <a:off x="7231302" y="3542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6_1_1">
    <p:spTree>
      <p:nvGrpSpPr>
        <p:cNvPr id="802" name="Shape 802"/>
        <p:cNvGrpSpPr/>
        <p:nvPr/>
      </p:nvGrpSpPr>
      <p:grpSpPr>
        <a:xfrm>
          <a:off x="0" y="0"/>
          <a:ext cx="0" cy="0"/>
          <a:chOff x="0" y="0"/>
          <a:chExt cx="0" cy="0"/>
        </a:xfrm>
      </p:grpSpPr>
      <p:sp>
        <p:nvSpPr>
          <p:cNvPr id="803" name="Google Shape;803;p47"/>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804" name="Google Shape;804;p47"/>
          <p:cNvPicPr preferRelativeResize="0"/>
          <p:nvPr/>
        </p:nvPicPr>
        <p:blipFill>
          <a:blip r:embed="rId2">
            <a:alphaModFix/>
          </a:blip>
          <a:stretch>
            <a:fillRect/>
          </a:stretch>
        </p:blipFill>
        <p:spPr>
          <a:xfrm rot="952217">
            <a:off x="-918700" y="-1258302"/>
            <a:ext cx="2445247" cy="2445248"/>
          </a:xfrm>
          <a:prstGeom prst="rect">
            <a:avLst/>
          </a:prstGeom>
          <a:noFill/>
          <a:ln>
            <a:noFill/>
          </a:ln>
        </p:spPr>
      </p:pic>
      <p:pic>
        <p:nvPicPr>
          <p:cNvPr id="805" name="Google Shape;805;p47"/>
          <p:cNvPicPr preferRelativeResize="0"/>
          <p:nvPr/>
        </p:nvPicPr>
        <p:blipFill>
          <a:blip r:embed="rId2">
            <a:alphaModFix/>
          </a:blip>
          <a:stretch>
            <a:fillRect/>
          </a:stretch>
        </p:blipFill>
        <p:spPr>
          <a:xfrm rot="952217">
            <a:off x="7932800" y="2859473"/>
            <a:ext cx="2445247" cy="2445248"/>
          </a:xfrm>
          <a:prstGeom prst="rect">
            <a:avLst/>
          </a:prstGeom>
          <a:noFill/>
          <a:ln>
            <a:noFill/>
          </a:ln>
        </p:spPr>
      </p:pic>
      <p:pic>
        <p:nvPicPr>
          <p:cNvPr id="806" name="Google Shape;806;p47"/>
          <p:cNvPicPr preferRelativeResize="0"/>
          <p:nvPr/>
        </p:nvPicPr>
        <p:blipFill>
          <a:blip r:embed="rId2">
            <a:alphaModFix/>
          </a:blip>
          <a:stretch>
            <a:fillRect/>
          </a:stretch>
        </p:blipFill>
        <p:spPr>
          <a:xfrm rot="-1883025">
            <a:off x="-918700" y="3610824"/>
            <a:ext cx="2445247" cy="2445249"/>
          </a:xfrm>
          <a:prstGeom prst="rect">
            <a:avLst/>
          </a:prstGeom>
          <a:noFill/>
          <a:ln>
            <a:noFill/>
          </a:ln>
        </p:spPr>
      </p:pic>
      <p:pic>
        <p:nvPicPr>
          <p:cNvPr id="807" name="Google Shape;807;p47"/>
          <p:cNvPicPr preferRelativeResize="0"/>
          <p:nvPr/>
        </p:nvPicPr>
        <p:blipFill>
          <a:blip r:embed="rId2">
            <a:alphaModFix/>
          </a:blip>
          <a:stretch>
            <a:fillRect/>
          </a:stretch>
        </p:blipFill>
        <p:spPr>
          <a:xfrm rot="-3880794">
            <a:off x="7491045" y="86589"/>
            <a:ext cx="1493059" cy="1493066"/>
          </a:xfrm>
          <a:prstGeom prst="rect">
            <a:avLst/>
          </a:prstGeom>
          <a:noFill/>
          <a:ln>
            <a:noFill/>
          </a:ln>
        </p:spPr>
      </p:pic>
      <p:sp>
        <p:nvSpPr>
          <p:cNvPr id="808" name="Google Shape;808;p47"/>
          <p:cNvSpPr/>
          <p:nvPr/>
        </p:nvSpPr>
        <p:spPr>
          <a:xfrm rot="10800000">
            <a:off x="7405352" y="47023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7"/>
          <p:cNvSpPr/>
          <p:nvPr/>
        </p:nvSpPr>
        <p:spPr>
          <a:xfrm rot="10800000">
            <a:off x="1714202" y="456942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7"/>
          <p:cNvSpPr/>
          <p:nvPr/>
        </p:nvSpPr>
        <p:spPr>
          <a:xfrm>
            <a:off x="473177" y="102772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7"/>
          <p:cNvSpPr/>
          <p:nvPr/>
        </p:nvSpPr>
        <p:spPr>
          <a:xfrm>
            <a:off x="1703627" y="3977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7"/>
          <p:cNvSpPr/>
          <p:nvPr/>
        </p:nvSpPr>
        <p:spPr>
          <a:xfrm rot="10800000">
            <a:off x="6174902" y="1323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7"/>
          <p:cNvSpPr/>
          <p:nvPr/>
        </p:nvSpPr>
        <p:spPr>
          <a:xfrm rot="10800000">
            <a:off x="184077" y="312632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6_1_1_1">
    <p:spTree>
      <p:nvGrpSpPr>
        <p:cNvPr id="814" name="Shape 814"/>
        <p:cNvGrpSpPr/>
        <p:nvPr/>
      </p:nvGrpSpPr>
      <p:grpSpPr>
        <a:xfrm>
          <a:off x="0" y="0"/>
          <a:ext cx="0" cy="0"/>
          <a:chOff x="0" y="0"/>
          <a:chExt cx="0" cy="0"/>
        </a:xfrm>
      </p:grpSpPr>
      <p:sp>
        <p:nvSpPr>
          <p:cNvPr id="815" name="Google Shape;815;p48"/>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816" name="Google Shape;816;p48"/>
          <p:cNvPicPr preferRelativeResize="0"/>
          <p:nvPr/>
        </p:nvPicPr>
        <p:blipFill>
          <a:blip r:embed="rId2">
            <a:alphaModFix/>
          </a:blip>
          <a:stretch>
            <a:fillRect/>
          </a:stretch>
        </p:blipFill>
        <p:spPr>
          <a:xfrm rot="-5400021">
            <a:off x="7534540" y="371516"/>
            <a:ext cx="1246973" cy="1246943"/>
          </a:xfrm>
          <a:prstGeom prst="rect">
            <a:avLst/>
          </a:prstGeom>
          <a:noFill/>
          <a:ln>
            <a:noFill/>
          </a:ln>
        </p:spPr>
      </p:pic>
      <p:pic>
        <p:nvPicPr>
          <p:cNvPr id="817" name="Google Shape;817;p48"/>
          <p:cNvPicPr preferRelativeResize="0"/>
          <p:nvPr/>
        </p:nvPicPr>
        <p:blipFill>
          <a:blip r:embed="rId3">
            <a:alphaModFix/>
          </a:blip>
          <a:stretch>
            <a:fillRect/>
          </a:stretch>
        </p:blipFill>
        <p:spPr>
          <a:xfrm>
            <a:off x="150275" y="-1118375"/>
            <a:ext cx="2533800" cy="2533776"/>
          </a:xfrm>
          <a:prstGeom prst="rect">
            <a:avLst/>
          </a:prstGeom>
          <a:noFill/>
          <a:ln>
            <a:noFill/>
          </a:ln>
        </p:spPr>
      </p:pic>
      <p:pic>
        <p:nvPicPr>
          <p:cNvPr id="818" name="Google Shape;818;p48"/>
          <p:cNvPicPr preferRelativeResize="0"/>
          <p:nvPr/>
        </p:nvPicPr>
        <p:blipFill>
          <a:blip r:embed="rId2">
            <a:alphaModFix/>
          </a:blip>
          <a:stretch>
            <a:fillRect/>
          </a:stretch>
        </p:blipFill>
        <p:spPr>
          <a:xfrm rot="-5400027">
            <a:off x="728813" y="4181620"/>
            <a:ext cx="1955275" cy="1955237"/>
          </a:xfrm>
          <a:prstGeom prst="rect">
            <a:avLst/>
          </a:prstGeom>
          <a:noFill/>
          <a:ln>
            <a:noFill/>
          </a:ln>
        </p:spPr>
      </p:pic>
      <p:pic>
        <p:nvPicPr>
          <p:cNvPr id="819" name="Google Shape;819;p48"/>
          <p:cNvPicPr preferRelativeResize="0"/>
          <p:nvPr/>
        </p:nvPicPr>
        <p:blipFill>
          <a:blip r:embed="rId3">
            <a:alphaModFix/>
          </a:blip>
          <a:stretch>
            <a:fillRect/>
          </a:stretch>
        </p:blipFill>
        <p:spPr>
          <a:xfrm>
            <a:off x="6916429" y="3964000"/>
            <a:ext cx="1073496" cy="1073475"/>
          </a:xfrm>
          <a:prstGeom prst="rect">
            <a:avLst/>
          </a:prstGeom>
          <a:noFill/>
          <a:ln>
            <a:noFill/>
          </a:ln>
        </p:spPr>
      </p:pic>
      <p:sp>
        <p:nvSpPr>
          <p:cNvPr id="820" name="Google Shape;820;p48"/>
          <p:cNvSpPr/>
          <p:nvPr/>
        </p:nvSpPr>
        <p:spPr>
          <a:xfrm>
            <a:off x="360777" y="10744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8"/>
          <p:cNvSpPr/>
          <p:nvPr/>
        </p:nvSpPr>
        <p:spPr>
          <a:xfrm>
            <a:off x="412827" y="41815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8"/>
          <p:cNvSpPr/>
          <p:nvPr/>
        </p:nvSpPr>
        <p:spPr>
          <a:xfrm>
            <a:off x="6711377" y="3714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8"/>
          <p:cNvSpPr/>
          <p:nvPr/>
        </p:nvSpPr>
        <p:spPr>
          <a:xfrm>
            <a:off x="8354527" y="43448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8"/>
          <p:cNvSpPr/>
          <p:nvPr/>
        </p:nvSpPr>
        <p:spPr>
          <a:xfrm>
            <a:off x="4530502" y="44920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6_1_1_1_1">
    <p:spTree>
      <p:nvGrpSpPr>
        <p:cNvPr id="825" name="Shape 825"/>
        <p:cNvGrpSpPr/>
        <p:nvPr/>
      </p:nvGrpSpPr>
      <p:grpSpPr>
        <a:xfrm>
          <a:off x="0" y="0"/>
          <a:ext cx="0" cy="0"/>
          <a:chOff x="0" y="0"/>
          <a:chExt cx="0" cy="0"/>
        </a:xfrm>
      </p:grpSpPr>
      <p:pic>
        <p:nvPicPr>
          <p:cNvPr id="826" name="Google Shape;826;p49"/>
          <p:cNvPicPr preferRelativeResize="0"/>
          <p:nvPr/>
        </p:nvPicPr>
        <p:blipFill>
          <a:blip r:embed="rId2">
            <a:alphaModFix/>
          </a:blip>
          <a:stretch>
            <a:fillRect/>
          </a:stretch>
        </p:blipFill>
        <p:spPr>
          <a:xfrm rot="-5400024">
            <a:off x="-401715" y="987418"/>
            <a:ext cx="1659677" cy="1659638"/>
          </a:xfrm>
          <a:prstGeom prst="rect">
            <a:avLst/>
          </a:prstGeom>
          <a:noFill/>
          <a:ln>
            <a:noFill/>
          </a:ln>
        </p:spPr>
      </p:pic>
      <p:pic>
        <p:nvPicPr>
          <p:cNvPr id="827" name="Google Shape;827;p49"/>
          <p:cNvPicPr preferRelativeResize="0"/>
          <p:nvPr/>
        </p:nvPicPr>
        <p:blipFill>
          <a:blip r:embed="rId3">
            <a:alphaModFix/>
          </a:blip>
          <a:stretch>
            <a:fillRect/>
          </a:stretch>
        </p:blipFill>
        <p:spPr>
          <a:xfrm>
            <a:off x="7400275" y="306050"/>
            <a:ext cx="2928801" cy="2928801"/>
          </a:xfrm>
          <a:prstGeom prst="rect">
            <a:avLst/>
          </a:prstGeom>
          <a:noFill/>
          <a:ln>
            <a:noFill/>
          </a:ln>
        </p:spPr>
      </p:pic>
      <p:pic>
        <p:nvPicPr>
          <p:cNvPr id="828" name="Google Shape;828;p49"/>
          <p:cNvPicPr preferRelativeResize="0"/>
          <p:nvPr/>
        </p:nvPicPr>
        <p:blipFill>
          <a:blip r:embed="rId3">
            <a:alphaModFix/>
          </a:blip>
          <a:stretch>
            <a:fillRect/>
          </a:stretch>
        </p:blipFill>
        <p:spPr>
          <a:xfrm>
            <a:off x="4035254" y="4586500"/>
            <a:ext cx="1073496" cy="1073475"/>
          </a:xfrm>
          <a:prstGeom prst="rect">
            <a:avLst/>
          </a:prstGeom>
          <a:noFill/>
          <a:ln>
            <a:noFill/>
          </a:ln>
        </p:spPr>
      </p:pic>
      <p:sp>
        <p:nvSpPr>
          <p:cNvPr id="829" name="Google Shape;829;p49"/>
          <p:cNvSpPr/>
          <p:nvPr/>
        </p:nvSpPr>
        <p:spPr>
          <a:xfrm>
            <a:off x="971452" y="30604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9"/>
          <p:cNvSpPr/>
          <p:nvPr/>
        </p:nvSpPr>
        <p:spPr>
          <a:xfrm>
            <a:off x="404152" y="35618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9"/>
          <p:cNvSpPr/>
          <p:nvPr/>
        </p:nvSpPr>
        <p:spPr>
          <a:xfrm>
            <a:off x="7865227" y="2089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9"/>
          <p:cNvSpPr/>
          <p:nvPr/>
        </p:nvSpPr>
        <p:spPr>
          <a:xfrm>
            <a:off x="6957827" y="4715472"/>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9"/>
          <p:cNvSpPr/>
          <p:nvPr/>
        </p:nvSpPr>
        <p:spPr>
          <a:xfrm>
            <a:off x="2454827" y="47752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9"/>
          <p:cNvSpPr/>
          <p:nvPr/>
        </p:nvSpPr>
        <p:spPr>
          <a:xfrm>
            <a:off x="8430727" y="3561897"/>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9"/>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chemeClr val="lt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39" name="Shape 839"/>
        <p:cNvGrpSpPr/>
        <p:nvPr/>
      </p:nvGrpSpPr>
      <p:grpSpPr>
        <a:xfrm>
          <a:off x="0" y="0"/>
          <a:ext cx="0" cy="0"/>
          <a:chOff x="0" y="0"/>
          <a:chExt cx="0" cy="0"/>
        </a:xfrm>
      </p:grpSpPr>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4" name="Shape 114"/>
        <p:cNvGrpSpPr/>
        <p:nvPr/>
      </p:nvGrpSpPr>
      <p:grpSpPr>
        <a:xfrm>
          <a:off x="0" y="0"/>
          <a:ext cx="0" cy="0"/>
          <a:chOff x="0" y="0"/>
          <a:chExt cx="0" cy="0"/>
        </a:xfrm>
      </p:grpSpPr>
      <p:sp>
        <p:nvSpPr>
          <p:cNvPr id="115" name="Google Shape;115;p6"/>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116" name="Google Shape;116;p6"/>
          <p:cNvPicPr preferRelativeResize="0"/>
          <p:nvPr/>
        </p:nvPicPr>
        <p:blipFill>
          <a:blip r:embed="rId2">
            <a:alphaModFix/>
          </a:blip>
          <a:stretch>
            <a:fillRect/>
          </a:stretch>
        </p:blipFill>
        <p:spPr>
          <a:xfrm rot="-5400024">
            <a:off x="7507774" y="-1093510"/>
            <a:ext cx="2736902" cy="2736898"/>
          </a:xfrm>
          <a:prstGeom prst="rect">
            <a:avLst/>
          </a:prstGeom>
          <a:noFill/>
          <a:ln>
            <a:noFill/>
          </a:ln>
        </p:spPr>
      </p:pic>
      <p:grpSp>
        <p:nvGrpSpPr>
          <p:cNvPr id="117" name="Google Shape;117;p6"/>
          <p:cNvGrpSpPr/>
          <p:nvPr/>
        </p:nvGrpSpPr>
        <p:grpSpPr>
          <a:xfrm>
            <a:off x="7431925" y="145581"/>
            <a:ext cx="1541987" cy="4747481"/>
            <a:chOff x="7431925" y="145581"/>
            <a:chExt cx="1541987" cy="4747481"/>
          </a:xfrm>
        </p:grpSpPr>
        <p:sp>
          <p:nvSpPr>
            <p:cNvPr id="118" name="Google Shape;118;p6"/>
            <p:cNvSpPr/>
            <p:nvPr/>
          </p:nvSpPr>
          <p:spPr>
            <a:xfrm>
              <a:off x="8734222" y="145581"/>
              <a:ext cx="239690" cy="240731"/>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a:off x="8603208" y="4087430"/>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a:off x="8074378" y="465233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6"/>
            <p:cNvSpPr/>
            <p:nvPr/>
          </p:nvSpPr>
          <p:spPr>
            <a:xfrm>
              <a:off x="7431925" y="159395"/>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a:off x="8168072" y="94013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 name="Google Shape;124;p6"/>
          <p:cNvGrpSpPr/>
          <p:nvPr/>
        </p:nvGrpSpPr>
        <p:grpSpPr>
          <a:xfrm rot="10800000">
            <a:off x="384742" y="196781"/>
            <a:ext cx="841858" cy="4763192"/>
            <a:chOff x="8001040" y="78670"/>
            <a:chExt cx="841858" cy="4763192"/>
          </a:xfrm>
        </p:grpSpPr>
        <p:sp>
          <p:nvSpPr>
            <p:cNvPr id="125" name="Google Shape;125;p6"/>
            <p:cNvSpPr/>
            <p:nvPr/>
          </p:nvSpPr>
          <p:spPr>
            <a:xfrm>
              <a:off x="8603208" y="4087430"/>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a:off x="8001040" y="460113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a:off x="8545650" y="78670"/>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8" name="Google Shape;128;p6"/>
          <p:cNvPicPr preferRelativeResize="0"/>
          <p:nvPr/>
        </p:nvPicPr>
        <p:blipFill>
          <a:blip r:embed="rId3">
            <a:alphaModFix/>
          </a:blip>
          <a:stretch>
            <a:fillRect/>
          </a:stretch>
        </p:blipFill>
        <p:spPr>
          <a:xfrm>
            <a:off x="-901900" y="3447325"/>
            <a:ext cx="1696198" cy="1696175"/>
          </a:xfrm>
          <a:prstGeom prst="rect">
            <a:avLst/>
          </a:prstGeom>
          <a:noFill/>
          <a:ln>
            <a:noFill/>
          </a:ln>
        </p:spPr>
      </p:pic>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43" name="Shape 843"/>
        <p:cNvGrpSpPr/>
        <p:nvPr/>
      </p:nvGrpSpPr>
      <p:grpSpPr>
        <a:xfrm>
          <a:off x="0" y="0"/>
          <a:ext cx="0" cy="0"/>
          <a:chOff x="0" y="0"/>
          <a:chExt cx="0" cy="0"/>
        </a:xfrm>
      </p:grpSpPr>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9" name="Shape 129"/>
        <p:cNvGrpSpPr/>
        <p:nvPr/>
      </p:nvGrpSpPr>
      <p:grpSpPr>
        <a:xfrm>
          <a:off x="0" y="0"/>
          <a:ext cx="0" cy="0"/>
          <a:chOff x="0" y="0"/>
          <a:chExt cx="0" cy="0"/>
        </a:xfrm>
      </p:grpSpPr>
      <p:pic>
        <p:nvPicPr>
          <p:cNvPr id="130" name="Google Shape;130;p7"/>
          <p:cNvPicPr preferRelativeResize="0"/>
          <p:nvPr/>
        </p:nvPicPr>
        <p:blipFill>
          <a:blip r:embed="rId2">
            <a:alphaModFix/>
          </a:blip>
          <a:stretch>
            <a:fillRect/>
          </a:stretch>
        </p:blipFill>
        <p:spPr>
          <a:xfrm>
            <a:off x="8125200" y="-642850"/>
            <a:ext cx="1617225" cy="1617200"/>
          </a:xfrm>
          <a:prstGeom prst="rect">
            <a:avLst/>
          </a:prstGeom>
          <a:noFill/>
          <a:ln>
            <a:noFill/>
          </a:ln>
        </p:spPr>
      </p:pic>
      <p:sp>
        <p:nvSpPr>
          <p:cNvPr id="131" name="Google Shape;131;p7"/>
          <p:cNvSpPr txBox="1"/>
          <p:nvPr>
            <p:ph type="title"/>
          </p:nvPr>
        </p:nvSpPr>
        <p:spPr>
          <a:xfrm>
            <a:off x="591950" y="54885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solidFill>
                  <a:srgbClr val="FFF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32" name="Google Shape;132;p7"/>
          <p:cNvSpPr txBox="1"/>
          <p:nvPr>
            <p:ph idx="1" type="subTitle"/>
          </p:nvPr>
        </p:nvSpPr>
        <p:spPr>
          <a:xfrm>
            <a:off x="614000" y="1824000"/>
            <a:ext cx="3584400" cy="149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pic>
        <p:nvPicPr>
          <p:cNvPr id="133" name="Google Shape;133;p7"/>
          <p:cNvPicPr preferRelativeResize="0"/>
          <p:nvPr/>
        </p:nvPicPr>
        <p:blipFill>
          <a:blip r:embed="rId2">
            <a:alphaModFix/>
          </a:blip>
          <a:stretch>
            <a:fillRect/>
          </a:stretch>
        </p:blipFill>
        <p:spPr>
          <a:xfrm>
            <a:off x="2761050" y="4042925"/>
            <a:ext cx="2042699" cy="2042674"/>
          </a:xfrm>
          <a:prstGeom prst="rect">
            <a:avLst/>
          </a:prstGeom>
          <a:noFill/>
          <a:ln>
            <a:noFill/>
          </a:ln>
        </p:spPr>
      </p:pic>
      <p:grpSp>
        <p:nvGrpSpPr>
          <p:cNvPr id="134" name="Google Shape;134;p7"/>
          <p:cNvGrpSpPr/>
          <p:nvPr/>
        </p:nvGrpSpPr>
        <p:grpSpPr>
          <a:xfrm>
            <a:off x="2255106" y="901383"/>
            <a:ext cx="6440103" cy="3883755"/>
            <a:chOff x="2255106" y="901383"/>
            <a:chExt cx="6440103" cy="3883755"/>
          </a:xfrm>
        </p:grpSpPr>
        <p:grpSp>
          <p:nvGrpSpPr>
            <p:cNvPr id="135" name="Google Shape;135;p7"/>
            <p:cNvGrpSpPr/>
            <p:nvPr/>
          </p:nvGrpSpPr>
          <p:grpSpPr>
            <a:xfrm rot="10800000">
              <a:off x="4250306" y="901383"/>
              <a:ext cx="4444903" cy="3883755"/>
              <a:chOff x="4201166" y="430808"/>
              <a:chExt cx="4444903" cy="3883755"/>
            </a:xfrm>
          </p:grpSpPr>
          <p:sp>
            <p:nvSpPr>
              <p:cNvPr id="136" name="Google Shape;136;p7"/>
              <p:cNvSpPr/>
              <p:nvPr/>
            </p:nvSpPr>
            <p:spPr>
              <a:xfrm>
                <a:off x="4261788" y="551077"/>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a:off x="84063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p:nvPr/>
            </p:nvSpPr>
            <p:spPr>
              <a:xfrm>
                <a:off x="8053983" y="35140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7"/>
              <p:cNvSpPr/>
              <p:nvPr/>
            </p:nvSpPr>
            <p:spPr>
              <a:xfrm>
                <a:off x="4853030" y="861593"/>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7"/>
              <p:cNvSpPr/>
              <p:nvPr/>
            </p:nvSpPr>
            <p:spPr>
              <a:xfrm>
                <a:off x="4201166" y="41014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7"/>
              <p:cNvSpPr/>
              <p:nvPr/>
            </p:nvSpPr>
            <p:spPr>
              <a:xfrm>
                <a:off x="6641637" y="43080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 name="Google Shape;142;p7"/>
            <p:cNvSpPr/>
            <p:nvPr/>
          </p:nvSpPr>
          <p:spPr>
            <a:xfrm rot="10800000">
              <a:off x="2255106" y="4120828"/>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4"/>
        </a:solidFill>
      </p:bgPr>
    </p:bg>
    <p:spTree>
      <p:nvGrpSpPr>
        <p:cNvPr id="143" name="Shape 143"/>
        <p:cNvGrpSpPr/>
        <p:nvPr/>
      </p:nvGrpSpPr>
      <p:grpSpPr>
        <a:xfrm>
          <a:off x="0" y="0"/>
          <a:ext cx="0" cy="0"/>
          <a:chOff x="0" y="0"/>
          <a:chExt cx="0" cy="0"/>
        </a:xfrm>
      </p:grpSpPr>
      <p:sp>
        <p:nvSpPr>
          <p:cNvPr id="144" name="Google Shape;144;p8"/>
          <p:cNvSpPr/>
          <p:nvPr/>
        </p:nvSpPr>
        <p:spPr>
          <a:xfrm>
            <a:off x="0" y="0"/>
            <a:ext cx="9144000" cy="5143500"/>
          </a:xfrm>
          <a:prstGeom prst="rect">
            <a:avLst/>
          </a:prstGeom>
          <a:solidFill>
            <a:srgbClr val="375000">
              <a:alpha val="66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5" name="Google Shape;145;p8"/>
          <p:cNvPicPr preferRelativeResize="0"/>
          <p:nvPr/>
        </p:nvPicPr>
        <p:blipFill>
          <a:blip r:embed="rId2">
            <a:alphaModFix/>
          </a:blip>
          <a:stretch>
            <a:fillRect/>
          </a:stretch>
        </p:blipFill>
        <p:spPr>
          <a:xfrm>
            <a:off x="-1086177" y="2641800"/>
            <a:ext cx="2657099" cy="2657075"/>
          </a:xfrm>
          <a:prstGeom prst="rect">
            <a:avLst/>
          </a:prstGeom>
          <a:noFill/>
          <a:ln>
            <a:noFill/>
          </a:ln>
        </p:spPr>
      </p:pic>
      <p:grpSp>
        <p:nvGrpSpPr>
          <p:cNvPr id="146" name="Google Shape;146;p8"/>
          <p:cNvGrpSpPr/>
          <p:nvPr/>
        </p:nvGrpSpPr>
        <p:grpSpPr>
          <a:xfrm rot="10800000">
            <a:off x="-306319" y="1681884"/>
            <a:ext cx="2908581" cy="3323928"/>
            <a:chOff x="5889888" y="430808"/>
            <a:chExt cx="2908581" cy="3323928"/>
          </a:xfrm>
        </p:grpSpPr>
        <p:sp>
          <p:nvSpPr>
            <p:cNvPr id="147" name="Google Shape;147;p8"/>
            <p:cNvSpPr/>
            <p:nvPr/>
          </p:nvSpPr>
          <p:spPr>
            <a:xfrm>
              <a:off x="5889888" y="83780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a:off x="8434983" y="35140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6481130" y="114831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7686391" y="28692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a:off x="6641637" y="43080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3" name="Google Shape;153;p8"/>
          <p:cNvPicPr preferRelativeResize="0"/>
          <p:nvPr/>
        </p:nvPicPr>
        <p:blipFill>
          <a:blip r:embed="rId3">
            <a:alphaModFix/>
          </a:blip>
          <a:stretch>
            <a:fillRect/>
          </a:stretch>
        </p:blipFill>
        <p:spPr>
          <a:xfrm rot="35">
            <a:off x="2516035" y="4297168"/>
            <a:ext cx="1478983" cy="1478987"/>
          </a:xfrm>
          <a:prstGeom prst="rect">
            <a:avLst/>
          </a:prstGeom>
          <a:noFill/>
          <a:ln>
            <a:noFill/>
          </a:ln>
        </p:spPr>
      </p:pic>
      <p:pic>
        <p:nvPicPr>
          <p:cNvPr id="154" name="Google Shape;154;p8"/>
          <p:cNvPicPr preferRelativeResize="0"/>
          <p:nvPr/>
        </p:nvPicPr>
        <p:blipFill>
          <a:blip r:embed="rId2">
            <a:alphaModFix/>
          </a:blip>
          <a:stretch>
            <a:fillRect/>
          </a:stretch>
        </p:blipFill>
        <p:spPr>
          <a:xfrm>
            <a:off x="8026649" y="-734375"/>
            <a:ext cx="1849999" cy="1849975"/>
          </a:xfrm>
          <a:prstGeom prst="rect">
            <a:avLst/>
          </a:prstGeom>
          <a:noFill/>
          <a:ln>
            <a:noFill/>
          </a:ln>
        </p:spPr>
      </p:pic>
      <p:grpSp>
        <p:nvGrpSpPr>
          <p:cNvPr id="155" name="Google Shape;155;p8"/>
          <p:cNvGrpSpPr/>
          <p:nvPr/>
        </p:nvGrpSpPr>
        <p:grpSpPr>
          <a:xfrm rot="-8613974">
            <a:off x="7792090" y="1813143"/>
            <a:ext cx="2529550" cy="2890771"/>
            <a:chOff x="5889888" y="430808"/>
            <a:chExt cx="2908581" cy="3323928"/>
          </a:xfrm>
        </p:grpSpPr>
        <p:sp>
          <p:nvSpPr>
            <p:cNvPr id="156" name="Google Shape;156;p8"/>
            <p:cNvSpPr/>
            <p:nvPr/>
          </p:nvSpPr>
          <p:spPr>
            <a:xfrm>
              <a:off x="5889888" y="837802"/>
              <a:ext cx="239725" cy="240731"/>
            </a:xfrm>
            <a:custGeom>
              <a:rect b="b" l="l" r="r" t="t"/>
              <a:pathLst>
                <a:path extrusionOk="0" h="6935" w="6906">
                  <a:moveTo>
                    <a:pt x="596" y="4555"/>
                  </a:moveTo>
                  <a:cubicBezTo>
                    <a:pt x="1" y="2960"/>
                    <a:pt x="784" y="1190"/>
                    <a:pt x="2365" y="596"/>
                  </a:cubicBezTo>
                  <a:cubicBezTo>
                    <a:pt x="3932" y="1"/>
                    <a:pt x="5701" y="799"/>
                    <a:pt x="6296" y="2380"/>
                  </a:cubicBezTo>
                  <a:cubicBezTo>
                    <a:pt x="6905" y="3975"/>
                    <a:pt x="6107" y="5745"/>
                    <a:pt x="4541" y="6340"/>
                  </a:cubicBezTo>
                  <a:cubicBezTo>
                    <a:pt x="2960" y="6934"/>
                    <a:pt x="1205" y="6136"/>
                    <a:pt x="596"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8"/>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a:off x="8434983" y="3514005"/>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6481130" y="1148318"/>
              <a:ext cx="239690" cy="213065"/>
            </a:xfrm>
            <a:custGeom>
              <a:rect b="b" l="l" r="r" t="t"/>
              <a:pathLst>
                <a:path extrusionOk="0" h="6138" w="6905">
                  <a:moveTo>
                    <a:pt x="3434" y="0"/>
                  </a:moveTo>
                  <a:cubicBezTo>
                    <a:pt x="3078" y="0"/>
                    <a:pt x="2716" y="64"/>
                    <a:pt x="2365" y="197"/>
                  </a:cubicBezTo>
                  <a:cubicBezTo>
                    <a:pt x="784" y="792"/>
                    <a:pt x="1" y="2561"/>
                    <a:pt x="595" y="4157"/>
                  </a:cubicBezTo>
                  <a:cubicBezTo>
                    <a:pt x="1068" y="5383"/>
                    <a:pt x="2229" y="6138"/>
                    <a:pt x="3464" y="6138"/>
                  </a:cubicBezTo>
                  <a:cubicBezTo>
                    <a:pt x="3822" y="6138"/>
                    <a:pt x="4186" y="6075"/>
                    <a:pt x="4541" y="5941"/>
                  </a:cubicBezTo>
                  <a:cubicBezTo>
                    <a:pt x="6107" y="5346"/>
                    <a:pt x="6905" y="3577"/>
                    <a:pt x="6296" y="1996"/>
                  </a:cubicBezTo>
                  <a:cubicBezTo>
                    <a:pt x="5834" y="758"/>
                    <a:pt x="4666" y="0"/>
                    <a:pt x="3434"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8"/>
            <p:cNvSpPr/>
            <p:nvPr/>
          </p:nvSpPr>
          <p:spPr>
            <a:xfrm>
              <a:off x="7686391" y="2869263"/>
              <a:ext cx="239725" cy="213100"/>
            </a:xfrm>
            <a:custGeom>
              <a:rect b="b" l="l" r="r" t="t"/>
              <a:pathLst>
                <a:path extrusionOk="0" h="6139" w="6906">
                  <a:moveTo>
                    <a:pt x="3444" y="1"/>
                  </a:moveTo>
                  <a:cubicBezTo>
                    <a:pt x="3085" y="1"/>
                    <a:pt x="2720" y="64"/>
                    <a:pt x="2365" y="198"/>
                  </a:cubicBezTo>
                  <a:cubicBezTo>
                    <a:pt x="799" y="793"/>
                    <a:pt x="1" y="2562"/>
                    <a:pt x="610" y="4143"/>
                  </a:cubicBezTo>
                  <a:cubicBezTo>
                    <a:pt x="1072" y="5381"/>
                    <a:pt x="2240" y="6139"/>
                    <a:pt x="3472" y="6139"/>
                  </a:cubicBezTo>
                  <a:cubicBezTo>
                    <a:pt x="3828" y="6139"/>
                    <a:pt x="4190" y="6075"/>
                    <a:pt x="4541" y="5942"/>
                  </a:cubicBezTo>
                  <a:cubicBezTo>
                    <a:pt x="6122" y="5333"/>
                    <a:pt x="6905" y="3563"/>
                    <a:pt x="6311" y="1982"/>
                  </a:cubicBezTo>
                  <a:cubicBezTo>
                    <a:pt x="5850" y="756"/>
                    <a:pt x="4682" y="1"/>
                    <a:pt x="344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a:off x="6641637" y="430808"/>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 name="Google Shape;162;p8"/>
          <p:cNvSpPr txBox="1"/>
          <p:nvPr>
            <p:ph type="title"/>
          </p:nvPr>
        </p:nvSpPr>
        <p:spPr>
          <a:xfrm>
            <a:off x="1058900" y="543550"/>
            <a:ext cx="7026300" cy="6084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accent4"/>
              </a:buClr>
              <a:buSzPts val="3000"/>
              <a:buNone/>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63" name="Shape 163"/>
        <p:cNvGrpSpPr/>
        <p:nvPr/>
      </p:nvGrpSpPr>
      <p:grpSpPr>
        <a:xfrm>
          <a:off x="0" y="0"/>
          <a:ext cx="0" cy="0"/>
          <a:chOff x="0" y="0"/>
          <a:chExt cx="0" cy="0"/>
        </a:xfrm>
      </p:grpSpPr>
      <p:sp>
        <p:nvSpPr>
          <p:cNvPr id="164" name="Google Shape;164;p9"/>
          <p:cNvSpPr txBox="1"/>
          <p:nvPr>
            <p:ph idx="1" type="subTitle"/>
          </p:nvPr>
        </p:nvSpPr>
        <p:spPr>
          <a:xfrm>
            <a:off x="559350" y="1619200"/>
            <a:ext cx="3004200" cy="393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Font typeface="Anton"/>
              <a:buNone/>
              <a:defRPr>
                <a:latin typeface="Anton"/>
                <a:ea typeface="Anton"/>
                <a:cs typeface="Anton"/>
                <a:sym typeface="Anton"/>
              </a:defRPr>
            </a:lvl1pPr>
            <a:lvl2pPr lvl="1">
              <a:lnSpc>
                <a:spcPct val="100000"/>
              </a:lnSpc>
              <a:spcBef>
                <a:spcPts val="0"/>
              </a:spcBef>
              <a:spcAft>
                <a:spcPts val="0"/>
              </a:spcAft>
              <a:buSzPts val="1800"/>
              <a:buFont typeface="Anton"/>
              <a:buNone/>
              <a:defRPr sz="1800">
                <a:latin typeface="Anton"/>
                <a:ea typeface="Anton"/>
                <a:cs typeface="Anton"/>
                <a:sym typeface="Anton"/>
              </a:defRPr>
            </a:lvl2pPr>
            <a:lvl3pPr lvl="2">
              <a:lnSpc>
                <a:spcPct val="100000"/>
              </a:lnSpc>
              <a:spcBef>
                <a:spcPts val="0"/>
              </a:spcBef>
              <a:spcAft>
                <a:spcPts val="0"/>
              </a:spcAft>
              <a:buSzPts val="1800"/>
              <a:buFont typeface="Anton"/>
              <a:buNone/>
              <a:defRPr sz="1800">
                <a:latin typeface="Anton"/>
                <a:ea typeface="Anton"/>
                <a:cs typeface="Anton"/>
                <a:sym typeface="Anton"/>
              </a:defRPr>
            </a:lvl3pPr>
            <a:lvl4pPr lvl="3">
              <a:lnSpc>
                <a:spcPct val="100000"/>
              </a:lnSpc>
              <a:spcBef>
                <a:spcPts val="0"/>
              </a:spcBef>
              <a:spcAft>
                <a:spcPts val="0"/>
              </a:spcAft>
              <a:buSzPts val="1800"/>
              <a:buFont typeface="Anton"/>
              <a:buNone/>
              <a:defRPr sz="1800">
                <a:latin typeface="Anton"/>
                <a:ea typeface="Anton"/>
                <a:cs typeface="Anton"/>
                <a:sym typeface="Anton"/>
              </a:defRPr>
            </a:lvl4pPr>
            <a:lvl5pPr lvl="4">
              <a:lnSpc>
                <a:spcPct val="100000"/>
              </a:lnSpc>
              <a:spcBef>
                <a:spcPts val="0"/>
              </a:spcBef>
              <a:spcAft>
                <a:spcPts val="0"/>
              </a:spcAft>
              <a:buSzPts val="1800"/>
              <a:buFont typeface="Anton"/>
              <a:buNone/>
              <a:defRPr sz="1800">
                <a:latin typeface="Anton"/>
                <a:ea typeface="Anton"/>
                <a:cs typeface="Anton"/>
                <a:sym typeface="Anton"/>
              </a:defRPr>
            </a:lvl5pPr>
            <a:lvl6pPr lvl="5">
              <a:lnSpc>
                <a:spcPct val="100000"/>
              </a:lnSpc>
              <a:spcBef>
                <a:spcPts val="0"/>
              </a:spcBef>
              <a:spcAft>
                <a:spcPts val="0"/>
              </a:spcAft>
              <a:buSzPts val="1800"/>
              <a:buFont typeface="Anton"/>
              <a:buNone/>
              <a:defRPr sz="1800">
                <a:latin typeface="Anton"/>
                <a:ea typeface="Anton"/>
                <a:cs typeface="Anton"/>
                <a:sym typeface="Anton"/>
              </a:defRPr>
            </a:lvl6pPr>
            <a:lvl7pPr lvl="6">
              <a:lnSpc>
                <a:spcPct val="100000"/>
              </a:lnSpc>
              <a:spcBef>
                <a:spcPts val="0"/>
              </a:spcBef>
              <a:spcAft>
                <a:spcPts val="0"/>
              </a:spcAft>
              <a:buSzPts val="1800"/>
              <a:buFont typeface="Anton"/>
              <a:buNone/>
              <a:defRPr sz="1800">
                <a:latin typeface="Anton"/>
                <a:ea typeface="Anton"/>
                <a:cs typeface="Anton"/>
                <a:sym typeface="Anton"/>
              </a:defRPr>
            </a:lvl7pPr>
            <a:lvl8pPr lvl="7">
              <a:lnSpc>
                <a:spcPct val="100000"/>
              </a:lnSpc>
              <a:spcBef>
                <a:spcPts val="0"/>
              </a:spcBef>
              <a:spcAft>
                <a:spcPts val="0"/>
              </a:spcAft>
              <a:buSzPts val="1800"/>
              <a:buFont typeface="Anton"/>
              <a:buNone/>
              <a:defRPr sz="1800">
                <a:latin typeface="Anton"/>
                <a:ea typeface="Anton"/>
                <a:cs typeface="Anton"/>
                <a:sym typeface="Anton"/>
              </a:defRPr>
            </a:lvl8pPr>
            <a:lvl9pPr lvl="8">
              <a:lnSpc>
                <a:spcPct val="100000"/>
              </a:lnSpc>
              <a:spcBef>
                <a:spcPts val="0"/>
              </a:spcBef>
              <a:spcAft>
                <a:spcPts val="0"/>
              </a:spcAft>
              <a:buSzPts val="1800"/>
              <a:buFont typeface="Anton"/>
              <a:buNone/>
              <a:defRPr sz="1800">
                <a:latin typeface="Anton"/>
                <a:ea typeface="Anton"/>
                <a:cs typeface="Anton"/>
                <a:sym typeface="Anton"/>
              </a:defRPr>
            </a:lvl9pPr>
          </a:lstStyle>
          <a:p/>
        </p:txBody>
      </p:sp>
      <p:sp>
        <p:nvSpPr>
          <p:cNvPr id="165" name="Google Shape;165;p9"/>
          <p:cNvSpPr txBox="1"/>
          <p:nvPr>
            <p:ph idx="2" type="body"/>
          </p:nvPr>
        </p:nvSpPr>
        <p:spPr>
          <a:xfrm>
            <a:off x="559350" y="2129000"/>
            <a:ext cx="3201600" cy="2198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166" name="Google Shape;166;p9"/>
          <p:cNvSpPr txBox="1"/>
          <p:nvPr>
            <p:ph type="title"/>
          </p:nvPr>
        </p:nvSpPr>
        <p:spPr>
          <a:xfrm>
            <a:off x="559350" y="445025"/>
            <a:ext cx="8025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67" name="Shape 167"/>
        <p:cNvGrpSpPr/>
        <p:nvPr/>
      </p:nvGrpSpPr>
      <p:grpSpPr>
        <a:xfrm>
          <a:off x="0" y="0"/>
          <a:ext cx="0" cy="0"/>
          <a:chOff x="0" y="0"/>
          <a:chExt cx="0" cy="0"/>
        </a:xfrm>
      </p:grpSpPr>
      <p:pic>
        <p:nvPicPr>
          <p:cNvPr id="168" name="Google Shape;168;p10"/>
          <p:cNvPicPr preferRelativeResize="0"/>
          <p:nvPr/>
        </p:nvPicPr>
        <p:blipFill>
          <a:blip r:embed="rId2">
            <a:alphaModFix/>
          </a:blip>
          <a:stretch>
            <a:fillRect/>
          </a:stretch>
        </p:blipFill>
        <p:spPr>
          <a:xfrm>
            <a:off x="5848424" y="2110373"/>
            <a:ext cx="3595527" cy="3595527"/>
          </a:xfrm>
          <a:prstGeom prst="rect">
            <a:avLst/>
          </a:prstGeom>
          <a:noFill/>
          <a:ln>
            <a:noFill/>
          </a:ln>
        </p:spPr>
      </p:pic>
      <p:sp>
        <p:nvSpPr>
          <p:cNvPr id="169" name="Google Shape;169;p10"/>
          <p:cNvSpPr txBox="1"/>
          <p:nvPr>
            <p:ph type="title"/>
          </p:nvPr>
        </p:nvSpPr>
        <p:spPr>
          <a:xfrm>
            <a:off x="1960500" y="541775"/>
            <a:ext cx="5223000" cy="116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solidFill>
                  <a:srgbClr val="FFFFFF"/>
                </a:solidFill>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pic>
        <p:nvPicPr>
          <p:cNvPr id="170" name="Google Shape;170;p10"/>
          <p:cNvPicPr preferRelativeResize="0"/>
          <p:nvPr/>
        </p:nvPicPr>
        <p:blipFill>
          <a:blip r:embed="rId2">
            <a:alphaModFix/>
          </a:blip>
          <a:stretch>
            <a:fillRect/>
          </a:stretch>
        </p:blipFill>
        <p:spPr>
          <a:xfrm>
            <a:off x="2005190" y="3093176"/>
            <a:ext cx="1849661" cy="1849650"/>
          </a:xfrm>
          <a:prstGeom prst="rect">
            <a:avLst/>
          </a:prstGeom>
          <a:noFill/>
          <a:ln>
            <a:noFill/>
          </a:ln>
        </p:spPr>
      </p:pic>
      <p:pic>
        <p:nvPicPr>
          <p:cNvPr id="171" name="Google Shape;171;p10"/>
          <p:cNvPicPr preferRelativeResize="0"/>
          <p:nvPr/>
        </p:nvPicPr>
        <p:blipFill>
          <a:blip r:embed="rId3">
            <a:alphaModFix/>
          </a:blip>
          <a:stretch>
            <a:fillRect/>
          </a:stretch>
        </p:blipFill>
        <p:spPr>
          <a:xfrm rot="904467">
            <a:off x="4342826" y="3703875"/>
            <a:ext cx="1507649" cy="1507649"/>
          </a:xfrm>
          <a:prstGeom prst="rect">
            <a:avLst/>
          </a:prstGeom>
          <a:noFill/>
          <a:ln>
            <a:noFill/>
          </a:ln>
        </p:spPr>
      </p:pic>
      <p:pic>
        <p:nvPicPr>
          <p:cNvPr id="172" name="Google Shape;172;p10"/>
          <p:cNvPicPr preferRelativeResize="0"/>
          <p:nvPr/>
        </p:nvPicPr>
        <p:blipFill>
          <a:blip r:embed="rId3">
            <a:alphaModFix/>
          </a:blip>
          <a:stretch>
            <a:fillRect/>
          </a:stretch>
        </p:blipFill>
        <p:spPr>
          <a:xfrm rot="2363067">
            <a:off x="-1613302" y="2968269"/>
            <a:ext cx="3971846" cy="3971831"/>
          </a:xfrm>
          <a:prstGeom prst="rect">
            <a:avLst/>
          </a:prstGeom>
          <a:noFill/>
          <a:ln>
            <a:noFill/>
          </a:ln>
        </p:spPr>
      </p:pic>
      <p:grpSp>
        <p:nvGrpSpPr>
          <p:cNvPr id="173" name="Google Shape;173;p10"/>
          <p:cNvGrpSpPr/>
          <p:nvPr/>
        </p:nvGrpSpPr>
        <p:grpSpPr>
          <a:xfrm rot="-5400000">
            <a:off x="3807650" y="-3234719"/>
            <a:ext cx="1541987" cy="8481281"/>
            <a:chOff x="7431925" y="145581"/>
            <a:chExt cx="1541987" cy="8481281"/>
          </a:xfrm>
        </p:grpSpPr>
        <p:sp>
          <p:nvSpPr>
            <p:cNvPr id="174" name="Google Shape;174;p10"/>
            <p:cNvSpPr/>
            <p:nvPr/>
          </p:nvSpPr>
          <p:spPr>
            <a:xfrm>
              <a:off x="8734222" y="145581"/>
              <a:ext cx="239690" cy="240731"/>
            </a:xfrm>
            <a:custGeom>
              <a:rect b="b" l="l" r="r" t="t"/>
              <a:pathLst>
                <a:path extrusionOk="0" h="6935" w="6905">
                  <a:moveTo>
                    <a:pt x="609" y="4555"/>
                  </a:moveTo>
                  <a:cubicBezTo>
                    <a:pt x="0" y="2974"/>
                    <a:pt x="798" y="1205"/>
                    <a:pt x="2364" y="596"/>
                  </a:cubicBezTo>
                  <a:cubicBezTo>
                    <a:pt x="3945" y="1"/>
                    <a:pt x="5715" y="799"/>
                    <a:pt x="6310" y="2394"/>
                  </a:cubicBezTo>
                  <a:cubicBezTo>
                    <a:pt x="6904" y="3975"/>
                    <a:pt x="6121" y="5745"/>
                    <a:pt x="4540" y="6340"/>
                  </a:cubicBezTo>
                  <a:cubicBezTo>
                    <a:pt x="2974" y="6934"/>
                    <a:pt x="1204" y="6136"/>
                    <a:pt x="609"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0"/>
            <p:cNvSpPr/>
            <p:nvPr/>
          </p:nvSpPr>
          <p:spPr>
            <a:xfrm>
              <a:off x="8558779" y="1923586"/>
              <a:ext cx="239690" cy="240731"/>
            </a:xfrm>
            <a:custGeom>
              <a:rect b="b" l="l" r="r" t="t"/>
              <a:pathLst>
                <a:path extrusionOk="0" h="6935" w="6905">
                  <a:moveTo>
                    <a:pt x="595" y="4541"/>
                  </a:moveTo>
                  <a:cubicBezTo>
                    <a:pt x="0" y="2960"/>
                    <a:pt x="783" y="1190"/>
                    <a:pt x="2364" y="596"/>
                  </a:cubicBezTo>
                  <a:cubicBezTo>
                    <a:pt x="3931" y="1"/>
                    <a:pt x="5701" y="799"/>
                    <a:pt x="6295" y="2380"/>
                  </a:cubicBezTo>
                  <a:cubicBezTo>
                    <a:pt x="6905" y="3961"/>
                    <a:pt x="6107" y="5730"/>
                    <a:pt x="4540" y="6340"/>
                  </a:cubicBezTo>
                  <a:cubicBezTo>
                    <a:pt x="2959" y="6934"/>
                    <a:pt x="1204" y="6137"/>
                    <a:pt x="595"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0"/>
            <p:cNvSpPr/>
            <p:nvPr/>
          </p:nvSpPr>
          <p:spPr>
            <a:xfrm>
              <a:off x="8603208" y="7821230"/>
              <a:ext cx="239690" cy="240731"/>
            </a:xfrm>
            <a:custGeom>
              <a:rect b="b" l="l" r="r" t="t"/>
              <a:pathLst>
                <a:path extrusionOk="0" h="6935" w="6905">
                  <a:moveTo>
                    <a:pt x="609" y="4541"/>
                  </a:moveTo>
                  <a:cubicBezTo>
                    <a:pt x="0" y="2960"/>
                    <a:pt x="798" y="1190"/>
                    <a:pt x="2365" y="596"/>
                  </a:cubicBezTo>
                  <a:cubicBezTo>
                    <a:pt x="3946" y="1"/>
                    <a:pt x="5701" y="799"/>
                    <a:pt x="6310" y="2380"/>
                  </a:cubicBezTo>
                  <a:cubicBezTo>
                    <a:pt x="6905" y="3961"/>
                    <a:pt x="6121" y="5730"/>
                    <a:pt x="4540" y="6340"/>
                  </a:cubicBezTo>
                  <a:cubicBezTo>
                    <a:pt x="2974" y="6934"/>
                    <a:pt x="1204" y="6137"/>
                    <a:pt x="609" y="454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0"/>
            <p:cNvSpPr/>
            <p:nvPr/>
          </p:nvSpPr>
          <p:spPr>
            <a:xfrm>
              <a:off x="8074378" y="8386131"/>
              <a:ext cx="239690" cy="240731"/>
            </a:xfrm>
            <a:custGeom>
              <a:rect b="b" l="l" r="r" t="t"/>
              <a:pathLst>
                <a:path extrusionOk="0" h="6935" w="6905">
                  <a:moveTo>
                    <a:pt x="610" y="4555"/>
                  </a:moveTo>
                  <a:cubicBezTo>
                    <a:pt x="0" y="2974"/>
                    <a:pt x="798" y="1205"/>
                    <a:pt x="2365" y="595"/>
                  </a:cubicBezTo>
                  <a:cubicBezTo>
                    <a:pt x="3946" y="1"/>
                    <a:pt x="5701" y="799"/>
                    <a:pt x="6310" y="2394"/>
                  </a:cubicBezTo>
                  <a:cubicBezTo>
                    <a:pt x="6905" y="3975"/>
                    <a:pt x="6121" y="5745"/>
                    <a:pt x="4540" y="6339"/>
                  </a:cubicBezTo>
                  <a:cubicBezTo>
                    <a:pt x="2974" y="6934"/>
                    <a:pt x="1204" y="6136"/>
                    <a:pt x="610" y="4555"/>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0"/>
            <p:cNvSpPr/>
            <p:nvPr/>
          </p:nvSpPr>
          <p:spPr>
            <a:xfrm>
              <a:off x="7431925" y="159395"/>
              <a:ext cx="239690" cy="213100"/>
            </a:xfrm>
            <a:custGeom>
              <a:rect b="b" l="l" r="r" t="t"/>
              <a:pathLst>
                <a:path extrusionOk="0" h="6139" w="6905">
                  <a:moveTo>
                    <a:pt x="3434" y="1"/>
                  </a:moveTo>
                  <a:cubicBezTo>
                    <a:pt x="3077" y="1"/>
                    <a:pt x="2716" y="64"/>
                    <a:pt x="2364" y="197"/>
                  </a:cubicBezTo>
                  <a:cubicBezTo>
                    <a:pt x="783" y="807"/>
                    <a:pt x="0" y="2576"/>
                    <a:pt x="595" y="4157"/>
                  </a:cubicBezTo>
                  <a:cubicBezTo>
                    <a:pt x="1067" y="5383"/>
                    <a:pt x="2229" y="6138"/>
                    <a:pt x="3464" y="6138"/>
                  </a:cubicBezTo>
                  <a:cubicBezTo>
                    <a:pt x="3821" y="6138"/>
                    <a:pt x="4185" y="6075"/>
                    <a:pt x="4540" y="5941"/>
                  </a:cubicBezTo>
                  <a:cubicBezTo>
                    <a:pt x="6107" y="5347"/>
                    <a:pt x="6905" y="3577"/>
                    <a:pt x="6295" y="1996"/>
                  </a:cubicBezTo>
                  <a:cubicBezTo>
                    <a:pt x="5834" y="758"/>
                    <a:pt x="4666" y="1"/>
                    <a:pt x="3434" y="1"/>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0"/>
            <p:cNvSpPr/>
            <p:nvPr/>
          </p:nvSpPr>
          <p:spPr>
            <a:xfrm>
              <a:off x="8168072" y="940132"/>
              <a:ext cx="239725" cy="212996"/>
            </a:xfrm>
            <a:custGeom>
              <a:rect b="b" l="l" r="r" t="t"/>
              <a:pathLst>
                <a:path extrusionOk="0" h="6136" w="6906">
                  <a:moveTo>
                    <a:pt x="3449" y="0"/>
                  </a:moveTo>
                  <a:cubicBezTo>
                    <a:pt x="3089" y="0"/>
                    <a:pt x="2723" y="66"/>
                    <a:pt x="2365" y="203"/>
                  </a:cubicBezTo>
                  <a:cubicBezTo>
                    <a:pt x="784" y="798"/>
                    <a:pt x="1" y="2568"/>
                    <a:pt x="596" y="4149"/>
                  </a:cubicBezTo>
                  <a:cubicBezTo>
                    <a:pt x="1067" y="5372"/>
                    <a:pt x="2225" y="6135"/>
                    <a:pt x="3458" y="6135"/>
                  </a:cubicBezTo>
                  <a:cubicBezTo>
                    <a:pt x="3817" y="6135"/>
                    <a:pt x="4184" y="6070"/>
                    <a:pt x="4541" y="5933"/>
                  </a:cubicBezTo>
                  <a:cubicBezTo>
                    <a:pt x="6122" y="5338"/>
                    <a:pt x="6905" y="3568"/>
                    <a:pt x="6311" y="1987"/>
                  </a:cubicBezTo>
                  <a:cubicBezTo>
                    <a:pt x="5839" y="764"/>
                    <a:pt x="4681" y="0"/>
                    <a:pt x="3449" y="0"/>
                  </a:cubicBezTo>
                  <a:close/>
                </a:path>
              </a:pathLst>
            </a:cu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theme" Target="../theme/theme1.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chemeClr val="accent4"/>
            </a:gs>
            <a:gs pos="100000">
              <a:schemeClr val="accent6"/>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FFF"/>
              </a:buClr>
              <a:buSzPts val="3300"/>
              <a:buFont typeface="Fjalla One"/>
              <a:buNone/>
              <a:defRPr sz="3300">
                <a:solidFill>
                  <a:srgbClr val="FFFFFF"/>
                </a:solidFill>
                <a:latin typeface="Fjalla One"/>
                <a:ea typeface="Fjalla One"/>
                <a:cs typeface="Fjalla One"/>
                <a:sym typeface="Fjalla One"/>
              </a:defRPr>
            </a:lvl1pPr>
            <a:lvl2pPr lvl="1">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2pPr>
            <a:lvl3pPr lvl="2">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3pPr>
            <a:lvl4pPr lvl="3">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4pPr>
            <a:lvl5pPr lvl="4">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5pPr>
            <a:lvl6pPr lvl="5">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6pPr>
            <a:lvl7pPr lvl="6">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7pPr>
            <a:lvl8pPr lvl="7">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8pPr>
            <a:lvl9pPr lvl="8">
              <a:spcBef>
                <a:spcPts val="0"/>
              </a:spcBef>
              <a:spcAft>
                <a:spcPts val="0"/>
              </a:spcAft>
              <a:buClr>
                <a:schemeClr val="dk2"/>
              </a:buClr>
              <a:buSzPts val="3000"/>
              <a:buFont typeface="Impact"/>
              <a:buNone/>
              <a:defRPr sz="3000">
                <a:solidFill>
                  <a:schemeClr val="dk2"/>
                </a:solidFill>
                <a:latin typeface="Impact"/>
                <a:ea typeface="Impact"/>
                <a:cs typeface="Impact"/>
                <a:sym typeface="Impac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Oxygen"/>
              <a:buChar char="●"/>
              <a:defRPr>
                <a:solidFill>
                  <a:schemeClr val="dk2"/>
                </a:solidFill>
                <a:latin typeface="Oxygen"/>
                <a:ea typeface="Oxygen"/>
                <a:cs typeface="Oxygen"/>
                <a:sym typeface="Oxygen"/>
              </a:defRPr>
            </a:lvl1pPr>
            <a:lvl2pPr indent="-317500" lvl="1" marL="914400">
              <a:lnSpc>
                <a:spcPct val="100000"/>
              </a:lnSpc>
              <a:spcBef>
                <a:spcPts val="1600"/>
              </a:spcBef>
              <a:spcAft>
                <a:spcPts val="0"/>
              </a:spcAft>
              <a:buClr>
                <a:schemeClr val="dk2"/>
              </a:buClr>
              <a:buSzPts val="1400"/>
              <a:buFont typeface="Oxygen"/>
              <a:buChar char="○"/>
              <a:defRPr>
                <a:solidFill>
                  <a:schemeClr val="dk2"/>
                </a:solidFill>
                <a:latin typeface="Oxygen"/>
                <a:ea typeface="Oxygen"/>
                <a:cs typeface="Oxygen"/>
                <a:sym typeface="Oxygen"/>
              </a:defRPr>
            </a:lvl2pPr>
            <a:lvl3pPr indent="-317500" lvl="2" marL="1371600">
              <a:lnSpc>
                <a:spcPct val="100000"/>
              </a:lnSpc>
              <a:spcBef>
                <a:spcPts val="1600"/>
              </a:spcBef>
              <a:spcAft>
                <a:spcPts val="0"/>
              </a:spcAft>
              <a:buClr>
                <a:schemeClr val="dk2"/>
              </a:buClr>
              <a:buSzPts val="1400"/>
              <a:buFont typeface="Oxygen"/>
              <a:buChar char="■"/>
              <a:defRPr>
                <a:solidFill>
                  <a:schemeClr val="dk2"/>
                </a:solidFill>
                <a:latin typeface="Oxygen"/>
                <a:ea typeface="Oxygen"/>
                <a:cs typeface="Oxygen"/>
                <a:sym typeface="Oxygen"/>
              </a:defRPr>
            </a:lvl3pPr>
            <a:lvl4pPr indent="-317500" lvl="3" marL="1828800">
              <a:lnSpc>
                <a:spcPct val="100000"/>
              </a:lnSpc>
              <a:spcBef>
                <a:spcPts val="1600"/>
              </a:spcBef>
              <a:spcAft>
                <a:spcPts val="0"/>
              </a:spcAft>
              <a:buClr>
                <a:schemeClr val="dk2"/>
              </a:buClr>
              <a:buSzPts val="1400"/>
              <a:buFont typeface="Oxygen"/>
              <a:buChar char="●"/>
              <a:defRPr>
                <a:solidFill>
                  <a:schemeClr val="dk2"/>
                </a:solidFill>
                <a:latin typeface="Oxygen"/>
                <a:ea typeface="Oxygen"/>
                <a:cs typeface="Oxygen"/>
                <a:sym typeface="Oxygen"/>
              </a:defRPr>
            </a:lvl4pPr>
            <a:lvl5pPr indent="-317500" lvl="4" marL="2286000">
              <a:lnSpc>
                <a:spcPct val="100000"/>
              </a:lnSpc>
              <a:spcBef>
                <a:spcPts val="1600"/>
              </a:spcBef>
              <a:spcAft>
                <a:spcPts val="0"/>
              </a:spcAft>
              <a:buClr>
                <a:schemeClr val="dk2"/>
              </a:buClr>
              <a:buSzPts val="1400"/>
              <a:buFont typeface="Oxygen"/>
              <a:buChar char="○"/>
              <a:defRPr>
                <a:solidFill>
                  <a:schemeClr val="dk2"/>
                </a:solidFill>
                <a:latin typeface="Oxygen"/>
                <a:ea typeface="Oxygen"/>
                <a:cs typeface="Oxygen"/>
                <a:sym typeface="Oxygen"/>
              </a:defRPr>
            </a:lvl5pPr>
            <a:lvl6pPr indent="-317500" lvl="5" marL="2743200">
              <a:lnSpc>
                <a:spcPct val="100000"/>
              </a:lnSpc>
              <a:spcBef>
                <a:spcPts val="1600"/>
              </a:spcBef>
              <a:spcAft>
                <a:spcPts val="0"/>
              </a:spcAft>
              <a:buClr>
                <a:schemeClr val="dk2"/>
              </a:buClr>
              <a:buSzPts val="1400"/>
              <a:buFont typeface="Oxygen"/>
              <a:buChar char="■"/>
              <a:defRPr>
                <a:solidFill>
                  <a:schemeClr val="dk2"/>
                </a:solidFill>
                <a:latin typeface="Oxygen"/>
                <a:ea typeface="Oxygen"/>
                <a:cs typeface="Oxygen"/>
                <a:sym typeface="Oxygen"/>
              </a:defRPr>
            </a:lvl6pPr>
            <a:lvl7pPr indent="-317500" lvl="6" marL="3200400">
              <a:lnSpc>
                <a:spcPct val="100000"/>
              </a:lnSpc>
              <a:spcBef>
                <a:spcPts val="1600"/>
              </a:spcBef>
              <a:spcAft>
                <a:spcPts val="0"/>
              </a:spcAft>
              <a:buClr>
                <a:schemeClr val="dk2"/>
              </a:buClr>
              <a:buSzPts val="1400"/>
              <a:buFont typeface="Oxygen"/>
              <a:buChar char="●"/>
              <a:defRPr>
                <a:solidFill>
                  <a:schemeClr val="dk2"/>
                </a:solidFill>
                <a:latin typeface="Oxygen"/>
                <a:ea typeface="Oxygen"/>
                <a:cs typeface="Oxygen"/>
                <a:sym typeface="Oxygen"/>
              </a:defRPr>
            </a:lvl7pPr>
            <a:lvl8pPr indent="-317500" lvl="7" marL="3657600">
              <a:lnSpc>
                <a:spcPct val="100000"/>
              </a:lnSpc>
              <a:spcBef>
                <a:spcPts val="1600"/>
              </a:spcBef>
              <a:spcAft>
                <a:spcPts val="0"/>
              </a:spcAft>
              <a:buClr>
                <a:schemeClr val="dk2"/>
              </a:buClr>
              <a:buSzPts val="1400"/>
              <a:buFont typeface="Oxygen"/>
              <a:buChar char="○"/>
              <a:defRPr>
                <a:solidFill>
                  <a:schemeClr val="dk2"/>
                </a:solidFill>
                <a:latin typeface="Oxygen"/>
                <a:ea typeface="Oxygen"/>
                <a:cs typeface="Oxygen"/>
                <a:sym typeface="Oxygen"/>
              </a:defRPr>
            </a:lvl8pPr>
            <a:lvl9pPr indent="-317500" lvl="8" marL="4114800">
              <a:lnSpc>
                <a:spcPct val="100000"/>
              </a:lnSpc>
              <a:spcBef>
                <a:spcPts val="1600"/>
              </a:spcBef>
              <a:spcAft>
                <a:spcPts val="1600"/>
              </a:spcAft>
              <a:buClr>
                <a:schemeClr val="dk2"/>
              </a:buClr>
              <a:buSzPts val="1400"/>
              <a:buFont typeface="Oxygen"/>
              <a:buChar char="■"/>
              <a:defRPr>
                <a:solidFill>
                  <a:schemeClr val="dk2"/>
                </a:solidFill>
                <a:latin typeface="Oxygen"/>
                <a:ea typeface="Oxygen"/>
                <a:cs typeface="Oxygen"/>
                <a:sym typeface="Oxygen"/>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36" name="Shape 836"/>
        <p:cNvGrpSpPr/>
        <p:nvPr/>
      </p:nvGrpSpPr>
      <p:grpSpPr>
        <a:xfrm>
          <a:off x="0" y="0"/>
          <a:ext cx="0" cy="0"/>
          <a:chOff x="0" y="0"/>
          <a:chExt cx="0" cy="0"/>
        </a:xfrm>
      </p:grpSpPr>
      <p:sp>
        <p:nvSpPr>
          <p:cNvPr id="837" name="Google Shape;837;p5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38" name="Google Shape;838;p5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40" name="Shape 840"/>
        <p:cNvGrpSpPr/>
        <p:nvPr/>
      </p:nvGrpSpPr>
      <p:grpSpPr>
        <a:xfrm>
          <a:off x="0" y="0"/>
          <a:ext cx="0" cy="0"/>
          <a:chOff x="0" y="0"/>
          <a:chExt cx="0" cy="0"/>
        </a:xfrm>
      </p:grpSpPr>
      <p:sp>
        <p:nvSpPr>
          <p:cNvPr id="841" name="Google Shape;841;p5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42" name="Google Shape;842;p5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 Id="rId3"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 Id="rId3" Type="http://schemas.openxmlformats.org/officeDocument/2006/relationships/image" Target="../media/image2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9.xml"/><Relationship Id="rId3" Type="http://schemas.openxmlformats.org/officeDocument/2006/relationships/image" Target="../media/image22.jpg"/><Relationship Id="rId4" Type="http://schemas.openxmlformats.org/officeDocument/2006/relationships/image" Target="../media/image9.png"/><Relationship Id="rId5" Type="http://schemas.openxmlformats.org/officeDocument/2006/relationships/hyperlink" Target="https://www.who.int/emergencies/diseases/novel-coronavirus-2019" TargetMode="External"/><Relationship Id="rId6" Type="http://schemas.openxmlformats.org/officeDocument/2006/relationships/hyperlink" Target="https://www.cdc.gov/coronavirus/2019-ncov/cases-updates/summary.html" TargetMode="External"/><Relationship Id="rId7" Type="http://schemas.openxmlformats.org/officeDocument/2006/relationships/hyperlink" Target="https://www.ecdc.europa.eu/en/novel-coronavirus-china" TargetMode="External"/><Relationship Id="rId8" Type="http://schemas.openxmlformats.org/officeDocument/2006/relationships/hyperlink" Target="https://www.worldometers.info/coronavirus/"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slide" Target="/ppt/slides/slide27.xml"/><Relationship Id="rId7" Type="http://schemas.openxmlformats.org/officeDocument/2006/relationships/slide" Target="/ppt/slides/slide26.xml"/><Relationship Id="rId8" Type="http://schemas.openxmlformats.org/officeDocument/2006/relationships/slide" Target="/ppt/slides/slide26.xml"/><Relationship Id="rId11" Type="http://schemas.openxmlformats.org/officeDocument/2006/relationships/slide" Target="/ppt/slides/slide29.xml"/><Relationship Id="rId10" Type="http://schemas.openxmlformats.org/officeDocument/2006/relationships/slide" Target="/ppt/slides/slide28.xml"/><Relationship Id="rId13" Type="http://schemas.openxmlformats.org/officeDocument/2006/relationships/slide" Target="/ppt/slides/slide31.xml"/><Relationship Id="rId12" Type="http://schemas.openxmlformats.org/officeDocument/2006/relationships/slide" Target="/ppt/slides/slide31.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32.xml"/><Relationship Id="rId17" Type="http://schemas.openxmlformats.org/officeDocument/2006/relationships/slide" Target="/ppt/slides/slide33.xml"/><Relationship Id="rId16" Type="http://schemas.openxmlformats.org/officeDocument/2006/relationships/slide" Target="/ppt/slides/slide33.xml"/><Relationship Id="rId18" Type="http://schemas.openxmlformats.org/officeDocument/2006/relationships/slide" Target="/ppt/slides/slide4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1.xml"/><Relationship Id="rId3" Type="http://schemas.openxmlformats.org/officeDocument/2006/relationships/image" Target="../media/image19.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docs.google.com/spreadsheets/d/1m_FrLxqqw8cISG-72TVqlJW6bncPo7o2zFwg74q8oi4/copy" TargetMode="External"/><Relationship Id="rId4" Type="http://schemas.openxmlformats.org/officeDocument/2006/relationships/image" Target="../media/image10.png"/><Relationship Id="rId5" Type="http://schemas.openxmlformats.org/officeDocument/2006/relationships/hyperlink" Target="https://docs.google.com/spreadsheets/d/1m_FrLxqqw8cISG-72TVqlJW6bncPo7o2zFwg74q8oi4/copy" TargetMode="External"/><Relationship Id="rId6" Type="http://schemas.openxmlformats.org/officeDocument/2006/relationships/image" Target="../media/image7.png"/><Relationship Id="rId7" Type="http://schemas.openxmlformats.org/officeDocument/2006/relationships/hyperlink" Target="https://docs.google.com/spreadsheets/d/1m_FrLxqqw8cISG-72TVqlJW6bncPo7o2zFwg74q8oi4/copy" TargetMode="External"/><Relationship Id="rId8" Type="http://schemas.openxmlformats.org/officeDocument/2006/relationships/image" Target="../media/image1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hyperlink" Target="https://docs.google.com/spreadsheets/d/1hyo49IUE9Ms6_1KdzopAT7LQHoZ56eCcsS67G8ydWoQ/copy" TargetMode="External"/><Relationship Id="rId4" Type="http://schemas.openxmlformats.org/officeDocument/2006/relationships/image" Target="../media/image16.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6.xml"/><Relationship Id="rId3" Type="http://schemas.openxmlformats.org/officeDocument/2006/relationships/image" Target="../media/image21.jpg"/><Relationship Id="rId4" Type="http://schemas.openxmlformats.org/officeDocument/2006/relationships/hyperlink" Target="mailto:addyouremail@freepik.com"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27.xml"/><Relationship Id="rId3" Type="http://schemas.openxmlformats.org/officeDocument/2006/relationships/hyperlink" Target="https://www.freepik.com/free-photo/portrait-young-woman-wearing-surgical-mask_7032478.htm/?utm_source=slidesgo_template&amp;utm_medium=referral-link&amp;utm_campaign=sg_resources&amp;utm_content=freepik" TargetMode="External"/><Relationship Id="rId4" Type="http://schemas.openxmlformats.org/officeDocument/2006/relationships/hyperlink" Target="https://www.freepik.com/free-photo/portrait-young-woman-with-infection-symptom_7032399.htm#page=2&amp;query=coronavirus&amp;position=47/?utm_source=slidesgo_template&amp;utm_medium=referral-link&amp;utm_campaign=sg_resources&amp;utm_content=freepik" TargetMode="External"/><Relationship Id="rId5" Type="http://schemas.openxmlformats.org/officeDocument/2006/relationships/hyperlink" Target="https://www.freepik.com/free-photo/front-view-man-wearing-medical-mask-with-copy-space_6948402.htm/?utm_source=slidesgo_template&amp;utm_medium=referral-link&amp;utm_campaign=sg_resources&amp;utm_content=freepik" TargetMode="External"/><Relationship Id="rId6" Type="http://schemas.openxmlformats.org/officeDocument/2006/relationships/hyperlink" Target="https://www.freepik.com/free-photo/side-view-sick-man-with-medical-mask-coughing_6987481.htm/?utm_source=slidesgo_template&amp;utm_medium=referral-link&amp;utm_campaign=sg_resources&amp;utm_content=freepik" TargetMode="External"/><Relationship Id="rId7" Type="http://schemas.openxmlformats.org/officeDocument/2006/relationships/hyperlink" Target="https://www.freepik.com/free-photo/unrecognizable-medic-typing-laptop_1315155.htm#page=1&amp;query=computer%20doctor&amp;position=12/?utm_source=slidesgo_template&amp;utm_medium=referral-link&amp;utm_campaign=sg_resources&amp;utm_content=freepik" TargetMode="External"/><Relationship Id="rId8" Type="http://schemas.openxmlformats.org/officeDocument/2006/relationships/hyperlink" Target="https://www.freepik.com/free-vector/coronavirus-microscope-bacteria_7224907.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8.xml"/><Relationship Id="rId3" Type="http://schemas.openxmlformats.org/officeDocument/2006/relationships/hyperlink" Target="https://www.freepik.com/free-photo/close-up-adult-woman-with-fever-illness-symptom_7032473.htm/?utm_source=slidesgo_template&amp;utm_medium=referral-link&amp;utm_campaign=sg_resources&amp;utm_content=freepik" TargetMode="External"/><Relationship Id="rId4" Type="http://schemas.openxmlformats.org/officeDocument/2006/relationships/hyperlink" Target="https://www.freepik.com/free-photo/portrait-young-woman-with-illness-symptom_7032378.htm/?utm_source=slidesgo_template&amp;utm_medium=referral-link&amp;utm_campaign=sg_resources&amp;utm_content=freepik" TargetMode="External"/><Relationship Id="rId5" Type="http://schemas.openxmlformats.org/officeDocument/2006/relationships/hyperlink" Target="https://www.freepik.com/free-photo/side-view-sick-man-with-medical-mask-coughing_6987481.htm/?utm_source=slidesgo_template&amp;utm_medium=referral-link&amp;utm_campaign=sg_resources&amp;utm_content=freepik" TargetMode="External"/><Relationship Id="rId6" Type="http://schemas.openxmlformats.org/officeDocument/2006/relationships/hyperlink" Target="https://www.freepik.com/free-photo/unrecognizable-medic-typing-laptop_1315155.htm#page=1&amp;query=computer%20doctor&amp;position=12/?utm_source=slidesgo_template&amp;utm_medium=referral-link&amp;utm_campaign=sg_resources&amp;utm_content=freepik" TargetMode="External"/><Relationship Id="rId7" Type="http://schemas.openxmlformats.org/officeDocument/2006/relationships/hyperlink" Target="https://www.freepik.com/free-vector/coronavirus-microscope-bacteria_7224907.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0.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1.xml"/><Relationship Id="rId3" Type="http://schemas.openxmlformats.org/officeDocument/2006/relationships/hyperlink" Target="https://fonts.google.com/specimen/Fjalla+One" TargetMode="External"/><Relationship Id="rId4" Type="http://schemas.openxmlformats.org/officeDocument/2006/relationships/hyperlink" Target="https://fonts.google.com/specimen/Oxygen"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7.gif"/><Relationship Id="rId9" Type="http://schemas.openxmlformats.org/officeDocument/2006/relationships/image" Target="../media/image14.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13.gif"/><Relationship Id="rId10" Type="http://schemas.openxmlformats.org/officeDocument/2006/relationships/image" Target="../media/image18.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11.gif"/></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9.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2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 Id="rId3" Type="http://schemas.openxmlformats.org/officeDocument/2006/relationships/image" Target="../media/image15.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hyperlink" Target="https://docs.google.com/spreadsheets/d/1m_FrLxqqw8cISG-72TVqlJW6bncPo7o2zFwg74q8oi4/copy" TargetMode="Externa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chemeClr val="accent4"/>
            </a:gs>
            <a:gs pos="100000">
              <a:schemeClr val="accent6"/>
            </a:gs>
          </a:gsLst>
          <a:path path="circle">
            <a:fillToRect b="50%" l="50%" r="50%" t="50%"/>
          </a:path>
          <a:tileRect/>
        </a:gradFill>
      </p:bgPr>
    </p:bg>
    <p:spTree>
      <p:nvGrpSpPr>
        <p:cNvPr id="847" name="Shape 847"/>
        <p:cNvGrpSpPr/>
        <p:nvPr/>
      </p:nvGrpSpPr>
      <p:grpSpPr>
        <a:xfrm>
          <a:off x="0" y="0"/>
          <a:ext cx="0" cy="0"/>
          <a:chOff x="0" y="0"/>
          <a:chExt cx="0" cy="0"/>
        </a:xfrm>
      </p:grpSpPr>
      <p:sp>
        <p:nvSpPr>
          <p:cNvPr id="848" name="Google Shape;848;p54"/>
          <p:cNvSpPr txBox="1"/>
          <p:nvPr>
            <p:ph type="ctrTitle"/>
          </p:nvPr>
        </p:nvSpPr>
        <p:spPr>
          <a:xfrm>
            <a:off x="2844150" y="1699700"/>
            <a:ext cx="3455700" cy="143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4400"/>
              <a:t>CORONAVIRUS</a:t>
            </a:r>
            <a:r>
              <a:rPr lang="en"/>
              <a:t> BREAKTHROUGH</a:t>
            </a:r>
            <a:endParaRPr/>
          </a:p>
        </p:txBody>
      </p:sp>
      <p:sp>
        <p:nvSpPr>
          <p:cNvPr id="849" name="Google Shape;849;p54"/>
          <p:cNvSpPr txBox="1"/>
          <p:nvPr>
            <p:ph idx="1" type="subTitle"/>
          </p:nvPr>
        </p:nvSpPr>
        <p:spPr>
          <a:xfrm>
            <a:off x="3116400" y="3044488"/>
            <a:ext cx="2911200" cy="39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the study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6" name="Shape 2496"/>
        <p:cNvGrpSpPr/>
        <p:nvPr/>
      </p:nvGrpSpPr>
      <p:grpSpPr>
        <a:xfrm>
          <a:off x="0" y="0"/>
          <a:ext cx="0" cy="0"/>
          <a:chOff x="0" y="0"/>
          <a:chExt cx="0" cy="0"/>
        </a:xfrm>
      </p:grpSpPr>
      <p:sp>
        <p:nvSpPr>
          <p:cNvPr id="2497" name="Google Shape;2497;p63"/>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SPREAD OF COVID-19</a:t>
            </a:r>
            <a:endParaRPr/>
          </a:p>
        </p:txBody>
      </p:sp>
      <p:cxnSp>
        <p:nvCxnSpPr>
          <p:cNvPr id="2498" name="Google Shape;2498;p63"/>
          <p:cNvCxnSpPr>
            <a:stCxn id="2499" idx="2"/>
            <a:endCxn id="2500" idx="0"/>
          </p:cNvCxnSpPr>
          <p:nvPr/>
        </p:nvCxnSpPr>
        <p:spPr>
          <a:xfrm flipH="1" rot="-5400000">
            <a:off x="5099934" y="1245900"/>
            <a:ext cx="609600" cy="1665300"/>
          </a:xfrm>
          <a:prstGeom prst="bentConnector3">
            <a:avLst>
              <a:gd fmla="val 49997" name="adj1"/>
            </a:avLst>
          </a:prstGeom>
          <a:noFill/>
          <a:ln cap="flat" cmpd="sng" w="19050">
            <a:solidFill>
              <a:schemeClr val="lt1"/>
            </a:solidFill>
            <a:prstDash val="dash"/>
            <a:miter lim="8000"/>
            <a:headEnd len="sm" w="sm" type="none"/>
            <a:tailEnd len="sm" w="sm" type="none"/>
          </a:ln>
        </p:spPr>
      </p:cxnSp>
      <p:cxnSp>
        <p:nvCxnSpPr>
          <p:cNvPr id="2501" name="Google Shape;2501;p63"/>
          <p:cNvCxnSpPr>
            <a:stCxn id="2502" idx="0"/>
            <a:endCxn id="2499" idx="2"/>
          </p:cNvCxnSpPr>
          <p:nvPr/>
        </p:nvCxnSpPr>
        <p:spPr>
          <a:xfrm rot="-5400000">
            <a:off x="3434605" y="1245863"/>
            <a:ext cx="609600" cy="1665300"/>
          </a:xfrm>
          <a:prstGeom prst="bentConnector3">
            <a:avLst>
              <a:gd fmla="val 49997" name="adj1"/>
            </a:avLst>
          </a:prstGeom>
          <a:noFill/>
          <a:ln cap="flat" cmpd="sng" w="19050">
            <a:solidFill>
              <a:schemeClr val="lt1"/>
            </a:solidFill>
            <a:prstDash val="dash"/>
            <a:miter lim="8000"/>
            <a:headEnd len="sm" w="sm" type="none"/>
            <a:tailEnd len="sm" w="sm" type="none"/>
          </a:ln>
        </p:spPr>
      </p:cxnSp>
      <p:cxnSp>
        <p:nvCxnSpPr>
          <p:cNvPr id="2503" name="Google Shape;2503;p63"/>
          <p:cNvCxnSpPr>
            <a:stCxn id="2500" idx="2"/>
            <a:endCxn id="2504" idx="0"/>
          </p:cNvCxnSpPr>
          <p:nvPr/>
        </p:nvCxnSpPr>
        <p:spPr>
          <a:xfrm flipH="1" rot="-5400000">
            <a:off x="6312351" y="2652863"/>
            <a:ext cx="645300" cy="795000"/>
          </a:xfrm>
          <a:prstGeom prst="bentConnector3">
            <a:avLst>
              <a:gd fmla="val 50001" name="adj1"/>
            </a:avLst>
          </a:prstGeom>
          <a:noFill/>
          <a:ln cap="flat" cmpd="sng" w="19050">
            <a:solidFill>
              <a:schemeClr val="lt1"/>
            </a:solidFill>
            <a:prstDash val="dash"/>
            <a:miter lim="8000"/>
            <a:headEnd len="sm" w="sm" type="none"/>
            <a:tailEnd len="sm" w="sm" type="none"/>
          </a:ln>
        </p:spPr>
      </p:cxnSp>
      <p:cxnSp>
        <p:nvCxnSpPr>
          <p:cNvPr id="2505" name="Google Shape;2505;p63"/>
          <p:cNvCxnSpPr>
            <a:stCxn id="2506" idx="0"/>
            <a:endCxn id="2500" idx="2"/>
          </p:cNvCxnSpPr>
          <p:nvPr/>
        </p:nvCxnSpPr>
        <p:spPr>
          <a:xfrm rot="-5400000">
            <a:off x="5517203" y="2652723"/>
            <a:ext cx="645300" cy="795300"/>
          </a:xfrm>
          <a:prstGeom prst="bentConnector3">
            <a:avLst>
              <a:gd fmla="val 50001" name="adj1"/>
            </a:avLst>
          </a:prstGeom>
          <a:noFill/>
          <a:ln cap="flat" cmpd="sng" w="19050">
            <a:solidFill>
              <a:schemeClr val="lt1"/>
            </a:solidFill>
            <a:prstDash val="dash"/>
            <a:miter lim="8000"/>
            <a:headEnd len="sm" w="sm" type="none"/>
            <a:tailEnd len="sm" w="sm" type="none"/>
          </a:ln>
        </p:spPr>
      </p:cxnSp>
      <p:sp>
        <p:nvSpPr>
          <p:cNvPr id="2499" name="Google Shape;2499;p63"/>
          <p:cNvSpPr txBox="1"/>
          <p:nvPr/>
        </p:nvSpPr>
        <p:spPr>
          <a:xfrm>
            <a:off x="3847434" y="1429350"/>
            <a:ext cx="14493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New Cases</a:t>
            </a:r>
            <a:endParaRPr>
              <a:solidFill>
                <a:schemeClr val="dk2"/>
              </a:solidFill>
              <a:latin typeface="Oxygen"/>
              <a:ea typeface="Oxygen"/>
              <a:cs typeface="Oxygen"/>
              <a:sym typeface="Oxygen"/>
            </a:endParaRPr>
          </a:p>
        </p:txBody>
      </p:sp>
      <p:sp>
        <p:nvSpPr>
          <p:cNvPr id="2502" name="Google Shape;2502;p63"/>
          <p:cNvSpPr txBox="1"/>
          <p:nvPr/>
        </p:nvSpPr>
        <p:spPr>
          <a:xfrm>
            <a:off x="1813555" y="2383313"/>
            <a:ext cx="21864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With Health Protocol</a:t>
            </a:r>
            <a:endParaRPr>
              <a:solidFill>
                <a:schemeClr val="dk2"/>
              </a:solidFill>
              <a:latin typeface="Oxygen"/>
              <a:ea typeface="Oxygen"/>
              <a:cs typeface="Oxygen"/>
              <a:sym typeface="Oxygen"/>
            </a:endParaRPr>
          </a:p>
        </p:txBody>
      </p:sp>
      <p:sp>
        <p:nvSpPr>
          <p:cNvPr id="2500" name="Google Shape;2500;p63"/>
          <p:cNvSpPr txBox="1"/>
          <p:nvPr/>
        </p:nvSpPr>
        <p:spPr>
          <a:xfrm>
            <a:off x="5144301" y="2383313"/>
            <a:ext cx="21864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Without Health Protocol</a:t>
            </a:r>
            <a:endParaRPr>
              <a:solidFill>
                <a:schemeClr val="dk2"/>
              </a:solidFill>
              <a:latin typeface="Oxygen"/>
              <a:ea typeface="Oxygen"/>
              <a:cs typeface="Oxygen"/>
              <a:sym typeface="Oxygen"/>
            </a:endParaRPr>
          </a:p>
        </p:txBody>
      </p:sp>
      <p:sp>
        <p:nvSpPr>
          <p:cNvPr id="2504" name="Google Shape;2504;p63"/>
          <p:cNvSpPr txBox="1"/>
          <p:nvPr/>
        </p:nvSpPr>
        <p:spPr>
          <a:xfrm>
            <a:off x="6309000" y="3373023"/>
            <a:ext cx="14469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People 4</a:t>
            </a:r>
            <a:endParaRPr>
              <a:solidFill>
                <a:schemeClr val="dk2"/>
              </a:solidFill>
              <a:latin typeface="Oxygen"/>
              <a:ea typeface="Oxygen"/>
              <a:cs typeface="Oxygen"/>
              <a:sym typeface="Oxygen"/>
            </a:endParaRPr>
          </a:p>
        </p:txBody>
      </p:sp>
      <p:sp>
        <p:nvSpPr>
          <p:cNvPr id="2506" name="Google Shape;2506;p63"/>
          <p:cNvSpPr txBox="1"/>
          <p:nvPr/>
        </p:nvSpPr>
        <p:spPr>
          <a:xfrm>
            <a:off x="4718753" y="3373023"/>
            <a:ext cx="14469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People 3</a:t>
            </a:r>
            <a:endParaRPr>
              <a:solidFill>
                <a:schemeClr val="dk2"/>
              </a:solidFill>
              <a:latin typeface="Oxygen"/>
              <a:ea typeface="Oxygen"/>
              <a:cs typeface="Oxygen"/>
              <a:sym typeface="Oxygen"/>
            </a:endParaRPr>
          </a:p>
        </p:txBody>
      </p:sp>
      <p:sp>
        <p:nvSpPr>
          <p:cNvPr id="2507" name="Google Shape;2507;p63"/>
          <p:cNvSpPr txBox="1"/>
          <p:nvPr/>
        </p:nvSpPr>
        <p:spPr>
          <a:xfrm>
            <a:off x="2978372" y="3373023"/>
            <a:ext cx="14469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People 2</a:t>
            </a:r>
            <a:endParaRPr>
              <a:solidFill>
                <a:schemeClr val="dk2"/>
              </a:solidFill>
              <a:latin typeface="Oxygen"/>
              <a:ea typeface="Oxygen"/>
              <a:cs typeface="Oxygen"/>
              <a:sym typeface="Oxygen"/>
            </a:endParaRPr>
          </a:p>
        </p:txBody>
      </p:sp>
      <p:sp>
        <p:nvSpPr>
          <p:cNvPr id="2508" name="Google Shape;2508;p63"/>
          <p:cNvSpPr txBox="1"/>
          <p:nvPr/>
        </p:nvSpPr>
        <p:spPr>
          <a:xfrm>
            <a:off x="1388125" y="3373023"/>
            <a:ext cx="14469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People 1</a:t>
            </a:r>
            <a:endParaRPr>
              <a:solidFill>
                <a:schemeClr val="dk2"/>
              </a:solidFill>
              <a:latin typeface="Oxygen"/>
              <a:ea typeface="Oxygen"/>
              <a:cs typeface="Oxygen"/>
              <a:sym typeface="Oxygen"/>
            </a:endParaRPr>
          </a:p>
        </p:txBody>
      </p:sp>
      <p:sp>
        <p:nvSpPr>
          <p:cNvPr id="2509" name="Google Shape;2509;p63"/>
          <p:cNvSpPr/>
          <p:nvPr/>
        </p:nvSpPr>
        <p:spPr>
          <a:xfrm>
            <a:off x="2784353" y="2928119"/>
            <a:ext cx="244800" cy="244800"/>
          </a:xfrm>
          <a:prstGeom prst="mathMultiply">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10" name="Google Shape;2510;p63"/>
          <p:cNvCxnSpPr>
            <a:stCxn id="2502" idx="2"/>
          </p:cNvCxnSpPr>
          <p:nvPr/>
        </p:nvCxnSpPr>
        <p:spPr>
          <a:xfrm>
            <a:off x="2906755" y="2727713"/>
            <a:ext cx="0" cy="213300"/>
          </a:xfrm>
          <a:prstGeom prst="straightConnector1">
            <a:avLst/>
          </a:prstGeom>
          <a:noFill/>
          <a:ln cap="flat" cmpd="sng" w="19050">
            <a:solidFill>
              <a:schemeClr val="lt1"/>
            </a:solidFill>
            <a:prstDash val="dash"/>
            <a:round/>
            <a:headEnd len="med" w="med" type="none"/>
            <a:tailEnd len="med" w="med" type="none"/>
          </a:ln>
        </p:spPr>
      </p:cxnSp>
      <p:sp>
        <p:nvSpPr>
          <p:cNvPr id="2511" name="Google Shape;2511;p63"/>
          <p:cNvSpPr txBox="1"/>
          <p:nvPr/>
        </p:nvSpPr>
        <p:spPr>
          <a:xfrm>
            <a:off x="5513877" y="4254411"/>
            <a:ext cx="1446900" cy="3444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xygen"/>
                <a:ea typeface="Oxygen"/>
                <a:cs typeface="Oxygen"/>
                <a:sym typeface="Oxygen"/>
              </a:rPr>
              <a:t>And more...</a:t>
            </a:r>
            <a:endParaRPr>
              <a:solidFill>
                <a:schemeClr val="dk2"/>
              </a:solidFill>
              <a:latin typeface="Oxygen"/>
              <a:ea typeface="Oxygen"/>
              <a:cs typeface="Oxygen"/>
              <a:sym typeface="Oxygen"/>
            </a:endParaRPr>
          </a:p>
        </p:txBody>
      </p:sp>
      <p:cxnSp>
        <p:nvCxnSpPr>
          <p:cNvPr id="2512" name="Google Shape;2512;p63"/>
          <p:cNvCxnSpPr/>
          <p:nvPr/>
        </p:nvCxnSpPr>
        <p:spPr>
          <a:xfrm flipH="1" rot="5400000">
            <a:off x="5570410" y="3589290"/>
            <a:ext cx="538800" cy="795300"/>
          </a:xfrm>
          <a:prstGeom prst="bentConnector3">
            <a:avLst>
              <a:gd fmla="val 50000" name="adj1"/>
            </a:avLst>
          </a:prstGeom>
          <a:noFill/>
          <a:ln cap="flat" cmpd="sng" w="19050">
            <a:solidFill>
              <a:schemeClr val="lt1"/>
            </a:solidFill>
            <a:prstDash val="dash"/>
            <a:miter lim="8000"/>
            <a:headEnd len="sm" w="sm" type="none"/>
            <a:tailEnd len="sm" w="sm" type="none"/>
          </a:ln>
        </p:spPr>
      </p:cxnSp>
      <p:cxnSp>
        <p:nvCxnSpPr>
          <p:cNvPr id="2513" name="Google Shape;2513;p63"/>
          <p:cNvCxnSpPr/>
          <p:nvPr/>
        </p:nvCxnSpPr>
        <p:spPr>
          <a:xfrm rot="5400000">
            <a:off x="6365533" y="3589351"/>
            <a:ext cx="538800" cy="795300"/>
          </a:xfrm>
          <a:prstGeom prst="bentConnector3">
            <a:avLst>
              <a:gd fmla="val 50000" name="adj1"/>
            </a:avLst>
          </a:prstGeom>
          <a:noFill/>
          <a:ln cap="flat" cmpd="sng" w="19050">
            <a:solidFill>
              <a:schemeClr val="lt1"/>
            </a:solidFill>
            <a:prstDash val="dash"/>
            <a:miter lim="8000"/>
            <a:headEnd len="sm" w="sm" type="none"/>
            <a:tailEnd len="sm" w="sm"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7" name="Shape 2517"/>
        <p:cNvGrpSpPr/>
        <p:nvPr/>
      </p:nvGrpSpPr>
      <p:grpSpPr>
        <a:xfrm>
          <a:off x="0" y="0"/>
          <a:ext cx="0" cy="0"/>
          <a:chOff x="0" y="0"/>
          <a:chExt cx="0" cy="0"/>
        </a:xfrm>
      </p:grpSpPr>
      <p:sp>
        <p:nvSpPr>
          <p:cNvPr id="2518" name="Google Shape;2518;p64"/>
          <p:cNvSpPr txBox="1"/>
          <p:nvPr>
            <p:ph idx="2" type="title"/>
          </p:nvPr>
        </p:nvSpPr>
        <p:spPr>
          <a:xfrm>
            <a:off x="2924700" y="1630988"/>
            <a:ext cx="3294600" cy="98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519" name="Google Shape;2519;p64"/>
          <p:cNvSpPr txBox="1"/>
          <p:nvPr>
            <p:ph type="title"/>
          </p:nvPr>
        </p:nvSpPr>
        <p:spPr>
          <a:xfrm>
            <a:off x="2821650" y="2583771"/>
            <a:ext cx="3500700" cy="60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SYMPTOMS</a:t>
            </a:r>
            <a:endParaRPr/>
          </a:p>
        </p:txBody>
      </p:sp>
      <p:sp>
        <p:nvSpPr>
          <p:cNvPr id="2520" name="Google Shape;2520;p64"/>
          <p:cNvSpPr txBox="1"/>
          <p:nvPr>
            <p:ph idx="1" type="subTitle"/>
          </p:nvPr>
        </p:nvSpPr>
        <p:spPr>
          <a:xfrm>
            <a:off x="2504850" y="3136017"/>
            <a:ext cx="4134300" cy="3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4" name="Shape 2524"/>
        <p:cNvGrpSpPr/>
        <p:nvPr/>
      </p:nvGrpSpPr>
      <p:grpSpPr>
        <a:xfrm>
          <a:off x="0" y="0"/>
          <a:ext cx="0" cy="0"/>
          <a:chOff x="0" y="0"/>
          <a:chExt cx="0" cy="0"/>
        </a:xfrm>
      </p:grpSpPr>
      <p:sp>
        <p:nvSpPr>
          <p:cNvPr id="2525" name="Google Shape;2525;p65"/>
          <p:cNvSpPr txBox="1"/>
          <p:nvPr>
            <p:ph type="title"/>
          </p:nvPr>
        </p:nvSpPr>
        <p:spPr>
          <a:xfrm>
            <a:off x="713225" y="54705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SYMPTOMS</a:t>
            </a:r>
            <a:endParaRPr/>
          </a:p>
        </p:txBody>
      </p:sp>
      <p:sp>
        <p:nvSpPr>
          <p:cNvPr id="2526" name="Google Shape;2526;p65"/>
          <p:cNvSpPr txBox="1"/>
          <p:nvPr>
            <p:ph idx="2" type="title"/>
          </p:nvPr>
        </p:nvSpPr>
        <p:spPr>
          <a:xfrm>
            <a:off x="1036675" y="2952225"/>
            <a:ext cx="17805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HIGH FEVER</a:t>
            </a:r>
            <a:endParaRPr/>
          </a:p>
        </p:txBody>
      </p:sp>
      <p:sp>
        <p:nvSpPr>
          <p:cNvPr id="2527" name="Google Shape;2527;p65"/>
          <p:cNvSpPr txBox="1"/>
          <p:nvPr>
            <p:ph idx="1" type="subTitle"/>
          </p:nvPr>
        </p:nvSpPr>
        <p:spPr>
          <a:xfrm>
            <a:off x="950425" y="3414850"/>
            <a:ext cx="1953000" cy="104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body temperature can exceed 37.3 Celsius degrees or 99 Fahrenheit degrees</a:t>
            </a:r>
            <a:endParaRPr/>
          </a:p>
          <a:p>
            <a:pPr indent="0" lvl="0" marL="0" rtl="0" algn="ctr">
              <a:spcBef>
                <a:spcPts val="0"/>
              </a:spcBef>
              <a:spcAft>
                <a:spcPts val="0"/>
              </a:spcAft>
              <a:buNone/>
            </a:pPr>
            <a:r>
              <a:t/>
            </a:r>
            <a:endParaRPr/>
          </a:p>
        </p:txBody>
      </p:sp>
      <p:sp>
        <p:nvSpPr>
          <p:cNvPr id="2528" name="Google Shape;2528;p65"/>
          <p:cNvSpPr txBox="1"/>
          <p:nvPr>
            <p:ph idx="3" type="title"/>
          </p:nvPr>
        </p:nvSpPr>
        <p:spPr>
          <a:xfrm>
            <a:off x="3681738" y="2952225"/>
            <a:ext cx="17805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TIREDNESS</a:t>
            </a:r>
            <a:endParaRPr/>
          </a:p>
        </p:txBody>
      </p:sp>
      <p:sp>
        <p:nvSpPr>
          <p:cNvPr id="2529" name="Google Shape;2529;p65"/>
          <p:cNvSpPr txBox="1"/>
          <p:nvPr>
            <p:ph idx="4" type="subTitle"/>
          </p:nvPr>
        </p:nvSpPr>
        <p:spPr>
          <a:xfrm>
            <a:off x="3595488" y="3414850"/>
            <a:ext cx="1953000" cy="104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The body feels completely tired and without energy to perform normal tasks</a:t>
            </a:r>
            <a:endParaRPr/>
          </a:p>
          <a:p>
            <a:pPr indent="0" lvl="0" marL="0" rtl="0" algn="ctr">
              <a:spcBef>
                <a:spcPts val="0"/>
              </a:spcBef>
              <a:spcAft>
                <a:spcPts val="0"/>
              </a:spcAft>
              <a:buClr>
                <a:schemeClr val="dk1"/>
              </a:buClr>
              <a:buSzPts val="1100"/>
              <a:buFont typeface="Arial"/>
              <a:buNone/>
            </a:pPr>
            <a:r>
              <a:t/>
            </a:r>
            <a:endParaRPr/>
          </a:p>
        </p:txBody>
      </p:sp>
      <p:sp>
        <p:nvSpPr>
          <p:cNvPr id="2530" name="Google Shape;2530;p65"/>
          <p:cNvSpPr txBox="1"/>
          <p:nvPr>
            <p:ph idx="5" type="title"/>
          </p:nvPr>
        </p:nvSpPr>
        <p:spPr>
          <a:xfrm>
            <a:off x="6326825" y="2952225"/>
            <a:ext cx="17805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DRY COUGH</a:t>
            </a:r>
            <a:endParaRPr/>
          </a:p>
        </p:txBody>
      </p:sp>
      <p:sp>
        <p:nvSpPr>
          <p:cNvPr id="2531" name="Google Shape;2531;p65"/>
          <p:cNvSpPr txBox="1"/>
          <p:nvPr>
            <p:ph idx="6" type="subTitle"/>
          </p:nvPr>
        </p:nvSpPr>
        <p:spPr>
          <a:xfrm>
            <a:off x="6240575" y="3414850"/>
            <a:ext cx="1953000" cy="1042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Irritation and constant coughing without expelling any mucus</a:t>
            </a:r>
            <a:endParaRPr/>
          </a:p>
        </p:txBody>
      </p:sp>
      <p:sp>
        <p:nvSpPr>
          <p:cNvPr id="2532" name="Google Shape;2532;p65"/>
          <p:cNvSpPr/>
          <p:nvPr/>
        </p:nvSpPr>
        <p:spPr>
          <a:xfrm>
            <a:off x="3949188" y="1687612"/>
            <a:ext cx="1245600" cy="12456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5"/>
          <p:cNvSpPr/>
          <p:nvPr/>
        </p:nvSpPr>
        <p:spPr>
          <a:xfrm>
            <a:off x="6594275" y="1687612"/>
            <a:ext cx="1245600" cy="12456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1304125" y="1687612"/>
            <a:ext cx="1245600" cy="12456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5" name="Google Shape;2535;p65"/>
          <p:cNvGrpSpPr/>
          <p:nvPr/>
        </p:nvGrpSpPr>
        <p:grpSpPr>
          <a:xfrm>
            <a:off x="4303576" y="2104746"/>
            <a:ext cx="536823" cy="465978"/>
            <a:chOff x="-28462125" y="3199700"/>
            <a:chExt cx="298550" cy="259150"/>
          </a:xfrm>
        </p:grpSpPr>
        <p:sp>
          <p:nvSpPr>
            <p:cNvPr id="2536" name="Google Shape;2536;p65"/>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5"/>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5"/>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 name="Google Shape;2539;p65"/>
          <p:cNvGrpSpPr/>
          <p:nvPr/>
        </p:nvGrpSpPr>
        <p:grpSpPr>
          <a:xfrm>
            <a:off x="1657839" y="2063520"/>
            <a:ext cx="538171" cy="530215"/>
            <a:chOff x="-25465200" y="3916150"/>
            <a:chExt cx="299300" cy="294875"/>
          </a:xfrm>
        </p:grpSpPr>
        <p:sp>
          <p:nvSpPr>
            <p:cNvPr id="2540" name="Google Shape;2540;p65"/>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2" name="Google Shape;2542;p65"/>
          <p:cNvSpPr/>
          <p:nvPr/>
        </p:nvSpPr>
        <p:spPr>
          <a:xfrm>
            <a:off x="6947967" y="2043350"/>
            <a:ext cx="538216" cy="53412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6" name="Shape 2546"/>
        <p:cNvGrpSpPr/>
        <p:nvPr/>
      </p:nvGrpSpPr>
      <p:grpSpPr>
        <a:xfrm>
          <a:off x="0" y="0"/>
          <a:ext cx="0" cy="0"/>
          <a:chOff x="0" y="0"/>
          <a:chExt cx="0" cy="0"/>
        </a:xfrm>
      </p:grpSpPr>
      <p:sp>
        <p:nvSpPr>
          <p:cNvPr id="2547" name="Google Shape;2547;p66"/>
          <p:cNvSpPr txBox="1"/>
          <p:nvPr>
            <p:ph type="title"/>
          </p:nvPr>
        </p:nvSpPr>
        <p:spPr>
          <a:xfrm>
            <a:off x="713225" y="54705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SYMPTOMS</a:t>
            </a:r>
            <a:r>
              <a:rPr lang="en"/>
              <a:t> </a:t>
            </a:r>
            <a:endParaRPr/>
          </a:p>
        </p:txBody>
      </p:sp>
      <p:sp>
        <p:nvSpPr>
          <p:cNvPr id="2548" name="Google Shape;2548;p66"/>
          <p:cNvSpPr txBox="1"/>
          <p:nvPr>
            <p:ph idx="2" type="title"/>
          </p:nvPr>
        </p:nvSpPr>
        <p:spPr>
          <a:xfrm>
            <a:off x="4637550" y="1041675"/>
            <a:ext cx="1780500" cy="50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HIGH FEVER</a:t>
            </a:r>
            <a:endParaRPr/>
          </a:p>
        </p:txBody>
      </p:sp>
      <p:sp>
        <p:nvSpPr>
          <p:cNvPr id="2549" name="Google Shape;2549;p66"/>
          <p:cNvSpPr txBox="1"/>
          <p:nvPr>
            <p:ph idx="1" type="subTitle"/>
          </p:nvPr>
        </p:nvSpPr>
        <p:spPr>
          <a:xfrm>
            <a:off x="4637550" y="1504300"/>
            <a:ext cx="3480900" cy="5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body temperature can exceed 37.3 Celsius degrees or 99 Fahrenheit degrees</a:t>
            </a:r>
            <a:endParaRPr/>
          </a:p>
        </p:txBody>
      </p:sp>
      <p:sp>
        <p:nvSpPr>
          <p:cNvPr id="2550" name="Google Shape;2550;p66"/>
          <p:cNvSpPr txBox="1"/>
          <p:nvPr>
            <p:ph idx="3" type="title"/>
          </p:nvPr>
        </p:nvSpPr>
        <p:spPr>
          <a:xfrm>
            <a:off x="4637538" y="2209763"/>
            <a:ext cx="1780500" cy="50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TIREDNESS</a:t>
            </a:r>
            <a:endParaRPr/>
          </a:p>
        </p:txBody>
      </p:sp>
      <p:sp>
        <p:nvSpPr>
          <p:cNvPr id="2551" name="Google Shape;2551;p66"/>
          <p:cNvSpPr txBox="1"/>
          <p:nvPr>
            <p:ph idx="4" type="subTitle"/>
          </p:nvPr>
        </p:nvSpPr>
        <p:spPr>
          <a:xfrm>
            <a:off x="4637550" y="2672400"/>
            <a:ext cx="3480900" cy="5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body feels completely tired and without energy to perform normal tasks</a:t>
            </a:r>
            <a:endParaRPr/>
          </a:p>
        </p:txBody>
      </p:sp>
      <p:sp>
        <p:nvSpPr>
          <p:cNvPr id="2552" name="Google Shape;2552;p66"/>
          <p:cNvSpPr txBox="1"/>
          <p:nvPr>
            <p:ph idx="5" type="title"/>
          </p:nvPr>
        </p:nvSpPr>
        <p:spPr>
          <a:xfrm>
            <a:off x="4637550" y="3377875"/>
            <a:ext cx="1780500" cy="50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DRY COUGH</a:t>
            </a:r>
            <a:endParaRPr/>
          </a:p>
        </p:txBody>
      </p:sp>
      <p:sp>
        <p:nvSpPr>
          <p:cNvPr id="2553" name="Google Shape;2553;p66"/>
          <p:cNvSpPr txBox="1"/>
          <p:nvPr>
            <p:ph idx="6" type="subTitle"/>
          </p:nvPr>
        </p:nvSpPr>
        <p:spPr>
          <a:xfrm>
            <a:off x="4637550" y="3840500"/>
            <a:ext cx="3480900" cy="59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Irritation and constant coughing without expelling any mucus</a:t>
            </a:r>
            <a:endParaRPr/>
          </a:p>
        </p:txBody>
      </p:sp>
      <p:grpSp>
        <p:nvGrpSpPr>
          <p:cNvPr id="2554" name="Google Shape;2554;p66"/>
          <p:cNvGrpSpPr/>
          <p:nvPr/>
        </p:nvGrpSpPr>
        <p:grpSpPr>
          <a:xfrm>
            <a:off x="10086376" y="3237985"/>
            <a:ext cx="571728" cy="643593"/>
            <a:chOff x="1450775" y="1395150"/>
            <a:chExt cx="308675" cy="347475"/>
          </a:xfrm>
        </p:grpSpPr>
        <p:sp>
          <p:nvSpPr>
            <p:cNvPr id="2555" name="Google Shape;2555;p66"/>
            <p:cNvSpPr/>
            <p:nvPr/>
          </p:nvSpPr>
          <p:spPr>
            <a:xfrm>
              <a:off x="1450775" y="1431850"/>
              <a:ext cx="59550" cy="152425"/>
            </a:xfrm>
            <a:custGeom>
              <a:rect b="b" l="l" r="r" t="t"/>
              <a:pathLst>
                <a:path extrusionOk="0" h="6097" w="2382">
                  <a:moveTo>
                    <a:pt x="1191" y="405"/>
                  </a:moveTo>
                  <a:cubicBezTo>
                    <a:pt x="1405" y="405"/>
                    <a:pt x="1584" y="584"/>
                    <a:pt x="1584" y="798"/>
                  </a:cubicBezTo>
                  <a:lnTo>
                    <a:pt x="1584" y="1513"/>
                  </a:lnTo>
                  <a:lnTo>
                    <a:pt x="798" y="1513"/>
                  </a:lnTo>
                  <a:lnTo>
                    <a:pt x="798" y="798"/>
                  </a:lnTo>
                  <a:cubicBezTo>
                    <a:pt x="798" y="584"/>
                    <a:pt x="976" y="405"/>
                    <a:pt x="1191" y="405"/>
                  </a:cubicBezTo>
                  <a:close/>
                  <a:moveTo>
                    <a:pt x="1584" y="1929"/>
                  </a:moveTo>
                  <a:lnTo>
                    <a:pt x="1584" y="4120"/>
                  </a:lnTo>
                  <a:cubicBezTo>
                    <a:pt x="1584" y="4180"/>
                    <a:pt x="1607" y="4239"/>
                    <a:pt x="1655" y="4275"/>
                  </a:cubicBezTo>
                  <a:cubicBezTo>
                    <a:pt x="1857" y="4430"/>
                    <a:pt x="1965" y="4656"/>
                    <a:pt x="1965" y="4906"/>
                  </a:cubicBezTo>
                  <a:cubicBezTo>
                    <a:pt x="1965" y="5335"/>
                    <a:pt x="1619" y="5692"/>
                    <a:pt x="1191" y="5692"/>
                  </a:cubicBezTo>
                  <a:cubicBezTo>
                    <a:pt x="750" y="5692"/>
                    <a:pt x="405" y="5335"/>
                    <a:pt x="405" y="4906"/>
                  </a:cubicBezTo>
                  <a:cubicBezTo>
                    <a:pt x="405" y="4656"/>
                    <a:pt x="512" y="4430"/>
                    <a:pt x="714" y="4275"/>
                  </a:cubicBezTo>
                  <a:cubicBezTo>
                    <a:pt x="762" y="4239"/>
                    <a:pt x="798" y="4180"/>
                    <a:pt x="798" y="4120"/>
                  </a:cubicBezTo>
                  <a:lnTo>
                    <a:pt x="798" y="1929"/>
                  </a:lnTo>
                  <a:close/>
                  <a:moveTo>
                    <a:pt x="1191" y="1"/>
                  </a:moveTo>
                  <a:cubicBezTo>
                    <a:pt x="750" y="1"/>
                    <a:pt x="393" y="358"/>
                    <a:pt x="393" y="798"/>
                  </a:cubicBezTo>
                  <a:lnTo>
                    <a:pt x="393" y="4025"/>
                  </a:lnTo>
                  <a:cubicBezTo>
                    <a:pt x="143" y="4251"/>
                    <a:pt x="0" y="4561"/>
                    <a:pt x="0" y="4906"/>
                  </a:cubicBezTo>
                  <a:cubicBezTo>
                    <a:pt x="0" y="5561"/>
                    <a:pt x="536" y="6097"/>
                    <a:pt x="1191" y="6097"/>
                  </a:cubicBezTo>
                  <a:cubicBezTo>
                    <a:pt x="1846" y="6097"/>
                    <a:pt x="2381" y="5561"/>
                    <a:pt x="2381" y="4906"/>
                  </a:cubicBezTo>
                  <a:cubicBezTo>
                    <a:pt x="2381" y="4561"/>
                    <a:pt x="2238" y="4251"/>
                    <a:pt x="1988" y="4025"/>
                  </a:cubicBezTo>
                  <a:lnTo>
                    <a:pt x="1988" y="798"/>
                  </a:lnTo>
                  <a:cubicBezTo>
                    <a:pt x="1988" y="358"/>
                    <a:pt x="1631"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1525775" y="1395150"/>
              <a:ext cx="218200" cy="347475"/>
            </a:xfrm>
            <a:custGeom>
              <a:rect b="b" l="l" r="r" t="t"/>
              <a:pathLst>
                <a:path extrusionOk="0" h="13899" w="8728">
                  <a:moveTo>
                    <a:pt x="5680" y="2290"/>
                  </a:moveTo>
                  <a:cubicBezTo>
                    <a:pt x="5787" y="2290"/>
                    <a:pt x="5882" y="2385"/>
                    <a:pt x="5882" y="2493"/>
                  </a:cubicBezTo>
                  <a:lnTo>
                    <a:pt x="5882" y="3421"/>
                  </a:lnTo>
                  <a:cubicBezTo>
                    <a:pt x="5882" y="3528"/>
                    <a:pt x="5787" y="3624"/>
                    <a:pt x="5680" y="3624"/>
                  </a:cubicBezTo>
                  <a:lnTo>
                    <a:pt x="3203" y="3624"/>
                  </a:lnTo>
                  <a:cubicBezTo>
                    <a:pt x="3096" y="3624"/>
                    <a:pt x="3001" y="3528"/>
                    <a:pt x="3001" y="3421"/>
                  </a:cubicBezTo>
                  <a:lnTo>
                    <a:pt x="3001" y="2493"/>
                  </a:lnTo>
                  <a:cubicBezTo>
                    <a:pt x="3001" y="2385"/>
                    <a:pt x="3096" y="2290"/>
                    <a:pt x="3203" y="2290"/>
                  </a:cubicBezTo>
                  <a:close/>
                  <a:moveTo>
                    <a:pt x="7406" y="4695"/>
                  </a:moveTo>
                  <a:cubicBezTo>
                    <a:pt x="7728" y="4695"/>
                    <a:pt x="8001" y="4969"/>
                    <a:pt x="8001" y="5291"/>
                  </a:cubicBezTo>
                  <a:cubicBezTo>
                    <a:pt x="8001" y="5624"/>
                    <a:pt x="7728" y="5886"/>
                    <a:pt x="7406" y="5886"/>
                  </a:cubicBezTo>
                  <a:cubicBezTo>
                    <a:pt x="7335" y="5886"/>
                    <a:pt x="7263" y="5874"/>
                    <a:pt x="7192" y="5850"/>
                  </a:cubicBezTo>
                  <a:cubicBezTo>
                    <a:pt x="7216" y="5743"/>
                    <a:pt x="7216" y="5624"/>
                    <a:pt x="7216" y="5505"/>
                  </a:cubicBezTo>
                  <a:lnTo>
                    <a:pt x="7216" y="4731"/>
                  </a:lnTo>
                  <a:cubicBezTo>
                    <a:pt x="7275" y="4707"/>
                    <a:pt x="7335" y="4695"/>
                    <a:pt x="7406" y="4695"/>
                  </a:cubicBezTo>
                  <a:close/>
                  <a:moveTo>
                    <a:pt x="1489" y="4695"/>
                  </a:moveTo>
                  <a:cubicBezTo>
                    <a:pt x="1548" y="4695"/>
                    <a:pt x="1608" y="4707"/>
                    <a:pt x="1667" y="4731"/>
                  </a:cubicBezTo>
                  <a:lnTo>
                    <a:pt x="1667" y="5505"/>
                  </a:lnTo>
                  <a:cubicBezTo>
                    <a:pt x="1667" y="5624"/>
                    <a:pt x="1679" y="5743"/>
                    <a:pt x="1691" y="5862"/>
                  </a:cubicBezTo>
                  <a:cubicBezTo>
                    <a:pt x="1620" y="5886"/>
                    <a:pt x="1560" y="5898"/>
                    <a:pt x="1489" y="5898"/>
                  </a:cubicBezTo>
                  <a:cubicBezTo>
                    <a:pt x="1155" y="5898"/>
                    <a:pt x="893" y="5624"/>
                    <a:pt x="893" y="5291"/>
                  </a:cubicBezTo>
                  <a:cubicBezTo>
                    <a:pt x="893" y="4969"/>
                    <a:pt x="1155" y="4695"/>
                    <a:pt x="1489" y="4695"/>
                  </a:cubicBezTo>
                  <a:close/>
                  <a:moveTo>
                    <a:pt x="6287" y="3481"/>
                  </a:moveTo>
                  <a:cubicBezTo>
                    <a:pt x="6406" y="3624"/>
                    <a:pt x="6513" y="3731"/>
                    <a:pt x="6620" y="3826"/>
                  </a:cubicBezTo>
                  <a:cubicBezTo>
                    <a:pt x="6739" y="3945"/>
                    <a:pt x="6811" y="4100"/>
                    <a:pt x="6811" y="4279"/>
                  </a:cubicBezTo>
                  <a:lnTo>
                    <a:pt x="6811" y="5505"/>
                  </a:lnTo>
                  <a:cubicBezTo>
                    <a:pt x="6811" y="6803"/>
                    <a:pt x="5751" y="7874"/>
                    <a:pt x="4441" y="7874"/>
                  </a:cubicBezTo>
                  <a:cubicBezTo>
                    <a:pt x="3132" y="7874"/>
                    <a:pt x="2072" y="6803"/>
                    <a:pt x="2072" y="5505"/>
                  </a:cubicBezTo>
                  <a:lnTo>
                    <a:pt x="2072" y="4231"/>
                  </a:lnTo>
                  <a:cubicBezTo>
                    <a:pt x="2072" y="4136"/>
                    <a:pt x="2144" y="4052"/>
                    <a:pt x="2239" y="4040"/>
                  </a:cubicBezTo>
                  <a:cubicBezTo>
                    <a:pt x="2429" y="3993"/>
                    <a:pt x="2620" y="3945"/>
                    <a:pt x="2822" y="3886"/>
                  </a:cubicBezTo>
                  <a:cubicBezTo>
                    <a:pt x="2929" y="3981"/>
                    <a:pt x="3060" y="4028"/>
                    <a:pt x="3203" y="4028"/>
                  </a:cubicBezTo>
                  <a:lnTo>
                    <a:pt x="5680" y="4028"/>
                  </a:lnTo>
                  <a:cubicBezTo>
                    <a:pt x="5989" y="4028"/>
                    <a:pt x="6251" y="3790"/>
                    <a:pt x="6287" y="3481"/>
                  </a:cubicBezTo>
                  <a:close/>
                  <a:moveTo>
                    <a:pt x="3453" y="8100"/>
                  </a:moveTo>
                  <a:lnTo>
                    <a:pt x="3453" y="8100"/>
                  </a:lnTo>
                  <a:cubicBezTo>
                    <a:pt x="3763" y="8219"/>
                    <a:pt x="4096" y="8279"/>
                    <a:pt x="4441" y="8279"/>
                  </a:cubicBezTo>
                  <a:cubicBezTo>
                    <a:pt x="4787" y="8279"/>
                    <a:pt x="5120" y="8219"/>
                    <a:pt x="5430" y="8100"/>
                  </a:cubicBezTo>
                  <a:lnTo>
                    <a:pt x="5430" y="8100"/>
                  </a:lnTo>
                  <a:cubicBezTo>
                    <a:pt x="5323" y="8541"/>
                    <a:pt x="4918" y="8874"/>
                    <a:pt x="4441" y="8874"/>
                  </a:cubicBezTo>
                  <a:cubicBezTo>
                    <a:pt x="3965" y="8874"/>
                    <a:pt x="3560" y="8541"/>
                    <a:pt x="3453" y="8100"/>
                  </a:cubicBezTo>
                  <a:close/>
                  <a:moveTo>
                    <a:pt x="1941" y="12660"/>
                  </a:moveTo>
                  <a:lnTo>
                    <a:pt x="1941" y="13494"/>
                  </a:lnTo>
                  <a:lnTo>
                    <a:pt x="405" y="13494"/>
                  </a:lnTo>
                  <a:lnTo>
                    <a:pt x="405" y="12660"/>
                  </a:lnTo>
                  <a:close/>
                  <a:moveTo>
                    <a:pt x="4209" y="1"/>
                  </a:moveTo>
                  <a:cubicBezTo>
                    <a:pt x="4156" y="1"/>
                    <a:pt x="4103" y="2"/>
                    <a:pt x="4049" y="4"/>
                  </a:cubicBezTo>
                  <a:cubicBezTo>
                    <a:pt x="3549" y="16"/>
                    <a:pt x="3084" y="207"/>
                    <a:pt x="2584" y="611"/>
                  </a:cubicBezTo>
                  <a:cubicBezTo>
                    <a:pt x="2489" y="683"/>
                    <a:pt x="2477" y="814"/>
                    <a:pt x="2548" y="897"/>
                  </a:cubicBezTo>
                  <a:cubicBezTo>
                    <a:pt x="2589" y="952"/>
                    <a:pt x="2646" y="979"/>
                    <a:pt x="2704" y="979"/>
                  </a:cubicBezTo>
                  <a:cubicBezTo>
                    <a:pt x="2748" y="979"/>
                    <a:pt x="2793" y="963"/>
                    <a:pt x="2834" y="933"/>
                  </a:cubicBezTo>
                  <a:cubicBezTo>
                    <a:pt x="3263" y="588"/>
                    <a:pt x="3656" y="421"/>
                    <a:pt x="4060" y="409"/>
                  </a:cubicBezTo>
                  <a:cubicBezTo>
                    <a:pt x="4102" y="408"/>
                    <a:pt x="4142" y="407"/>
                    <a:pt x="4181" y="407"/>
                  </a:cubicBezTo>
                  <a:cubicBezTo>
                    <a:pt x="5200" y="407"/>
                    <a:pt x="5454" y="839"/>
                    <a:pt x="5477" y="873"/>
                  </a:cubicBezTo>
                  <a:cubicBezTo>
                    <a:pt x="5502" y="949"/>
                    <a:pt x="5580" y="995"/>
                    <a:pt x="5662" y="995"/>
                  </a:cubicBezTo>
                  <a:cubicBezTo>
                    <a:pt x="5696" y="995"/>
                    <a:pt x="5731" y="986"/>
                    <a:pt x="5763" y="969"/>
                  </a:cubicBezTo>
                  <a:cubicBezTo>
                    <a:pt x="5763" y="958"/>
                    <a:pt x="6096" y="773"/>
                    <a:pt x="6604" y="773"/>
                  </a:cubicBezTo>
                  <a:cubicBezTo>
                    <a:pt x="6688" y="773"/>
                    <a:pt x="6777" y="778"/>
                    <a:pt x="6870" y="790"/>
                  </a:cubicBezTo>
                  <a:cubicBezTo>
                    <a:pt x="7251" y="850"/>
                    <a:pt x="7620" y="1123"/>
                    <a:pt x="7870" y="1564"/>
                  </a:cubicBezTo>
                  <a:cubicBezTo>
                    <a:pt x="8073" y="1921"/>
                    <a:pt x="8466" y="2897"/>
                    <a:pt x="7894" y="4421"/>
                  </a:cubicBezTo>
                  <a:cubicBezTo>
                    <a:pt x="7751" y="4338"/>
                    <a:pt x="7585" y="4290"/>
                    <a:pt x="7406" y="4290"/>
                  </a:cubicBezTo>
                  <a:cubicBezTo>
                    <a:pt x="7335" y="4290"/>
                    <a:pt x="7275" y="4290"/>
                    <a:pt x="7216" y="4302"/>
                  </a:cubicBezTo>
                  <a:lnTo>
                    <a:pt x="7216" y="4267"/>
                  </a:lnTo>
                  <a:cubicBezTo>
                    <a:pt x="7216" y="3981"/>
                    <a:pt x="7097" y="3719"/>
                    <a:pt x="6894" y="3528"/>
                  </a:cubicBezTo>
                  <a:cubicBezTo>
                    <a:pt x="6716" y="3362"/>
                    <a:pt x="6513" y="3136"/>
                    <a:pt x="6287" y="2850"/>
                  </a:cubicBezTo>
                  <a:lnTo>
                    <a:pt x="6287" y="2493"/>
                  </a:lnTo>
                  <a:cubicBezTo>
                    <a:pt x="6287" y="2159"/>
                    <a:pt x="6013" y="1885"/>
                    <a:pt x="5680" y="1885"/>
                  </a:cubicBezTo>
                  <a:lnTo>
                    <a:pt x="3203" y="1885"/>
                  </a:lnTo>
                  <a:cubicBezTo>
                    <a:pt x="2870" y="1885"/>
                    <a:pt x="2596" y="2159"/>
                    <a:pt x="2596" y="2493"/>
                  </a:cubicBezTo>
                  <a:lnTo>
                    <a:pt x="2596" y="3409"/>
                  </a:lnTo>
                  <a:cubicBezTo>
                    <a:pt x="2596" y="3457"/>
                    <a:pt x="2596" y="3493"/>
                    <a:pt x="2608" y="3528"/>
                  </a:cubicBezTo>
                  <a:cubicBezTo>
                    <a:pt x="2453" y="3564"/>
                    <a:pt x="2310" y="3600"/>
                    <a:pt x="2155" y="3636"/>
                  </a:cubicBezTo>
                  <a:cubicBezTo>
                    <a:pt x="1870" y="3683"/>
                    <a:pt x="1667" y="3933"/>
                    <a:pt x="1667" y="4231"/>
                  </a:cubicBezTo>
                  <a:lnTo>
                    <a:pt x="1667" y="4302"/>
                  </a:lnTo>
                  <a:cubicBezTo>
                    <a:pt x="1608" y="4290"/>
                    <a:pt x="1548" y="4290"/>
                    <a:pt x="1489" y="4290"/>
                  </a:cubicBezTo>
                  <a:cubicBezTo>
                    <a:pt x="1370" y="4290"/>
                    <a:pt x="1274" y="4302"/>
                    <a:pt x="1167" y="4338"/>
                  </a:cubicBezTo>
                  <a:cubicBezTo>
                    <a:pt x="989" y="4040"/>
                    <a:pt x="572" y="3255"/>
                    <a:pt x="524" y="2243"/>
                  </a:cubicBezTo>
                  <a:lnTo>
                    <a:pt x="524" y="2243"/>
                  </a:lnTo>
                  <a:cubicBezTo>
                    <a:pt x="596" y="2247"/>
                    <a:pt x="679" y="2252"/>
                    <a:pt x="766" y="2252"/>
                  </a:cubicBezTo>
                  <a:cubicBezTo>
                    <a:pt x="909" y="2252"/>
                    <a:pt x="1067" y="2239"/>
                    <a:pt x="1215" y="2195"/>
                  </a:cubicBezTo>
                  <a:cubicBezTo>
                    <a:pt x="1572" y="2100"/>
                    <a:pt x="1894" y="1790"/>
                    <a:pt x="2239" y="1469"/>
                  </a:cubicBezTo>
                  <a:cubicBezTo>
                    <a:pt x="2322" y="1385"/>
                    <a:pt x="2322" y="1266"/>
                    <a:pt x="2251" y="1183"/>
                  </a:cubicBezTo>
                  <a:cubicBezTo>
                    <a:pt x="2207" y="1140"/>
                    <a:pt x="2151" y="1119"/>
                    <a:pt x="2096" y="1119"/>
                  </a:cubicBezTo>
                  <a:cubicBezTo>
                    <a:pt x="2044" y="1119"/>
                    <a:pt x="1993" y="1137"/>
                    <a:pt x="1953" y="1171"/>
                  </a:cubicBezTo>
                  <a:cubicBezTo>
                    <a:pt x="1667" y="1445"/>
                    <a:pt x="1370" y="1731"/>
                    <a:pt x="1120" y="1802"/>
                  </a:cubicBezTo>
                  <a:cubicBezTo>
                    <a:pt x="1005" y="1834"/>
                    <a:pt x="883" y="1844"/>
                    <a:pt x="772" y="1844"/>
                  </a:cubicBezTo>
                  <a:cubicBezTo>
                    <a:pt x="549" y="1844"/>
                    <a:pt x="370" y="1802"/>
                    <a:pt x="370" y="1802"/>
                  </a:cubicBezTo>
                  <a:cubicBezTo>
                    <a:pt x="354" y="1797"/>
                    <a:pt x="338" y="1795"/>
                    <a:pt x="322" y="1795"/>
                  </a:cubicBezTo>
                  <a:cubicBezTo>
                    <a:pt x="218" y="1795"/>
                    <a:pt x="120" y="1889"/>
                    <a:pt x="120" y="1993"/>
                  </a:cubicBezTo>
                  <a:cubicBezTo>
                    <a:pt x="96" y="3231"/>
                    <a:pt x="584" y="4171"/>
                    <a:pt x="822" y="4540"/>
                  </a:cubicBezTo>
                  <a:cubicBezTo>
                    <a:pt x="608" y="4731"/>
                    <a:pt x="477" y="4993"/>
                    <a:pt x="477" y="5291"/>
                  </a:cubicBezTo>
                  <a:cubicBezTo>
                    <a:pt x="477" y="5850"/>
                    <a:pt x="929" y="6291"/>
                    <a:pt x="1489" y="6291"/>
                  </a:cubicBezTo>
                  <a:cubicBezTo>
                    <a:pt x="1584" y="6291"/>
                    <a:pt x="1679" y="6279"/>
                    <a:pt x="1774" y="6255"/>
                  </a:cubicBezTo>
                  <a:cubicBezTo>
                    <a:pt x="1941" y="6826"/>
                    <a:pt x="2286" y="7338"/>
                    <a:pt x="2751" y="7696"/>
                  </a:cubicBezTo>
                  <a:cubicBezTo>
                    <a:pt x="2036" y="7934"/>
                    <a:pt x="1393" y="8374"/>
                    <a:pt x="905" y="8958"/>
                  </a:cubicBezTo>
                  <a:cubicBezTo>
                    <a:pt x="322" y="9672"/>
                    <a:pt x="0" y="10589"/>
                    <a:pt x="0" y="11517"/>
                  </a:cubicBezTo>
                  <a:lnTo>
                    <a:pt x="0" y="13684"/>
                  </a:lnTo>
                  <a:cubicBezTo>
                    <a:pt x="0" y="13803"/>
                    <a:pt x="84" y="13899"/>
                    <a:pt x="203" y="13899"/>
                  </a:cubicBezTo>
                  <a:lnTo>
                    <a:pt x="3465" y="13899"/>
                  </a:lnTo>
                  <a:cubicBezTo>
                    <a:pt x="3584" y="13899"/>
                    <a:pt x="3679" y="13803"/>
                    <a:pt x="3679" y="13684"/>
                  </a:cubicBezTo>
                  <a:cubicBezTo>
                    <a:pt x="3679" y="13577"/>
                    <a:pt x="3584" y="13494"/>
                    <a:pt x="3465" y="13494"/>
                  </a:cubicBezTo>
                  <a:lnTo>
                    <a:pt x="2358" y="13494"/>
                  </a:lnTo>
                  <a:lnTo>
                    <a:pt x="2358" y="11279"/>
                  </a:lnTo>
                  <a:cubicBezTo>
                    <a:pt x="2358" y="11172"/>
                    <a:pt x="2263" y="11077"/>
                    <a:pt x="2144" y="11077"/>
                  </a:cubicBezTo>
                  <a:cubicBezTo>
                    <a:pt x="2036" y="11077"/>
                    <a:pt x="1941" y="11172"/>
                    <a:pt x="1941" y="11279"/>
                  </a:cubicBezTo>
                  <a:lnTo>
                    <a:pt x="1941" y="12244"/>
                  </a:lnTo>
                  <a:lnTo>
                    <a:pt x="405" y="12244"/>
                  </a:lnTo>
                  <a:lnTo>
                    <a:pt x="405" y="11517"/>
                  </a:lnTo>
                  <a:cubicBezTo>
                    <a:pt x="405" y="10684"/>
                    <a:pt x="691" y="9863"/>
                    <a:pt x="1227" y="9220"/>
                  </a:cubicBezTo>
                  <a:cubicBezTo>
                    <a:pt x="1691" y="8648"/>
                    <a:pt x="2334" y="8231"/>
                    <a:pt x="3037" y="8029"/>
                  </a:cubicBezTo>
                  <a:cubicBezTo>
                    <a:pt x="3120" y="8743"/>
                    <a:pt x="3715" y="9291"/>
                    <a:pt x="4441" y="9291"/>
                  </a:cubicBezTo>
                  <a:cubicBezTo>
                    <a:pt x="5168" y="9291"/>
                    <a:pt x="5775" y="8743"/>
                    <a:pt x="5858" y="8029"/>
                  </a:cubicBezTo>
                  <a:cubicBezTo>
                    <a:pt x="6394" y="8184"/>
                    <a:pt x="6882" y="8469"/>
                    <a:pt x="7311" y="8839"/>
                  </a:cubicBezTo>
                  <a:cubicBezTo>
                    <a:pt x="7350" y="8877"/>
                    <a:pt x="7396" y="8895"/>
                    <a:pt x="7443" y="8895"/>
                  </a:cubicBezTo>
                  <a:cubicBezTo>
                    <a:pt x="7497" y="8895"/>
                    <a:pt x="7552" y="8871"/>
                    <a:pt x="7597" y="8827"/>
                  </a:cubicBezTo>
                  <a:cubicBezTo>
                    <a:pt x="7668" y="8743"/>
                    <a:pt x="7668" y="8612"/>
                    <a:pt x="7585" y="8541"/>
                  </a:cubicBezTo>
                  <a:cubicBezTo>
                    <a:pt x="7168" y="8160"/>
                    <a:pt x="6668" y="7874"/>
                    <a:pt x="6144" y="7696"/>
                  </a:cubicBezTo>
                  <a:cubicBezTo>
                    <a:pt x="6608" y="7338"/>
                    <a:pt x="6954" y="6838"/>
                    <a:pt x="7120" y="6255"/>
                  </a:cubicBezTo>
                  <a:cubicBezTo>
                    <a:pt x="7204" y="6279"/>
                    <a:pt x="7311" y="6303"/>
                    <a:pt x="7406" y="6303"/>
                  </a:cubicBezTo>
                  <a:cubicBezTo>
                    <a:pt x="7954" y="6303"/>
                    <a:pt x="8406" y="5850"/>
                    <a:pt x="8406" y="5291"/>
                  </a:cubicBezTo>
                  <a:cubicBezTo>
                    <a:pt x="8406" y="5076"/>
                    <a:pt x="8335" y="4874"/>
                    <a:pt x="8216" y="4707"/>
                  </a:cubicBezTo>
                  <a:cubicBezTo>
                    <a:pt x="8728" y="3457"/>
                    <a:pt x="8728" y="2243"/>
                    <a:pt x="8228" y="1361"/>
                  </a:cubicBezTo>
                  <a:cubicBezTo>
                    <a:pt x="7918" y="814"/>
                    <a:pt x="7442" y="457"/>
                    <a:pt x="6918" y="397"/>
                  </a:cubicBezTo>
                  <a:cubicBezTo>
                    <a:pt x="6797" y="378"/>
                    <a:pt x="6682" y="370"/>
                    <a:pt x="6573" y="370"/>
                  </a:cubicBezTo>
                  <a:cubicBezTo>
                    <a:pt x="6199" y="370"/>
                    <a:pt x="5903" y="464"/>
                    <a:pt x="5727" y="528"/>
                  </a:cubicBezTo>
                  <a:cubicBezTo>
                    <a:pt x="5668" y="469"/>
                    <a:pt x="5584" y="385"/>
                    <a:pt x="5477" y="314"/>
                  </a:cubicBezTo>
                  <a:cubicBezTo>
                    <a:pt x="5164" y="108"/>
                    <a:pt x="4732" y="1"/>
                    <a:pt x="42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1627875" y="1622725"/>
              <a:ext cx="120275" cy="119900"/>
            </a:xfrm>
            <a:custGeom>
              <a:rect b="b" l="l" r="r" t="t"/>
              <a:pathLst>
                <a:path extrusionOk="0" h="4796" w="4811">
                  <a:moveTo>
                    <a:pt x="4394" y="3557"/>
                  </a:moveTo>
                  <a:lnTo>
                    <a:pt x="4394" y="4391"/>
                  </a:lnTo>
                  <a:lnTo>
                    <a:pt x="2858" y="4391"/>
                  </a:lnTo>
                  <a:lnTo>
                    <a:pt x="2858" y="3557"/>
                  </a:lnTo>
                  <a:close/>
                  <a:moveTo>
                    <a:pt x="3892" y="0"/>
                  </a:moveTo>
                  <a:cubicBezTo>
                    <a:pt x="3852" y="0"/>
                    <a:pt x="3811" y="11"/>
                    <a:pt x="3775" y="33"/>
                  </a:cubicBezTo>
                  <a:cubicBezTo>
                    <a:pt x="3691" y="105"/>
                    <a:pt x="3667" y="224"/>
                    <a:pt x="3727" y="319"/>
                  </a:cubicBezTo>
                  <a:cubicBezTo>
                    <a:pt x="4167" y="938"/>
                    <a:pt x="4394" y="1664"/>
                    <a:pt x="4394" y="2414"/>
                  </a:cubicBezTo>
                  <a:lnTo>
                    <a:pt x="4394" y="3141"/>
                  </a:lnTo>
                  <a:lnTo>
                    <a:pt x="2858" y="3141"/>
                  </a:lnTo>
                  <a:lnTo>
                    <a:pt x="2858" y="2176"/>
                  </a:lnTo>
                  <a:cubicBezTo>
                    <a:pt x="2858" y="2069"/>
                    <a:pt x="2763" y="1974"/>
                    <a:pt x="2655" y="1974"/>
                  </a:cubicBezTo>
                  <a:cubicBezTo>
                    <a:pt x="2536" y="1974"/>
                    <a:pt x="2453" y="2069"/>
                    <a:pt x="2453" y="2176"/>
                  </a:cubicBezTo>
                  <a:lnTo>
                    <a:pt x="2453" y="4391"/>
                  </a:lnTo>
                  <a:lnTo>
                    <a:pt x="203" y="4391"/>
                  </a:lnTo>
                  <a:cubicBezTo>
                    <a:pt x="96" y="4391"/>
                    <a:pt x="0" y="4474"/>
                    <a:pt x="0" y="4593"/>
                  </a:cubicBezTo>
                  <a:cubicBezTo>
                    <a:pt x="0" y="4700"/>
                    <a:pt x="96" y="4796"/>
                    <a:pt x="203" y="4796"/>
                  </a:cubicBezTo>
                  <a:lnTo>
                    <a:pt x="4608" y="4796"/>
                  </a:lnTo>
                  <a:cubicBezTo>
                    <a:pt x="4715" y="4796"/>
                    <a:pt x="4810" y="4700"/>
                    <a:pt x="4810" y="4593"/>
                  </a:cubicBezTo>
                  <a:lnTo>
                    <a:pt x="4810" y="2414"/>
                  </a:lnTo>
                  <a:cubicBezTo>
                    <a:pt x="4810" y="1569"/>
                    <a:pt x="4548" y="771"/>
                    <a:pt x="4060" y="81"/>
                  </a:cubicBezTo>
                  <a:cubicBezTo>
                    <a:pt x="4023" y="29"/>
                    <a:pt x="3959" y="0"/>
                    <a:pt x="38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1593050" y="1510150"/>
              <a:ext cx="25625" cy="14000"/>
            </a:xfrm>
            <a:custGeom>
              <a:rect b="b" l="l" r="r" t="t"/>
              <a:pathLst>
                <a:path extrusionOk="0" h="560" w="1025">
                  <a:moveTo>
                    <a:pt x="781" y="0"/>
                  </a:moveTo>
                  <a:cubicBezTo>
                    <a:pt x="759" y="0"/>
                    <a:pt x="736" y="4"/>
                    <a:pt x="715" y="12"/>
                  </a:cubicBezTo>
                  <a:cubicBezTo>
                    <a:pt x="477" y="119"/>
                    <a:pt x="203" y="155"/>
                    <a:pt x="203" y="155"/>
                  </a:cubicBezTo>
                  <a:cubicBezTo>
                    <a:pt x="84" y="167"/>
                    <a:pt x="0" y="262"/>
                    <a:pt x="24" y="381"/>
                  </a:cubicBezTo>
                  <a:cubicBezTo>
                    <a:pt x="36" y="476"/>
                    <a:pt x="119" y="560"/>
                    <a:pt x="226" y="560"/>
                  </a:cubicBezTo>
                  <a:lnTo>
                    <a:pt x="250" y="560"/>
                  </a:lnTo>
                  <a:cubicBezTo>
                    <a:pt x="262" y="560"/>
                    <a:pt x="584" y="512"/>
                    <a:pt x="869" y="393"/>
                  </a:cubicBezTo>
                  <a:cubicBezTo>
                    <a:pt x="977" y="345"/>
                    <a:pt x="1024" y="226"/>
                    <a:pt x="977" y="119"/>
                  </a:cubicBezTo>
                  <a:cubicBezTo>
                    <a:pt x="940" y="45"/>
                    <a:pt x="860" y="0"/>
                    <a:pt x="7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6"/>
            <p:cNvSpPr/>
            <p:nvPr/>
          </p:nvSpPr>
          <p:spPr>
            <a:xfrm>
              <a:off x="1654950" y="1510025"/>
              <a:ext cx="25625" cy="14125"/>
            </a:xfrm>
            <a:custGeom>
              <a:rect b="b" l="l" r="r" t="t"/>
              <a:pathLst>
                <a:path extrusionOk="0" h="565" w="1025">
                  <a:moveTo>
                    <a:pt x="244" y="0"/>
                  </a:moveTo>
                  <a:cubicBezTo>
                    <a:pt x="162" y="0"/>
                    <a:pt x="84" y="52"/>
                    <a:pt x="48" y="124"/>
                  </a:cubicBezTo>
                  <a:cubicBezTo>
                    <a:pt x="1" y="231"/>
                    <a:pt x="48" y="350"/>
                    <a:pt x="156" y="398"/>
                  </a:cubicBezTo>
                  <a:cubicBezTo>
                    <a:pt x="441" y="517"/>
                    <a:pt x="763" y="565"/>
                    <a:pt x="787" y="565"/>
                  </a:cubicBezTo>
                  <a:lnTo>
                    <a:pt x="810" y="565"/>
                  </a:lnTo>
                  <a:cubicBezTo>
                    <a:pt x="906" y="565"/>
                    <a:pt x="989" y="481"/>
                    <a:pt x="1013" y="386"/>
                  </a:cubicBezTo>
                  <a:cubicBezTo>
                    <a:pt x="1025" y="267"/>
                    <a:pt x="941" y="172"/>
                    <a:pt x="834" y="160"/>
                  </a:cubicBezTo>
                  <a:cubicBezTo>
                    <a:pt x="822" y="160"/>
                    <a:pt x="548" y="124"/>
                    <a:pt x="322" y="17"/>
                  </a:cubicBezTo>
                  <a:cubicBezTo>
                    <a:pt x="296" y="5"/>
                    <a:pt x="270" y="0"/>
                    <a:pt x="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6"/>
            <p:cNvSpPr/>
            <p:nvPr/>
          </p:nvSpPr>
          <p:spPr>
            <a:xfrm>
              <a:off x="1621925" y="1542575"/>
              <a:ext cx="30075" cy="21750"/>
            </a:xfrm>
            <a:custGeom>
              <a:rect b="b" l="l" r="r" t="t"/>
              <a:pathLst>
                <a:path extrusionOk="0" h="870" w="1203">
                  <a:moveTo>
                    <a:pt x="595" y="1"/>
                  </a:moveTo>
                  <a:cubicBezTo>
                    <a:pt x="262" y="1"/>
                    <a:pt x="0" y="298"/>
                    <a:pt x="0" y="656"/>
                  </a:cubicBezTo>
                  <a:cubicBezTo>
                    <a:pt x="0" y="775"/>
                    <a:pt x="84" y="870"/>
                    <a:pt x="203" y="870"/>
                  </a:cubicBezTo>
                  <a:cubicBezTo>
                    <a:pt x="310" y="870"/>
                    <a:pt x="405" y="775"/>
                    <a:pt x="405" y="656"/>
                  </a:cubicBezTo>
                  <a:cubicBezTo>
                    <a:pt x="405" y="525"/>
                    <a:pt x="488" y="406"/>
                    <a:pt x="595" y="406"/>
                  </a:cubicBezTo>
                  <a:cubicBezTo>
                    <a:pt x="703" y="406"/>
                    <a:pt x="786" y="525"/>
                    <a:pt x="786" y="656"/>
                  </a:cubicBezTo>
                  <a:cubicBezTo>
                    <a:pt x="786" y="775"/>
                    <a:pt x="881" y="870"/>
                    <a:pt x="988" y="870"/>
                  </a:cubicBezTo>
                  <a:cubicBezTo>
                    <a:pt x="1107" y="870"/>
                    <a:pt x="1203" y="775"/>
                    <a:pt x="1203" y="656"/>
                  </a:cubicBezTo>
                  <a:cubicBezTo>
                    <a:pt x="1203" y="298"/>
                    <a:pt x="929" y="1"/>
                    <a:pt x="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1538575" y="1557950"/>
              <a:ext cx="19975" cy="41500"/>
            </a:xfrm>
            <a:custGeom>
              <a:rect b="b" l="l" r="r" t="t"/>
              <a:pathLst>
                <a:path extrusionOk="0" h="1660" w="799">
                  <a:moveTo>
                    <a:pt x="475" y="0"/>
                  </a:moveTo>
                  <a:cubicBezTo>
                    <a:pt x="425" y="0"/>
                    <a:pt x="374" y="18"/>
                    <a:pt x="334" y="53"/>
                  </a:cubicBezTo>
                  <a:cubicBezTo>
                    <a:pt x="322" y="64"/>
                    <a:pt x="0" y="350"/>
                    <a:pt x="84" y="767"/>
                  </a:cubicBezTo>
                  <a:cubicBezTo>
                    <a:pt x="119" y="969"/>
                    <a:pt x="215" y="1088"/>
                    <a:pt x="286" y="1172"/>
                  </a:cubicBezTo>
                  <a:cubicBezTo>
                    <a:pt x="346" y="1255"/>
                    <a:pt x="393" y="1303"/>
                    <a:pt x="393" y="1457"/>
                  </a:cubicBezTo>
                  <a:cubicBezTo>
                    <a:pt x="393" y="1565"/>
                    <a:pt x="477" y="1660"/>
                    <a:pt x="596" y="1660"/>
                  </a:cubicBezTo>
                  <a:cubicBezTo>
                    <a:pt x="703" y="1660"/>
                    <a:pt x="798" y="1565"/>
                    <a:pt x="798" y="1457"/>
                  </a:cubicBezTo>
                  <a:cubicBezTo>
                    <a:pt x="798" y="1160"/>
                    <a:pt x="691" y="1017"/>
                    <a:pt x="596" y="910"/>
                  </a:cubicBezTo>
                  <a:cubicBezTo>
                    <a:pt x="536" y="838"/>
                    <a:pt x="500" y="791"/>
                    <a:pt x="477" y="695"/>
                  </a:cubicBezTo>
                  <a:cubicBezTo>
                    <a:pt x="453" y="505"/>
                    <a:pt x="608" y="362"/>
                    <a:pt x="608" y="350"/>
                  </a:cubicBezTo>
                  <a:cubicBezTo>
                    <a:pt x="691" y="279"/>
                    <a:pt x="691" y="148"/>
                    <a:pt x="620" y="64"/>
                  </a:cubicBezTo>
                  <a:cubicBezTo>
                    <a:pt x="582" y="21"/>
                    <a:pt x="529" y="0"/>
                    <a:pt x="4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6"/>
            <p:cNvSpPr/>
            <p:nvPr/>
          </p:nvSpPr>
          <p:spPr>
            <a:xfrm>
              <a:off x="1715075" y="1557950"/>
              <a:ext cx="19975" cy="41500"/>
            </a:xfrm>
            <a:custGeom>
              <a:rect b="b" l="l" r="r" t="t"/>
              <a:pathLst>
                <a:path extrusionOk="0" h="1660" w="799">
                  <a:moveTo>
                    <a:pt x="324" y="0"/>
                  </a:moveTo>
                  <a:cubicBezTo>
                    <a:pt x="270" y="0"/>
                    <a:pt x="217" y="21"/>
                    <a:pt x="179" y="64"/>
                  </a:cubicBezTo>
                  <a:cubicBezTo>
                    <a:pt x="108" y="148"/>
                    <a:pt x="108" y="279"/>
                    <a:pt x="191" y="350"/>
                  </a:cubicBezTo>
                  <a:cubicBezTo>
                    <a:pt x="191" y="362"/>
                    <a:pt x="358" y="505"/>
                    <a:pt x="322" y="695"/>
                  </a:cubicBezTo>
                  <a:cubicBezTo>
                    <a:pt x="298" y="803"/>
                    <a:pt x="263" y="838"/>
                    <a:pt x="203" y="910"/>
                  </a:cubicBezTo>
                  <a:cubicBezTo>
                    <a:pt x="120" y="1017"/>
                    <a:pt x="1" y="1160"/>
                    <a:pt x="1" y="1457"/>
                  </a:cubicBezTo>
                  <a:cubicBezTo>
                    <a:pt x="1" y="1577"/>
                    <a:pt x="96" y="1660"/>
                    <a:pt x="203" y="1660"/>
                  </a:cubicBezTo>
                  <a:cubicBezTo>
                    <a:pt x="322" y="1660"/>
                    <a:pt x="418" y="1577"/>
                    <a:pt x="418" y="1457"/>
                  </a:cubicBezTo>
                  <a:cubicBezTo>
                    <a:pt x="418" y="1303"/>
                    <a:pt x="453" y="1255"/>
                    <a:pt x="525" y="1172"/>
                  </a:cubicBezTo>
                  <a:cubicBezTo>
                    <a:pt x="584" y="1088"/>
                    <a:pt x="679" y="969"/>
                    <a:pt x="715" y="767"/>
                  </a:cubicBezTo>
                  <a:cubicBezTo>
                    <a:pt x="799" y="362"/>
                    <a:pt x="477" y="64"/>
                    <a:pt x="465" y="53"/>
                  </a:cubicBezTo>
                  <a:cubicBezTo>
                    <a:pt x="425" y="18"/>
                    <a:pt x="374" y="0"/>
                    <a:pt x="3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6"/>
            <p:cNvSpPr/>
            <p:nvPr/>
          </p:nvSpPr>
          <p:spPr>
            <a:xfrm>
              <a:off x="1735325" y="1562225"/>
              <a:ext cx="24125" cy="53000"/>
            </a:xfrm>
            <a:custGeom>
              <a:rect b="b" l="l" r="r" t="t"/>
              <a:pathLst>
                <a:path extrusionOk="0" h="2120" w="965">
                  <a:moveTo>
                    <a:pt x="524" y="1"/>
                  </a:moveTo>
                  <a:cubicBezTo>
                    <a:pt x="405" y="1"/>
                    <a:pt x="322" y="96"/>
                    <a:pt x="322" y="215"/>
                  </a:cubicBezTo>
                  <a:cubicBezTo>
                    <a:pt x="322" y="263"/>
                    <a:pt x="334" y="310"/>
                    <a:pt x="370" y="346"/>
                  </a:cubicBezTo>
                  <a:lnTo>
                    <a:pt x="381" y="358"/>
                  </a:lnTo>
                  <a:cubicBezTo>
                    <a:pt x="405" y="382"/>
                    <a:pt x="548" y="536"/>
                    <a:pt x="512" y="786"/>
                  </a:cubicBezTo>
                  <a:cubicBezTo>
                    <a:pt x="489" y="953"/>
                    <a:pt x="417" y="1048"/>
                    <a:pt x="310" y="1179"/>
                  </a:cubicBezTo>
                  <a:cubicBezTo>
                    <a:pt x="167" y="1346"/>
                    <a:pt x="0" y="1560"/>
                    <a:pt x="0" y="1917"/>
                  </a:cubicBezTo>
                  <a:cubicBezTo>
                    <a:pt x="0" y="2025"/>
                    <a:pt x="96" y="2120"/>
                    <a:pt x="203" y="2120"/>
                  </a:cubicBezTo>
                  <a:cubicBezTo>
                    <a:pt x="322" y="2120"/>
                    <a:pt x="417" y="2025"/>
                    <a:pt x="417" y="1917"/>
                  </a:cubicBezTo>
                  <a:cubicBezTo>
                    <a:pt x="417" y="1703"/>
                    <a:pt x="501" y="1584"/>
                    <a:pt x="620" y="1441"/>
                  </a:cubicBezTo>
                  <a:cubicBezTo>
                    <a:pt x="751" y="1286"/>
                    <a:pt x="882" y="1120"/>
                    <a:pt x="917" y="846"/>
                  </a:cubicBezTo>
                  <a:cubicBezTo>
                    <a:pt x="965" y="441"/>
                    <a:pt x="762" y="179"/>
                    <a:pt x="679" y="84"/>
                  </a:cubicBezTo>
                  <a:cubicBezTo>
                    <a:pt x="667" y="72"/>
                    <a:pt x="655" y="60"/>
                    <a:pt x="643" y="48"/>
                  </a:cubicBezTo>
                  <a:cubicBezTo>
                    <a:pt x="608" y="24"/>
                    <a:pt x="572" y="1"/>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1514175" y="1562525"/>
              <a:ext cx="24125" cy="52700"/>
            </a:xfrm>
            <a:custGeom>
              <a:rect b="b" l="l" r="r" t="t"/>
              <a:pathLst>
                <a:path extrusionOk="0" h="2108" w="965">
                  <a:moveTo>
                    <a:pt x="453" y="0"/>
                  </a:moveTo>
                  <a:cubicBezTo>
                    <a:pt x="405" y="0"/>
                    <a:pt x="357" y="12"/>
                    <a:pt x="322" y="36"/>
                  </a:cubicBezTo>
                  <a:cubicBezTo>
                    <a:pt x="310" y="48"/>
                    <a:pt x="298" y="60"/>
                    <a:pt x="286" y="72"/>
                  </a:cubicBezTo>
                  <a:cubicBezTo>
                    <a:pt x="203" y="167"/>
                    <a:pt x="0" y="429"/>
                    <a:pt x="48" y="834"/>
                  </a:cubicBezTo>
                  <a:cubicBezTo>
                    <a:pt x="83" y="1108"/>
                    <a:pt x="226" y="1274"/>
                    <a:pt x="345" y="1429"/>
                  </a:cubicBezTo>
                  <a:cubicBezTo>
                    <a:pt x="464" y="1572"/>
                    <a:pt x="560" y="1691"/>
                    <a:pt x="560" y="1905"/>
                  </a:cubicBezTo>
                  <a:cubicBezTo>
                    <a:pt x="560" y="2013"/>
                    <a:pt x="643" y="2108"/>
                    <a:pt x="762" y="2108"/>
                  </a:cubicBezTo>
                  <a:cubicBezTo>
                    <a:pt x="869" y="2108"/>
                    <a:pt x="965" y="2013"/>
                    <a:pt x="965" y="1905"/>
                  </a:cubicBezTo>
                  <a:cubicBezTo>
                    <a:pt x="965" y="1548"/>
                    <a:pt x="798" y="1334"/>
                    <a:pt x="667" y="1167"/>
                  </a:cubicBezTo>
                  <a:cubicBezTo>
                    <a:pt x="560" y="1036"/>
                    <a:pt x="476" y="941"/>
                    <a:pt x="453" y="774"/>
                  </a:cubicBezTo>
                  <a:cubicBezTo>
                    <a:pt x="417" y="524"/>
                    <a:pt x="560" y="370"/>
                    <a:pt x="595" y="346"/>
                  </a:cubicBezTo>
                  <a:cubicBezTo>
                    <a:pt x="631" y="298"/>
                    <a:pt x="655" y="251"/>
                    <a:pt x="655" y="203"/>
                  </a:cubicBezTo>
                  <a:cubicBezTo>
                    <a:pt x="655" y="84"/>
                    <a:pt x="560" y="0"/>
                    <a:pt x="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5" name="Google Shape;2565;p66"/>
          <p:cNvSpPr/>
          <p:nvPr/>
        </p:nvSpPr>
        <p:spPr>
          <a:xfrm>
            <a:off x="1170075" y="1745675"/>
            <a:ext cx="488100" cy="464100"/>
          </a:xfrm>
          <a:prstGeom prst="star5">
            <a:avLst>
              <a:gd fmla="val 19098" name="adj"/>
              <a:gd fmla="val 105146" name="hf"/>
              <a:gd fmla="val 110557" name="vf"/>
            </a:avLst>
          </a:prstGeom>
          <a:solidFill>
            <a:srgbClr val="FF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6" name="Google Shape;2566;p66"/>
          <p:cNvGrpSpPr/>
          <p:nvPr/>
        </p:nvGrpSpPr>
        <p:grpSpPr>
          <a:xfrm>
            <a:off x="4204532" y="1373119"/>
            <a:ext cx="137674" cy="464108"/>
            <a:chOff x="1415050" y="2602225"/>
            <a:chExt cx="106575" cy="359300"/>
          </a:xfrm>
        </p:grpSpPr>
        <p:sp>
          <p:nvSpPr>
            <p:cNvPr id="2567" name="Google Shape;2567;p66"/>
            <p:cNvSpPr/>
            <p:nvPr/>
          </p:nvSpPr>
          <p:spPr>
            <a:xfrm>
              <a:off x="1447200" y="2899300"/>
              <a:ext cx="42575" cy="62225"/>
            </a:xfrm>
            <a:custGeom>
              <a:rect b="b" l="l" r="r" t="t"/>
              <a:pathLst>
                <a:path extrusionOk="0" h="2489" w="1703">
                  <a:moveTo>
                    <a:pt x="0" y="0"/>
                  </a:moveTo>
                  <a:lnTo>
                    <a:pt x="0" y="1631"/>
                  </a:lnTo>
                  <a:cubicBezTo>
                    <a:pt x="0" y="2108"/>
                    <a:pt x="381" y="2489"/>
                    <a:pt x="846" y="2489"/>
                  </a:cubicBezTo>
                  <a:cubicBezTo>
                    <a:pt x="1322" y="2489"/>
                    <a:pt x="1703" y="2108"/>
                    <a:pt x="1691" y="1631"/>
                  </a:cubicBezTo>
                  <a:lnTo>
                    <a:pt x="169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1415050" y="2602225"/>
              <a:ext cx="106575" cy="275950"/>
            </a:xfrm>
            <a:custGeom>
              <a:rect b="b" l="l" r="r" t="t"/>
              <a:pathLst>
                <a:path extrusionOk="0" h="11038" w="4263">
                  <a:moveTo>
                    <a:pt x="2132" y="1"/>
                  </a:moveTo>
                  <a:cubicBezTo>
                    <a:pt x="953" y="1"/>
                    <a:pt x="0" y="1013"/>
                    <a:pt x="0" y="2263"/>
                  </a:cubicBezTo>
                  <a:lnTo>
                    <a:pt x="0" y="8526"/>
                  </a:lnTo>
                  <a:cubicBezTo>
                    <a:pt x="0" y="8966"/>
                    <a:pt x="107" y="9407"/>
                    <a:pt x="298" y="9812"/>
                  </a:cubicBezTo>
                  <a:lnTo>
                    <a:pt x="881" y="11038"/>
                  </a:lnTo>
                  <a:lnTo>
                    <a:pt x="1715" y="11038"/>
                  </a:lnTo>
                  <a:lnTo>
                    <a:pt x="1715" y="9502"/>
                  </a:lnTo>
                  <a:lnTo>
                    <a:pt x="1679" y="9502"/>
                  </a:lnTo>
                  <a:cubicBezTo>
                    <a:pt x="1441" y="9502"/>
                    <a:pt x="1250" y="9312"/>
                    <a:pt x="1250" y="9085"/>
                  </a:cubicBezTo>
                  <a:cubicBezTo>
                    <a:pt x="1250" y="8847"/>
                    <a:pt x="1441" y="8657"/>
                    <a:pt x="1679" y="8657"/>
                  </a:cubicBezTo>
                  <a:lnTo>
                    <a:pt x="1715" y="8657"/>
                  </a:lnTo>
                  <a:lnTo>
                    <a:pt x="1715" y="7823"/>
                  </a:lnTo>
                  <a:lnTo>
                    <a:pt x="1679" y="7823"/>
                  </a:lnTo>
                  <a:cubicBezTo>
                    <a:pt x="1441" y="7823"/>
                    <a:pt x="1250" y="7633"/>
                    <a:pt x="1250" y="7395"/>
                  </a:cubicBezTo>
                  <a:cubicBezTo>
                    <a:pt x="1250" y="7168"/>
                    <a:pt x="1441" y="6978"/>
                    <a:pt x="1679" y="6978"/>
                  </a:cubicBezTo>
                  <a:lnTo>
                    <a:pt x="1715" y="6978"/>
                  </a:lnTo>
                  <a:lnTo>
                    <a:pt x="1715" y="6133"/>
                  </a:lnTo>
                  <a:lnTo>
                    <a:pt x="1679" y="6133"/>
                  </a:lnTo>
                  <a:cubicBezTo>
                    <a:pt x="1441" y="6133"/>
                    <a:pt x="1250" y="5942"/>
                    <a:pt x="1250" y="5716"/>
                  </a:cubicBezTo>
                  <a:cubicBezTo>
                    <a:pt x="1250" y="5478"/>
                    <a:pt x="1441" y="5287"/>
                    <a:pt x="1679" y="5287"/>
                  </a:cubicBezTo>
                  <a:lnTo>
                    <a:pt x="1715" y="5287"/>
                  </a:lnTo>
                  <a:lnTo>
                    <a:pt x="1715" y="4454"/>
                  </a:lnTo>
                  <a:lnTo>
                    <a:pt x="1679" y="4454"/>
                  </a:lnTo>
                  <a:cubicBezTo>
                    <a:pt x="1441" y="4454"/>
                    <a:pt x="1250" y="4263"/>
                    <a:pt x="1250" y="4025"/>
                  </a:cubicBezTo>
                  <a:cubicBezTo>
                    <a:pt x="1250" y="3799"/>
                    <a:pt x="1441" y="3609"/>
                    <a:pt x="1679" y="3609"/>
                  </a:cubicBezTo>
                  <a:lnTo>
                    <a:pt x="1715" y="3609"/>
                  </a:lnTo>
                  <a:lnTo>
                    <a:pt x="1715" y="2763"/>
                  </a:lnTo>
                  <a:lnTo>
                    <a:pt x="1679" y="2763"/>
                  </a:lnTo>
                  <a:cubicBezTo>
                    <a:pt x="1441" y="2763"/>
                    <a:pt x="1250" y="2573"/>
                    <a:pt x="1250" y="2346"/>
                  </a:cubicBezTo>
                  <a:cubicBezTo>
                    <a:pt x="1250" y="2108"/>
                    <a:pt x="1441" y="1918"/>
                    <a:pt x="1679" y="1918"/>
                  </a:cubicBezTo>
                  <a:lnTo>
                    <a:pt x="2132" y="1918"/>
                  </a:lnTo>
                  <a:cubicBezTo>
                    <a:pt x="2358" y="1918"/>
                    <a:pt x="2548" y="2108"/>
                    <a:pt x="2548" y="2346"/>
                  </a:cubicBezTo>
                  <a:lnTo>
                    <a:pt x="2548" y="11038"/>
                  </a:lnTo>
                  <a:lnTo>
                    <a:pt x="3382" y="11038"/>
                  </a:lnTo>
                  <a:lnTo>
                    <a:pt x="3965" y="9812"/>
                  </a:lnTo>
                  <a:cubicBezTo>
                    <a:pt x="4156" y="9407"/>
                    <a:pt x="4263" y="8966"/>
                    <a:pt x="4263" y="8526"/>
                  </a:cubicBezTo>
                  <a:lnTo>
                    <a:pt x="4263" y="2263"/>
                  </a:lnTo>
                  <a:cubicBezTo>
                    <a:pt x="4263" y="1013"/>
                    <a:pt x="3310" y="1"/>
                    <a:pt x="2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66"/>
          <p:cNvGrpSpPr/>
          <p:nvPr/>
        </p:nvGrpSpPr>
        <p:grpSpPr>
          <a:xfrm>
            <a:off x="4063451" y="2654577"/>
            <a:ext cx="419702" cy="243504"/>
            <a:chOff x="1738300" y="1332725"/>
            <a:chExt cx="302750" cy="175650"/>
          </a:xfrm>
        </p:grpSpPr>
        <p:sp>
          <p:nvSpPr>
            <p:cNvPr id="2570" name="Google Shape;2570;p66"/>
            <p:cNvSpPr/>
            <p:nvPr/>
          </p:nvSpPr>
          <p:spPr>
            <a:xfrm>
              <a:off x="1743075" y="1332725"/>
              <a:ext cx="293200" cy="78625"/>
            </a:xfrm>
            <a:custGeom>
              <a:rect b="b" l="l" r="r" t="t"/>
              <a:pathLst>
                <a:path extrusionOk="0" h="3145" w="11728">
                  <a:moveTo>
                    <a:pt x="5870" y="1"/>
                  </a:moveTo>
                  <a:cubicBezTo>
                    <a:pt x="5072" y="1"/>
                    <a:pt x="4251" y="191"/>
                    <a:pt x="3429" y="549"/>
                  </a:cubicBezTo>
                  <a:cubicBezTo>
                    <a:pt x="2786" y="846"/>
                    <a:pt x="2131" y="1251"/>
                    <a:pt x="1488" y="1751"/>
                  </a:cubicBezTo>
                  <a:cubicBezTo>
                    <a:pt x="822" y="2287"/>
                    <a:pt x="310" y="2811"/>
                    <a:pt x="0" y="3144"/>
                  </a:cubicBezTo>
                  <a:cubicBezTo>
                    <a:pt x="321" y="2989"/>
                    <a:pt x="750" y="2799"/>
                    <a:pt x="1274" y="2608"/>
                  </a:cubicBezTo>
                  <a:cubicBezTo>
                    <a:pt x="2346" y="2204"/>
                    <a:pt x="4012" y="1739"/>
                    <a:pt x="5870" y="1739"/>
                  </a:cubicBezTo>
                  <a:cubicBezTo>
                    <a:pt x="7727" y="1739"/>
                    <a:pt x="9382" y="2215"/>
                    <a:pt x="10454" y="2608"/>
                  </a:cubicBezTo>
                  <a:cubicBezTo>
                    <a:pt x="10978" y="2799"/>
                    <a:pt x="11406" y="2989"/>
                    <a:pt x="11728" y="3144"/>
                  </a:cubicBezTo>
                  <a:cubicBezTo>
                    <a:pt x="11430" y="2811"/>
                    <a:pt x="10918" y="2275"/>
                    <a:pt x="10239" y="1751"/>
                  </a:cubicBezTo>
                  <a:cubicBezTo>
                    <a:pt x="9608" y="1251"/>
                    <a:pt x="8954" y="846"/>
                    <a:pt x="8299" y="549"/>
                  </a:cubicBezTo>
                  <a:cubicBezTo>
                    <a:pt x="7477" y="179"/>
                    <a:pt x="6656" y="1"/>
                    <a:pt x="5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571" name="Google Shape;2571;p66"/>
            <p:cNvSpPr/>
            <p:nvPr/>
          </p:nvSpPr>
          <p:spPr>
            <a:xfrm>
              <a:off x="1877000" y="1421150"/>
              <a:ext cx="25625" cy="25325"/>
            </a:xfrm>
            <a:custGeom>
              <a:rect b="b" l="l" r="r" t="t"/>
              <a:pathLst>
                <a:path extrusionOk="0" h="1013" w="1025">
                  <a:moveTo>
                    <a:pt x="513" y="0"/>
                  </a:moveTo>
                  <a:cubicBezTo>
                    <a:pt x="227" y="0"/>
                    <a:pt x="1" y="226"/>
                    <a:pt x="1" y="512"/>
                  </a:cubicBezTo>
                  <a:cubicBezTo>
                    <a:pt x="1" y="786"/>
                    <a:pt x="227" y="1012"/>
                    <a:pt x="513" y="1012"/>
                  </a:cubicBezTo>
                  <a:cubicBezTo>
                    <a:pt x="787" y="1012"/>
                    <a:pt x="1025" y="786"/>
                    <a:pt x="1025" y="512"/>
                  </a:cubicBezTo>
                  <a:cubicBezTo>
                    <a:pt x="1025" y="226"/>
                    <a:pt x="787" y="0"/>
                    <a:pt x="5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572" name="Google Shape;2572;p66"/>
            <p:cNvSpPr/>
            <p:nvPr/>
          </p:nvSpPr>
          <p:spPr>
            <a:xfrm>
              <a:off x="1817475" y="1394650"/>
              <a:ext cx="144675" cy="111350"/>
            </a:xfrm>
            <a:custGeom>
              <a:rect b="b" l="l" r="r" t="t"/>
              <a:pathLst>
                <a:path extrusionOk="0" h="4454" w="5787">
                  <a:moveTo>
                    <a:pt x="2894" y="322"/>
                  </a:moveTo>
                  <a:cubicBezTo>
                    <a:pt x="3584" y="322"/>
                    <a:pt x="4144" y="881"/>
                    <a:pt x="4144" y="1572"/>
                  </a:cubicBezTo>
                  <a:cubicBezTo>
                    <a:pt x="4144" y="2263"/>
                    <a:pt x="3584" y="2822"/>
                    <a:pt x="2894" y="2822"/>
                  </a:cubicBezTo>
                  <a:cubicBezTo>
                    <a:pt x="2203" y="2822"/>
                    <a:pt x="1632" y="2263"/>
                    <a:pt x="1632" y="1572"/>
                  </a:cubicBezTo>
                  <a:cubicBezTo>
                    <a:pt x="1632" y="881"/>
                    <a:pt x="2203" y="322"/>
                    <a:pt x="2894" y="322"/>
                  </a:cubicBezTo>
                  <a:close/>
                  <a:moveTo>
                    <a:pt x="2894" y="0"/>
                  </a:moveTo>
                  <a:cubicBezTo>
                    <a:pt x="1953" y="12"/>
                    <a:pt x="1060" y="131"/>
                    <a:pt x="286" y="310"/>
                  </a:cubicBezTo>
                  <a:cubicBezTo>
                    <a:pt x="96" y="703"/>
                    <a:pt x="1" y="1120"/>
                    <a:pt x="1" y="1572"/>
                  </a:cubicBezTo>
                  <a:cubicBezTo>
                    <a:pt x="1" y="3167"/>
                    <a:pt x="1298" y="4453"/>
                    <a:pt x="2894" y="4453"/>
                  </a:cubicBezTo>
                  <a:cubicBezTo>
                    <a:pt x="4489" y="4453"/>
                    <a:pt x="5787" y="3156"/>
                    <a:pt x="5787" y="1572"/>
                  </a:cubicBezTo>
                  <a:cubicBezTo>
                    <a:pt x="5787" y="1120"/>
                    <a:pt x="5680" y="703"/>
                    <a:pt x="5489" y="310"/>
                  </a:cubicBezTo>
                  <a:cubicBezTo>
                    <a:pt x="4715" y="131"/>
                    <a:pt x="3822" y="0"/>
                    <a:pt x="28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573" name="Google Shape;2573;p66"/>
            <p:cNvSpPr/>
            <p:nvPr/>
          </p:nvSpPr>
          <p:spPr>
            <a:xfrm>
              <a:off x="1941600" y="1408050"/>
              <a:ext cx="99450" cy="100325"/>
            </a:xfrm>
            <a:custGeom>
              <a:rect b="b" l="l" r="r" t="t"/>
              <a:pathLst>
                <a:path extrusionOk="0" h="4013" w="3978">
                  <a:moveTo>
                    <a:pt x="1417" y="0"/>
                  </a:moveTo>
                  <a:lnTo>
                    <a:pt x="1417" y="0"/>
                  </a:lnTo>
                  <a:cubicBezTo>
                    <a:pt x="1513" y="334"/>
                    <a:pt x="1560" y="679"/>
                    <a:pt x="1560" y="1024"/>
                  </a:cubicBezTo>
                  <a:cubicBezTo>
                    <a:pt x="1560" y="2262"/>
                    <a:pt x="941" y="3358"/>
                    <a:pt x="0" y="4013"/>
                  </a:cubicBezTo>
                  <a:cubicBezTo>
                    <a:pt x="120" y="3965"/>
                    <a:pt x="239" y="3917"/>
                    <a:pt x="358" y="3870"/>
                  </a:cubicBezTo>
                  <a:cubicBezTo>
                    <a:pt x="1013" y="3572"/>
                    <a:pt x="1667" y="3167"/>
                    <a:pt x="2298" y="2667"/>
                  </a:cubicBezTo>
                  <a:cubicBezTo>
                    <a:pt x="3156" y="2000"/>
                    <a:pt x="3751" y="1334"/>
                    <a:pt x="3977" y="1060"/>
                  </a:cubicBezTo>
                  <a:cubicBezTo>
                    <a:pt x="3775" y="941"/>
                    <a:pt x="3144" y="607"/>
                    <a:pt x="2239" y="286"/>
                  </a:cubicBezTo>
                  <a:cubicBezTo>
                    <a:pt x="2001" y="191"/>
                    <a:pt x="1715" y="95"/>
                    <a:pt x="1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574" name="Google Shape;2574;p66"/>
            <p:cNvSpPr/>
            <p:nvPr/>
          </p:nvSpPr>
          <p:spPr>
            <a:xfrm>
              <a:off x="1738300" y="1408350"/>
              <a:ext cx="99750" cy="100025"/>
            </a:xfrm>
            <a:custGeom>
              <a:rect b="b" l="l" r="r" t="t"/>
              <a:pathLst>
                <a:path extrusionOk="0" h="4001" w="3990">
                  <a:moveTo>
                    <a:pt x="2572" y="0"/>
                  </a:moveTo>
                  <a:lnTo>
                    <a:pt x="2572" y="0"/>
                  </a:lnTo>
                  <a:cubicBezTo>
                    <a:pt x="2263" y="83"/>
                    <a:pt x="1989" y="179"/>
                    <a:pt x="1739" y="274"/>
                  </a:cubicBezTo>
                  <a:cubicBezTo>
                    <a:pt x="834" y="595"/>
                    <a:pt x="203" y="941"/>
                    <a:pt x="1" y="1048"/>
                  </a:cubicBezTo>
                  <a:cubicBezTo>
                    <a:pt x="227" y="1322"/>
                    <a:pt x="822" y="1988"/>
                    <a:pt x="1679" y="2655"/>
                  </a:cubicBezTo>
                  <a:cubicBezTo>
                    <a:pt x="2322" y="3155"/>
                    <a:pt x="2977" y="3560"/>
                    <a:pt x="3620" y="3858"/>
                  </a:cubicBezTo>
                  <a:cubicBezTo>
                    <a:pt x="3739" y="3905"/>
                    <a:pt x="3870" y="3953"/>
                    <a:pt x="3989" y="4001"/>
                  </a:cubicBezTo>
                  <a:cubicBezTo>
                    <a:pt x="3037" y="3346"/>
                    <a:pt x="2417" y="2250"/>
                    <a:pt x="2417" y="1024"/>
                  </a:cubicBezTo>
                  <a:cubicBezTo>
                    <a:pt x="2417" y="667"/>
                    <a:pt x="2477" y="322"/>
                    <a:pt x="25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grpSp>
        <p:nvGrpSpPr>
          <p:cNvPr id="2575" name="Google Shape;2575;p66"/>
          <p:cNvGrpSpPr/>
          <p:nvPr/>
        </p:nvGrpSpPr>
        <p:grpSpPr>
          <a:xfrm>
            <a:off x="4063446" y="3715384"/>
            <a:ext cx="419697" cy="421367"/>
            <a:chOff x="4672000" y="3460675"/>
            <a:chExt cx="301550" cy="302750"/>
          </a:xfrm>
        </p:grpSpPr>
        <p:sp>
          <p:nvSpPr>
            <p:cNvPr id="2576" name="Google Shape;2576;p66"/>
            <p:cNvSpPr/>
            <p:nvPr/>
          </p:nvSpPr>
          <p:spPr>
            <a:xfrm>
              <a:off x="4954475" y="3460675"/>
              <a:ext cx="19075" cy="18475"/>
            </a:xfrm>
            <a:custGeom>
              <a:rect b="b" l="l" r="r" t="t"/>
              <a:pathLst>
                <a:path extrusionOk="0" h="739" w="763">
                  <a:moveTo>
                    <a:pt x="382" y="0"/>
                  </a:moveTo>
                  <a:cubicBezTo>
                    <a:pt x="191" y="0"/>
                    <a:pt x="1" y="167"/>
                    <a:pt x="12" y="370"/>
                  </a:cubicBezTo>
                  <a:cubicBezTo>
                    <a:pt x="24" y="560"/>
                    <a:pt x="179" y="739"/>
                    <a:pt x="382" y="739"/>
                  </a:cubicBezTo>
                  <a:cubicBezTo>
                    <a:pt x="572" y="739"/>
                    <a:pt x="763" y="560"/>
                    <a:pt x="751" y="370"/>
                  </a:cubicBezTo>
                  <a:cubicBezTo>
                    <a:pt x="739" y="167"/>
                    <a:pt x="596" y="0"/>
                    <a:pt x="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577" name="Google Shape;2577;p66"/>
            <p:cNvSpPr/>
            <p:nvPr/>
          </p:nvSpPr>
          <p:spPr>
            <a:xfrm>
              <a:off x="4906550" y="3473725"/>
              <a:ext cx="30975" cy="29575"/>
            </a:xfrm>
            <a:custGeom>
              <a:rect b="b" l="l" r="r" t="t"/>
              <a:pathLst>
                <a:path extrusionOk="0" h="1183" w="1239">
                  <a:moveTo>
                    <a:pt x="635" y="1"/>
                  </a:moveTo>
                  <a:cubicBezTo>
                    <a:pt x="332" y="1"/>
                    <a:pt x="70" y="232"/>
                    <a:pt x="36" y="538"/>
                  </a:cubicBezTo>
                  <a:cubicBezTo>
                    <a:pt x="1" y="860"/>
                    <a:pt x="239" y="1145"/>
                    <a:pt x="560" y="1181"/>
                  </a:cubicBezTo>
                  <a:cubicBezTo>
                    <a:pt x="576" y="1182"/>
                    <a:pt x="591" y="1183"/>
                    <a:pt x="607" y="1183"/>
                  </a:cubicBezTo>
                  <a:cubicBezTo>
                    <a:pt x="909" y="1183"/>
                    <a:pt x="1169" y="963"/>
                    <a:pt x="1203" y="645"/>
                  </a:cubicBezTo>
                  <a:cubicBezTo>
                    <a:pt x="1239" y="324"/>
                    <a:pt x="1001" y="38"/>
                    <a:pt x="679" y="2"/>
                  </a:cubicBezTo>
                  <a:cubicBezTo>
                    <a:pt x="664" y="1"/>
                    <a:pt x="650" y="1"/>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2578" name="Google Shape;2578;p66"/>
            <p:cNvSpPr/>
            <p:nvPr/>
          </p:nvSpPr>
          <p:spPr>
            <a:xfrm>
              <a:off x="4672000" y="3484775"/>
              <a:ext cx="291425" cy="278650"/>
            </a:xfrm>
            <a:custGeom>
              <a:rect b="b" l="l" r="r" t="t"/>
              <a:pathLst>
                <a:path extrusionOk="0" h="11146" w="11657">
                  <a:moveTo>
                    <a:pt x="6501" y="3620"/>
                  </a:moveTo>
                  <a:cubicBezTo>
                    <a:pt x="6704" y="3620"/>
                    <a:pt x="6859" y="3787"/>
                    <a:pt x="6870" y="3989"/>
                  </a:cubicBezTo>
                  <a:cubicBezTo>
                    <a:pt x="6882" y="4192"/>
                    <a:pt x="6692" y="4359"/>
                    <a:pt x="6501" y="4359"/>
                  </a:cubicBezTo>
                  <a:cubicBezTo>
                    <a:pt x="6299" y="4359"/>
                    <a:pt x="6144" y="4192"/>
                    <a:pt x="6132" y="3989"/>
                  </a:cubicBezTo>
                  <a:cubicBezTo>
                    <a:pt x="6120" y="3787"/>
                    <a:pt x="6311" y="3620"/>
                    <a:pt x="6501" y="3620"/>
                  </a:cubicBezTo>
                  <a:close/>
                  <a:moveTo>
                    <a:pt x="4108" y="3989"/>
                  </a:moveTo>
                  <a:cubicBezTo>
                    <a:pt x="4311" y="3989"/>
                    <a:pt x="4465" y="4156"/>
                    <a:pt x="4477" y="4359"/>
                  </a:cubicBezTo>
                  <a:cubicBezTo>
                    <a:pt x="4489" y="4561"/>
                    <a:pt x="4299" y="4728"/>
                    <a:pt x="4108" y="4728"/>
                  </a:cubicBezTo>
                  <a:cubicBezTo>
                    <a:pt x="3894" y="4728"/>
                    <a:pt x="3739" y="4561"/>
                    <a:pt x="3739" y="4359"/>
                  </a:cubicBezTo>
                  <a:cubicBezTo>
                    <a:pt x="3727" y="4156"/>
                    <a:pt x="3918" y="3989"/>
                    <a:pt x="4108" y="3989"/>
                  </a:cubicBezTo>
                  <a:close/>
                  <a:moveTo>
                    <a:pt x="7573" y="5442"/>
                  </a:moveTo>
                  <a:cubicBezTo>
                    <a:pt x="7775" y="5442"/>
                    <a:pt x="7930" y="5609"/>
                    <a:pt x="7942" y="5811"/>
                  </a:cubicBezTo>
                  <a:cubicBezTo>
                    <a:pt x="7954" y="6002"/>
                    <a:pt x="7763" y="6180"/>
                    <a:pt x="7573" y="6180"/>
                  </a:cubicBezTo>
                  <a:cubicBezTo>
                    <a:pt x="7359" y="6180"/>
                    <a:pt x="7204" y="6002"/>
                    <a:pt x="7204" y="5811"/>
                  </a:cubicBezTo>
                  <a:cubicBezTo>
                    <a:pt x="7192" y="5609"/>
                    <a:pt x="7382" y="5442"/>
                    <a:pt x="7573" y="5442"/>
                  </a:cubicBezTo>
                  <a:close/>
                  <a:moveTo>
                    <a:pt x="5465" y="5454"/>
                  </a:moveTo>
                  <a:cubicBezTo>
                    <a:pt x="5751" y="5454"/>
                    <a:pt x="5977" y="5680"/>
                    <a:pt x="5977" y="5954"/>
                  </a:cubicBezTo>
                  <a:cubicBezTo>
                    <a:pt x="5977" y="6240"/>
                    <a:pt x="5751" y="6466"/>
                    <a:pt x="5465" y="6466"/>
                  </a:cubicBezTo>
                  <a:cubicBezTo>
                    <a:pt x="5192" y="6466"/>
                    <a:pt x="4965" y="6240"/>
                    <a:pt x="4965" y="5954"/>
                  </a:cubicBezTo>
                  <a:cubicBezTo>
                    <a:pt x="4965" y="5680"/>
                    <a:pt x="5192" y="5454"/>
                    <a:pt x="5465" y="5454"/>
                  </a:cubicBezTo>
                  <a:close/>
                  <a:moveTo>
                    <a:pt x="5239" y="7204"/>
                  </a:moveTo>
                  <a:cubicBezTo>
                    <a:pt x="5442" y="7204"/>
                    <a:pt x="5596" y="7371"/>
                    <a:pt x="5608" y="7573"/>
                  </a:cubicBezTo>
                  <a:cubicBezTo>
                    <a:pt x="5608" y="7776"/>
                    <a:pt x="5430" y="7942"/>
                    <a:pt x="5239" y="7942"/>
                  </a:cubicBezTo>
                  <a:cubicBezTo>
                    <a:pt x="5025" y="7942"/>
                    <a:pt x="4870" y="7776"/>
                    <a:pt x="4870" y="7573"/>
                  </a:cubicBezTo>
                  <a:cubicBezTo>
                    <a:pt x="4858" y="7371"/>
                    <a:pt x="5037" y="7204"/>
                    <a:pt x="5239" y="7204"/>
                  </a:cubicBezTo>
                  <a:close/>
                  <a:moveTo>
                    <a:pt x="4025" y="1"/>
                  </a:moveTo>
                  <a:lnTo>
                    <a:pt x="3989" y="1025"/>
                  </a:lnTo>
                  <a:cubicBezTo>
                    <a:pt x="3989" y="1025"/>
                    <a:pt x="3977" y="1394"/>
                    <a:pt x="3930" y="1811"/>
                  </a:cubicBezTo>
                  <a:cubicBezTo>
                    <a:pt x="3918" y="1870"/>
                    <a:pt x="3918" y="1918"/>
                    <a:pt x="3906" y="1965"/>
                  </a:cubicBezTo>
                  <a:cubicBezTo>
                    <a:pt x="3853" y="2357"/>
                    <a:pt x="3517" y="2646"/>
                    <a:pt x="3142" y="2646"/>
                  </a:cubicBezTo>
                  <a:cubicBezTo>
                    <a:pt x="3095" y="2646"/>
                    <a:pt x="3048" y="2641"/>
                    <a:pt x="3001" y="2632"/>
                  </a:cubicBezTo>
                  <a:cubicBezTo>
                    <a:pt x="2953" y="2620"/>
                    <a:pt x="2894" y="2608"/>
                    <a:pt x="2846" y="2608"/>
                  </a:cubicBezTo>
                  <a:cubicBezTo>
                    <a:pt x="2441" y="2525"/>
                    <a:pt x="2072" y="2418"/>
                    <a:pt x="2072" y="2418"/>
                  </a:cubicBezTo>
                  <a:lnTo>
                    <a:pt x="1096" y="2132"/>
                  </a:lnTo>
                  <a:lnTo>
                    <a:pt x="1667" y="2977"/>
                  </a:lnTo>
                  <a:cubicBezTo>
                    <a:pt x="1667" y="2977"/>
                    <a:pt x="1882" y="3287"/>
                    <a:pt x="2084" y="3656"/>
                  </a:cubicBezTo>
                  <a:cubicBezTo>
                    <a:pt x="2108" y="3704"/>
                    <a:pt x="2132" y="3739"/>
                    <a:pt x="2156" y="3787"/>
                  </a:cubicBezTo>
                  <a:cubicBezTo>
                    <a:pt x="2370" y="4180"/>
                    <a:pt x="2203" y="4656"/>
                    <a:pt x="1810" y="4859"/>
                  </a:cubicBezTo>
                  <a:cubicBezTo>
                    <a:pt x="1548" y="4978"/>
                    <a:pt x="1239" y="5109"/>
                    <a:pt x="929" y="5228"/>
                  </a:cubicBezTo>
                  <a:lnTo>
                    <a:pt x="1" y="5573"/>
                  </a:lnTo>
                  <a:lnTo>
                    <a:pt x="929" y="5918"/>
                  </a:lnTo>
                  <a:cubicBezTo>
                    <a:pt x="1239" y="6037"/>
                    <a:pt x="1548" y="6168"/>
                    <a:pt x="1810" y="6287"/>
                  </a:cubicBezTo>
                  <a:cubicBezTo>
                    <a:pt x="2215" y="6490"/>
                    <a:pt x="2370" y="6966"/>
                    <a:pt x="2156" y="7359"/>
                  </a:cubicBezTo>
                  <a:cubicBezTo>
                    <a:pt x="2132" y="7407"/>
                    <a:pt x="2108" y="7454"/>
                    <a:pt x="2084" y="7490"/>
                  </a:cubicBezTo>
                  <a:cubicBezTo>
                    <a:pt x="1882" y="7859"/>
                    <a:pt x="1667" y="8169"/>
                    <a:pt x="1667" y="8169"/>
                  </a:cubicBezTo>
                  <a:lnTo>
                    <a:pt x="1096" y="9014"/>
                  </a:lnTo>
                  <a:lnTo>
                    <a:pt x="2072" y="8728"/>
                  </a:lnTo>
                  <a:cubicBezTo>
                    <a:pt x="2072" y="8728"/>
                    <a:pt x="2441" y="8621"/>
                    <a:pt x="2846" y="8550"/>
                  </a:cubicBezTo>
                  <a:cubicBezTo>
                    <a:pt x="2894" y="8538"/>
                    <a:pt x="2953" y="8526"/>
                    <a:pt x="3001" y="8514"/>
                  </a:cubicBezTo>
                  <a:cubicBezTo>
                    <a:pt x="3048" y="8505"/>
                    <a:pt x="3095" y="8500"/>
                    <a:pt x="3142" y="8500"/>
                  </a:cubicBezTo>
                  <a:cubicBezTo>
                    <a:pt x="3517" y="8500"/>
                    <a:pt x="3853" y="8789"/>
                    <a:pt x="3906" y="9181"/>
                  </a:cubicBezTo>
                  <a:cubicBezTo>
                    <a:pt x="3941" y="9466"/>
                    <a:pt x="3977" y="9800"/>
                    <a:pt x="3989" y="10121"/>
                  </a:cubicBezTo>
                  <a:lnTo>
                    <a:pt x="4025" y="11145"/>
                  </a:lnTo>
                  <a:lnTo>
                    <a:pt x="4644" y="10335"/>
                  </a:lnTo>
                  <a:cubicBezTo>
                    <a:pt x="4656" y="10335"/>
                    <a:pt x="4882" y="10038"/>
                    <a:pt x="5156" y="9728"/>
                  </a:cubicBezTo>
                  <a:cubicBezTo>
                    <a:pt x="5192" y="9693"/>
                    <a:pt x="5227" y="9645"/>
                    <a:pt x="5263" y="9609"/>
                  </a:cubicBezTo>
                  <a:cubicBezTo>
                    <a:pt x="5418" y="9448"/>
                    <a:pt x="5623" y="9368"/>
                    <a:pt x="5829" y="9368"/>
                  </a:cubicBezTo>
                  <a:cubicBezTo>
                    <a:pt x="6034" y="9368"/>
                    <a:pt x="6239" y="9448"/>
                    <a:pt x="6394" y="9609"/>
                  </a:cubicBezTo>
                  <a:cubicBezTo>
                    <a:pt x="6430" y="9645"/>
                    <a:pt x="6454" y="9681"/>
                    <a:pt x="6501" y="9728"/>
                  </a:cubicBezTo>
                  <a:cubicBezTo>
                    <a:pt x="6775" y="10038"/>
                    <a:pt x="7001" y="10324"/>
                    <a:pt x="7001" y="10335"/>
                  </a:cubicBezTo>
                  <a:lnTo>
                    <a:pt x="7632" y="11145"/>
                  </a:lnTo>
                  <a:lnTo>
                    <a:pt x="7668" y="10121"/>
                  </a:lnTo>
                  <a:cubicBezTo>
                    <a:pt x="7668" y="10121"/>
                    <a:pt x="7680" y="9752"/>
                    <a:pt x="7728" y="9335"/>
                  </a:cubicBezTo>
                  <a:cubicBezTo>
                    <a:pt x="7740" y="9276"/>
                    <a:pt x="7740" y="9228"/>
                    <a:pt x="7751" y="9181"/>
                  </a:cubicBezTo>
                  <a:cubicBezTo>
                    <a:pt x="7804" y="8789"/>
                    <a:pt x="8140" y="8500"/>
                    <a:pt x="8516" y="8500"/>
                  </a:cubicBezTo>
                  <a:cubicBezTo>
                    <a:pt x="8562" y="8500"/>
                    <a:pt x="8609" y="8505"/>
                    <a:pt x="8656" y="8514"/>
                  </a:cubicBezTo>
                  <a:cubicBezTo>
                    <a:pt x="8704" y="8526"/>
                    <a:pt x="8752" y="8538"/>
                    <a:pt x="8811" y="8538"/>
                  </a:cubicBezTo>
                  <a:cubicBezTo>
                    <a:pt x="9216" y="8621"/>
                    <a:pt x="9573" y="8728"/>
                    <a:pt x="9585" y="8728"/>
                  </a:cubicBezTo>
                  <a:lnTo>
                    <a:pt x="10561" y="9014"/>
                  </a:lnTo>
                  <a:lnTo>
                    <a:pt x="9990" y="8169"/>
                  </a:lnTo>
                  <a:cubicBezTo>
                    <a:pt x="9990" y="8169"/>
                    <a:pt x="9776" y="7859"/>
                    <a:pt x="9573" y="7502"/>
                  </a:cubicBezTo>
                  <a:cubicBezTo>
                    <a:pt x="9549" y="7454"/>
                    <a:pt x="9526" y="7407"/>
                    <a:pt x="9502" y="7359"/>
                  </a:cubicBezTo>
                  <a:cubicBezTo>
                    <a:pt x="9287" y="6966"/>
                    <a:pt x="9442" y="6490"/>
                    <a:pt x="9847" y="6287"/>
                  </a:cubicBezTo>
                  <a:cubicBezTo>
                    <a:pt x="10109" y="6168"/>
                    <a:pt x="10407" y="6037"/>
                    <a:pt x="10716" y="5918"/>
                  </a:cubicBezTo>
                  <a:lnTo>
                    <a:pt x="11657" y="5573"/>
                  </a:lnTo>
                  <a:lnTo>
                    <a:pt x="10716" y="5228"/>
                  </a:lnTo>
                  <a:cubicBezTo>
                    <a:pt x="10418" y="5109"/>
                    <a:pt x="10109" y="4978"/>
                    <a:pt x="9847" y="4859"/>
                  </a:cubicBezTo>
                  <a:cubicBezTo>
                    <a:pt x="9442" y="4656"/>
                    <a:pt x="9287" y="4168"/>
                    <a:pt x="9502" y="3787"/>
                  </a:cubicBezTo>
                  <a:cubicBezTo>
                    <a:pt x="9526" y="3739"/>
                    <a:pt x="9549" y="3692"/>
                    <a:pt x="9573" y="3656"/>
                  </a:cubicBezTo>
                  <a:cubicBezTo>
                    <a:pt x="9776" y="3287"/>
                    <a:pt x="9990" y="2977"/>
                    <a:pt x="9990" y="2977"/>
                  </a:cubicBezTo>
                  <a:lnTo>
                    <a:pt x="10561" y="2132"/>
                  </a:lnTo>
                  <a:lnTo>
                    <a:pt x="9585" y="2418"/>
                  </a:lnTo>
                  <a:cubicBezTo>
                    <a:pt x="9585" y="2418"/>
                    <a:pt x="9216" y="2513"/>
                    <a:pt x="8811" y="2596"/>
                  </a:cubicBezTo>
                  <a:cubicBezTo>
                    <a:pt x="8764" y="2608"/>
                    <a:pt x="8704" y="2620"/>
                    <a:pt x="8656" y="2632"/>
                  </a:cubicBezTo>
                  <a:cubicBezTo>
                    <a:pt x="8609" y="2641"/>
                    <a:pt x="8562" y="2646"/>
                    <a:pt x="8516" y="2646"/>
                  </a:cubicBezTo>
                  <a:cubicBezTo>
                    <a:pt x="8140" y="2646"/>
                    <a:pt x="7804" y="2357"/>
                    <a:pt x="7751" y="1965"/>
                  </a:cubicBezTo>
                  <a:cubicBezTo>
                    <a:pt x="7716" y="1680"/>
                    <a:pt x="7680" y="1346"/>
                    <a:pt x="7668" y="1025"/>
                  </a:cubicBezTo>
                  <a:lnTo>
                    <a:pt x="7632" y="1"/>
                  </a:lnTo>
                  <a:lnTo>
                    <a:pt x="7013" y="810"/>
                  </a:lnTo>
                  <a:cubicBezTo>
                    <a:pt x="7001" y="810"/>
                    <a:pt x="6775" y="1108"/>
                    <a:pt x="6501" y="1418"/>
                  </a:cubicBezTo>
                  <a:cubicBezTo>
                    <a:pt x="6466" y="1453"/>
                    <a:pt x="6418" y="1501"/>
                    <a:pt x="6394" y="1537"/>
                  </a:cubicBezTo>
                  <a:cubicBezTo>
                    <a:pt x="6239" y="1698"/>
                    <a:pt x="6034" y="1778"/>
                    <a:pt x="5829" y="1778"/>
                  </a:cubicBezTo>
                  <a:cubicBezTo>
                    <a:pt x="5623" y="1778"/>
                    <a:pt x="5418" y="1698"/>
                    <a:pt x="5263" y="1537"/>
                  </a:cubicBezTo>
                  <a:cubicBezTo>
                    <a:pt x="5227" y="1501"/>
                    <a:pt x="5192" y="1453"/>
                    <a:pt x="5156" y="1418"/>
                  </a:cubicBezTo>
                  <a:cubicBezTo>
                    <a:pt x="4882" y="1108"/>
                    <a:pt x="4644" y="822"/>
                    <a:pt x="4644" y="810"/>
                  </a:cubicBezTo>
                  <a:lnTo>
                    <a:pt x="40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2" name="Shape 2582"/>
        <p:cNvGrpSpPr/>
        <p:nvPr/>
      </p:nvGrpSpPr>
      <p:grpSpPr>
        <a:xfrm>
          <a:off x="0" y="0"/>
          <a:ext cx="0" cy="0"/>
          <a:chOff x="0" y="0"/>
          <a:chExt cx="0" cy="0"/>
        </a:xfrm>
      </p:grpSpPr>
      <p:sp>
        <p:nvSpPr>
          <p:cNvPr id="2583" name="Google Shape;2583;p67"/>
          <p:cNvSpPr txBox="1"/>
          <p:nvPr>
            <p:ph idx="2" type="title"/>
          </p:nvPr>
        </p:nvSpPr>
        <p:spPr>
          <a:xfrm>
            <a:off x="2924700" y="1630988"/>
            <a:ext cx="3294600" cy="98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584" name="Google Shape;2584;p67"/>
          <p:cNvSpPr txBox="1"/>
          <p:nvPr>
            <p:ph type="title"/>
          </p:nvPr>
        </p:nvSpPr>
        <p:spPr>
          <a:xfrm>
            <a:off x="2821650" y="2583771"/>
            <a:ext cx="3500700" cy="60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PREVENTION</a:t>
            </a:r>
            <a:endParaRPr/>
          </a:p>
        </p:txBody>
      </p:sp>
      <p:sp>
        <p:nvSpPr>
          <p:cNvPr id="2585" name="Google Shape;2585;p67"/>
          <p:cNvSpPr txBox="1"/>
          <p:nvPr>
            <p:ph idx="1" type="subTitle"/>
          </p:nvPr>
        </p:nvSpPr>
        <p:spPr>
          <a:xfrm>
            <a:off x="2504850" y="3136017"/>
            <a:ext cx="4134300" cy="3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9" name="Shape 2589"/>
        <p:cNvGrpSpPr/>
        <p:nvPr/>
      </p:nvGrpSpPr>
      <p:grpSpPr>
        <a:xfrm>
          <a:off x="0" y="0"/>
          <a:ext cx="0" cy="0"/>
          <a:chOff x="0" y="0"/>
          <a:chExt cx="0" cy="0"/>
        </a:xfrm>
      </p:grpSpPr>
      <p:sp>
        <p:nvSpPr>
          <p:cNvPr id="2590" name="Google Shape;2590;p68"/>
          <p:cNvSpPr txBox="1"/>
          <p:nvPr>
            <p:ph type="title"/>
          </p:nvPr>
        </p:nvSpPr>
        <p:spPr>
          <a:xfrm>
            <a:off x="713225" y="5476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CLINICAL TRIAL</a:t>
            </a:r>
            <a:endParaRPr/>
          </a:p>
        </p:txBody>
      </p:sp>
      <p:sp>
        <p:nvSpPr>
          <p:cNvPr id="2591" name="Google Shape;2591;p68"/>
          <p:cNvSpPr/>
          <p:nvPr/>
        </p:nvSpPr>
        <p:spPr>
          <a:xfrm>
            <a:off x="926275" y="1858025"/>
            <a:ext cx="1724400" cy="25878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8"/>
          <p:cNvSpPr/>
          <p:nvPr/>
        </p:nvSpPr>
        <p:spPr>
          <a:xfrm>
            <a:off x="2781960" y="1858025"/>
            <a:ext cx="1724400" cy="25878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8"/>
          <p:cNvSpPr/>
          <p:nvPr/>
        </p:nvSpPr>
        <p:spPr>
          <a:xfrm>
            <a:off x="4637645" y="1858025"/>
            <a:ext cx="1724400" cy="25878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8"/>
          <p:cNvSpPr/>
          <p:nvPr/>
        </p:nvSpPr>
        <p:spPr>
          <a:xfrm>
            <a:off x="6493330" y="1858025"/>
            <a:ext cx="1724400" cy="25878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5" name="Google Shape;2595;p68"/>
          <p:cNvGrpSpPr/>
          <p:nvPr/>
        </p:nvGrpSpPr>
        <p:grpSpPr>
          <a:xfrm>
            <a:off x="5231235" y="2191853"/>
            <a:ext cx="537220" cy="655820"/>
            <a:chOff x="-24694925" y="3518700"/>
            <a:chExt cx="242625" cy="296175"/>
          </a:xfrm>
        </p:grpSpPr>
        <p:sp>
          <p:nvSpPr>
            <p:cNvPr id="2596" name="Google Shape;2596;p68"/>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8"/>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8"/>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8"/>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 name="Google Shape;2600;p68"/>
          <p:cNvGrpSpPr/>
          <p:nvPr/>
        </p:nvGrpSpPr>
        <p:grpSpPr>
          <a:xfrm>
            <a:off x="3374692" y="2191853"/>
            <a:ext cx="538936" cy="655820"/>
            <a:chOff x="-24709100" y="3888875"/>
            <a:chExt cx="243400" cy="296175"/>
          </a:xfrm>
        </p:grpSpPr>
        <p:sp>
          <p:nvSpPr>
            <p:cNvPr id="2601" name="Google Shape;2601;p68"/>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8"/>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8"/>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 name="Google Shape;2604;p68"/>
          <p:cNvGrpSpPr/>
          <p:nvPr/>
        </p:nvGrpSpPr>
        <p:grpSpPr>
          <a:xfrm>
            <a:off x="7034610" y="2191853"/>
            <a:ext cx="641841" cy="655820"/>
            <a:chOff x="-24353875" y="3147725"/>
            <a:chExt cx="289875" cy="296175"/>
          </a:xfrm>
        </p:grpSpPr>
        <p:sp>
          <p:nvSpPr>
            <p:cNvPr id="2605" name="Google Shape;2605;p68"/>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8"/>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 name="Google Shape;2607;p68"/>
          <p:cNvGrpSpPr/>
          <p:nvPr/>
        </p:nvGrpSpPr>
        <p:grpSpPr>
          <a:xfrm>
            <a:off x="1575690" y="2193569"/>
            <a:ext cx="425569" cy="652388"/>
            <a:chOff x="-23930925" y="3149300"/>
            <a:chExt cx="192200" cy="294625"/>
          </a:xfrm>
        </p:grpSpPr>
        <p:sp>
          <p:nvSpPr>
            <p:cNvPr id="2608" name="Google Shape;2608;p68"/>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8"/>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8"/>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8"/>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2" name="Google Shape;2612;p68"/>
          <p:cNvSpPr txBox="1"/>
          <p:nvPr>
            <p:ph idx="2" type="title"/>
          </p:nvPr>
        </p:nvSpPr>
        <p:spPr>
          <a:xfrm>
            <a:off x="1084075" y="3018250"/>
            <a:ext cx="14088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CALL</a:t>
            </a:r>
            <a:endParaRPr/>
          </a:p>
        </p:txBody>
      </p:sp>
      <p:sp>
        <p:nvSpPr>
          <p:cNvPr id="2613" name="Google Shape;2613;p68"/>
          <p:cNvSpPr txBox="1"/>
          <p:nvPr>
            <p:ph idx="1" type="subTitle"/>
          </p:nvPr>
        </p:nvSpPr>
        <p:spPr>
          <a:xfrm>
            <a:off x="1084075" y="3417137"/>
            <a:ext cx="1408800" cy="785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Call the designated phone number</a:t>
            </a:r>
            <a:endParaRPr/>
          </a:p>
        </p:txBody>
      </p:sp>
      <p:sp>
        <p:nvSpPr>
          <p:cNvPr id="2614" name="Google Shape;2614;p68"/>
          <p:cNvSpPr txBox="1"/>
          <p:nvPr>
            <p:ph idx="3" type="title"/>
          </p:nvPr>
        </p:nvSpPr>
        <p:spPr>
          <a:xfrm>
            <a:off x="2934360" y="3018250"/>
            <a:ext cx="14196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2615" name="Google Shape;2615;p68"/>
          <p:cNvSpPr txBox="1"/>
          <p:nvPr>
            <p:ph idx="4" type="subTitle"/>
          </p:nvPr>
        </p:nvSpPr>
        <p:spPr>
          <a:xfrm>
            <a:off x="2939760" y="3417137"/>
            <a:ext cx="1408800" cy="78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are given a test, and it is then analyzed</a:t>
            </a:r>
            <a:endParaRPr/>
          </a:p>
          <a:p>
            <a:pPr indent="0" lvl="0" marL="0" rtl="0" algn="ctr">
              <a:spcBef>
                <a:spcPts val="1600"/>
              </a:spcBef>
              <a:spcAft>
                <a:spcPts val="0"/>
              </a:spcAft>
              <a:buNone/>
            </a:pPr>
            <a:r>
              <a:t/>
            </a:r>
            <a:endParaRPr/>
          </a:p>
        </p:txBody>
      </p:sp>
      <p:sp>
        <p:nvSpPr>
          <p:cNvPr id="2616" name="Google Shape;2616;p68"/>
          <p:cNvSpPr txBox="1"/>
          <p:nvPr>
            <p:ph idx="5" type="title"/>
          </p:nvPr>
        </p:nvSpPr>
        <p:spPr>
          <a:xfrm>
            <a:off x="4795445" y="3018250"/>
            <a:ext cx="14088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2617" name="Google Shape;2617;p68"/>
          <p:cNvSpPr txBox="1"/>
          <p:nvPr>
            <p:ph idx="6" type="subTitle"/>
          </p:nvPr>
        </p:nvSpPr>
        <p:spPr>
          <a:xfrm>
            <a:off x="4795445" y="3417137"/>
            <a:ext cx="1408800" cy="78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doctor prescribes a treatment</a:t>
            </a:r>
            <a:endParaRPr/>
          </a:p>
          <a:p>
            <a:pPr indent="0" lvl="0" marL="0" rtl="0" algn="ctr">
              <a:spcBef>
                <a:spcPts val="1600"/>
              </a:spcBef>
              <a:spcAft>
                <a:spcPts val="0"/>
              </a:spcAft>
              <a:buNone/>
            </a:pPr>
            <a:r>
              <a:t/>
            </a:r>
            <a:endParaRPr/>
          </a:p>
        </p:txBody>
      </p:sp>
      <p:sp>
        <p:nvSpPr>
          <p:cNvPr id="2618" name="Google Shape;2618;p68"/>
          <p:cNvSpPr txBox="1"/>
          <p:nvPr>
            <p:ph idx="7" type="title"/>
          </p:nvPr>
        </p:nvSpPr>
        <p:spPr>
          <a:xfrm>
            <a:off x="6651130" y="3018250"/>
            <a:ext cx="14088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RECOVERY</a:t>
            </a:r>
            <a:endParaRPr/>
          </a:p>
        </p:txBody>
      </p:sp>
      <p:sp>
        <p:nvSpPr>
          <p:cNvPr id="2619" name="Google Shape;2619;p68"/>
          <p:cNvSpPr txBox="1"/>
          <p:nvPr>
            <p:ph idx="8" type="subTitle"/>
          </p:nvPr>
        </p:nvSpPr>
        <p:spPr>
          <a:xfrm>
            <a:off x="6651130" y="3417137"/>
            <a:ext cx="1408800" cy="785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are cured from the disease</a:t>
            </a:r>
            <a:endParaRPr/>
          </a:p>
        </p:txBody>
      </p:sp>
      <p:sp>
        <p:nvSpPr>
          <p:cNvPr id="2620" name="Google Shape;2620;p68"/>
          <p:cNvSpPr txBox="1"/>
          <p:nvPr>
            <p:ph type="title"/>
          </p:nvPr>
        </p:nvSpPr>
        <p:spPr>
          <a:xfrm>
            <a:off x="713225" y="54762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CLINICAL TRIAL</a:t>
            </a:r>
            <a:endParaRPr/>
          </a:p>
        </p:txBody>
      </p:sp>
      <p:pic>
        <p:nvPicPr>
          <p:cNvPr id="2621" name="Google Shape;2621;p68"/>
          <p:cNvPicPr preferRelativeResize="0"/>
          <p:nvPr/>
        </p:nvPicPr>
        <p:blipFill>
          <a:blip r:embed="rId3">
            <a:alphaModFix/>
          </a:blip>
          <a:stretch>
            <a:fillRect/>
          </a:stretch>
        </p:blipFill>
        <p:spPr>
          <a:xfrm rot="-6936331">
            <a:off x="1391715" y="465453"/>
            <a:ext cx="1536468" cy="1536468"/>
          </a:xfrm>
          <a:prstGeom prst="rect">
            <a:avLst/>
          </a:prstGeom>
          <a:noFill/>
          <a:ln>
            <a:noFill/>
          </a:ln>
        </p:spPr>
      </p:pic>
      <p:pic>
        <p:nvPicPr>
          <p:cNvPr id="2622" name="Google Shape;2622;p68"/>
          <p:cNvPicPr preferRelativeResize="0"/>
          <p:nvPr/>
        </p:nvPicPr>
        <p:blipFill>
          <a:blip r:embed="rId3">
            <a:alphaModFix/>
          </a:blip>
          <a:stretch>
            <a:fillRect/>
          </a:stretch>
        </p:blipFill>
        <p:spPr>
          <a:xfrm rot="-6936331">
            <a:off x="4810503" y="4292903"/>
            <a:ext cx="1536468" cy="1536468"/>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626" name="Shape 2626"/>
        <p:cNvGrpSpPr/>
        <p:nvPr/>
      </p:nvGrpSpPr>
      <p:grpSpPr>
        <a:xfrm>
          <a:off x="0" y="0"/>
          <a:ext cx="0" cy="0"/>
          <a:chOff x="0" y="0"/>
          <a:chExt cx="0" cy="0"/>
        </a:xfrm>
      </p:grpSpPr>
      <p:sp>
        <p:nvSpPr>
          <p:cNvPr id="2627" name="Google Shape;2627;p69"/>
          <p:cNvSpPr txBox="1"/>
          <p:nvPr>
            <p:ph type="title"/>
          </p:nvPr>
        </p:nvSpPr>
        <p:spPr>
          <a:xfrm>
            <a:off x="1058900" y="543550"/>
            <a:ext cx="7026300" cy="60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31" name="Shape 2631"/>
        <p:cNvGrpSpPr/>
        <p:nvPr/>
      </p:nvGrpSpPr>
      <p:grpSpPr>
        <a:xfrm>
          <a:off x="0" y="0"/>
          <a:ext cx="0" cy="0"/>
          <a:chOff x="0" y="0"/>
          <a:chExt cx="0" cy="0"/>
        </a:xfrm>
      </p:grpSpPr>
      <p:sp>
        <p:nvSpPr>
          <p:cNvPr id="2632" name="Google Shape;2632;p70"/>
          <p:cNvSpPr txBox="1"/>
          <p:nvPr>
            <p:ph idx="15" type="title"/>
          </p:nvPr>
        </p:nvSpPr>
        <p:spPr>
          <a:xfrm>
            <a:off x="559350" y="547054"/>
            <a:ext cx="8025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METHODS OF PREVENTION</a:t>
            </a:r>
            <a:endParaRPr/>
          </a:p>
        </p:txBody>
      </p:sp>
      <p:sp>
        <p:nvSpPr>
          <p:cNvPr id="2633" name="Google Shape;2633;p70"/>
          <p:cNvSpPr txBox="1"/>
          <p:nvPr>
            <p:ph type="title"/>
          </p:nvPr>
        </p:nvSpPr>
        <p:spPr>
          <a:xfrm>
            <a:off x="1341438" y="1619688"/>
            <a:ext cx="1780500" cy="26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HANDS</a:t>
            </a:r>
            <a:endParaRPr/>
          </a:p>
        </p:txBody>
      </p:sp>
      <p:sp>
        <p:nvSpPr>
          <p:cNvPr id="2634" name="Google Shape;2634;p70"/>
          <p:cNvSpPr txBox="1"/>
          <p:nvPr>
            <p:ph idx="1" type="subTitle"/>
          </p:nvPr>
        </p:nvSpPr>
        <p:spPr>
          <a:xfrm>
            <a:off x="1121099" y="1888750"/>
            <a:ext cx="2001000" cy="6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Wash your hands with an alcohol-based sanitizer or with soap and water</a:t>
            </a:r>
            <a:endParaRPr/>
          </a:p>
        </p:txBody>
      </p:sp>
      <p:sp>
        <p:nvSpPr>
          <p:cNvPr id="2635" name="Google Shape;2635;p70"/>
          <p:cNvSpPr txBox="1"/>
          <p:nvPr>
            <p:ph idx="2" type="title"/>
          </p:nvPr>
        </p:nvSpPr>
        <p:spPr>
          <a:xfrm>
            <a:off x="3679763" y="1619688"/>
            <a:ext cx="1780500" cy="26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a:t>
            </a:r>
            <a:endParaRPr/>
          </a:p>
        </p:txBody>
      </p:sp>
      <p:sp>
        <p:nvSpPr>
          <p:cNvPr id="2636" name="Google Shape;2636;p70"/>
          <p:cNvSpPr txBox="1"/>
          <p:nvPr>
            <p:ph idx="3" type="subTitle"/>
          </p:nvPr>
        </p:nvSpPr>
        <p:spPr>
          <a:xfrm>
            <a:off x="3459413" y="1888738"/>
            <a:ext cx="2221200" cy="6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Keep a distance of at least 1 meter between yourself and anyone who coughs or sneezes</a:t>
            </a:r>
            <a:endParaRPr/>
          </a:p>
        </p:txBody>
      </p:sp>
      <p:sp>
        <p:nvSpPr>
          <p:cNvPr id="2637" name="Google Shape;2637;p70"/>
          <p:cNvSpPr txBox="1"/>
          <p:nvPr>
            <p:ph idx="4" type="title"/>
          </p:nvPr>
        </p:nvSpPr>
        <p:spPr>
          <a:xfrm>
            <a:off x="6022066" y="1619688"/>
            <a:ext cx="1780500" cy="26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FACE</a:t>
            </a:r>
            <a:endParaRPr/>
          </a:p>
        </p:txBody>
      </p:sp>
      <p:sp>
        <p:nvSpPr>
          <p:cNvPr id="2638" name="Google Shape;2638;p70"/>
          <p:cNvSpPr txBox="1"/>
          <p:nvPr>
            <p:ph idx="5" type="subTitle"/>
          </p:nvPr>
        </p:nvSpPr>
        <p:spPr>
          <a:xfrm>
            <a:off x="5974075" y="1888750"/>
            <a:ext cx="1828500" cy="6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Try your best not to touch your face, your eyes, your nose and your mouth</a:t>
            </a:r>
            <a:endParaRPr/>
          </a:p>
          <a:p>
            <a:pPr indent="0" lvl="0" marL="0" rtl="0" algn="ctr">
              <a:spcBef>
                <a:spcPts val="0"/>
              </a:spcBef>
              <a:spcAft>
                <a:spcPts val="0"/>
              </a:spcAft>
              <a:buNone/>
            </a:pPr>
            <a:r>
              <a:t/>
            </a:r>
            <a:endParaRPr/>
          </a:p>
        </p:txBody>
      </p:sp>
      <p:sp>
        <p:nvSpPr>
          <p:cNvPr id="2639" name="Google Shape;2639;p70"/>
          <p:cNvSpPr txBox="1"/>
          <p:nvPr>
            <p:ph idx="6" type="title"/>
          </p:nvPr>
        </p:nvSpPr>
        <p:spPr>
          <a:xfrm>
            <a:off x="1341438" y="3332950"/>
            <a:ext cx="1780500" cy="2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COUGH</a:t>
            </a:r>
            <a:endParaRPr/>
          </a:p>
        </p:txBody>
      </p:sp>
      <p:sp>
        <p:nvSpPr>
          <p:cNvPr id="2640" name="Google Shape;2640;p70"/>
          <p:cNvSpPr txBox="1"/>
          <p:nvPr>
            <p:ph idx="7" type="subTitle"/>
          </p:nvPr>
        </p:nvSpPr>
        <p:spPr>
          <a:xfrm>
            <a:off x="1231188" y="3602200"/>
            <a:ext cx="2001000" cy="6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Cover your mouth and your nose with your bent elbow or a tissue when coughing</a:t>
            </a:r>
            <a:endParaRPr/>
          </a:p>
          <a:p>
            <a:pPr indent="0" lvl="0" marL="0" rtl="0" algn="ctr">
              <a:spcBef>
                <a:spcPts val="0"/>
              </a:spcBef>
              <a:spcAft>
                <a:spcPts val="0"/>
              </a:spcAft>
              <a:buNone/>
            </a:pPr>
            <a:r>
              <a:t/>
            </a:r>
            <a:endParaRPr/>
          </a:p>
        </p:txBody>
      </p:sp>
      <p:sp>
        <p:nvSpPr>
          <p:cNvPr id="2641" name="Google Shape;2641;p70"/>
          <p:cNvSpPr txBox="1"/>
          <p:nvPr>
            <p:ph idx="8" type="title"/>
          </p:nvPr>
        </p:nvSpPr>
        <p:spPr>
          <a:xfrm>
            <a:off x="3679763" y="3332950"/>
            <a:ext cx="1780500" cy="2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BREATH</a:t>
            </a:r>
            <a:endParaRPr/>
          </a:p>
        </p:txBody>
      </p:sp>
      <p:sp>
        <p:nvSpPr>
          <p:cNvPr id="2642" name="Google Shape;2642;p70"/>
          <p:cNvSpPr txBox="1"/>
          <p:nvPr>
            <p:ph idx="9" type="subTitle"/>
          </p:nvPr>
        </p:nvSpPr>
        <p:spPr>
          <a:xfrm>
            <a:off x="3569525" y="3602200"/>
            <a:ext cx="2001000" cy="6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Seek medical attention if you have difficulty breathing and a high fever</a:t>
            </a:r>
            <a:endParaRPr/>
          </a:p>
        </p:txBody>
      </p:sp>
      <p:sp>
        <p:nvSpPr>
          <p:cNvPr id="2643" name="Google Shape;2643;p70"/>
          <p:cNvSpPr txBox="1"/>
          <p:nvPr>
            <p:ph idx="13" type="title"/>
          </p:nvPr>
        </p:nvSpPr>
        <p:spPr>
          <a:xfrm>
            <a:off x="6022066" y="3332950"/>
            <a:ext cx="1780500" cy="26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DIRECTIONS</a:t>
            </a:r>
            <a:endParaRPr/>
          </a:p>
        </p:txBody>
      </p:sp>
      <p:sp>
        <p:nvSpPr>
          <p:cNvPr id="2644" name="Google Shape;2644;p70"/>
          <p:cNvSpPr txBox="1"/>
          <p:nvPr>
            <p:ph idx="14" type="subTitle"/>
          </p:nvPr>
        </p:nvSpPr>
        <p:spPr>
          <a:xfrm>
            <a:off x="5938150" y="3602200"/>
            <a:ext cx="1948500" cy="6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Always follow the directions of your national or local health authorities</a:t>
            </a:r>
            <a:endParaRPr/>
          </a:p>
          <a:p>
            <a:pPr indent="0" lvl="0" marL="0" rtl="0" algn="ctr">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8" name="Shape 2648"/>
        <p:cNvGrpSpPr/>
        <p:nvPr/>
      </p:nvGrpSpPr>
      <p:grpSpPr>
        <a:xfrm>
          <a:off x="0" y="0"/>
          <a:ext cx="0" cy="0"/>
          <a:chOff x="0" y="0"/>
          <a:chExt cx="0" cy="0"/>
        </a:xfrm>
      </p:grpSpPr>
      <p:sp>
        <p:nvSpPr>
          <p:cNvPr id="2649" name="Google Shape;2649;p71"/>
          <p:cNvSpPr txBox="1"/>
          <p:nvPr>
            <p:ph type="title"/>
          </p:nvPr>
        </p:nvSpPr>
        <p:spPr>
          <a:xfrm>
            <a:off x="559350" y="547054"/>
            <a:ext cx="8025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RESEARCH AND PUBLICATIONS</a:t>
            </a:r>
            <a:endParaRPr/>
          </a:p>
        </p:txBody>
      </p:sp>
      <p:sp>
        <p:nvSpPr>
          <p:cNvPr id="2650" name="Google Shape;2650;p71"/>
          <p:cNvSpPr/>
          <p:nvPr/>
        </p:nvSpPr>
        <p:spPr>
          <a:xfrm>
            <a:off x="1803150" y="1860400"/>
            <a:ext cx="5537700" cy="839100"/>
          </a:xfrm>
          <a:prstGeom prst="wedgeRectCallout">
            <a:avLst>
              <a:gd fmla="val -57100" name="adj1"/>
              <a:gd fmla="val -36736" name="adj2"/>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1"/>
          <p:cNvSpPr/>
          <p:nvPr/>
        </p:nvSpPr>
        <p:spPr>
          <a:xfrm>
            <a:off x="1803150" y="3223125"/>
            <a:ext cx="5537700" cy="839100"/>
          </a:xfrm>
          <a:prstGeom prst="wedgeRectCallout">
            <a:avLst>
              <a:gd fmla="val 58143" name="adj1"/>
              <a:gd fmla="val 14116" name="adj2"/>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1"/>
          <p:cNvSpPr txBox="1"/>
          <p:nvPr>
            <p:ph idx="2" type="subTitle"/>
          </p:nvPr>
        </p:nvSpPr>
        <p:spPr>
          <a:xfrm>
            <a:off x="2363525" y="1860400"/>
            <a:ext cx="4417200" cy="83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bout 80% of people recover from this disease without needing special treatment</a:t>
            </a:r>
            <a:endParaRPr/>
          </a:p>
        </p:txBody>
      </p:sp>
      <p:sp>
        <p:nvSpPr>
          <p:cNvPr id="2653" name="Google Shape;2653;p71"/>
          <p:cNvSpPr txBox="1"/>
          <p:nvPr>
            <p:ph idx="1" type="subTitle"/>
          </p:nvPr>
        </p:nvSpPr>
        <p:spPr>
          <a:xfrm>
            <a:off x="2363650" y="3223125"/>
            <a:ext cx="4417200" cy="83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ntibiotics do not work against coronavirus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7" name="Shape 2657"/>
        <p:cNvGrpSpPr/>
        <p:nvPr/>
      </p:nvGrpSpPr>
      <p:grpSpPr>
        <a:xfrm>
          <a:off x="0" y="0"/>
          <a:ext cx="0" cy="0"/>
          <a:chOff x="0" y="0"/>
          <a:chExt cx="0" cy="0"/>
        </a:xfrm>
      </p:grpSpPr>
      <p:pic>
        <p:nvPicPr>
          <p:cNvPr id="2658" name="Google Shape;2658;p72"/>
          <p:cNvPicPr preferRelativeResize="0"/>
          <p:nvPr/>
        </p:nvPicPr>
        <p:blipFill rotWithShape="1">
          <a:blip r:embed="rId3">
            <a:alphaModFix/>
          </a:blip>
          <a:srcRect b="0" l="5555" r="5555" t="0"/>
          <a:stretch/>
        </p:blipFill>
        <p:spPr>
          <a:xfrm>
            <a:off x="4572000" y="0"/>
            <a:ext cx="4571999" cy="5143500"/>
          </a:xfrm>
          <a:prstGeom prst="rect">
            <a:avLst/>
          </a:prstGeom>
          <a:noFill/>
          <a:ln>
            <a:noFill/>
          </a:ln>
        </p:spPr>
      </p:pic>
      <p:sp>
        <p:nvSpPr>
          <p:cNvPr id="2659" name="Google Shape;2659;p72"/>
          <p:cNvSpPr/>
          <p:nvPr/>
        </p:nvSpPr>
        <p:spPr>
          <a:xfrm>
            <a:off x="4572000" y="-13250"/>
            <a:ext cx="4572000" cy="5143500"/>
          </a:xfrm>
          <a:prstGeom prst="rect">
            <a:avLst/>
          </a:prstGeom>
          <a:solidFill>
            <a:srgbClr val="83B711">
              <a:alpha val="20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60" name="Google Shape;2660;p72"/>
          <p:cNvPicPr preferRelativeResize="0"/>
          <p:nvPr/>
        </p:nvPicPr>
        <p:blipFill rotWithShape="1">
          <a:blip r:embed="rId4">
            <a:alphaModFix/>
          </a:blip>
          <a:srcRect b="0" l="3059" r="3078" t="0"/>
          <a:stretch/>
        </p:blipFill>
        <p:spPr>
          <a:xfrm>
            <a:off x="5015138" y="1998625"/>
            <a:ext cx="3685726" cy="2208750"/>
          </a:xfrm>
          <a:prstGeom prst="rect">
            <a:avLst/>
          </a:prstGeom>
          <a:noFill/>
          <a:ln>
            <a:noFill/>
          </a:ln>
        </p:spPr>
      </p:pic>
      <p:sp>
        <p:nvSpPr>
          <p:cNvPr id="2661" name="Google Shape;2661;p72"/>
          <p:cNvSpPr txBox="1"/>
          <p:nvPr>
            <p:ph idx="1" type="body"/>
          </p:nvPr>
        </p:nvSpPr>
        <p:spPr>
          <a:xfrm>
            <a:off x="480550" y="1930775"/>
            <a:ext cx="3398400" cy="1748100"/>
          </a:xfrm>
          <a:prstGeom prst="rect">
            <a:avLst/>
          </a:prstGeom>
        </p:spPr>
        <p:txBody>
          <a:bodyPr anchorCtr="0" anchor="t" bIns="91425" lIns="91425" spcFirstLastPara="1" rIns="91425" wrap="square" tIns="91425">
            <a:noAutofit/>
          </a:bodyPr>
          <a:lstStyle/>
          <a:p>
            <a:pPr indent="-317500" lvl="0" marL="457200" rtl="0" algn="l">
              <a:lnSpc>
                <a:spcPct val="115000"/>
              </a:lnSpc>
              <a:spcBef>
                <a:spcPts val="0"/>
              </a:spcBef>
              <a:spcAft>
                <a:spcPts val="0"/>
              </a:spcAft>
              <a:buSzPts val="1400"/>
              <a:buChar char="●"/>
            </a:pPr>
            <a:r>
              <a:rPr lang="en">
                <a:solidFill>
                  <a:schemeClr val="hlink"/>
                </a:solidFill>
                <a:uFill>
                  <a:noFill/>
                </a:uFill>
                <a:hlinkClick r:id="rId5"/>
              </a:rPr>
              <a:t>WHO (World Health Organization)</a:t>
            </a:r>
            <a:endParaRPr>
              <a:solidFill>
                <a:srgbClr val="000000"/>
              </a:solidFill>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6"/>
              </a:rPr>
              <a:t>CDC (Centers for Disease Control and Prevention) </a:t>
            </a:r>
            <a:endParaRPr>
              <a:solidFill>
                <a:srgbClr val="000000"/>
              </a:solidFill>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7"/>
              </a:rPr>
              <a:t>ECDC (European Center for Disease Prevention and Control) </a:t>
            </a:r>
            <a:endParaRPr>
              <a:solidFill>
                <a:srgbClr val="000000"/>
              </a:solidFill>
            </a:endParaRPr>
          </a:p>
          <a:p>
            <a:pPr indent="-317500" lvl="0" marL="457200" rtl="0" algn="l">
              <a:lnSpc>
                <a:spcPct val="115000"/>
              </a:lnSpc>
              <a:spcBef>
                <a:spcPts val="0"/>
              </a:spcBef>
              <a:spcAft>
                <a:spcPts val="0"/>
              </a:spcAft>
              <a:buSzPts val="1400"/>
              <a:buChar char="●"/>
            </a:pPr>
            <a:r>
              <a:rPr lang="en">
                <a:solidFill>
                  <a:schemeClr val="hlink"/>
                </a:solidFill>
                <a:uFill>
                  <a:noFill/>
                </a:uFill>
                <a:hlinkClick r:id="rId8"/>
              </a:rPr>
              <a:t>Worldometer</a:t>
            </a:r>
            <a:endParaRPr/>
          </a:p>
          <a:p>
            <a:pPr indent="0" lvl="0" marL="0" rtl="0" algn="l">
              <a:spcBef>
                <a:spcPts val="1600"/>
              </a:spcBef>
              <a:spcAft>
                <a:spcPts val="1600"/>
              </a:spcAft>
              <a:buNone/>
            </a:pPr>
            <a:r>
              <a:t/>
            </a:r>
            <a:endParaRPr/>
          </a:p>
        </p:txBody>
      </p:sp>
      <p:sp>
        <p:nvSpPr>
          <p:cNvPr id="2662" name="Google Shape;2662;p72"/>
          <p:cNvSpPr txBox="1"/>
          <p:nvPr>
            <p:ph type="title"/>
          </p:nvPr>
        </p:nvSpPr>
        <p:spPr>
          <a:xfrm>
            <a:off x="588930" y="549050"/>
            <a:ext cx="3514800" cy="11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RESEARCH RESOURCES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sp>
        <p:nvSpPr>
          <p:cNvPr id="854" name="Google Shape;854;p55"/>
          <p:cNvSpPr txBox="1"/>
          <p:nvPr>
            <p:ph idx="1" type="body"/>
          </p:nvPr>
        </p:nvSpPr>
        <p:spPr>
          <a:xfrm>
            <a:off x="610400" y="1382500"/>
            <a:ext cx="7827000" cy="3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solidFill>
                  <a:schemeClr val="lt1"/>
                </a:solidFill>
                <a:uFill>
                  <a:noFill/>
                </a:uFill>
                <a:hlinkClick r:id="rId3">
                  <a:extLst>
                    <a:ext uri="{A12FA001-AC4F-418D-AE19-62706E023703}">
                      <ahyp:hlinkClr val="tx"/>
                    </a:ext>
                  </a:extLst>
                </a:hlinkClick>
              </a:rPr>
              <a:t>Slidesgo</a:t>
            </a:r>
            <a:r>
              <a:rPr b="1" lang="en"/>
              <a:t> </a:t>
            </a:r>
            <a:r>
              <a:rPr lang="en"/>
              <a:t>template: </a:t>
            </a:r>
            <a:endParaRPr/>
          </a:p>
          <a:p>
            <a:pPr indent="-304800" lvl="0" marL="457200" rtl="0" algn="l">
              <a:spcBef>
                <a:spcPts val="1600"/>
              </a:spcBef>
              <a:spcAft>
                <a:spcPts val="0"/>
              </a:spcAft>
              <a:buClr>
                <a:schemeClr val="dk2"/>
              </a:buClr>
              <a:buSzPts val="1200"/>
              <a:buFont typeface="Oxygen"/>
              <a:buAutoNum type="arabicPeriod"/>
            </a:pPr>
            <a:r>
              <a:rPr lang="en"/>
              <a:t>A slide structure based on a medical breakthrough, which you can easily adapt to your needs. For more info on how to edit the template, please visit </a:t>
            </a:r>
            <a:r>
              <a:rPr b="1" lang="en">
                <a:solidFill>
                  <a:schemeClr val="lt1"/>
                </a:solidFill>
                <a:uFill>
                  <a:noFill/>
                </a:uFill>
                <a:hlinkClick r:id="rId4">
                  <a:extLst>
                    <a:ext uri="{A12FA001-AC4F-418D-AE19-62706E023703}">
                      <ahyp:hlinkClr val="tx"/>
                    </a:ext>
                  </a:extLst>
                </a:hlinkClick>
              </a:rPr>
              <a:t>Slidesgo School</a:t>
            </a:r>
            <a:r>
              <a:rPr lang="en"/>
              <a:t> or read our </a:t>
            </a:r>
            <a:r>
              <a:rPr b="1" lang="en">
                <a:solidFill>
                  <a:schemeClr val="lt1"/>
                </a:solidFill>
                <a:uFill>
                  <a:noFill/>
                </a:uFill>
                <a:hlinkClick r:id="rId5">
                  <a:extLst>
                    <a:ext uri="{A12FA001-AC4F-418D-AE19-62706E023703}">
                      <ahyp:hlinkClr val="tx"/>
                    </a:ext>
                  </a:extLst>
                </a:hlinkClick>
              </a:rPr>
              <a:t>FAQs</a:t>
            </a:r>
            <a:r>
              <a:rPr lang="en">
                <a:solidFill>
                  <a:schemeClr val="lt1"/>
                </a:solidFill>
              </a:rPr>
              <a:t>.</a:t>
            </a:r>
            <a:endParaRPr>
              <a:solidFill>
                <a:schemeClr val="lt1"/>
              </a:solidFill>
            </a:endParaRPr>
          </a:p>
          <a:p>
            <a:pPr indent="-304800" lvl="0" marL="457200" rtl="0" algn="l">
              <a:spcBef>
                <a:spcPts val="0"/>
              </a:spcBef>
              <a:spcAft>
                <a:spcPts val="0"/>
              </a:spcAft>
              <a:buClr>
                <a:schemeClr val="dk2"/>
              </a:buClr>
              <a:buSzPts val="1200"/>
              <a:buFont typeface="Oxygen"/>
              <a:buAutoNum type="arabicPeriod"/>
            </a:pPr>
            <a:r>
              <a:rPr lang="en"/>
              <a:t>An assortment of graphic resources that are suitable for use in the presentation can be found in the </a:t>
            </a:r>
            <a:r>
              <a:rPr b="1" lang="en">
                <a:solidFill>
                  <a:schemeClr val="lt1"/>
                </a:solidFill>
              </a:rPr>
              <a:t>a</a:t>
            </a:r>
            <a:r>
              <a:rPr b="1" lang="en">
                <a:solidFill>
                  <a:schemeClr val="lt1"/>
                </a:solidFill>
                <a:uFill>
                  <a:noFill/>
                </a:uFill>
                <a:hlinkClick action="ppaction://hlinksldjump" r:id="rId6">
                  <a:extLst>
                    <a:ext uri="{A12FA001-AC4F-418D-AE19-62706E023703}">
                      <ahyp:hlinkClr val="tx"/>
                    </a:ext>
                  </a:extLst>
                </a:hlinkClick>
              </a:rPr>
              <a:t>lternative resources</a:t>
            </a:r>
            <a:r>
              <a:rPr lang="en"/>
              <a:t> slide.</a:t>
            </a:r>
            <a:endParaRPr/>
          </a:p>
          <a:p>
            <a:pPr indent="-304800" lvl="0" marL="457200" rtl="0" algn="l">
              <a:spcBef>
                <a:spcPts val="0"/>
              </a:spcBef>
              <a:spcAft>
                <a:spcPts val="0"/>
              </a:spcAft>
              <a:buClr>
                <a:schemeClr val="dk2"/>
              </a:buClr>
              <a:buSzPts val="1200"/>
              <a:buFont typeface="Oxygen"/>
              <a:buAutoNum type="arabicPeriod"/>
            </a:pPr>
            <a:r>
              <a:rPr lang="en"/>
              <a:t>A </a:t>
            </a:r>
            <a:r>
              <a:rPr b="1" lang="en">
                <a:solidFill>
                  <a:schemeClr val="lt1"/>
                </a:solidFill>
                <a:uFill>
                  <a:noFill/>
                </a:uFill>
                <a:hlinkClick action="ppaction://hlinksldjump" r:id="rId7">
                  <a:extLst>
                    <a:ext uri="{A12FA001-AC4F-418D-AE19-62706E023703}">
                      <ahyp:hlinkClr val="tx"/>
                    </a:ext>
                  </a:extLst>
                </a:hlinkClick>
              </a:rPr>
              <a:t>thanks</a:t>
            </a:r>
            <a:r>
              <a:rPr lang="en">
                <a:uFill>
                  <a:noFill/>
                </a:uFill>
                <a:hlinkClick action="ppaction://hlinksldjump" r:id="rId8"/>
              </a:rPr>
              <a:t> </a:t>
            </a:r>
            <a:r>
              <a:rPr lang="en"/>
              <a:t>slide, which you must keep so that proper credits for our design are given.</a:t>
            </a:r>
            <a:endParaRPr/>
          </a:p>
          <a:p>
            <a:pPr indent="-304800" lvl="0" marL="457200" rtl="0" algn="l">
              <a:spcBef>
                <a:spcPts val="0"/>
              </a:spcBef>
              <a:spcAft>
                <a:spcPts val="0"/>
              </a:spcAft>
              <a:buClr>
                <a:schemeClr val="dk2"/>
              </a:buClr>
              <a:buSzPts val="1200"/>
              <a:buFont typeface="Oxygen"/>
              <a:buAutoNum type="arabicPeriod"/>
            </a:pPr>
            <a:r>
              <a:rPr lang="en"/>
              <a:t>A </a:t>
            </a:r>
            <a:r>
              <a:rPr b="1" lang="en">
                <a:solidFill>
                  <a:schemeClr val="lt1"/>
                </a:solidFill>
                <a:uFill>
                  <a:noFill/>
                </a:uFill>
                <a:hlinkClick action="ppaction://hlinksldjump" r:id="rId9">
                  <a:extLst>
                    <a:ext uri="{A12FA001-AC4F-418D-AE19-62706E023703}">
                      <ahyp:hlinkClr val="tx"/>
                    </a:ext>
                  </a:extLst>
                </a:hlinkClick>
              </a:rPr>
              <a:t>resources</a:t>
            </a:r>
            <a:r>
              <a:rPr lang="en">
                <a:uFill>
                  <a:noFill/>
                </a:uFill>
                <a:hlinkClick action="ppaction://hlinksldjump" r:id="rId10"/>
              </a:rPr>
              <a:t> </a:t>
            </a:r>
            <a:r>
              <a:rPr lang="en"/>
              <a:t>slide, where you’ll find links to all the elements used in the template.</a:t>
            </a:r>
            <a:endParaRPr/>
          </a:p>
          <a:p>
            <a:pPr indent="-304800" lvl="0" marL="457200" rtl="0" algn="l">
              <a:spcBef>
                <a:spcPts val="0"/>
              </a:spcBef>
              <a:spcAft>
                <a:spcPts val="0"/>
              </a:spcAft>
              <a:buClr>
                <a:schemeClr val="dk2"/>
              </a:buClr>
              <a:buSzPts val="1200"/>
              <a:buFont typeface="Oxygen"/>
              <a:buAutoNum type="arabicPeriod"/>
            </a:pPr>
            <a:r>
              <a:rPr b="1" lang="en">
                <a:solidFill>
                  <a:schemeClr val="lt1"/>
                </a:solidFill>
                <a:uFill>
                  <a:noFill/>
                </a:uFill>
                <a:hlinkClick action="ppaction://hlinksldjump" r:id="rId11">
                  <a:extLst>
                    <a:ext uri="{A12FA001-AC4F-418D-AE19-62706E023703}">
                      <ahyp:hlinkClr val="tx"/>
                    </a:ext>
                  </a:extLst>
                </a:hlinkClick>
              </a:rPr>
              <a:t>Instructions for use</a:t>
            </a:r>
            <a:r>
              <a:rPr lang="en"/>
              <a:t>.</a:t>
            </a:r>
            <a:endParaRPr/>
          </a:p>
          <a:p>
            <a:pPr indent="-304800" lvl="0" marL="457200" rtl="0" algn="l">
              <a:spcBef>
                <a:spcPts val="0"/>
              </a:spcBef>
              <a:spcAft>
                <a:spcPts val="0"/>
              </a:spcAft>
              <a:buClr>
                <a:schemeClr val="dk2"/>
              </a:buClr>
              <a:buSzPts val="1200"/>
              <a:buFont typeface="Oxygen"/>
              <a:buAutoNum type="arabicPeriod"/>
            </a:pPr>
            <a:r>
              <a:rPr lang="en"/>
              <a:t>Final slides with: </a:t>
            </a:r>
            <a:endParaRPr/>
          </a:p>
          <a:p>
            <a:pPr indent="-304800" lvl="0" marL="914400" rtl="0" algn="l">
              <a:spcBef>
                <a:spcPts val="0"/>
              </a:spcBef>
              <a:spcAft>
                <a:spcPts val="0"/>
              </a:spcAft>
              <a:buClr>
                <a:schemeClr val="dk2"/>
              </a:buClr>
              <a:buSzPts val="1200"/>
              <a:buFont typeface="Oxygen"/>
              <a:buChar char="●"/>
            </a:pPr>
            <a:r>
              <a:rPr lang="en"/>
              <a:t>The</a:t>
            </a:r>
            <a:r>
              <a:rPr lang="en">
                <a:uFill>
                  <a:noFill/>
                </a:uFill>
                <a:hlinkClick action="ppaction://hlinksldjump" r:id="rId12"/>
              </a:rPr>
              <a:t> </a:t>
            </a:r>
            <a:r>
              <a:rPr b="1" lang="en">
                <a:solidFill>
                  <a:schemeClr val="lt1"/>
                </a:solidFill>
                <a:uFill>
                  <a:noFill/>
                </a:uFill>
                <a:hlinkClick action="ppaction://hlinksldjump" r:id="rId13">
                  <a:extLst>
                    <a:ext uri="{A12FA001-AC4F-418D-AE19-62706E023703}">
                      <ahyp:hlinkClr val="tx"/>
                    </a:ext>
                  </a:extLst>
                </a:hlinkClick>
              </a:rPr>
              <a:t>fonts and colors</a:t>
            </a:r>
            <a:r>
              <a:rPr lang="en"/>
              <a:t> used in the template.</a:t>
            </a:r>
            <a:endParaRPr/>
          </a:p>
          <a:p>
            <a:pPr indent="-304800" lvl="0" marL="914400" rtl="0" algn="l">
              <a:spcBef>
                <a:spcPts val="0"/>
              </a:spcBef>
              <a:spcAft>
                <a:spcPts val="0"/>
              </a:spcAft>
              <a:buClr>
                <a:schemeClr val="dk2"/>
              </a:buClr>
              <a:buSzPts val="1200"/>
              <a:buFont typeface="Oxygen"/>
              <a:buChar char="●"/>
            </a:pPr>
            <a:r>
              <a:rPr lang="en"/>
              <a:t>A selection of </a:t>
            </a:r>
            <a:r>
              <a:rPr b="1" lang="en">
                <a:solidFill>
                  <a:schemeClr val="lt1"/>
                </a:solidFill>
                <a:uFill>
                  <a:noFill/>
                </a:uFill>
                <a:hlinkClick action="ppaction://hlinksldjump" r:id="rId14">
                  <a:extLst>
                    <a:ext uri="{A12FA001-AC4F-418D-AE19-62706E023703}">
                      <ahyp:hlinkClr val="tx"/>
                    </a:ext>
                  </a:extLst>
                </a:hlinkClick>
              </a:rPr>
              <a:t>illustrations</a:t>
            </a:r>
            <a:r>
              <a:rPr lang="en"/>
              <a:t>. You can also customize and animate them as you wish with the online editor. Visit</a:t>
            </a:r>
            <a:r>
              <a:rPr b="1" lang="en"/>
              <a:t> </a:t>
            </a:r>
            <a:r>
              <a:rPr b="1" lang="en">
                <a:solidFill>
                  <a:schemeClr val="lt1"/>
                </a:solidFill>
                <a:uFill>
                  <a:noFill/>
                </a:uFill>
                <a:hlinkClick r:id="rId15">
                  <a:extLst>
                    <a:ext uri="{A12FA001-AC4F-418D-AE19-62706E023703}">
                      <ahyp:hlinkClr val="tx"/>
                    </a:ext>
                  </a:extLst>
                </a:hlinkClick>
              </a:rPr>
              <a:t>Storyset</a:t>
            </a:r>
            <a:r>
              <a:rPr lang="en"/>
              <a:t> to find more. </a:t>
            </a:r>
            <a:endParaRPr/>
          </a:p>
          <a:p>
            <a:pPr indent="-304800" lvl="0" marL="914400" rtl="0" algn="l">
              <a:spcBef>
                <a:spcPts val="0"/>
              </a:spcBef>
              <a:spcAft>
                <a:spcPts val="0"/>
              </a:spcAft>
              <a:buClr>
                <a:schemeClr val="dk2"/>
              </a:buClr>
              <a:buSzPts val="1200"/>
              <a:buFont typeface="Oxygen"/>
              <a:buChar char="●"/>
            </a:pPr>
            <a:r>
              <a:rPr lang="en"/>
              <a:t>More</a:t>
            </a:r>
            <a:r>
              <a:rPr lang="en">
                <a:uFill>
                  <a:noFill/>
                </a:uFill>
                <a:hlinkClick action="ppaction://hlinksldjump" r:id="rId16"/>
              </a:rPr>
              <a:t> </a:t>
            </a:r>
            <a:r>
              <a:rPr b="1" lang="en">
                <a:solidFill>
                  <a:schemeClr val="lt1"/>
                </a:solidFill>
                <a:uFill>
                  <a:noFill/>
                </a:uFill>
                <a:hlinkClick action="ppaction://hlinksldjump" r:id="rId17">
                  <a:extLst>
                    <a:ext uri="{A12FA001-AC4F-418D-AE19-62706E023703}">
                      <ahyp:hlinkClr val="tx"/>
                    </a:ext>
                  </a:extLst>
                </a:hlinkClick>
              </a:rPr>
              <a:t>infographic resources</a:t>
            </a:r>
            <a:r>
              <a:rPr lang="en"/>
              <a:t>, whose size and color can be edited. </a:t>
            </a:r>
            <a:endParaRPr/>
          </a:p>
          <a:p>
            <a:pPr indent="-304800" lvl="0" marL="914400" rtl="0" algn="l">
              <a:spcBef>
                <a:spcPts val="0"/>
              </a:spcBef>
              <a:spcAft>
                <a:spcPts val="0"/>
              </a:spcAft>
              <a:buClr>
                <a:schemeClr val="dk2"/>
              </a:buClr>
              <a:buSzPts val="1200"/>
              <a:buFont typeface="Oxygen"/>
              <a:buChar char="●"/>
            </a:pPr>
            <a:r>
              <a:rPr lang="en"/>
              <a:t>Sets of </a:t>
            </a:r>
            <a:r>
              <a:rPr b="1" lang="en">
                <a:solidFill>
                  <a:schemeClr val="lt1"/>
                </a:solidFill>
                <a:uFill>
                  <a:noFill/>
                </a:uFill>
                <a:hlinkClick action="ppaction://hlinksldjump" r:id="rId18">
                  <a:extLst>
                    <a:ext uri="{A12FA001-AC4F-418D-AE19-62706E023703}">
                      <ahyp:hlinkClr val="tx"/>
                    </a:ext>
                  </a:extLst>
                </a:hlinkClick>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None/>
            </a:pPr>
            <a:r>
              <a:rPr lang="en">
                <a:solidFill>
                  <a:schemeClr val="lt1"/>
                </a:solidFill>
              </a:rPr>
              <a:t>You can delete this slide when you’re done editing the presentation.</a:t>
            </a:r>
            <a:endParaRPr>
              <a:solidFill>
                <a:schemeClr val="lt1"/>
              </a:solidFill>
            </a:endParaRPr>
          </a:p>
          <a:p>
            <a:pPr indent="0" lvl="0" marL="0" rtl="0" algn="l">
              <a:lnSpc>
                <a:spcPct val="115000"/>
              </a:lnSpc>
              <a:spcBef>
                <a:spcPts val="0"/>
              </a:spcBef>
              <a:spcAft>
                <a:spcPts val="0"/>
              </a:spcAft>
              <a:buNone/>
            </a:pPr>
            <a:r>
              <a:t/>
            </a:r>
            <a:endParaRPr sz="1400"/>
          </a:p>
          <a:p>
            <a:pPr indent="0" lvl="0" marL="0" rtl="0" algn="l">
              <a:spcBef>
                <a:spcPts val="1600"/>
              </a:spcBef>
              <a:spcAft>
                <a:spcPts val="1600"/>
              </a:spcAft>
              <a:buNone/>
            </a:pPr>
            <a:r>
              <a:t/>
            </a:r>
            <a:endParaRPr/>
          </a:p>
        </p:txBody>
      </p:sp>
      <p:sp>
        <p:nvSpPr>
          <p:cNvPr id="855" name="Google Shape;855;p55"/>
          <p:cNvSpPr txBox="1"/>
          <p:nvPr>
            <p:ph type="title"/>
          </p:nvPr>
        </p:nvSpPr>
        <p:spPr>
          <a:xfrm>
            <a:off x="600386" y="551850"/>
            <a:ext cx="7930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6" name="Shape 2666"/>
        <p:cNvGrpSpPr/>
        <p:nvPr/>
      </p:nvGrpSpPr>
      <p:grpSpPr>
        <a:xfrm>
          <a:off x="0" y="0"/>
          <a:ext cx="0" cy="0"/>
          <a:chOff x="0" y="0"/>
          <a:chExt cx="0" cy="0"/>
        </a:xfrm>
      </p:grpSpPr>
      <p:sp>
        <p:nvSpPr>
          <p:cNvPr id="2667" name="Google Shape;2667;p73"/>
          <p:cNvSpPr txBox="1"/>
          <p:nvPr>
            <p:ph idx="2" type="title"/>
          </p:nvPr>
        </p:nvSpPr>
        <p:spPr>
          <a:xfrm>
            <a:off x="2924700" y="1630988"/>
            <a:ext cx="3294600" cy="98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668" name="Google Shape;2668;p73"/>
          <p:cNvSpPr txBox="1"/>
          <p:nvPr>
            <p:ph type="title"/>
          </p:nvPr>
        </p:nvSpPr>
        <p:spPr>
          <a:xfrm>
            <a:off x="2821650" y="2583771"/>
            <a:ext cx="3500700" cy="60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2669" name="Google Shape;2669;p73"/>
          <p:cNvSpPr txBox="1"/>
          <p:nvPr>
            <p:ph idx="1" type="subTitle"/>
          </p:nvPr>
        </p:nvSpPr>
        <p:spPr>
          <a:xfrm>
            <a:off x="2504850" y="3136017"/>
            <a:ext cx="4134300" cy="3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3" name="Shape 2673"/>
        <p:cNvGrpSpPr/>
        <p:nvPr/>
      </p:nvGrpSpPr>
      <p:grpSpPr>
        <a:xfrm>
          <a:off x="0" y="0"/>
          <a:ext cx="0" cy="0"/>
          <a:chOff x="0" y="0"/>
          <a:chExt cx="0" cy="0"/>
        </a:xfrm>
      </p:grpSpPr>
      <p:sp>
        <p:nvSpPr>
          <p:cNvPr id="2674" name="Google Shape;2674;p74"/>
          <p:cNvSpPr txBox="1"/>
          <p:nvPr>
            <p:ph type="title"/>
          </p:nvPr>
        </p:nvSpPr>
        <p:spPr>
          <a:xfrm>
            <a:off x="591950" y="54885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FACTORS TO CONSIDER</a:t>
            </a:r>
            <a:endParaRPr/>
          </a:p>
        </p:txBody>
      </p:sp>
      <p:sp>
        <p:nvSpPr>
          <p:cNvPr id="2675" name="Google Shape;2675;p74"/>
          <p:cNvSpPr txBox="1"/>
          <p:nvPr>
            <p:ph idx="1" type="subTitle"/>
          </p:nvPr>
        </p:nvSpPr>
        <p:spPr>
          <a:xfrm>
            <a:off x="614000" y="1824000"/>
            <a:ext cx="3584400" cy="1495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Many asymptomatic people infected with COVID-19 show mild symptoms, especially during the first stages of the disease. Thus, you can still catch the disease from an infected person who only has a mere cough and does not feel ill</a:t>
            </a:r>
            <a:endParaRPr/>
          </a:p>
        </p:txBody>
      </p:sp>
      <p:pic>
        <p:nvPicPr>
          <p:cNvPr id="2676" name="Google Shape;2676;p74"/>
          <p:cNvPicPr preferRelativeResize="0"/>
          <p:nvPr/>
        </p:nvPicPr>
        <p:blipFill rotWithShape="1">
          <a:blip r:embed="rId3">
            <a:alphaModFix/>
          </a:blip>
          <a:srcRect b="10578" l="7182" r="3928" t="0"/>
          <a:stretch/>
        </p:blipFill>
        <p:spPr>
          <a:xfrm>
            <a:off x="4863350" y="900649"/>
            <a:ext cx="3330600" cy="3350400"/>
          </a:xfrm>
          <a:prstGeom prst="ellipse">
            <a:avLst/>
          </a:prstGeom>
          <a:noFill/>
          <a:ln>
            <a:noFill/>
          </a:ln>
        </p:spPr>
      </p:pic>
      <p:sp>
        <p:nvSpPr>
          <p:cNvPr id="2677" name="Google Shape;2677;p74"/>
          <p:cNvSpPr/>
          <p:nvPr/>
        </p:nvSpPr>
        <p:spPr>
          <a:xfrm>
            <a:off x="4863357" y="921892"/>
            <a:ext cx="3317400" cy="3305400"/>
          </a:xfrm>
          <a:prstGeom prst="ellipse">
            <a:avLst/>
          </a:prstGeom>
          <a:solidFill>
            <a:srgbClr val="83B711">
              <a:alpha val="20540"/>
            </a:srgbClr>
          </a:solid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1" name="Shape 2681"/>
        <p:cNvGrpSpPr/>
        <p:nvPr/>
      </p:nvGrpSpPr>
      <p:grpSpPr>
        <a:xfrm>
          <a:off x="0" y="0"/>
          <a:ext cx="0" cy="0"/>
          <a:chOff x="0" y="0"/>
          <a:chExt cx="0" cy="0"/>
        </a:xfrm>
      </p:grpSpPr>
      <p:sp>
        <p:nvSpPr>
          <p:cNvPr id="2682" name="Google Shape;2682;p75"/>
          <p:cNvSpPr txBox="1"/>
          <p:nvPr>
            <p:ph idx="4294967295" type="title"/>
          </p:nvPr>
        </p:nvSpPr>
        <p:spPr>
          <a:xfrm>
            <a:off x="1031425" y="2409948"/>
            <a:ext cx="773700" cy="509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2000">
                <a:solidFill>
                  <a:schemeClr val="lt1"/>
                </a:solidFill>
              </a:rPr>
              <a:t>FFP 1</a:t>
            </a:r>
            <a:endParaRPr sz="2000">
              <a:solidFill>
                <a:schemeClr val="lt1"/>
              </a:solidFill>
            </a:endParaRPr>
          </a:p>
        </p:txBody>
      </p:sp>
      <p:sp>
        <p:nvSpPr>
          <p:cNvPr id="2683" name="Google Shape;2683;p75"/>
          <p:cNvSpPr txBox="1"/>
          <p:nvPr>
            <p:ph idx="4294967295" type="title"/>
          </p:nvPr>
        </p:nvSpPr>
        <p:spPr>
          <a:xfrm>
            <a:off x="1031425" y="3178973"/>
            <a:ext cx="773700" cy="509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rPr>
              <a:t>FFP 2</a:t>
            </a:r>
            <a:endParaRPr sz="2000">
              <a:solidFill>
                <a:schemeClr val="lt1"/>
              </a:solidFill>
            </a:endParaRPr>
          </a:p>
        </p:txBody>
      </p:sp>
      <p:sp>
        <p:nvSpPr>
          <p:cNvPr id="2684" name="Google Shape;2684;p75"/>
          <p:cNvSpPr txBox="1"/>
          <p:nvPr>
            <p:ph idx="4294967295" type="title"/>
          </p:nvPr>
        </p:nvSpPr>
        <p:spPr>
          <a:xfrm>
            <a:off x="1031425" y="3947996"/>
            <a:ext cx="773700" cy="509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rPr>
              <a:t>FFP 3</a:t>
            </a:r>
            <a:endParaRPr sz="2000">
              <a:solidFill>
                <a:schemeClr val="lt1"/>
              </a:solidFill>
            </a:endParaRPr>
          </a:p>
        </p:txBody>
      </p:sp>
      <p:sp>
        <p:nvSpPr>
          <p:cNvPr id="2685" name="Google Shape;2685;p75"/>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PHASE 1 OF VIRUS</a:t>
            </a:r>
            <a:endParaRPr/>
          </a:p>
        </p:txBody>
      </p:sp>
      <p:sp>
        <p:nvSpPr>
          <p:cNvPr id="2686" name="Google Shape;2686;p75"/>
          <p:cNvSpPr txBox="1"/>
          <p:nvPr>
            <p:ph idx="4294967295" type="title"/>
          </p:nvPr>
        </p:nvSpPr>
        <p:spPr>
          <a:xfrm>
            <a:off x="6664675" y="1442399"/>
            <a:ext cx="1780500" cy="89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AFFECTED AREAS OF YOUR BODY WITH CORONAVIRUS</a:t>
            </a:r>
            <a:endParaRPr sz="1600"/>
          </a:p>
        </p:txBody>
      </p:sp>
      <p:sp>
        <p:nvSpPr>
          <p:cNvPr id="2687" name="Google Shape;2687;p75"/>
          <p:cNvSpPr txBox="1"/>
          <p:nvPr>
            <p:ph idx="4294967295" type="subTitle"/>
          </p:nvPr>
        </p:nvSpPr>
        <p:spPr>
          <a:xfrm>
            <a:off x="6679025" y="2634575"/>
            <a:ext cx="1852800" cy="53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Temperature can exceed 37.3 ºC</a:t>
            </a:r>
            <a:endParaRPr/>
          </a:p>
          <a:p>
            <a:pPr indent="0" lvl="0" marL="0" rtl="0" algn="l">
              <a:spcBef>
                <a:spcPts val="1600"/>
              </a:spcBef>
              <a:spcAft>
                <a:spcPts val="1600"/>
              </a:spcAft>
              <a:buNone/>
            </a:pPr>
            <a:r>
              <a:t/>
            </a:r>
            <a:endParaRPr/>
          </a:p>
        </p:txBody>
      </p:sp>
      <p:sp>
        <p:nvSpPr>
          <p:cNvPr id="2688" name="Google Shape;2688;p75"/>
          <p:cNvSpPr txBox="1"/>
          <p:nvPr>
            <p:ph idx="4294967295" type="subTitle"/>
          </p:nvPr>
        </p:nvSpPr>
        <p:spPr>
          <a:xfrm>
            <a:off x="6679025" y="3320375"/>
            <a:ext cx="1852800" cy="53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Irritation and constant coughing</a:t>
            </a:r>
            <a:endParaRPr/>
          </a:p>
          <a:p>
            <a:pPr indent="0" lvl="0" marL="0" rtl="0" algn="l">
              <a:spcBef>
                <a:spcPts val="1600"/>
              </a:spcBef>
              <a:spcAft>
                <a:spcPts val="1600"/>
              </a:spcAft>
              <a:buNone/>
            </a:pPr>
            <a:r>
              <a:t/>
            </a:r>
            <a:endParaRPr/>
          </a:p>
        </p:txBody>
      </p:sp>
      <p:sp>
        <p:nvSpPr>
          <p:cNvPr id="2689" name="Google Shape;2689;p75"/>
          <p:cNvSpPr txBox="1"/>
          <p:nvPr>
            <p:ph idx="4294967295" type="subTitle"/>
          </p:nvPr>
        </p:nvSpPr>
        <p:spPr>
          <a:xfrm>
            <a:off x="6679025" y="4006175"/>
            <a:ext cx="1852800" cy="53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Breathing can feel more difficult</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grpSp>
        <p:nvGrpSpPr>
          <p:cNvPr id="2690" name="Google Shape;2690;p75"/>
          <p:cNvGrpSpPr/>
          <p:nvPr/>
        </p:nvGrpSpPr>
        <p:grpSpPr>
          <a:xfrm flipH="1">
            <a:off x="3467142" y="1738587"/>
            <a:ext cx="2152642" cy="3404914"/>
            <a:chOff x="1002229" y="1542724"/>
            <a:chExt cx="1801525" cy="2849778"/>
          </a:xfrm>
        </p:grpSpPr>
        <p:sp>
          <p:nvSpPr>
            <p:cNvPr id="2691" name="Google Shape;2691;p75"/>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5"/>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5"/>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5"/>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5"/>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5"/>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5"/>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8" name="Google Shape;2698;p75"/>
            <p:cNvGrpSpPr/>
            <p:nvPr/>
          </p:nvGrpSpPr>
          <p:grpSpPr>
            <a:xfrm>
              <a:off x="1675337" y="3316550"/>
              <a:ext cx="437113" cy="383257"/>
              <a:chOff x="1675337" y="3316550"/>
              <a:chExt cx="437113" cy="383257"/>
            </a:xfrm>
          </p:grpSpPr>
          <p:sp>
            <p:nvSpPr>
              <p:cNvPr id="2699" name="Google Shape;2699;p75"/>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5"/>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5"/>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2" name="Google Shape;2702;p75"/>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5"/>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 name="Google Shape;2704;p75"/>
          <p:cNvGrpSpPr/>
          <p:nvPr/>
        </p:nvGrpSpPr>
        <p:grpSpPr>
          <a:xfrm>
            <a:off x="4421901" y="1834073"/>
            <a:ext cx="2242774" cy="1067191"/>
            <a:chOff x="4421901" y="1834073"/>
            <a:chExt cx="2242774" cy="1067191"/>
          </a:xfrm>
        </p:grpSpPr>
        <p:sp>
          <p:nvSpPr>
            <p:cNvPr id="2705" name="Google Shape;2705;p75"/>
            <p:cNvSpPr/>
            <p:nvPr/>
          </p:nvSpPr>
          <p:spPr>
            <a:xfrm>
              <a:off x="4421901" y="1834073"/>
              <a:ext cx="264900" cy="2649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06" name="Google Shape;2706;p75"/>
            <p:cNvCxnSpPr/>
            <p:nvPr/>
          </p:nvCxnSpPr>
          <p:spPr>
            <a:xfrm>
              <a:off x="4575775" y="1978464"/>
              <a:ext cx="2088900" cy="922800"/>
            </a:xfrm>
            <a:prstGeom prst="straightConnector1">
              <a:avLst/>
            </a:prstGeom>
            <a:noFill/>
            <a:ln cap="flat" cmpd="sng" w="19050">
              <a:solidFill>
                <a:schemeClr val="dk2"/>
              </a:solidFill>
              <a:prstDash val="solid"/>
              <a:round/>
              <a:headEnd len="med" w="med" type="none"/>
              <a:tailEnd len="med" w="med" type="none"/>
            </a:ln>
          </p:spPr>
        </p:cxnSp>
      </p:grpSp>
      <p:grpSp>
        <p:nvGrpSpPr>
          <p:cNvPr id="2707" name="Google Shape;2707;p75"/>
          <p:cNvGrpSpPr/>
          <p:nvPr/>
        </p:nvGrpSpPr>
        <p:grpSpPr>
          <a:xfrm>
            <a:off x="4505064" y="2535577"/>
            <a:ext cx="2159686" cy="1019648"/>
            <a:chOff x="4505064" y="2459377"/>
            <a:chExt cx="2159686" cy="1019648"/>
          </a:xfrm>
        </p:grpSpPr>
        <p:sp>
          <p:nvSpPr>
            <p:cNvPr id="2708" name="Google Shape;2708;p75"/>
            <p:cNvSpPr/>
            <p:nvPr/>
          </p:nvSpPr>
          <p:spPr>
            <a:xfrm>
              <a:off x="4505064" y="2459377"/>
              <a:ext cx="264900" cy="2649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09" name="Google Shape;2709;p75"/>
            <p:cNvCxnSpPr/>
            <p:nvPr/>
          </p:nvCxnSpPr>
          <p:spPr>
            <a:xfrm>
              <a:off x="4647550" y="2597325"/>
              <a:ext cx="2017200" cy="881700"/>
            </a:xfrm>
            <a:prstGeom prst="straightConnector1">
              <a:avLst/>
            </a:prstGeom>
            <a:noFill/>
            <a:ln cap="flat" cmpd="sng" w="19050">
              <a:solidFill>
                <a:schemeClr val="dk2"/>
              </a:solidFill>
              <a:prstDash val="solid"/>
              <a:round/>
              <a:headEnd len="med" w="med" type="none"/>
              <a:tailEnd len="med" w="med" type="none"/>
            </a:ln>
          </p:spPr>
        </p:cxnSp>
      </p:grpSp>
      <p:grpSp>
        <p:nvGrpSpPr>
          <p:cNvPr id="2710" name="Google Shape;2710;p75"/>
          <p:cNvGrpSpPr/>
          <p:nvPr/>
        </p:nvGrpSpPr>
        <p:grpSpPr>
          <a:xfrm>
            <a:off x="4754553" y="3362021"/>
            <a:ext cx="1910197" cy="924254"/>
            <a:chOff x="4754553" y="3285821"/>
            <a:chExt cx="1910197" cy="924254"/>
          </a:xfrm>
        </p:grpSpPr>
        <p:sp>
          <p:nvSpPr>
            <p:cNvPr id="2711" name="Google Shape;2711;p75"/>
            <p:cNvSpPr/>
            <p:nvPr/>
          </p:nvSpPr>
          <p:spPr>
            <a:xfrm>
              <a:off x="4754553" y="3285821"/>
              <a:ext cx="264900" cy="2649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12" name="Google Shape;2712;p75"/>
            <p:cNvCxnSpPr/>
            <p:nvPr/>
          </p:nvCxnSpPr>
          <p:spPr>
            <a:xfrm>
              <a:off x="4887850" y="3420475"/>
              <a:ext cx="1776900" cy="789600"/>
            </a:xfrm>
            <a:prstGeom prst="straightConnector1">
              <a:avLst/>
            </a:prstGeom>
            <a:noFill/>
            <a:ln cap="flat" cmpd="sng" w="19050">
              <a:solidFill>
                <a:schemeClr val="dk2"/>
              </a:solidFill>
              <a:prstDash val="solid"/>
              <a:round/>
              <a:headEnd len="med" w="med" type="none"/>
              <a:tailEnd len="med" w="med" type="none"/>
            </a:ln>
          </p:spPr>
        </p:cxnSp>
      </p:grpSp>
      <p:sp>
        <p:nvSpPr>
          <p:cNvPr id="2713" name="Google Shape;2713;p75"/>
          <p:cNvSpPr txBox="1"/>
          <p:nvPr>
            <p:ph idx="4294967295" type="title"/>
          </p:nvPr>
        </p:nvSpPr>
        <p:spPr>
          <a:xfrm>
            <a:off x="677400" y="1449275"/>
            <a:ext cx="2451600" cy="37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USE MASKS WITH PROTECTION</a:t>
            </a:r>
            <a:endParaRPr sz="1600"/>
          </a:p>
        </p:txBody>
      </p:sp>
      <p:pic>
        <p:nvPicPr>
          <p:cNvPr id="2714" name="Google Shape;2714;p75" title="Gráfico">
            <a:hlinkClick r:id="rId3"/>
          </p:cNvPr>
          <p:cNvPicPr preferRelativeResize="0"/>
          <p:nvPr/>
        </p:nvPicPr>
        <p:blipFill>
          <a:blip r:embed="rId4">
            <a:alphaModFix/>
          </a:blip>
          <a:stretch>
            <a:fillRect/>
          </a:stretch>
        </p:blipFill>
        <p:spPr>
          <a:xfrm>
            <a:off x="1950625" y="2409944"/>
            <a:ext cx="824325" cy="509708"/>
          </a:xfrm>
          <a:prstGeom prst="rect">
            <a:avLst/>
          </a:prstGeom>
          <a:noFill/>
          <a:ln>
            <a:noFill/>
          </a:ln>
        </p:spPr>
      </p:pic>
      <p:pic>
        <p:nvPicPr>
          <p:cNvPr id="2715" name="Google Shape;2715;p75" title="Gráfico">
            <a:hlinkClick r:id="rId5"/>
          </p:cNvPr>
          <p:cNvPicPr preferRelativeResize="0"/>
          <p:nvPr/>
        </p:nvPicPr>
        <p:blipFill>
          <a:blip r:embed="rId6">
            <a:alphaModFix/>
          </a:blip>
          <a:stretch>
            <a:fillRect/>
          </a:stretch>
        </p:blipFill>
        <p:spPr>
          <a:xfrm>
            <a:off x="1950627" y="3178975"/>
            <a:ext cx="824325" cy="509696"/>
          </a:xfrm>
          <a:prstGeom prst="rect">
            <a:avLst/>
          </a:prstGeom>
          <a:noFill/>
          <a:ln>
            <a:noFill/>
          </a:ln>
        </p:spPr>
      </p:pic>
      <p:pic>
        <p:nvPicPr>
          <p:cNvPr id="2716" name="Google Shape;2716;p75" title="Gráfico">
            <a:hlinkClick r:id="rId7"/>
          </p:cNvPr>
          <p:cNvPicPr preferRelativeResize="0"/>
          <p:nvPr/>
        </p:nvPicPr>
        <p:blipFill>
          <a:blip r:embed="rId8">
            <a:alphaModFix/>
          </a:blip>
          <a:stretch>
            <a:fillRect/>
          </a:stretch>
        </p:blipFill>
        <p:spPr>
          <a:xfrm>
            <a:off x="1950626" y="3948000"/>
            <a:ext cx="824313" cy="509700"/>
          </a:xfrm>
          <a:prstGeom prst="rect">
            <a:avLst/>
          </a:prstGeom>
          <a:noFill/>
          <a:ln>
            <a:noFill/>
          </a:ln>
        </p:spPr>
      </p:pic>
      <p:sp>
        <p:nvSpPr>
          <p:cNvPr id="2717" name="Google Shape;2717;p75"/>
          <p:cNvSpPr txBox="1"/>
          <p:nvPr>
            <p:ph idx="4294967295" type="subTitle"/>
          </p:nvPr>
        </p:nvSpPr>
        <p:spPr>
          <a:xfrm>
            <a:off x="1031525" y="1922750"/>
            <a:ext cx="773700" cy="33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Type</a:t>
            </a:r>
            <a:endParaRPr/>
          </a:p>
          <a:p>
            <a:pPr indent="0" lvl="0" marL="0" rtl="0" algn="ctr">
              <a:spcBef>
                <a:spcPts val="1600"/>
              </a:spcBef>
              <a:spcAft>
                <a:spcPts val="1600"/>
              </a:spcAft>
              <a:buNone/>
            </a:pPr>
            <a:r>
              <a:t/>
            </a:r>
            <a:endParaRPr/>
          </a:p>
        </p:txBody>
      </p:sp>
      <p:sp>
        <p:nvSpPr>
          <p:cNvPr id="2718" name="Google Shape;2718;p75"/>
          <p:cNvSpPr txBox="1"/>
          <p:nvPr>
            <p:ph idx="4294967295" type="subTitle"/>
          </p:nvPr>
        </p:nvSpPr>
        <p:spPr>
          <a:xfrm>
            <a:off x="1795500" y="1922750"/>
            <a:ext cx="1116900" cy="33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Retention</a:t>
            </a:r>
            <a:endParaRPr/>
          </a:p>
          <a:p>
            <a:pPr indent="0" lvl="0" marL="0" rtl="0" algn="ctr">
              <a:spcBef>
                <a:spcPts val="1600"/>
              </a:spcBef>
              <a:spcAft>
                <a:spcPts val="160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2" name="Shape 2722"/>
        <p:cNvGrpSpPr/>
        <p:nvPr/>
      </p:nvGrpSpPr>
      <p:grpSpPr>
        <a:xfrm>
          <a:off x="0" y="0"/>
          <a:ext cx="0" cy="0"/>
          <a:chOff x="0" y="0"/>
          <a:chExt cx="0" cy="0"/>
        </a:xfrm>
      </p:grpSpPr>
      <p:sp>
        <p:nvSpPr>
          <p:cNvPr id="2723" name="Google Shape;2723;p76"/>
          <p:cNvSpPr/>
          <p:nvPr/>
        </p:nvSpPr>
        <p:spPr>
          <a:xfrm>
            <a:off x="-324650" y="1966500"/>
            <a:ext cx="9656225" cy="1780975"/>
          </a:xfrm>
          <a:custGeom>
            <a:rect b="b" l="l" r="r" t="t"/>
            <a:pathLst>
              <a:path extrusionOk="0" h="71239" w="386249">
                <a:moveTo>
                  <a:pt x="0" y="39330"/>
                </a:moveTo>
                <a:lnTo>
                  <a:pt x="86822" y="39330"/>
                </a:lnTo>
                <a:lnTo>
                  <a:pt x="107600" y="10018"/>
                </a:lnTo>
                <a:lnTo>
                  <a:pt x="138396" y="64560"/>
                </a:lnTo>
                <a:lnTo>
                  <a:pt x="158061" y="38959"/>
                </a:lnTo>
                <a:lnTo>
                  <a:pt x="184776" y="53800"/>
                </a:lnTo>
                <a:lnTo>
                  <a:pt x="211491" y="0"/>
                </a:lnTo>
                <a:lnTo>
                  <a:pt x="229301" y="39330"/>
                </a:lnTo>
                <a:lnTo>
                  <a:pt x="241916" y="18181"/>
                </a:lnTo>
                <a:lnTo>
                  <a:pt x="281617" y="71239"/>
                </a:lnTo>
                <a:lnTo>
                  <a:pt x="298684" y="38959"/>
                </a:lnTo>
                <a:lnTo>
                  <a:pt x="382539" y="38959"/>
                </a:lnTo>
                <a:lnTo>
                  <a:pt x="386249" y="39701"/>
                </a:lnTo>
              </a:path>
            </a:pathLst>
          </a:custGeom>
          <a:noFill/>
          <a:ln cap="flat" cmpd="sng" w="76200">
            <a:solidFill>
              <a:schemeClr val="dk2"/>
            </a:solidFill>
            <a:prstDash val="solid"/>
            <a:round/>
            <a:headEnd len="med" w="med" type="none"/>
            <a:tailEnd len="med" w="med" type="none"/>
          </a:ln>
        </p:spPr>
      </p:sp>
      <p:sp>
        <p:nvSpPr>
          <p:cNvPr id="2724" name="Google Shape;2724;p76"/>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TRIAL TIMELINE</a:t>
            </a:r>
            <a:endParaRPr/>
          </a:p>
        </p:txBody>
      </p:sp>
      <p:sp>
        <p:nvSpPr>
          <p:cNvPr id="2725" name="Google Shape;2725;p76"/>
          <p:cNvSpPr txBox="1"/>
          <p:nvPr>
            <p:ph idx="4294967295" type="title"/>
          </p:nvPr>
        </p:nvSpPr>
        <p:spPr>
          <a:xfrm>
            <a:off x="1143575" y="3412740"/>
            <a:ext cx="1414200" cy="46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2726" name="Google Shape;2726;p76"/>
          <p:cNvSpPr txBox="1"/>
          <p:nvPr>
            <p:ph idx="4294967295" type="subTitle"/>
          </p:nvPr>
        </p:nvSpPr>
        <p:spPr>
          <a:xfrm>
            <a:off x="964778" y="3727994"/>
            <a:ext cx="1771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Call the designated phone number</a:t>
            </a:r>
            <a:endParaRPr sz="1400"/>
          </a:p>
        </p:txBody>
      </p:sp>
      <p:sp>
        <p:nvSpPr>
          <p:cNvPr id="2727" name="Google Shape;2727;p76"/>
          <p:cNvSpPr txBox="1"/>
          <p:nvPr>
            <p:ph idx="4294967295" type="title"/>
          </p:nvPr>
        </p:nvSpPr>
        <p:spPr>
          <a:xfrm>
            <a:off x="2905975" y="1590169"/>
            <a:ext cx="1414200" cy="46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2728" name="Google Shape;2728;p76"/>
          <p:cNvSpPr txBox="1"/>
          <p:nvPr>
            <p:ph idx="4294967295" type="subTitle"/>
          </p:nvPr>
        </p:nvSpPr>
        <p:spPr>
          <a:xfrm>
            <a:off x="2727125" y="1905169"/>
            <a:ext cx="1771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will be given a home test</a:t>
            </a:r>
            <a:endParaRPr/>
          </a:p>
          <a:p>
            <a:pPr indent="0" lvl="0" marL="0" rtl="0" algn="ctr">
              <a:spcBef>
                <a:spcPts val="1600"/>
              </a:spcBef>
              <a:spcAft>
                <a:spcPts val="1600"/>
              </a:spcAft>
              <a:buNone/>
            </a:pPr>
            <a:r>
              <a:t/>
            </a:r>
            <a:endParaRPr/>
          </a:p>
        </p:txBody>
      </p:sp>
      <p:sp>
        <p:nvSpPr>
          <p:cNvPr id="2729" name="Google Shape;2729;p76"/>
          <p:cNvSpPr txBox="1"/>
          <p:nvPr>
            <p:ph idx="4294967295" type="title"/>
          </p:nvPr>
        </p:nvSpPr>
        <p:spPr>
          <a:xfrm>
            <a:off x="4668389" y="3412994"/>
            <a:ext cx="1414200" cy="46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03</a:t>
            </a:r>
            <a:endParaRPr sz="3000"/>
          </a:p>
        </p:txBody>
      </p:sp>
      <p:sp>
        <p:nvSpPr>
          <p:cNvPr id="2730" name="Google Shape;2730;p76"/>
          <p:cNvSpPr txBox="1"/>
          <p:nvPr>
            <p:ph idx="4294967295" type="subTitle"/>
          </p:nvPr>
        </p:nvSpPr>
        <p:spPr>
          <a:xfrm>
            <a:off x="4489599" y="3727994"/>
            <a:ext cx="1771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Wait for the results of the test</a:t>
            </a:r>
            <a:endParaRPr sz="1400"/>
          </a:p>
        </p:txBody>
      </p:sp>
      <p:sp>
        <p:nvSpPr>
          <p:cNvPr id="2731" name="Google Shape;2731;p76"/>
          <p:cNvSpPr txBox="1"/>
          <p:nvPr>
            <p:ph idx="4294967295" type="title"/>
          </p:nvPr>
        </p:nvSpPr>
        <p:spPr>
          <a:xfrm>
            <a:off x="6337337" y="1590169"/>
            <a:ext cx="1601100" cy="46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04</a:t>
            </a:r>
            <a:endParaRPr sz="3000"/>
          </a:p>
        </p:txBody>
      </p:sp>
      <p:sp>
        <p:nvSpPr>
          <p:cNvPr id="2732" name="Google Shape;2732;p76"/>
          <p:cNvSpPr txBox="1"/>
          <p:nvPr>
            <p:ph idx="4294967295" type="subTitle"/>
          </p:nvPr>
        </p:nvSpPr>
        <p:spPr>
          <a:xfrm>
            <a:off x="6251973" y="1905169"/>
            <a:ext cx="1771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Follow instructions of the doctor</a:t>
            </a:r>
            <a:endParaRPr sz="1400"/>
          </a:p>
        </p:txBody>
      </p:sp>
      <p:sp>
        <p:nvSpPr>
          <p:cNvPr id="2733" name="Google Shape;2733;p76"/>
          <p:cNvSpPr/>
          <p:nvPr/>
        </p:nvSpPr>
        <p:spPr>
          <a:xfrm>
            <a:off x="1567925" y="2657407"/>
            <a:ext cx="565500" cy="5655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6"/>
          <p:cNvSpPr/>
          <p:nvPr/>
        </p:nvSpPr>
        <p:spPr>
          <a:xfrm>
            <a:off x="3330325" y="2657407"/>
            <a:ext cx="565500" cy="5655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6"/>
          <p:cNvSpPr/>
          <p:nvPr/>
        </p:nvSpPr>
        <p:spPr>
          <a:xfrm>
            <a:off x="5092713" y="2657407"/>
            <a:ext cx="565500" cy="5655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6"/>
          <p:cNvSpPr/>
          <p:nvPr/>
        </p:nvSpPr>
        <p:spPr>
          <a:xfrm>
            <a:off x="6855113" y="2657407"/>
            <a:ext cx="565500" cy="565500"/>
          </a:xfrm>
          <a:prstGeom prst="ellipse">
            <a:avLst/>
          </a:prstGeom>
          <a:gradFill>
            <a:gsLst>
              <a:gs pos="0">
                <a:schemeClr val="accent2"/>
              </a:gs>
              <a:gs pos="25000">
                <a:schemeClr val="accent3"/>
              </a:gs>
              <a:gs pos="57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0" name="Shape 2740"/>
        <p:cNvGrpSpPr/>
        <p:nvPr/>
      </p:nvGrpSpPr>
      <p:grpSpPr>
        <a:xfrm>
          <a:off x="0" y="0"/>
          <a:ext cx="0" cy="0"/>
          <a:chOff x="0" y="0"/>
          <a:chExt cx="0" cy="0"/>
        </a:xfrm>
      </p:grpSpPr>
      <p:sp>
        <p:nvSpPr>
          <p:cNvPr id="2741" name="Google Shape;2741;p77"/>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RESULTS ANALYSIS</a:t>
            </a:r>
            <a:endParaRPr/>
          </a:p>
        </p:txBody>
      </p:sp>
      <p:sp>
        <p:nvSpPr>
          <p:cNvPr id="2742" name="Google Shape;2742;p77"/>
          <p:cNvSpPr txBox="1"/>
          <p:nvPr>
            <p:ph idx="4294967295" type="title"/>
          </p:nvPr>
        </p:nvSpPr>
        <p:spPr>
          <a:xfrm>
            <a:off x="6073079" y="3046389"/>
            <a:ext cx="1607700" cy="63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DEATHS VS RECOVERY</a:t>
            </a:r>
            <a:endParaRPr sz="1600"/>
          </a:p>
        </p:txBody>
      </p:sp>
      <p:sp>
        <p:nvSpPr>
          <p:cNvPr id="2743" name="Google Shape;2743;p77"/>
          <p:cNvSpPr txBox="1"/>
          <p:nvPr>
            <p:ph idx="4294967295" type="subTitle"/>
          </p:nvPr>
        </p:nvSpPr>
        <p:spPr>
          <a:xfrm>
            <a:off x="6087775" y="3662525"/>
            <a:ext cx="1913100" cy="89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With new studies and analyses, the death rate is decreasing and the recoveries are increasing</a:t>
            </a:r>
            <a:endParaRPr sz="1200"/>
          </a:p>
        </p:txBody>
      </p:sp>
      <p:sp>
        <p:nvSpPr>
          <p:cNvPr id="2744" name="Google Shape;2744;p77"/>
          <p:cNvSpPr/>
          <p:nvPr/>
        </p:nvSpPr>
        <p:spPr>
          <a:xfrm>
            <a:off x="6175950" y="1919901"/>
            <a:ext cx="209400" cy="209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7"/>
          <p:cNvSpPr/>
          <p:nvPr/>
        </p:nvSpPr>
        <p:spPr>
          <a:xfrm>
            <a:off x="6175950" y="2221324"/>
            <a:ext cx="209400" cy="209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7"/>
          <p:cNvSpPr txBox="1"/>
          <p:nvPr>
            <p:ph idx="4294967295" type="subTitle"/>
          </p:nvPr>
        </p:nvSpPr>
        <p:spPr>
          <a:xfrm>
            <a:off x="6536549" y="1846300"/>
            <a:ext cx="886500" cy="3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Recovery</a:t>
            </a:r>
            <a:endParaRPr sz="1200"/>
          </a:p>
        </p:txBody>
      </p:sp>
      <p:sp>
        <p:nvSpPr>
          <p:cNvPr id="2747" name="Google Shape;2747;p77"/>
          <p:cNvSpPr txBox="1"/>
          <p:nvPr>
            <p:ph idx="4294967295" type="subTitle"/>
          </p:nvPr>
        </p:nvSpPr>
        <p:spPr>
          <a:xfrm>
            <a:off x="6536549" y="2131621"/>
            <a:ext cx="886500" cy="313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solidFill>
                  <a:srgbClr val="FFFFFF"/>
                </a:solidFill>
              </a:rPr>
              <a:t>Death</a:t>
            </a:r>
            <a:endParaRPr sz="1200">
              <a:solidFill>
                <a:srgbClr val="FFFFFF"/>
              </a:solidFill>
            </a:endParaRPr>
          </a:p>
        </p:txBody>
      </p:sp>
      <p:pic>
        <p:nvPicPr>
          <p:cNvPr id="2748" name="Google Shape;2748;p77" title="Gráfico">
            <a:hlinkClick r:id="rId3"/>
          </p:cNvPr>
          <p:cNvPicPr preferRelativeResize="0"/>
          <p:nvPr/>
        </p:nvPicPr>
        <p:blipFill>
          <a:blip r:embed="rId4">
            <a:alphaModFix/>
          </a:blip>
          <a:stretch>
            <a:fillRect/>
          </a:stretch>
        </p:blipFill>
        <p:spPr>
          <a:xfrm>
            <a:off x="1143112" y="1846300"/>
            <a:ext cx="4513200" cy="2790651"/>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2" name="Shape 2752"/>
        <p:cNvGrpSpPr/>
        <p:nvPr/>
      </p:nvGrpSpPr>
      <p:grpSpPr>
        <a:xfrm>
          <a:off x="0" y="0"/>
          <a:ext cx="0" cy="0"/>
          <a:chOff x="0" y="0"/>
          <a:chExt cx="0" cy="0"/>
        </a:xfrm>
      </p:grpSpPr>
      <p:sp>
        <p:nvSpPr>
          <p:cNvPr id="2753" name="Google Shape;2753;p78"/>
          <p:cNvSpPr txBox="1"/>
          <p:nvPr>
            <p:ph type="title"/>
          </p:nvPr>
        </p:nvSpPr>
        <p:spPr>
          <a:xfrm>
            <a:off x="713225" y="54885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2754" name="Google Shape;2754;p78"/>
          <p:cNvSpPr txBox="1"/>
          <p:nvPr>
            <p:ph idx="1" type="subTitle"/>
          </p:nvPr>
        </p:nvSpPr>
        <p:spPr>
          <a:xfrm>
            <a:off x="2207950" y="1315625"/>
            <a:ext cx="4728000" cy="93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The novel coronavirus can be transmitted in all areas, regardless of temperature or weather. The best thing is to follow the prevention measures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chemeClr val="accent4"/>
            </a:gs>
            <a:gs pos="100000">
              <a:schemeClr val="dk1"/>
            </a:gs>
          </a:gsLst>
          <a:path path="circle">
            <a:fillToRect b="50%" l="50%" r="50%" t="50%"/>
          </a:path>
          <a:tileRect/>
        </a:gradFill>
      </p:bgPr>
    </p:bg>
    <p:spTree>
      <p:nvGrpSpPr>
        <p:cNvPr id="2758" name="Shape 2758"/>
        <p:cNvGrpSpPr/>
        <p:nvPr/>
      </p:nvGrpSpPr>
      <p:grpSpPr>
        <a:xfrm>
          <a:off x="0" y="0"/>
          <a:ext cx="0" cy="0"/>
          <a:chOff x="0" y="0"/>
          <a:chExt cx="0" cy="0"/>
        </a:xfrm>
      </p:grpSpPr>
      <p:pic>
        <p:nvPicPr>
          <p:cNvPr id="2759" name="Google Shape;2759;p79"/>
          <p:cNvPicPr preferRelativeResize="0"/>
          <p:nvPr/>
        </p:nvPicPr>
        <p:blipFill rotWithShape="1">
          <a:blip r:embed="rId3">
            <a:alphaModFix/>
          </a:blip>
          <a:srcRect b="49" l="0" r="0" t="49"/>
          <a:stretch/>
        </p:blipFill>
        <p:spPr>
          <a:xfrm>
            <a:off x="4896290" y="934400"/>
            <a:ext cx="3269700" cy="3266400"/>
          </a:xfrm>
          <a:prstGeom prst="ellipse">
            <a:avLst/>
          </a:prstGeom>
          <a:noFill/>
          <a:ln>
            <a:noFill/>
          </a:ln>
        </p:spPr>
      </p:pic>
      <p:sp>
        <p:nvSpPr>
          <p:cNvPr id="2760" name="Google Shape;2760;p79"/>
          <p:cNvSpPr txBox="1"/>
          <p:nvPr>
            <p:ph idx="1" type="body"/>
          </p:nvPr>
        </p:nvSpPr>
        <p:spPr>
          <a:xfrm>
            <a:off x="620025" y="1278078"/>
            <a:ext cx="3201600" cy="1032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2"/>
                </a:solidFill>
              </a:rPr>
              <a:t>Do</a:t>
            </a:r>
            <a:r>
              <a:rPr lang="en"/>
              <a:t> you</a:t>
            </a:r>
            <a:r>
              <a:rPr lang="en">
                <a:solidFill>
                  <a:schemeClr val="dk2"/>
                </a:solidFill>
              </a:rPr>
              <a:t> have any questions? </a:t>
            </a:r>
            <a:r>
              <a:rPr lang="en">
                <a:solidFill>
                  <a:schemeClr val="dk2"/>
                </a:solidFill>
                <a:uFill>
                  <a:noFill/>
                </a:uFill>
                <a:hlinkClick r:id="rId4">
                  <a:extLst>
                    <a:ext uri="{A12FA001-AC4F-418D-AE19-62706E023703}">
                      <ahyp:hlinkClr val="tx"/>
                    </a:ext>
                  </a:extLst>
                </a:hlinkClick>
              </a:rPr>
              <a:t>youremail@freepik.com</a:t>
            </a:r>
            <a:br>
              <a:rPr lang="en">
                <a:solidFill>
                  <a:schemeClr val="dk2"/>
                </a:solidFill>
              </a:rPr>
            </a:br>
            <a:r>
              <a:rPr lang="en">
                <a:solidFill>
                  <a:schemeClr val="dk2"/>
                </a:solidFill>
              </a:rPr>
              <a:t>+91 620 421 838</a:t>
            </a:r>
            <a:br>
              <a:rPr lang="en">
                <a:solidFill>
                  <a:schemeClr val="dk2"/>
                </a:solidFill>
              </a:rPr>
            </a:br>
            <a:r>
              <a:rPr lang="en">
                <a:solidFill>
                  <a:schemeClr val="dk2"/>
                </a:solidFill>
              </a:rPr>
              <a:t>yourcompany.com</a:t>
            </a:r>
            <a:endParaRPr>
              <a:solidFill>
                <a:schemeClr val="dk2"/>
              </a:solidFill>
            </a:endParaRPr>
          </a:p>
        </p:txBody>
      </p:sp>
      <p:sp>
        <p:nvSpPr>
          <p:cNvPr id="2761" name="Google Shape;2761;p79"/>
          <p:cNvSpPr txBox="1"/>
          <p:nvPr/>
        </p:nvSpPr>
        <p:spPr>
          <a:xfrm>
            <a:off x="620023" y="4347420"/>
            <a:ext cx="3000000" cy="352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chemeClr val="accent1"/>
                </a:solidFill>
                <a:latin typeface="Oxygen"/>
                <a:ea typeface="Oxygen"/>
                <a:cs typeface="Oxygen"/>
                <a:sym typeface="Oxygen"/>
              </a:rPr>
              <a:t>Please keep this slide for attribution.</a:t>
            </a:r>
            <a:endParaRPr b="1" sz="1000">
              <a:solidFill>
                <a:schemeClr val="accent1"/>
              </a:solidFill>
              <a:latin typeface="Oxygen"/>
              <a:ea typeface="Oxygen"/>
              <a:cs typeface="Oxygen"/>
              <a:sym typeface="Oxygen"/>
            </a:endParaRPr>
          </a:p>
        </p:txBody>
      </p:sp>
      <p:sp>
        <p:nvSpPr>
          <p:cNvPr id="2762" name="Google Shape;2762;p79"/>
          <p:cNvSpPr txBox="1"/>
          <p:nvPr>
            <p:ph type="title"/>
          </p:nvPr>
        </p:nvSpPr>
        <p:spPr>
          <a:xfrm>
            <a:off x="620025" y="467878"/>
            <a:ext cx="3668400" cy="858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grpSp>
        <p:nvGrpSpPr>
          <p:cNvPr id="2763" name="Google Shape;2763;p79"/>
          <p:cNvGrpSpPr/>
          <p:nvPr/>
        </p:nvGrpSpPr>
        <p:grpSpPr>
          <a:xfrm>
            <a:off x="1774891" y="2690995"/>
            <a:ext cx="387661" cy="387661"/>
            <a:chOff x="1379798" y="1723250"/>
            <a:chExt cx="397887" cy="397887"/>
          </a:xfrm>
        </p:grpSpPr>
        <p:sp>
          <p:nvSpPr>
            <p:cNvPr id="2764" name="Google Shape;2764;p7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 name="Google Shape;2768;p79"/>
          <p:cNvGrpSpPr/>
          <p:nvPr/>
        </p:nvGrpSpPr>
        <p:grpSpPr>
          <a:xfrm>
            <a:off x="712771" y="2690995"/>
            <a:ext cx="387681" cy="387661"/>
            <a:chOff x="266768" y="1721375"/>
            <a:chExt cx="397907" cy="397887"/>
          </a:xfrm>
        </p:grpSpPr>
        <p:sp>
          <p:nvSpPr>
            <p:cNvPr id="2769" name="Google Shape;2769;p7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79"/>
          <p:cNvGrpSpPr/>
          <p:nvPr/>
        </p:nvGrpSpPr>
        <p:grpSpPr>
          <a:xfrm>
            <a:off x="1243851" y="2690995"/>
            <a:ext cx="387641" cy="387661"/>
            <a:chOff x="864491" y="1723250"/>
            <a:chExt cx="397866" cy="397887"/>
          </a:xfrm>
        </p:grpSpPr>
        <p:sp>
          <p:nvSpPr>
            <p:cNvPr id="2772" name="Google Shape;2772;p7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5" name="Google Shape;2775;p79"/>
          <p:cNvSpPr/>
          <p:nvPr/>
        </p:nvSpPr>
        <p:spPr>
          <a:xfrm>
            <a:off x="2270577" y="2726253"/>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6" name="Google Shape;2776;p79"/>
          <p:cNvGrpSpPr/>
          <p:nvPr/>
        </p:nvGrpSpPr>
        <p:grpSpPr>
          <a:xfrm>
            <a:off x="2802822" y="2691381"/>
            <a:ext cx="387539" cy="386888"/>
            <a:chOff x="2408992" y="1722875"/>
            <a:chExt cx="397761" cy="397093"/>
          </a:xfrm>
        </p:grpSpPr>
        <p:sp>
          <p:nvSpPr>
            <p:cNvPr id="2777" name="Google Shape;2777;p7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9" name="Google Shape;2779;p79"/>
          <p:cNvSpPr/>
          <p:nvPr/>
        </p:nvSpPr>
        <p:spPr>
          <a:xfrm>
            <a:off x="4863357" y="921892"/>
            <a:ext cx="3317400" cy="3305400"/>
          </a:xfrm>
          <a:prstGeom prst="ellipse">
            <a:avLst/>
          </a:prstGeom>
          <a:solidFill>
            <a:srgbClr val="83B711">
              <a:alpha val="20540"/>
            </a:srgbClr>
          </a:solid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3" name="Shape 2783"/>
        <p:cNvGrpSpPr/>
        <p:nvPr/>
      </p:nvGrpSpPr>
      <p:grpSpPr>
        <a:xfrm>
          <a:off x="0" y="0"/>
          <a:ext cx="0" cy="0"/>
          <a:chOff x="0" y="0"/>
          <a:chExt cx="0" cy="0"/>
        </a:xfrm>
      </p:grpSpPr>
      <p:sp>
        <p:nvSpPr>
          <p:cNvPr id="2784" name="Google Shape;2784;p80"/>
          <p:cNvSpPr txBox="1"/>
          <p:nvPr>
            <p:ph type="title"/>
          </p:nvPr>
        </p:nvSpPr>
        <p:spPr>
          <a:xfrm>
            <a:off x="577350" y="549050"/>
            <a:ext cx="7989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ALTERNATIVE RESOURCES</a:t>
            </a:r>
            <a:endParaRPr/>
          </a:p>
        </p:txBody>
      </p:sp>
      <p:sp>
        <p:nvSpPr>
          <p:cNvPr id="2785" name="Google Shape;2785;p80"/>
          <p:cNvSpPr txBox="1"/>
          <p:nvPr>
            <p:ph idx="1" type="body"/>
          </p:nvPr>
        </p:nvSpPr>
        <p:spPr>
          <a:xfrm>
            <a:off x="713225" y="1614750"/>
            <a:ext cx="3858900" cy="2273700"/>
          </a:xfrm>
          <a:prstGeom prst="rect">
            <a:avLst/>
          </a:prstGeom>
        </p:spPr>
        <p:txBody>
          <a:bodyPr anchorCtr="0" anchor="t" bIns="91425" lIns="91425" spcFirstLastPara="1" rIns="182875" wrap="square" tIns="91425">
            <a:noAutofit/>
          </a:bodyPr>
          <a:lstStyle/>
          <a:p>
            <a:pPr indent="0" lvl="0" marL="0" rtl="0" algn="l">
              <a:spcBef>
                <a:spcPts val="0"/>
              </a:spcBef>
              <a:spcAft>
                <a:spcPts val="0"/>
              </a:spcAft>
              <a:buNone/>
            </a:pPr>
            <a:r>
              <a:rPr lang="en"/>
              <a:t>PHOTOS</a:t>
            </a:r>
            <a:endParaRPr/>
          </a:p>
          <a:p>
            <a:pPr indent="-317500" lvl="0" marL="457200" rtl="0" algn="l">
              <a:spcBef>
                <a:spcPts val="0"/>
              </a:spcBef>
              <a:spcAft>
                <a:spcPts val="0"/>
              </a:spcAft>
              <a:buSzPts val="1400"/>
              <a:buChar char="●"/>
            </a:pPr>
            <a:r>
              <a:rPr lang="en">
                <a:solidFill>
                  <a:schemeClr val="hlink"/>
                </a:solidFill>
                <a:uFill>
                  <a:noFill/>
                </a:uFill>
                <a:hlinkClick r:id="rId3"/>
              </a:rPr>
              <a:t>Portrait of young woman wearing surgical mask</a:t>
            </a:r>
            <a:endParaRPr>
              <a:solidFill>
                <a:srgbClr val="374957"/>
              </a:solidFill>
            </a:endParaRPr>
          </a:p>
          <a:p>
            <a:pPr indent="-317500" lvl="0" marL="457200" rtl="0" algn="l">
              <a:spcBef>
                <a:spcPts val="0"/>
              </a:spcBef>
              <a:spcAft>
                <a:spcPts val="0"/>
              </a:spcAft>
              <a:buSzPts val="1400"/>
              <a:buChar char="●"/>
            </a:pPr>
            <a:r>
              <a:rPr lang="en">
                <a:solidFill>
                  <a:schemeClr val="lt1"/>
                </a:solidFill>
                <a:uFill>
                  <a:noFill/>
                </a:uFill>
                <a:hlinkClick r:id="rId4">
                  <a:extLst>
                    <a:ext uri="{A12FA001-AC4F-418D-AE19-62706E023703}">
                      <ahyp:hlinkClr val="tx"/>
                    </a:ext>
                  </a:extLst>
                </a:hlinkClick>
              </a:rPr>
              <a:t>Portrait of young woman with infection symptom</a:t>
            </a:r>
            <a:endParaRPr>
              <a:solidFill>
                <a:srgbClr val="374957"/>
              </a:solidFill>
            </a:endParaRPr>
          </a:p>
          <a:p>
            <a:pPr indent="-317500" lvl="0" marL="457200" rtl="0" algn="l">
              <a:spcBef>
                <a:spcPts val="0"/>
              </a:spcBef>
              <a:spcAft>
                <a:spcPts val="0"/>
              </a:spcAft>
              <a:buSzPts val="1400"/>
              <a:buChar char="●"/>
            </a:pPr>
            <a:r>
              <a:rPr lang="en">
                <a:solidFill>
                  <a:schemeClr val="hlink"/>
                </a:solidFill>
                <a:uFill>
                  <a:noFill/>
                </a:uFill>
                <a:hlinkClick r:id="rId5"/>
              </a:rPr>
              <a:t>Front view of man wearing a medical mask with copy space</a:t>
            </a:r>
            <a:endParaRPr/>
          </a:p>
        </p:txBody>
      </p:sp>
      <p:sp>
        <p:nvSpPr>
          <p:cNvPr id="2786" name="Google Shape;2786;p80"/>
          <p:cNvSpPr txBox="1"/>
          <p:nvPr>
            <p:ph idx="2" type="body"/>
          </p:nvPr>
        </p:nvSpPr>
        <p:spPr>
          <a:xfrm>
            <a:off x="4571825" y="1614754"/>
            <a:ext cx="3858900" cy="2273700"/>
          </a:xfrm>
          <a:prstGeom prst="rect">
            <a:avLst/>
          </a:prstGeom>
        </p:spPr>
        <p:txBody>
          <a:bodyPr anchorCtr="0" anchor="t" bIns="91425" lIns="91425" spcFirstLastPara="1" rIns="182875" wrap="square" tIns="91425">
            <a:noAutofit/>
          </a:bodyPr>
          <a:lstStyle/>
          <a:p>
            <a:pPr indent="-317500" lvl="0" marL="457200" rtl="0" algn="l">
              <a:spcBef>
                <a:spcPts val="0"/>
              </a:spcBef>
              <a:spcAft>
                <a:spcPts val="0"/>
              </a:spcAft>
              <a:buSzPts val="1400"/>
              <a:buChar char="●"/>
            </a:pPr>
            <a:r>
              <a:rPr lang="en">
                <a:solidFill>
                  <a:schemeClr val="hlink"/>
                </a:solidFill>
                <a:uFill>
                  <a:noFill/>
                </a:uFill>
                <a:hlinkClick r:id="rId6"/>
              </a:rPr>
              <a:t>Side view of sick man with medical mask coughing</a:t>
            </a:r>
            <a:endParaRPr/>
          </a:p>
          <a:p>
            <a:pPr indent="-317500" lvl="0" marL="457200" rtl="0" algn="l">
              <a:spcBef>
                <a:spcPts val="0"/>
              </a:spcBef>
              <a:spcAft>
                <a:spcPts val="0"/>
              </a:spcAft>
              <a:buSzPts val="1400"/>
              <a:buChar char="●"/>
            </a:pPr>
            <a:r>
              <a:rPr lang="en">
                <a:solidFill>
                  <a:schemeClr val="hlink"/>
                </a:solidFill>
                <a:uFill>
                  <a:noFill/>
                </a:uFill>
                <a:hlinkClick r:id="rId7"/>
              </a:rPr>
              <a:t>Unrecognizable medic typing laptop</a:t>
            </a:r>
            <a:endParaRPr/>
          </a:p>
          <a:p>
            <a:pPr indent="0" lvl="0" marL="457200" rtl="0" algn="l">
              <a:spcBef>
                <a:spcPts val="0"/>
              </a:spcBef>
              <a:spcAft>
                <a:spcPts val="0"/>
              </a:spcAft>
              <a:buNone/>
            </a:pPr>
            <a:r>
              <a:t/>
            </a:r>
            <a:endParaRPr/>
          </a:p>
          <a:p>
            <a:pPr indent="0" lvl="0" marL="0" rtl="0" algn="l">
              <a:spcBef>
                <a:spcPts val="0"/>
              </a:spcBef>
              <a:spcAft>
                <a:spcPts val="0"/>
              </a:spcAft>
              <a:buNone/>
            </a:pPr>
            <a:r>
              <a:rPr lang="en"/>
              <a:t>VECTORS</a:t>
            </a:r>
            <a:endParaRPr/>
          </a:p>
          <a:p>
            <a:pPr indent="-317500" lvl="0" marL="457200" rtl="0" algn="l">
              <a:spcBef>
                <a:spcPts val="0"/>
              </a:spcBef>
              <a:spcAft>
                <a:spcPts val="0"/>
              </a:spcAft>
              <a:buSzPts val="1400"/>
              <a:buChar char="●"/>
            </a:pPr>
            <a:r>
              <a:rPr lang="en">
                <a:solidFill>
                  <a:schemeClr val="hlink"/>
                </a:solidFill>
                <a:uFill>
                  <a:noFill/>
                </a:uFill>
                <a:hlinkClick r:id="rId8"/>
              </a:rPr>
              <a:t>Coronavirus microscope bacteria</a:t>
            </a:r>
            <a:endParaRPr>
              <a:solidFill>
                <a:srgbClr val="374957"/>
              </a:solidFill>
            </a:endParaRPr>
          </a:p>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0" name="Shape 2790"/>
        <p:cNvGrpSpPr/>
        <p:nvPr/>
      </p:nvGrpSpPr>
      <p:grpSpPr>
        <a:xfrm>
          <a:off x="0" y="0"/>
          <a:ext cx="0" cy="0"/>
          <a:chOff x="0" y="0"/>
          <a:chExt cx="0" cy="0"/>
        </a:xfrm>
      </p:grpSpPr>
      <p:sp>
        <p:nvSpPr>
          <p:cNvPr id="2791" name="Google Shape;2791;p81"/>
          <p:cNvSpPr txBox="1"/>
          <p:nvPr>
            <p:ph idx="1" type="subTitle"/>
          </p:nvPr>
        </p:nvSpPr>
        <p:spPr>
          <a:xfrm>
            <a:off x="701600" y="1458372"/>
            <a:ext cx="3677100" cy="20556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lt1"/>
                </a:solidFill>
              </a:rPr>
              <a:t>Did you like the resources on this template? Get them for free at our other websites.</a:t>
            </a:r>
            <a:endParaRPr/>
          </a:p>
          <a:p>
            <a:pPr indent="0" lvl="0" marL="0" marR="50800" rtl="0" algn="l">
              <a:lnSpc>
                <a:spcPct val="115000"/>
              </a:lnSpc>
              <a:spcBef>
                <a:spcPts val="1600"/>
              </a:spcBef>
              <a:spcAft>
                <a:spcPts val="0"/>
              </a:spcAft>
              <a:buNone/>
            </a:pPr>
            <a:r>
              <a:rPr lang="en"/>
              <a:t>PHOTOS</a:t>
            </a:r>
            <a:endParaRPr/>
          </a:p>
          <a:p>
            <a:pPr indent="-317500" lvl="0" marL="457200" marR="50800" rtl="0" algn="l">
              <a:lnSpc>
                <a:spcPct val="115000"/>
              </a:lnSpc>
              <a:spcBef>
                <a:spcPts val="0"/>
              </a:spcBef>
              <a:spcAft>
                <a:spcPts val="0"/>
              </a:spcAft>
              <a:buSzPts val="1400"/>
              <a:buChar char="●"/>
            </a:pPr>
            <a:r>
              <a:rPr lang="en">
                <a:solidFill>
                  <a:schemeClr val="lt1"/>
                </a:solidFill>
                <a:uFill>
                  <a:noFill/>
                </a:uFill>
                <a:hlinkClick r:id="rId3">
                  <a:extLst>
                    <a:ext uri="{A12FA001-AC4F-418D-AE19-62706E023703}">
                      <ahyp:hlinkClr val="tx"/>
                    </a:ext>
                  </a:extLst>
                </a:hlinkClick>
              </a:rPr>
              <a:t>Close-up adult woman with fever and illness symptom</a:t>
            </a:r>
            <a:endParaRPr/>
          </a:p>
          <a:p>
            <a:pPr indent="-317500" lvl="0" marL="457200" marR="50800" rtl="0" algn="l">
              <a:lnSpc>
                <a:spcPct val="115000"/>
              </a:lnSpc>
              <a:spcBef>
                <a:spcPts val="0"/>
              </a:spcBef>
              <a:spcAft>
                <a:spcPts val="0"/>
              </a:spcAft>
              <a:buSzPts val="1400"/>
              <a:buChar char="●"/>
            </a:pPr>
            <a:r>
              <a:rPr lang="en">
                <a:solidFill>
                  <a:schemeClr val="lt1"/>
                </a:solidFill>
                <a:uFill>
                  <a:noFill/>
                </a:uFill>
                <a:hlinkClick r:id="rId4">
                  <a:extLst>
                    <a:ext uri="{A12FA001-AC4F-418D-AE19-62706E023703}">
                      <ahyp:hlinkClr val="tx"/>
                    </a:ext>
                  </a:extLst>
                </a:hlinkClick>
              </a:rPr>
              <a:t>Portrait of young woman with illness symptom</a:t>
            </a:r>
            <a:endParaRPr>
              <a:solidFill>
                <a:srgbClr val="374957"/>
              </a:solidFill>
            </a:endParaRPr>
          </a:p>
          <a:p>
            <a:pPr indent="0" lvl="0" marL="0" marR="50800" rtl="0" algn="l">
              <a:lnSpc>
                <a:spcPct val="150000"/>
              </a:lnSpc>
              <a:spcBef>
                <a:spcPts val="0"/>
              </a:spcBef>
              <a:spcAft>
                <a:spcPts val="0"/>
              </a:spcAft>
              <a:buNone/>
            </a:pPr>
            <a:r>
              <a:t/>
            </a:r>
            <a:endParaRPr/>
          </a:p>
          <a:p>
            <a:pPr indent="0" lvl="0" marL="0" rtl="0" algn="ctr">
              <a:spcBef>
                <a:spcPts val="0"/>
              </a:spcBef>
              <a:spcAft>
                <a:spcPts val="0"/>
              </a:spcAft>
              <a:buNone/>
            </a:pPr>
            <a:r>
              <a:t/>
            </a:r>
            <a:endParaRPr/>
          </a:p>
        </p:txBody>
      </p:sp>
      <p:sp>
        <p:nvSpPr>
          <p:cNvPr id="2792" name="Google Shape;2792;p81"/>
          <p:cNvSpPr txBox="1"/>
          <p:nvPr>
            <p:ph idx="2" type="subTitle"/>
          </p:nvPr>
        </p:nvSpPr>
        <p:spPr>
          <a:xfrm>
            <a:off x="4765450" y="1458450"/>
            <a:ext cx="3537000" cy="2055600"/>
          </a:xfrm>
          <a:prstGeom prst="rect">
            <a:avLst/>
          </a:prstGeom>
        </p:spPr>
        <p:txBody>
          <a:bodyPr anchorCtr="0" anchor="t" bIns="91425" lIns="91425" spcFirstLastPara="1" rIns="91425" wrap="square" tIns="91425">
            <a:noAutofit/>
          </a:bodyPr>
          <a:lstStyle/>
          <a:p>
            <a:pPr indent="-317500" lvl="0" marL="457200" marR="50800" rtl="0" algn="l">
              <a:lnSpc>
                <a:spcPct val="115000"/>
              </a:lnSpc>
              <a:spcBef>
                <a:spcPts val="0"/>
              </a:spcBef>
              <a:spcAft>
                <a:spcPts val="0"/>
              </a:spcAft>
              <a:buSzPts val="1400"/>
              <a:buChar char="●"/>
            </a:pPr>
            <a:r>
              <a:rPr lang="en">
                <a:solidFill>
                  <a:schemeClr val="lt1"/>
                </a:solidFill>
                <a:uFill>
                  <a:noFill/>
                </a:uFill>
                <a:hlinkClick r:id="rId5">
                  <a:extLst>
                    <a:ext uri="{A12FA001-AC4F-418D-AE19-62706E023703}">
                      <ahyp:hlinkClr val="tx"/>
                    </a:ext>
                  </a:extLst>
                </a:hlinkClick>
              </a:rPr>
              <a:t>Side view of sick man with medical mask coughing</a:t>
            </a:r>
            <a:endParaRPr/>
          </a:p>
          <a:p>
            <a:pPr indent="-317500" lvl="0" marL="457200" marR="50800" rtl="0" algn="l">
              <a:lnSpc>
                <a:spcPct val="115000"/>
              </a:lnSpc>
              <a:spcBef>
                <a:spcPts val="0"/>
              </a:spcBef>
              <a:spcAft>
                <a:spcPts val="0"/>
              </a:spcAft>
              <a:buSzPts val="1400"/>
              <a:buChar char="●"/>
            </a:pPr>
            <a:r>
              <a:rPr lang="en">
                <a:solidFill>
                  <a:schemeClr val="lt1"/>
                </a:solidFill>
                <a:uFill>
                  <a:noFill/>
                </a:uFill>
                <a:hlinkClick r:id="rId6">
                  <a:extLst>
                    <a:ext uri="{A12FA001-AC4F-418D-AE19-62706E023703}">
                      <ahyp:hlinkClr val="tx"/>
                    </a:ext>
                  </a:extLst>
                </a:hlinkClick>
              </a:rPr>
              <a:t>Unrecognizable medic typing laptop</a:t>
            </a:r>
            <a:endParaRPr/>
          </a:p>
          <a:p>
            <a:pPr indent="0" lvl="0" marL="457200" marR="50800" rtl="0" algn="l">
              <a:lnSpc>
                <a:spcPct val="115000"/>
              </a:lnSpc>
              <a:spcBef>
                <a:spcPts val="0"/>
              </a:spcBef>
              <a:spcAft>
                <a:spcPts val="0"/>
              </a:spcAft>
              <a:buNone/>
            </a:pPr>
            <a:r>
              <a:t/>
            </a:r>
            <a:endParaRPr/>
          </a:p>
          <a:p>
            <a:pPr indent="0" lvl="0" marL="0" marR="50800" rtl="0" algn="l">
              <a:lnSpc>
                <a:spcPct val="115000"/>
              </a:lnSpc>
              <a:spcBef>
                <a:spcPts val="0"/>
              </a:spcBef>
              <a:spcAft>
                <a:spcPts val="0"/>
              </a:spcAft>
              <a:buNone/>
            </a:pPr>
            <a:r>
              <a:rPr lang="en"/>
              <a:t>VECTORS</a:t>
            </a:r>
            <a:endParaRPr/>
          </a:p>
          <a:p>
            <a:pPr indent="-317500" lvl="0" marL="457200" marR="50800" rtl="0" algn="l">
              <a:lnSpc>
                <a:spcPct val="115000"/>
              </a:lnSpc>
              <a:spcBef>
                <a:spcPts val="0"/>
              </a:spcBef>
              <a:spcAft>
                <a:spcPts val="0"/>
              </a:spcAft>
              <a:buSzPts val="1400"/>
              <a:buChar char="●"/>
            </a:pPr>
            <a:r>
              <a:rPr lang="en">
                <a:solidFill>
                  <a:schemeClr val="lt1"/>
                </a:solidFill>
                <a:uFill>
                  <a:noFill/>
                </a:uFill>
                <a:hlinkClick r:id="rId7">
                  <a:extLst>
                    <a:ext uri="{A12FA001-AC4F-418D-AE19-62706E023703}">
                      <ahyp:hlinkClr val="tx"/>
                    </a:ext>
                  </a:extLst>
                </a:hlinkClick>
              </a:rPr>
              <a:t>Coronavirus microscope bacteria</a:t>
            </a:r>
            <a:endParaRPr>
              <a:solidFill>
                <a:srgbClr val="374957"/>
              </a:solidFill>
            </a:endParaRPr>
          </a:p>
          <a:p>
            <a:pPr indent="0" lvl="0" marL="0" marR="50800" rtl="0" algn="l">
              <a:lnSpc>
                <a:spcPct val="115000"/>
              </a:lnSpc>
              <a:spcBef>
                <a:spcPts val="0"/>
              </a:spcBef>
              <a:spcAft>
                <a:spcPts val="0"/>
              </a:spcAft>
              <a:buNone/>
            </a:pPr>
            <a:r>
              <a:t/>
            </a:r>
            <a:endParaRPr/>
          </a:p>
          <a:p>
            <a:pPr indent="0" lvl="0" marL="0" rtl="0" algn="ctr">
              <a:spcBef>
                <a:spcPts val="0"/>
              </a:spcBef>
              <a:spcAft>
                <a:spcPts val="0"/>
              </a:spcAft>
              <a:buNone/>
            </a:pPr>
            <a:r>
              <a:t/>
            </a:r>
            <a:endParaRPr/>
          </a:p>
        </p:txBody>
      </p:sp>
      <p:sp>
        <p:nvSpPr>
          <p:cNvPr id="2793" name="Google Shape;2793;p81"/>
          <p:cNvSpPr txBox="1"/>
          <p:nvPr>
            <p:ph type="title"/>
          </p:nvPr>
        </p:nvSpPr>
        <p:spPr>
          <a:xfrm>
            <a:off x="1960500" y="541775"/>
            <a:ext cx="5223000" cy="63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97" name="Shape 2797"/>
        <p:cNvGrpSpPr/>
        <p:nvPr/>
      </p:nvGrpSpPr>
      <p:grpSpPr>
        <a:xfrm>
          <a:off x="0" y="0"/>
          <a:ext cx="0" cy="0"/>
          <a:chOff x="0" y="0"/>
          <a:chExt cx="0" cy="0"/>
        </a:xfrm>
      </p:grpSpPr>
      <p:sp>
        <p:nvSpPr>
          <p:cNvPr id="2798" name="Google Shape;2798;p82"/>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2799" name="Google Shape;2799;p82"/>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2800" name="Google Shape;2800;p8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 name="Shape 859"/>
        <p:cNvGrpSpPr/>
        <p:nvPr/>
      </p:nvGrpSpPr>
      <p:grpSpPr>
        <a:xfrm>
          <a:off x="0" y="0"/>
          <a:ext cx="0" cy="0"/>
          <a:chOff x="0" y="0"/>
          <a:chExt cx="0" cy="0"/>
        </a:xfrm>
      </p:grpSpPr>
      <p:sp>
        <p:nvSpPr>
          <p:cNvPr id="860" name="Google Shape;860;p56"/>
          <p:cNvSpPr txBox="1"/>
          <p:nvPr>
            <p:ph type="title"/>
          </p:nvPr>
        </p:nvSpPr>
        <p:spPr>
          <a:xfrm>
            <a:off x="619475" y="549525"/>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861" name="Google Shape;861;p56"/>
          <p:cNvSpPr txBox="1"/>
          <p:nvPr>
            <p:ph idx="2" type="title"/>
          </p:nvPr>
        </p:nvSpPr>
        <p:spPr>
          <a:xfrm>
            <a:off x="742794" y="2953957"/>
            <a:ext cx="17805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862" name="Google Shape;862;p56"/>
          <p:cNvSpPr txBox="1"/>
          <p:nvPr>
            <p:ph idx="1" type="subTitle"/>
          </p:nvPr>
        </p:nvSpPr>
        <p:spPr>
          <a:xfrm>
            <a:off x="742775" y="3416575"/>
            <a:ext cx="1780500" cy="83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describe the topic of the section</a:t>
            </a:r>
            <a:endParaRPr/>
          </a:p>
        </p:txBody>
      </p:sp>
      <p:sp>
        <p:nvSpPr>
          <p:cNvPr id="863" name="Google Shape;863;p56"/>
          <p:cNvSpPr txBox="1"/>
          <p:nvPr>
            <p:ph idx="3" type="title"/>
          </p:nvPr>
        </p:nvSpPr>
        <p:spPr>
          <a:xfrm>
            <a:off x="2702098" y="2953957"/>
            <a:ext cx="17805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SYMPTOMS</a:t>
            </a:r>
            <a:endParaRPr/>
          </a:p>
        </p:txBody>
      </p:sp>
      <p:sp>
        <p:nvSpPr>
          <p:cNvPr id="864" name="Google Shape;864;p56"/>
          <p:cNvSpPr txBox="1"/>
          <p:nvPr>
            <p:ph idx="4" type="subTitle"/>
          </p:nvPr>
        </p:nvSpPr>
        <p:spPr>
          <a:xfrm>
            <a:off x="2702087" y="3416575"/>
            <a:ext cx="1780500" cy="83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describe the topic of the section</a:t>
            </a:r>
            <a:endParaRPr/>
          </a:p>
        </p:txBody>
      </p:sp>
      <p:sp>
        <p:nvSpPr>
          <p:cNvPr id="865" name="Google Shape;865;p56"/>
          <p:cNvSpPr txBox="1"/>
          <p:nvPr>
            <p:ph idx="5" type="title"/>
          </p:nvPr>
        </p:nvSpPr>
        <p:spPr>
          <a:xfrm>
            <a:off x="4622175" y="2953957"/>
            <a:ext cx="18591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PREVENTION</a:t>
            </a:r>
            <a:endParaRPr/>
          </a:p>
        </p:txBody>
      </p:sp>
      <p:sp>
        <p:nvSpPr>
          <p:cNvPr id="866" name="Google Shape;866;p56"/>
          <p:cNvSpPr txBox="1"/>
          <p:nvPr>
            <p:ph idx="6" type="subTitle"/>
          </p:nvPr>
        </p:nvSpPr>
        <p:spPr>
          <a:xfrm>
            <a:off x="4661462" y="3416575"/>
            <a:ext cx="1780500" cy="83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describe the topic of the section</a:t>
            </a:r>
            <a:endParaRPr/>
          </a:p>
        </p:txBody>
      </p:sp>
      <p:sp>
        <p:nvSpPr>
          <p:cNvPr id="867" name="Google Shape;867;p56"/>
          <p:cNvSpPr txBox="1"/>
          <p:nvPr>
            <p:ph idx="7" type="title"/>
          </p:nvPr>
        </p:nvSpPr>
        <p:spPr>
          <a:xfrm>
            <a:off x="6620707" y="2953957"/>
            <a:ext cx="1780500" cy="50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868" name="Google Shape;868;p56"/>
          <p:cNvSpPr txBox="1"/>
          <p:nvPr>
            <p:ph idx="8" type="subTitle"/>
          </p:nvPr>
        </p:nvSpPr>
        <p:spPr>
          <a:xfrm>
            <a:off x="6620700" y="3416575"/>
            <a:ext cx="1780500" cy="83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describe the topic of the section</a:t>
            </a:r>
            <a:endParaRPr/>
          </a:p>
        </p:txBody>
      </p:sp>
      <p:sp>
        <p:nvSpPr>
          <p:cNvPr id="869" name="Google Shape;869;p56"/>
          <p:cNvSpPr txBox="1"/>
          <p:nvPr>
            <p:ph idx="9" type="title"/>
          </p:nvPr>
        </p:nvSpPr>
        <p:spPr>
          <a:xfrm>
            <a:off x="742794" y="2111287"/>
            <a:ext cx="1780500" cy="66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70" name="Google Shape;870;p56"/>
          <p:cNvSpPr txBox="1"/>
          <p:nvPr>
            <p:ph idx="13" type="title"/>
          </p:nvPr>
        </p:nvSpPr>
        <p:spPr>
          <a:xfrm>
            <a:off x="2702098" y="2111287"/>
            <a:ext cx="1780500" cy="66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71" name="Google Shape;871;p56"/>
          <p:cNvSpPr txBox="1"/>
          <p:nvPr>
            <p:ph idx="14" type="title"/>
          </p:nvPr>
        </p:nvSpPr>
        <p:spPr>
          <a:xfrm>
            <a:off x="4661475" y="2111287"/>
            <a:ext cx="1780500" cy="66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72" name="Google Shape;872;p56"/>
          <p:cNvSpPr txBox="1"/>
          <p:nvPr>
            <p:ph idx="15" type="title"/>
          </p:nvPr>
        </p:nvSpPr>
        <p:spPr>
          <a:xfrm>
            <a:off x="6620707" y="2111287"/>
            <a:ext cx="1780500" cy="66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04" name="Shape 2804"/>
        <p:cNvGrpSpPr/>
        <p:nvPr/>
      </p:nvGrpSpPr>
      <p:grpSpPr>
        <a:xfrm>
          <a:off x="0" y="0"/>
          <a:ext cx="0" cy="0"/>
          <a:chOff x="0" y="0"/>
          <a:chExt cx="0" cy="0"/>
        </a:xfrm>
      </p:grpSpPr>
      <p:sp>
        <p:nvSpPr>
          <p:cNvPr id="2805" name="Google Shape;2805;p83"/>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806" name="Google Shape;2806;p83"/>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807" name="Google Shape;2807;p83"/>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11" name="Shape 2811"/>
        <p:cNvGrpSpPr/>
        <p:nvPr/>
      </p:nvGrpSpPr>
      <p:grpSpPr>
        <a:xfrm>
          <a:off x="0" y="0"/>
          <a:ext cx="0" cy="0"/>
          <a:chOff x="0" y="0"/>
          <a:chExt cx="0" cy="0"/>
        </a:xfrm>
      </p:grpSpPr>
      <p:sp>
        <p:nvSpPr>
          <p:cNvPr id="2812" name="Google Shape;2812;p8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813" name="Google Shape;2813;p8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814" name="Google Shape;2814;p8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Fjalla One</a:t>
            </a:r>
            <a:endParaRPr b="1">
              <a:solidFill>
                <a:srgbClr val="EFEFEF"/>
              </a:solidFill>
              <a:latin typeface="Arial"/>
              <a:ea typeface="Arial"/>
              <a:cs typeface="Arial"/>
              <a:sym typeface="Arial"/>
            </a:endParaRPr>
          </a:p>
          <a:p>
            <a:pPr indent="0" lvl="0" marL="0" rtl="0" algn="ctr">
              <a:spcBef>
                <a:spcPts val="0"/>
              </a:spcBef>
              <a:spcAft>
                <a:spcPts val="0"/>
              </a:spcAft>
              <a:buNone/>
            </a:pPr>
            <a:r>
              <a:rPr b="1" lang="en">
                <a:solidFill>
                  <a:srgbClr val="EFEFE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https://fonts.google.com/specimen/Fjalla+One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Oxygen Regular</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https://fonts.google.com/specimen/Oxygen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815" name="Google Shape;2815;p84"/>
          <p:cNvGrpSpPr/>
          <p:nvPr/>
        </p:nvGrpSpPr>
        <p:grpSpPr>
          <a:xfrm>
            <a:off x="2583563" y="3498875"/>
            <a:ext cx="3976875" cy="754200"/>
            <a:chOff x="2052655" y="3498875"/>
            <a:chExt cx="3976875" cy="754200"/>
          </a:xfrm>
        </p:grpSpPr>
        <p:sp>
          <p:nvSpPr>
            <p:cNvPr id="2816" name="Google Shape;2816;p84"/>
            <p:cNvSpPr/>
            <p:nvPr/>
          </p:nvSpPr>
          <p:spPr>
            <a:xfrm>
              <a:off x="3114480" y="3498875"/>
              <a:ext cx="791400" cy="754200"/>
            </a:xfrm>
            <a:prstGeom prst="roundRect">
              <a:avLst>
                <a:gd fmla="val 16667" name="adj"/>
              </a:avLst>
            </a:prstGeom>
            <a:solidFill>
              <a:srgbClr val="83B71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4"/>
            <p:cNvSpPr/>
            <p:nvPr/>
          </p:nvSpPr>
          <p:spPr>
            <a:xfrm>
              <a:off x="4176300" y="3498875"/>
              <a:ext cx="791400" cy="754200"/>
            </a:xfrm>
            <a:prstGeom prst="roundRect">
              <a:avLst>
                <a:gd fmla="val 16667" name="adj"/>
              </a:avLst>
            </a:prstGeom>
            <a:solidFill>
              <a:srgbClr val="375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4"/>
            <p:cNvSpPr/>
            <p:nvPr/>
          </p:nvSpPr>
          <p:spPr>
            <a:xfrm>
              <a:off x="5238120" y="3498875"/>
              <a:ext cx="791400" cy="754200"/>
            </a:xfrm>
            <a:prstGeom prst="roundRect">
              <a:avLst>
                <a:gd fmla="val 16667" name="adj"/>
              </a:avLst>
            </a:prstGeom>
            <a:solidFill>
              <a:srgbClr val="2B2D2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4"/>
            <p:cNvSpPr/>
            <p:nvPr/>
          </p:nvSpPr>
          <p:spPr>
            <a:xfrm>
              <a:off x="2052655" y="3498875"/>
              <a:ext cx="791400" cy="754200"/>
            </a:xfrm>
            <a:prstGeom prst="roundRect">
              <a:avLst>
                <a:gd fmla="val 16667" name="adj"/>
              </a:avLst>
            </a:prstGeom>
            <a:solidFill>
              <a:srgbClr val="96E02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6E02C"/>
                </a:solidFill>
              </a:endParaRPr>
            </a:p>
          </p:txBody>
        </p:sp>
        <p:sp>
          <p:nvSpPr>
            <p:cNvPr id="2820" name="Google Shape;2820;p8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#83b711</a:t>
              </a:r>
              <a:endParaRPr sz="1000">
                <a:solidFill>
                  <a:srgbClr val="FFFFFF"/>
                </a:solidFill>
              </a:endParaRPr>
            </a:p>
          </p:txBody>
        </p:sp>
        <p:sp>
          <p:nvSpPr>
            <p:cNvPr id="2821" name="Google Shape;2821;p8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#375000</a:t>
              </a:r>
              <a:endParaRPr sz="1000">
                <a:solidFill>
                  <a:srgbClr val="FFFFFF"/>
                </a:solidFill>
              </a:endParaRPr>
            </a:p>
          </p:txBody>
        </p:sp>
        <p:sp>
          <p:nvSpPr>
            <p:cNvPr id="2822" name="Google Shape;2822;p8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#2b2d29</a:t>
              </a:r>
              <a:endParaRPr sz="1000">
                <a:solidFill>
                  <a:srgbClr val="FFFFFF"/>
                </a:solidFill>
              </a:endParaRPr>
            </a:p>
          </p:txBody>
        </p:sp>
        <p:sp>
          <p:nvSpPr>
            <p:cNvPr id="2823" name="Google Shape;2823;p8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#96e02c</a:t>
              </a:r>
              <a:endParaRPr sz="1000">
                <a:solidFill>
                  <a:srgbClr val="FFFFFF"/>
                </a:solidFil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27" name="Shape 2827"/>
        <p:cNvGrpSpPr/>
        <p:nvPr/>
      </p:nvGrpSpPr>
      <p:grpSpPr>
        <a:xfrm>
          <a:off x="0" y="0"/>
          <a:ext cx="0" cy="0"/>
          <a:chOff x="0" y="0"/>
          <a:chExt cx="0" cy="0"/>
        </a:xfrm>
      </p:grpSpPr>
      <p:sp>
        <p:nvSpPr>
          <p:cNvPr id="2828" name="Google Shape;2828;p85"/>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2829" name="Google Shape;2829;p85"/>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2830" name="Google Shape;2830;p8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831" name="Google Shape;2831;p85"/>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2832" name="Google Shape;2832;p85"/>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2833" name="Google Shape;2833;p85"/>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2834" name="Google Shape;2834;p85"/>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2835" name="Google Shape;2835;p85"/>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2836" name="Google Shape;2836;p85"/>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2837" name="Google Shape;2837;p85"/>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2838" name="Google Shape;2838;p85"/>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2839" name="Google Shape;2839;p85"/>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43" name="Shape 2843"/>
        <p:cNvGrpSpPr/>
        <p:nvPr/>
      </p:nvGrpSpPr>
      <p:grpSpPr>
        <a:xfrm>
          <a:off x="0" y="0"/>
          <a:ext cx="0" cy="0"/>
          <a:chOff x="0" y="0"/>
          <a:chExt cx="0" cy="0"/>
        </a:xfrm>
      </p:grpSpPr>
      <p:sp>
        <p:nvSpPr>
          <p:cNvPr id="2844" name="Google Shape;2844;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845" name="Google Shape;2845;p8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2846" name="Google Shape;2846;p86"/>
          <p:cNvGrpSpPr/>
          <p:nvPr/>
        </p:nvGrpSpPr>
        <p:grpSpPr>
          <a:xfrm>
            <a:off x="5082708" y="3095784"/>
            <a:ext cx="442841" cy="514271"/>
            <a:chOff x="4727025" y="1332775"/>
            <a:chExt cx="59900" cy="69625"/>
          </a:xfrm>
        </p:grpSpPr>
        <p:sp>
          <p:nvSpPr>
            <p:cNvPr id="2847" name="Google Shape;2847;p8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9" name="Google Shape;2849;p86"/>
          <p:cNvGrpSpPr/>
          <p:nvPr/>
        </p:nvGrpSpPr>
        <p:grpSpPr>
          <a:xfrm>
            <a:off x="5758025" y="2343272"/>
            <a:ext cx="500909" cy="500899"/>
            <a:chOff x="4820425" y="1329900"/>
            <a:chExt cx="70175" cy="70350"/>
          </a:xfrm>
        </p:grpSpPr>
        <p:sp>
          <p:nvSpPr>
            <p:cNvPr id="2850" name="Google Shape;2850;p8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86"/>
          <p:cNvGrpSpPr/>
          <p:nvPr/>
        </p:nvGrpSpPr>
        <p:grpSpPr>
          <a:xfrm>
            <a:off x="6410648" y="2355062"/>
            <a:ext cx="538135" cy="493119"/>
            <a:chOff x="4903200" y="1331525"/>
            <a:chExt cx="73575" cy="67425"/>
          </a:xfrm>
        </p:grpSpPr>
        <p:sp>
          <p:nvSpPr>
            <p:cNvPr id="2855" name="Google Shape;2855;p8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56" name="Google Shape;2856;p8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86"/>
          <p:cNvGrpSpPr/>
          <p:nvPr/>
        </p:nvGrpSpPr>
        <p:grpSpPr>
          <a:xfrm>
            <a:off x="5670599" y="3097040"/>
            <a:ext cx="544563" cy="511895"/>
            <a:chOff x="4815575" y="1416800"/>
            <a:chExt cx="73750" cy="71400"/>
          </a:xfrm>
        </p:grpSpPr>
        <p:sp>
          <p:nvSpPr>
            <p:cNvPr id="2858" name="Google Shape;2858;p8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1" name="Google Shape;2861;p86"/>
          <p:cNvGrpSpPr/>
          <p:nvPr/>
        </p:nvGrpSpPr>
        <p:grpSpPr>
          <a:xfrm>
            <a:off x="6367224" y="3096746"/>
            <a:ext cx="602914" cy="512477"/>
            <a:chOff x="4902475" y="1418875"/>
            <a:chExt cx="74500" cy="63775"/>
          </a:xfrm>
        </p:grpSpPr>
        <p:sp>
          <p:nvSpPr>
            <p:cNvPr id="2862" name="Google Shape;2862;p8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6"/>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4" name="Google Shape;2864;p86"/>
          <p:cNvGrpSpPr/>
          <p:nvPr/>
        </p:nvGrpSpPr>
        <p:grpSpPr>
          <a:xfrm>
            <a:off x="5783096" y="3835985"/>
            <a:ext cx="515391" cy="525699"/>
            <a:chOff x="4818100" y="1507675"/>
            <a:chExt cx="71225" cy="71625"/>
          </a:xfrm>
        </p:grpSpPr>
        <p:sp>
          <p:nvSpPr>
            <p:cNvPr id="2865" name="Google Shape;2865;p8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86"/>
          <p:cNvGrpSpPr/>
          <p:nvPr/>
        </p:nvGrpSpPr>
        <p:grpSpPr>
          <a:xfrm>
            <a:off x="5121199" y="3857517"/>
            <a:ext cx="522956" cy="489869"/>
            <a:chOff x="4721450" y="1509475"/>
            <a:chExt cx="79350" cy="74325"/>
          </a:xfrm>
        </p:grpSpPr>
        <p:sp>
          <p:nvSpPr>
            <p:cNvPr id="2870" name="Google Shape;2870;p8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4" name="Google Shape;2874;p86"/>
          <p:cNvGrpSpPr/>
          <p:nvPr/>
        </p:nvGrpSpPr>
        <p:grpSpPr>
          <a:xfrm>
            <a:off x="6444441" y="3837269"/>
            <a:ext cx="525704" cy="535436"/>
            <a:chOff x="4906800" y="1507500"/>
            <a:chExt cx="70350" cy="71075"/>
          </a:xfrm>
        </p:grpSpPr>
        <p:sp>
          <p:nvSpPr>
            <p:cNvPr id="2875" name="Google Shape;2875;p8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86"/>
          <p:cNvGrpSpPr/>
          <p:nvPr/>
        </p:nvGrpSpPr>
        <p:grpSpPr>
          <a:xfrm>
            <a:off x="4477263" y="2343250"/>
            <a:ext cx="508054" cy="508095"/>
            <a:chOff x="3736598" y="2170606"/>
            <a:chExt cx="404889" cy="404889"/>
          </a:xfrm>
        </p:grpSpPr>
        <p:sp>
          <p:nvSpPr>
            <p:cNvPr id="2881" name="Google Shape;2881;p8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86"/>
          <p:cNvGrpSpPr/>
          <p:nvPr/>
        </p:nvGrpSpPr>
        <p:grpSpPr>
          <a:xfrm>
            <a:off x="3765303" y="2343345"/>
            <a:ext cx="575790" cy="507904"/>
            <a:chOff x="3161917" y="2170682"/>
            <a:chExt cx="458870" cy="404737"/>
          </a:xfrm>
        </p:grpSpPr>
        <p:sp>
          <p:nvSpPr>
            <p:cNvPr id="2886" name="Google Shape;2886;p8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87" name="Google Shape;2887;p8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86"/>
          <p:cNvGrpSpPr/>
          <p:nvPr/>
        </p:nvGrpSpPr>
        <p:grpSpPr>
          <a:xfrm>
            <a:off x="3792833" y="3103717"/>
            <a:ext cx="520730" cy="498567"/>
            <a:chOff x="3179914" y="2889488"/>
            <a:chExt cx="422876" cy="404911"/>
          </a:xfrm>
        </p:grpSpPr>
        <p:sp>
          <p:nvSpPr>
            <p:cNvPr id="2890" name="Google Shape;2890;p8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 name="Google Shape;2896;p86"/>
          <p:cNvGrpSpPr/>
          <p:nvPr/>
        </p:nvGrpSpPr>
        <p:grpSpPr>
          <a:xfrm>
            <a:off x="4421513" y="3103677"/>
            <a:ext cx="516145" cy="498648"/>
            <a:chOff x="3729467" y="2889422"/>
            <a:chExt cx="419153" cy="404977"/>
          </a:xfrm>
        </p:grpSpPr>
        <p:sp>
          <p:nvSpPr>
            <p:cNvPr id="2897" name="Google Shape;2897;p8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4" name="Google Shape;2904;p8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8" name="Google Shape;2908;p86"/>
          <p:cNvGrpSpPr/>
          <p:nvPr/>
        </p:nvGrpSpPr>
        <p:grpSpPr>
          <a:xfrm>
            <a:off x="7141841" y="2550562"/>
            <a:ext cx="166473" cy="141497"/>
            <a:chOff x="4660325" y="1866850"/>
            <a:chExt cx="68350" cy="58100"/>
          </a:xfrm>
        </p:grpSpPr>
        <p:sp>
          <p:nvSpPr>
            <p:cNvPr id="2909" name="Google Shape;2909;p8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86"/>
          <p:cNvGrpSpPr/>
          <p:nvPr/>
        </p:nvGrpSpPr>
        <p:grpSpPr>
          <a:xfrm>
            <a:off x="7451186" y="2576286"/>
            <a:ext cx="162515" cy="90049"/>
            <a:chOff x="4791775" y="1877500"/>
            <a:chExt cx="66725" cy="36975"/>
          </a:xfrm>
        </p:grpSpPr>
        <p:sp>
          <p:nvSpPr>
            <p:cNvPr id="2912" name="Google Shape;2912;p8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86"/>
          <p:cNvGrpSpPr/>
          <p:nvPr/>
        </p:nvGrpSpPr>
        <p:grpSpPr>
          <a:xfrm>
            <a:off x="7772899" y="2576286"/>
            <a:ext cx="144979" cy="90049"/>
            <a:chOff x="4923925" y="1877500"/>
            <a:chExt cx="59525" cy="36975"/>
          </a:xfrm>
        </p:grpSpPr>
        <p:sp>
          <p:nvSpPr>
            <p:cNvPr id="2915" name="Google Shape;2915;p8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86"/>
          <p:cNvGrpSpPr/>
          <p:nvPr/>
        </p:nvGrpSpPr>
        <p:grpSpPr>
          <a:xfrm>
            <a:off x="8067390" y="2558477"/>
            <a:ext cx="141447" cy="125667"/>
            <a:chOff x="5058450" y="1870100"/>
            <a:chExt cx="58075" cy="51600"/>
          </a:xfrm>
        </p:grpSpPr>
        <p:sp>
          <p:nvSpPr>
            <p:cNvPr id="2918" name="Google Shape;2918;p8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86"/>
          <p:cNvGrpSpPr/>
          <p:nvPr/>
        </p:nvGrpSpPr>
        <p:grpSpPr>
          <a:xfrm>
            <a:off x="7481905" y="2980885"/>
            <a:ext cx="101077" cy="107645"/>
            <a:chOff x="4811425" y="2065025"/>
            <a:chExt cx="41500" cy="44200"/>
          </a:xfrm>
        </p:grpSpPr>
        <p:sp>
          <p:nvSpPr>
            <p:cNvPr id="2921" name="Google Shape;2921;p8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3" name="Google Shape;2923;p86"/>
          <p:cNvGrpSpPr/>
          <p:nvPr/>
        </p:nvGrpSpPr>
        <p:grpSpPr>
          <a:xfrm>
            <a:off x="7774342" y="2981098"/>
            <a:ext cx="120867" cy="107218"/>
            <a:chOff x="4929875" y="2065025"/>
            <a:chExt cx="49625" cy="44025"/>
          </a:xfrm>
        </p:grpSpPr>
        <p:sp>
          <p:nvSpPr>
            <p:cNvPr id="2924" name="Google Shape;2924;p8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6" name="Google Shape;2926;p86"/>
          <p:cNvGrpSpPr/>
          <p:nvPr/>
        </p:nvGrpSpPr>
        <p:grpSpPr>
          <a:xfrm>
            <a:off x="8103011" y="2984112"/>
            <a:ext cx="70206" cy="101191"/>
            <a:chOff x="5083925" y="2066350"/>
            <a:chExt cx="28825" cy="41550"/>
          </a:xfrm>
        </p:grpSpPr>
        <p:sp>
          <p:nvSpPr>
            <p:cNvPr id="2927" name="Google Shape;2927;p8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9" name="Google Shape;2929;p86"/>
          <p:cNvGrpSpPr/>
          <p:nvPr/>
        </p:nvGrpSpPr>
        <p:grpSpPr>
          <a:xfrm>
            <a:off x="7134565" y="2999759"/>
            <a:ext cx="181026" cy="69896"/>
            <a:chOff x="4659775" y="2072775"/>
            <a:chExt cx="74325" cy="28700"/>
          </a:xfrm>
        </p:grpSpPr>
        <p:sp>
          <p:nvSpPr>
            <p:cNvPr id="2930" name="Google Shape;2930;p8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86"/>
          <p:cNvGrpSpPr/>
          <p:nvPr/>
        </p:nvGrpSpPr>
        <p:grpSpPr>
          <a:xfrm>
            <a:off x="8054421" y="2790324"/>
            <a:ext cx="167387" cy="89197"/>
            <a:chOff x="4662475" y="1976500"/>
            <a:chExt cx="68725" cy="36625"/>
          </a:xfrm>
        </p:grpSpPr>
        <p:sp>
          <p:nvSpPr>
            <p:cNvPr id="2934" name="Google Shape;2934;p8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86"/>
          <p:cNvGrpSpPr/>
          <p:nvPr/>
        </p:nvGrpSpPr>
        <p:grpSpPr>
          <a:xfrm>
            <a:off x="7751326" y="2793764"/>
            <a:ext cx="166899" cy="82317"/>
            <a:chOff x="4920150" y="1977875"/>
            <a:chExt cx="68525" cy="33800"/>
          </a:xfrm>
        </p:grpSpPr>
        <p:sp>
          <p:nvSpPr>
            <p:cNvPr id="2938" name="Google Shape;2938;p8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86"/>
          <p:cNvGrpSpPr/>
          <p:nvPr/>
        </p:nvGrpSpPr>
        <p:grpSpPr>
          <a:xfrm>
            <a:off x="7162483" y="3197682"/>
            <a:ext cx="125190" cy="127859"/>
            <a:chOff x="4676550" y="2160575"/>
            <a:chExt cx="51400" cy="52500"/>
          </a:xfrm>
        </p:grpSpPr>
        <p:sp>
          <p:nvSpPr>
            <p:cNvPr id="2942" name="Google Shape;2942;p8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5" name="Google Shape;2945;p86"/>
          <p:cNvGrpSpPr/>
          <p:nvPr/>
        </p:nvGrpSpPr>
        <p:grpSpPr>
          <a:xfrm>
            <a:off x="7459741" y="3204714"/>
            <a:ext cx="145405" cy="113794"/>
            <a:chOff x="4768325" y="2163475"/>
            <a:chExt cx="59700" cy="46725"/>
          </a:xfrm>
        </p:grpSpPr>
        <p:sp>
          <p:nvSpPr>
            <p:cNvPr id="2946" name="Google Shape;2946;p8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8" name="Google Shape;2948;p8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4" name="Google Shape;2954;p86"/>
          <p:cNvGrpSpPr/>
          <p:nvPr/>
        </p:nvGrpSpPr>
        <p:grpSpPr>
          <a:xfrm>
            <a:off x="7476059" y="3459808"/>
            <a:ext cx="112768" cy="106853"/>
            <a:chOff x="4768575" y="2253950"/>
            <a:chExt cx="46300" cy="43875"/>
          </a:xfrm>
        </p:grpSpPr>
        <p:sp>
          <p:nvSpPr>
            <p:cNvPr id="2955" name="Google Shape;2955;p8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7" name="Google Shape;2957;p86"/>
          <p:cNvGrpSpPr/>
          <p:nvPr/>
        </p:nvGrpSpPr>
        <p:grpSpPr>
          <a:xfrm>
            <a:off x="7775682" y="3948834"/>
            <a:ext cx="118187" cy="146246"/>
            <a:chOff x="4960900" y="2433225"/>
            <a:chExt cx="48525" cy="60050"/>
          </a:xfrm>
        </p:grpSpPr>
        <p:sp>
          <p:nvSpPr>
            <p:cNvPr id="2958" name="Google Shape;2958;p8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0" name="Google Shape;2960;p86"/>
          <p:cNvGrpSpPr/>
          <p:nvPr/>
        </p:nvGrpSpPr>
        <p:grpSpPr>
          <a:xfrm>
            <a:off x="7464247" y="4212895"/>
            <a:ext cx="136394" cy="143810"/>
            <a:chOff x="4854075" y="2527625"/>
            <a:chExt cx="56000" cy="59050"/>
          </a:xfrm>
        </p:grpSpPr>
        <p:sp>
          <p:nvSpPr>
            <p:cNvPr id="2961" name="Google Shape;2961;p8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3" name="Google Shape;2963;p8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6" name="Google Shape;2966;p86"/>
          <p:cNvGrpSpPr/>
          <p:nvPr/>
        </p:nvGrpSpPr>
        <p:grpSpPr>
          <a:xfrm>
            <a:off x="8088458" y="3676639"/>
            <a:ext cx="99312" cy="160797"/>
            <a:chOff x="5059700" y="2334775"/>
            <a:chExt cx="40775" cy="66025"/>
          </a:xfrm>
        </p:grpSpPr>
        <p:sp>
          <p:nvSpPr>
            <p:cNvPr id="2967" name="Google Shape;2967;p8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86"/>
          <p:cNvGrpSpPr/>
          <p:nvPr/>
        </p:nvGrpSpPr>
        <p:grpSpPr>
          <a:xfrm>
            <a:off x="8045622" y="3941771"/>
            <a:ext cx="184984" cy="160371"/>
            <a:chOff x="5037700" y="2430325"/>
            <a:chExt cx="75950" cy="65850"/>
          </a:xfrm>
        </p:grpSpPr>
        <p:sp>
          <p:nvSpPr>
            <p:cNvPr id="2977" name="Google Shape;2977;p8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86"/>
          <p:cNvGrpSpPr/>
          <p:nvPr/>
        </p:nvGrpSpPr>
        <p:grpSpPr>
          <a:xfrm>
            <a:off x="7465128" y="3708223"/>
            <a:ext cx="173014" cy="97629"/>
            <a:chOff x="4756975" y="2341800"/>
            <a:chExt cx="91975" cy="51925"/>
          </a:xfrm>
        </p:grpSpPr>
        <p:sp>
          <p:nvSpPr>
            <p:cNvPr id="2980" name="Google Shape;2980;p8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0" name="Google Shape;3000;p86"/>
          <p:cNvGrpSpPr/>
          <p:nvPr/>
        </p:nvGrpSpPr>
        <p:grpSpPr>
          <a:xfrm>
            <a:off x="7732065" y="4196920"/>
            <a:ext cx="212497" cy="175761"/>
            <a:chOff x="4943575" y="2516350"/>
            <a:chExt cx="98675" cy="81700"/>
          </a:xfrm>
        </p:grpSpPr>
        <p:sp>
          <p:nvSpPr>
            <p:cNvPr id="3001" name="Google Shape;3001;p8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 name="Google Shape;3079;p86"/>
          <p:cNvGrpSpPr/>
          <p:nvPr/>
        </p:nvGrpSpPr>
        <p:grpSpPr>
          <a:xfrm>
            <a:off x="1990126" y="3423163"/>
            <a:ext cx="965351" cy="134611"/>
            <a:chOff x="4411970" y="2962952"/>
            <a:chExt cx="706544" cy="104212"/>
          </a:xfrm>
        </p:grpSpPr>
        <p:sp>
          <p:nvSpPr>
            <p:cNvPr id="3080" name="Google Shape;3080;p8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86"/>
          <p:cNvGrpSpPr/>
          <p:nvPr/>
        </p:nvGrpSpPr>
        <p:grpSpPr>
          <a:xfrm>
            <a:off x="1990126" y="3012077"/>
            <a:ext cx="960158" cy="289172"/>
            <a:chOff x="4411970" y="2726085"/>
            <a:chExt cx="643107" cy="193659"/>
          </a:xfrm>
        </p:grpSpPr>
        <p:sp>
          <p:nvSpPr>
            <p:cNvPr id="3085" name="Google Shape;3085;p8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86"/>
          <p:cNvGrpSpPr/>
          <p:nvPr/>
        </p:nvGrpSpPr>
        <p:grpSpPr>
          <a:xfrm>
            <a:off x="993018" y="3278187"/>
            <a:ext cx="833173" cy="259209"/>
            <a:chOff x="4411970" y="4340222"/>
            <a:chExt cx="779467" cy="242683"/>
          </a:xfrm>
        </p:grpSpPr>
        <p:sp>
          <p:nvSpPr>
            <p:cNvPr id="3089" name="Google Shape;3089;p8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 name="Google Shape;3092;p86"/>
          <p:cNvGrpSpPr/>
          <p:nvPr/>
        </p:nvGrpSpPr>
        <p:grpSpPr>
          <a:xfrm>
            <a:off x="1990126" y="2673933"/>
            <a:ext cx="965160" cy="216230"/>
            <a:chOff x="4411970" y="2468674"/>
            <a:chExt cx="747317" cy="167425"/>
          </a:xfrm>
        </p:grpSpPr>
        <p:sp>
          <p:nvSpPr>
            <p:cNvPr id="3093" name="Google Shape;3093;p8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86"/>
          <p:cNvGrpSpPr/>
          <p:nvPr/>
        </p:nvGrpSpPr>
        <p:grpSpPr>
          <a:xfrm>
            <a:off x="988873" y="2578650"/>
            <a:ext cx="810451" cy="319148"/>
            <a:chOff x="4411970" y="3686602"/>
            <a:chExt cx="797845" cy="314215"/>
          </a:xfrm>
        </p:grpSpPr>
        <p:sp>
          <p:nvSpPr>
            <p:cNvPr id="3096" name="Google Shape;3096;p86"/>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6"/>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6"/>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6"/>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6"/>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1" name="Google Shape;3101;p86"/>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2" name="Google Shape;3102;p86"/>
          <p:cNvGrpSpPr/>
          <p:nvPr/>
        </p:nvGrpSpPr>
        <p:grpSpPr>
          <a:xfrm>
            <a:off x="988970" y="2333174"/>
            <a:ext cx="1970333" cy="208784"/>
            <a:chOff x="6336019" y="3733725"/>
            <a:chExt cx="2566206" cy="351310"/>
          </a:xfrm>
        </p:grpSpPr>
        <p:sp>
          <p:nvSpPr>
            <p:cNvPr id="3103" name="Google Shape;3103;p86"/>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6"/>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6"/>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6"/>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86"/>
          <p:cNvGrpSpPr/>
          <p:nvPr/>
        </p:nvGrpSpPr>
        <p:grpSpPr>
          <a:xfrm>
            <a:off x="1990126" y="3940729"/>
            <a:ext cx="946551" cy="153200"/>
            <a:chOff x="4404545" y="3301592"/>
            <a:chExt cx="782403" cy="129272"/>
          </a:xfrm>
        </p:grpSpPr>
        <p:sp>
          <p:nvSpPr>
            <p:cNvPr id="3108" name="Google Shape;3108;p8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6"/>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86"/>
          <p:cNvGrpSpPr/>
          <p:nvPr/>
        </p:nvGrpSpPr>
        <p:grpSpPr>
          <a:xfrm>
            <a:off x="1990126" y="3679688"/>
            <a:ext cx="962257" cy="139127"/>
            <a:chOff x="4411970" y="3131459"/>
            <a:chExt cx="710520" cy="117397"/>
          </a:xfrm>
        </p:grpSpPr>
        <p:sp>
          <p:nvSpPr>
            <p:cNvPr id="3111" name="Google Shape;3111;p8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113" name="Google Shape;3113;p86"/>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4" name="Google Shape;3114;p86"/>
          <p:cNvGrpSpPr/>
          <p:nvPr/>
        </p:nvGrpSpPr>
        <p:grpSpPr>
          <a:xfrm>
            <a:off x="990271" y="3614482"/>
            <a:ext cx="823838" cy="458988"/>
            <a:chOff x="4411970" y="1801825"/>
            <a:chExt cx="734586" cy="409262"/>
          </a:xfrm>
        </p:grpSpPr>
        <p:sp>
          <p:nvSpPr>
            <p:cNvPr id="3115" name="Google Shape;3115;p8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86"/>
          <p:cNvGrpSpPr/>
          <p:nvPr/>
        </p:nvGrpSpPr>
        <p:grpSpPr>
          <a:xfrm>
            <a:off x="990271" y="4162908"/>
            <a:ext cx="856348" cy="212039"/>
            <a:chOff x="4411970" y="2233974"/>
            <a:chExt cx="763574" cy="189068"/>
          </a:xfrm>
        </p:grpSpPr>
        <p:sp>
          <p:nvSpPr>
            <p:cNvPr id="3118" name="Google Shape;3118;p86"/>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6"/>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0" name="Google Shape;3120;p86"/>
          <p:cNvGrpSpPr/>
          <p:nvPr/>
        </p:nvGrpSpPr>
        <p:grpSpPr>
          <a:xfrm>
            <a:off x="3100467" y="2338244"/>
            <a:ext cx="511602" cy="511602"/>
            <a:chOff x="5681300" y="2527788"/>
            <a:chExt cx="805800" cy="805800"/>
          </a:xfrm>
        </p:grpSpPr>
        <p:sp>
          <p:nvSpPr>
            <p:cNvPr id="3121" name="Google Shape;3121;p86"/>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3" name="Google Shape;3123;p86"/>
          <p:cNvGrpSpPr/>
          <p:nvPr/>
        </p:nvGrpSpPr>
        <p:grpSpPr>
          <a:xfrm>
            <a:off x="3097662" y="3104827"/>
            <a:ext cx="513021" cy="512935"/>
            <a:chOff x="4049800" y="640400"/>
            <a:chExt cx="858900" cy="858900"/>
          </a:xfrm>
        </p:grpSpPr>
        <p:sp>
          <p:nvSpPr>
            <p:cNvPr id="3124" name="Google Shape;3124;p86"/>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6"/>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86"/>
          <p:cNvGrpSpPr/>
          <p:nvPr/>
        </p:nvGrpSpPr>
        <p:grpSpPr>
          <a:xfrm>
            <a:off x="3014861" y="3756719"/>
            <a:ext cx="686489" cy="686585"/>
            <a:chOff x="5080188" y="927900"/>
            <a:chExt cx="961200" cy="961200"/>
          </a:xfrm>
        </p:grpSpPr>
        <p:sp>
          <p:nvSpPr>
            <p:cNvPr id="3127" name="Google Shape;3127;p86"/>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6"/>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6"/>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6"/>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86"/>
          <p:cNvGrpSpPr/>
          <p:nvPr/>
        </p:nvGrpSpPr>
        <p:grpSpPr>
          <a:xfrm>
            <a:off x="3798012" y="3849448"/>
            <a:ext cx="510373" cy="510937"/>
            <a:chOff x="7508249" y="1522825"/>
            <a:chExt cx="1326332" cy="1322987"/>
          </a:xfrm>
        </p:grpSpPr>
        <p:sp>
          <p:nvSpPr>
            <p:cNvPr id="3136" name="Google Shape;3136;p86"/>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6"/>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6"/>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6"/>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6"/>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6"/>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6"/>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6"/>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6"/>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6"/>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6" name="Google Shape;3146;p86"/>
          <p:cNvGrpSpPr/>
          <p:nvPr/>
        </p:nvGrpSpPr>
        <p:grpSpPr>
          <a:xfrm>
            <a:off x="4489605" y="3850853"/>
            <a:ext cx="492652" cy="503348"/>
            <a:chOff x="6039282" y="1042577"/>
            <a:chExt cx="734315" cy="731929"/>
          </a:xfrm>
        </p:grpSpPr>
        <p:sp>
          <p:nvSpPr>
            <p:cNvPr id="3147" name="Google Shape;3147;p8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86"/>
          <p:cNvGrpSpPr/>
          <p:nvPr/>
        </p:nvGrpSpPr>
        <p:grpSpPr>
          <a:xfrm>
            <a:off x="5130019" y="2346894"/>
            <a:ext cx="483304" cy="504902"/>
            <a:chOff x="1825800" y="1651625"/>
            <a:chExt cx="568125" cy="591775"/>
          </a:xfrm>
        </p:grpSpPr>
        <p:sp>
          <p:nvSpPr>
            <p:cNvPr id="3169" name="Google Shape;3169;p86"/>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6"/>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6"/>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6"/>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6"/>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5" name="Google Shape;3175;p8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6"/>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6"/>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2" name="Shape 3182"/>
        <p:cNvGrpSpPr/>
        <p:nvPr/>
      </p:nvGrpSpPr>
      <p:grpSpPr>
        <a:xfrm>
          <a:off x="0" y="0"/>
          <a:ext cx="0" cy="0"/>
          <a:chOff x="0" y="0"/>
          <a:chExt cx="0" cy="0"/>
        </a:xfrm>
      </p:grpSpPr>
      <p:grpSp>
        <p:nvGrpSpPr>
          <p:cNvPr id="3183" name="Google Shape;3183;p87"/>
          <p:cNvGrpSpPr/>
          <p:nvPr/>
        </p:nvGrpSpPr>
        <p:grpSpPr>
          <a:xfrm>
            <a:off x="745571" y="1168666"/>
            <a:ext cx="2492868" cy="1379876"/>
            <a:chOff x="2654821" y="2311071"/>
            <a:chExt cx="2279715" cy="1262120"/>
          </a:xfrm>
        </p:grpSpPr>
        <p:grpSp>
          <p:nvGrpSpPr>
            <p:cNvPr id="3184" name="Google Shape;3184;p87"/>
            <p:cNvGrpSpPr/>
            <p:nvPr/>
          </p:nvGrpSpPr>
          <p:grpSpPr>
            <a:xfrm>
              <a:off x="4034269" y="2840745"/>
              <a:ext cx="40212" cy="36437"/>
              <a:chOff x="4293400" y="2574725"/>
              <a:chExt cx="84425" cy="80100"/>
            </a:xfrm>
          </p:grpSpPr>
          <p:sp>
            <p:nvSpPr>
              <p:cNvPr id="3185" name="Google Shape;3185;p8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186" name="Google Shape;3186;p8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87"/>
            <p:cNvGrpSpPr/>
            <p:nvPr/>
          </p:nvGrpSpPr>
          <p:grpSpPr>
            <a:xfrm>
              <a:off x="3894606" y="2334874"/>
              <a:ext cx="913198" cy="518984"/>
              <a:chOff x="4000175" y="1462675"/>
              <a:chExt cx="1917275" cy="1140875"/>
            </a:xfrm>
          </p:grpSpPr>
          <p:sp>
            <p:nvSpPr>
              <p:cNvPr id="3188" name="Google Shape;3188;p8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189" name="Google Shape;3189;p87"/>
              <p:cNvGrpSpPr/>
              <p:nvPr/>
            </p:nvGrpSpPr>
            <p:grpSpPr>
              <a:xfrm>
                <a:off x="4000175" y="1462675"/>
                <a:ext cx="1917275" cy="1140875"/>
                <a:chOff x="4000175" y="1462675"/>
                <a:chExt cx="1917275" cy="1140875"/>
              </a:xfrm>
            </p:grpSpPr>
            <p:sp>
              <p:nvSpPr>
                <p:cNvPr id="3190" name="Google Shape;3190;p8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191" name="Google Shape;3191;p8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95" name="Google Shape;3195;p8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6" name="Google Shape;3196;p87"/>
            <p:cNvGrpSpPr/>
            <p:nvPr/>
          </p:nvGrpSpPr>
          <p:grpSpPr>
            <a:xfrm>
              <a:off x="3875768" y="2846704"/>
              <a:ext cx="44796" cy="47366"/>
              <a:chOff x="3960625" y="2587825"/>
              <a:chExt cx="94050" cy="104125"/>
            </a:xfrm>
          </p:grpSpPr>
          <p:sp>
            <p:nvSpPr>
              <p:cNvPr id="3197" name="Google Shape;3197;p8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198" name="Google Shape;3198;p8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9" name="Google Shape;3199;p87"/>
            <p:cNvGrpSpPr/>
            <p:nvPr/>
          </p:nvGrpSpPr>
          <p:grpSpPr>
            <a:xfrm>
              <a:off x="3782759" y="2807162"/>
              <a:ext cx="82686" cy="85487"/>
              <a:chOff x="3765350" y="2500900"/>
              <a:chExt cx="173600" cy="187925"/>
            </a:xfrm>
          </p:grpSpPr>
          <p:sp>
            <p:nvSpPr>
              <p:cNvPr id="3200" name="Google Shape;3200;p8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201" name="Google Shape;3201;p8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6" name="Google Shape;3206;p87"/>
            <p:cNvGrpSpPr/>
            <p:nvPr/>
          </p:nvGrpSpPr>
          <p:grpSpPr>
            <a:xfrm>
              <a:off x="3775674" y="2798496"/>
              <a:ext cx="40545" cy="23564"/>
              <a:chOff x="3750475" y="2481850"/>
              <a:chExt cx="85125" cy="51800"/>
            </a:xfrm>
          </p:grpSpPr>
          <p:sp>
            <p:nvSpPr>
              <p:cNvPr id="3207" name="Google Shape;3207;p8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209" name="Google Shape;3209;p87"/>
            <p:cNvGrpSpPr/>
            <p:nvPr/>
          </p:nvGrpSpPr>
          <p:grpSpPr>
            <a:xfrm>
              <a:off x="3716946" y="2776024"/>
              <a:ext cx="81971" cy="76912"/>
              <a:chOff x="3627175" y="2432450"/>
              <a:chExt cx="172100" cy="169075"/>
            </a:xfrm>
          </p:grpSpPr>
          <p:sp>
            <p:nvSpPr>
              <p:cNvPr id="3210" name="Google Shape;3210;p8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212" name="Google Shape;3212;p8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213" name="Google Shape;3213;p87"/>
            <p:cNvGrpSpPr/>
            <p:nvPr/>
          </p:nvGrpSpPr>
          <p:grpSpPr>
            <a:xfrm>
              <a:off x="3685682" y="2845624"/>
              <a:ext cx="29311" cy="45055"/>
              <a:chOff x="3561536" y="2585450"/>
              <a:chExt cx="61539" cy="99045"/>
            </a:xfrm>
          </p:grpSpPr>
          <p:sp>
            <p:nvSpPr>
              <p:cNvPr id="3214" name="Google Shape;3214;p8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216" name="Google Shape;3216;p87"/>
            <p:cNvGrpSpPr/>
            <p:nvPr/>
          </p:nvGrpSpPr>
          <p:grpSpPr>
            <a:xfrm>
              <a:off x="3849905" y="2572252"/>
              <a:ext cx="74339" cy="119559"/>
              <a:chOff x="3906325" y="1984500"/>
              <a:chExt cx="156075" cy="262825"/>
            </a:xfrm>
          </p:grpSpPr>
          <p:sp>
            <p:nvSpPr>
              <p:cNvPr id="3217" name="Google Shape;3217;p8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218" name="Google Shape;3218;p8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87"/>
            <p:cNvGrpSpPr/>
            <p:nvPr/>
          </p:nvGrpSpPr>
          <p:grpSpPr>
            <a:xfrm>
              <a:off x="2654821" y="2414345"/>
              <a:ext cx="667570" cy="558731"/>
              <a:chOff x="1397225" y="1637375"/>
              <a:chExt cx="1401575" cy="1228250"/>
            </a:xfrm>
          </p:grpSpPr>
          <p:sp>
            <p:nvSpPr>
              <p:cNvPr id="3220" name="Google Shape;3220;p8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221" name="Google Shape;3221;p87"/>
              <p:cNvGrpSpPr/>
              <p:nvPr/>
            </p:nvGrpSpPr>
            <p:grpSpPr>
              <a:xfrm>
                <a:off x="1397225" y="1637375"/>
                <a:ext cx="1398775" cy="1228250"/>
                <a:chOff x="1397225" y="1637375"/>
                <a:chExt cx="1398775" cy="1228250"/>
              </a:xfrm>
            </p:grpSpPr>
            <p:sp>
              <p:nvSpPr>
                <p:cNvPr id="3222" name="Google Shape;3222;p8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4" name="Google Shape;3224;p87"/>
            <p:cNvGrpSpPr/>
            <p:nvPr/>
          </p:nvGrpSpPr>
          <p:grpSpPr>
            <a:xfrm>
              <a:off x="3230417" y="3103734"/>
              <a:ext cx="282982" cy="280332"/>
              <a:chOff x="2605700" y="3152850"/>
              <a:chExt cx="594125" cy="616250"/>
            </a:xfrm>
          </p:grpSpPr>
          <p:sp>
            <p:nvSpPr>
              <p:cNvPr id="3225" name="Google Shape;3225;p8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226" name="Google Shape;3226;p8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227" name="Google Shape;3227;p87"/>
            <p:cNvGrpSpPr/>
            <p:nvPr/>
          </p:nvGrpSpPr>
          <p:grpSpPr>
            <a:xfrm>
              <a:off x="3265985" y="3226989"/>
              <a:ext cx="87151" cy="346202"/>
              <a:chOff x="2680375" y="3423800"/>
              <a:chExt cx="182975" cy="761050"/>
            </a:xfrm>
          </p:grpSpPr>
          <p:sp>
            <p:nvSpPr>
              <p:cNvPr id="3228" name="Google Shape;3228;p8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229" name="Google Shape;3229;p8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87"/>
            <p:cNvGrpSpPr/>
            <p:nvPr/>
          </p:nvGrpSpPr>
          <p:grpSpPr>
            <a:xfrm>
              <a:off x="3855466" y="3289811"/>
              <a:ext cx="112514" cy="94210"/>
              <a:chOff x="3918000" y="3561900"/>
              <a:chExt cx="236225" cy="207100"/>
            </a:xfrm>
          </p:grpSpPr>
          <p:sp>
            <p:nvSpPr>
              <p:cNvPr id="3231" name="Google Shape;3231;p8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232" name="Google Shape;3232;p8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3" name="Google Shape;3233;p8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236" name="Google Shape;3236;p87"/>
            <p:cNvGrpSpPr/>
            <p:nvPr/>
          </p:nvGrpSpPr>
          <p:grpSpPr>
            <a:xfrm>
              <a:off x="2905224" y="2311071"/>
              <a:ext cx="596721" cy="528992"/>
              <a:chOff x="1922950" y="1410350"/>
              <a:chExt cx="1252825" cy="1162875"/>
            </a:xfrm>
          </p:grpSpPr>
          <p:sp>
            <p:nvSpPr>
              <p:cNvPr id="3237" name="Google Shape;3237;p8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253" name="Google Shape;3253;p8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73" name="Google Shape;3273;p8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74" name="Google Shape;3274;p8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5" name="Google Shape;3275;p87"/>
            <p:cNvGrpSpPr/>
            <p:nvPr/>
          </p:nvGrpSpPr>
          <p:grpSpPr>
            <a:xfrm>
              <a:off x="3280929" y="3294542"/>
              <a:ext cx="109894" cy="272224"/>
              <a:chOff x="2711750" y="3572300"/>
              <a:chExt cx="230725" cy="598425"/>
            </a:xfrm>
          </p:grpSpPr>
          <p:sp>
            <p:nvSpPr>
              <p:cNvPr id="3276" name="Google Shape;3276;p8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8" name="Google Shape;3278;p8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9" name="Google Shape;3279;p87"/>
            <p:cNvGrpSpPr/>
            <p:nvPr/>
          </p:nvGrpSpPr>
          <p:grpSpPr>
            <a:xfrm>
              <a:off x="3790439" y="2408636"/>
              <a:ext cx="73017" cy="75684"/>
              <a:chOff x="3781475" y="1624825"/>
              <a:chExt cx="153300" cy="166375"/>
            </a:xfrm>
          </p:grpSpPr>
          <p:sp>
            <p:nvSpPr>
              <p:cNvPr id="3280" name="Google Shape;3280;p8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4" name="Google Shape;3284;p8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1" name="Google Shape;3291;p87"/>
            <p:cNvGrpSpPr/>
            <p:nvPr/>
          </p:nvGrpSpPr>
          <p:grpSpPr>
            <a:xfrm>
              <a:off x="4403342" y="3107749"/>
              <a:ext cx="316680" cy="101374"/>
              <a:chOff x="5068275" y="3161675"/>
              <a:chExt cx="664875" cy="222850"/>
            </a:xfrm>
          </p:grpSpPr>
          <p:sp>
            <p:nvSpPr>
              <p:cNvPr id="3292" name="Google Shape;3292;p8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6" name="Google Shape;3296;p8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5" name="Google Shape;3325;p87"/>
            <p:cNvGrpSpPr/>
            <p:nvPr/>
          </p:nvGrpSpPr>
          <p:grpSpPr>
            <a:xfrm>
              <a:off x="3697513" y="2707266"/>
              <a:ext cx="59549" cy="79733"/>
              <a:chOff x="3586375" y="2281300"/>
              <a:chExt cx="125025" cy="175275"/>
            </a:xfrm>
          </p:grpSpPr>
          <p:sp>
            <p:nvSpPr>
              <p:cNvPr id="3326" name="Google Shape;3326;p8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8" name="Google Shape;3328;p8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9" name="Google Shape;3329;p87"/>
            <p:cNvGrpSpPr/>
            <p:nvPr/>
          </p:nvGrpSpPr>
          <p:grpSpPr>
            <a:xfrm>
              <a:off x="4513224" y="3221724"/>
              <a:ext cx="274563" cy="280321"/>
              <a:chOff x="5298975" y="3412225"/>
              <a:chExt cx="576450" cy="616225"/>
            </a:xfrm>
          </p:grpSpPr>
          <p:sp>
            <p:nvSpPr>
              <p:cNvPr id="3330" name="Google Shape;3330;p8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31" name="Google Shape;3331;p8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2" name="Google Shape;3332;p87"/>
            <p:cNvGrpSpPr/>
            <p:nvPr/>
          </p:nvGrpSpPr>
          <p:grpSpPr>
            <a:xfrm>
              <a:off x="4824403" y="3421846"/>
              <a:ext cx="110132" cy="130647"/>
              <a:chOff x="5952300" y="3852150"/>
              <a:chExt cx="231225" cy="287200"/>
            </a:xfrm>
          </p:grpSpPr>
          <p:sp>
            <p:nvSpPr>
              <p:cNvPr id="3333" name="Google Shape;3333;p8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5" name="Google Shape;3335;p8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3" name="Google Shape;3343;p87"/>
            <p:cNvGrpSpPr/>
            <p:nvPr/>
          </p:nvGrpSpPr>
          <p:grpSpPr>
            <a:xfrm>
              <a:off x="4295710" y="3079670"/>
              <a:ext cx="14968" cy="27135"/>
              <a:chOff x="4842300" y="3099950"/>
              <a:chExt cx="31425" cy="59650"/>
            </a:xfrm>
          </p:grpSpPr>
          <p:sp>
            <p:nvSpPr>
              <p:cNvPr id="3344" name="Google Shape;3344;p8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8" name="Google Shape;3348;p8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6" name="Google Shape;3356;p87"/>
            <p:cNvGrpSpPr/>
            <p:nvPr/>
          </p:nvGrpSpPr>
          <p:grpSpPr>
            <a:xfrm>
              <a:off x="3831056" y="2816010"/>
              <a:ext cx="37378" cy="27612"/>
              <a:chOff x="3866750" y="2520350"/>
              <a:chExt cx="78475" cy="60700"/>
            </a:xfrm>
          </p:grpSpPr>
          <p:sp>
            <p:nvSpPr>
              <p:cNvPr id="3357" name="Google Shape;3357;p8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1" name="Google Shape;3361;p8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78" name="Google Shape;3378;p8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90" name="Google Shape;3390;p8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87"/>
            <p:cNvGrpSpPr/>
            <p:nvPr/>
          </p:nvGrpSpPr>
          <p:grpSpPr>
            <a:xfrm>
              <a:off x="3632736" y="3051591"/>
              <a:ext cx="63288" cy="45217"/>
              <a:chOff x="3450375" y="3038225"/>
              <a:chExt cx="132875" cy="99400"/>
            </a:xfrm>
          </p:grpSpPr>
          <p:sp>
            <p:nvSpPr>
              <p:cNvPr id="3404" name="Google Shape;3404;p8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6" name="Google Shape;3406;p8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15" name="Google Shape;3415;p8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25" name="Google Shape;3425;p8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431" name="Google Shape;3431;p8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87"/>
          <p:cNvGrpSpPr/>
          <p:nvPr/>
        </p:nvGrpSpPr>
        <p:grpSpPr>
          <a:xfrm>
            <a:off x="3554131" y="1233340"/>
            <a:ext cx="2078182" cy="1366558"/>
            <a:chOff x="235800" y="830650"/>
            <a:chExt cx="6978450" cy="4588844"/>
          </a:xfrm>
        </p:grpSpPr>
        <p:sp>
          <p:nvSpPr>
            <p:cNvPr id="3442" name="Google Shape;3442;p8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87"/>
          <p:cNvGrpSpPr/>
          <p:nvPr/>
        </p:nvGrpSpPr>
        <p:grpSpPr>
          <a:xfrm>
            <a:off x="742628" y="3064442"/>
            <a:ext cx="2622876" cy="1333540"/>
            <a:chOff x="238125" y="1038125"/>
            <a:chExt cx="7146800" cy="3633625"/>
          </a:xfrm>
        </p:grpSpPr>
        <p:sp>
          <p:nvSpPr>
            <p:cNvPr id="3449" name="Google Shape;3449;p8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87"/>
          <p:cNvGrpSpPr/>
          <p:nvPr/>
        </p:nvGrpSpPr>
        <p:grpSpPr>
          <a:xfrm>
            <a:off x="5857556" y="1206552"/>
            <a:ext cx="2590840" cy="1380235"/>
            <a:chOff x="233350" y="949250"/>
            <a:chExt cx="7137300" cy="3802300"/>
          </a:xfrm>
        </p:grpSpPr>
        <p:sp>
          <p:nvSpPr>
            <p:cNvPr id="5022" name="Google Shape;5022;p8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87"/>
          <p:cNvGrpSpPr/>
          <p:nvPr/>
        </p:nvGrpSpPr>
        <p:grpSpPr>
          <a:xfrm>
            <a:off x="7671985" y="3251325"/>
            <a:ext cx="104231" cy="320340"/>
            <a:chOff x="7564426" y="3224343"/>
            <a:chExt cx="119985" cy="368801"/>
          </a:xfrm>
        </p:grpSpPr>
        <p:sp>
          <p:nvSpPr>
            <p:cNvPr id="5074" name="Google Shape;5074;p8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87"/>
          <p:cNvGrpSpPr/>
          <p:nvPr/>
        </p:nvGrpSpPr>
        <p:grpSpPr>
          <a:xfrm>
            <a:off x="7371473" y="3245427"/>
            <a:ext cx="189489" cy="332132"/>
            <a:chOff x="8370831" y="3202002"/>
            <a:chExt cx="218129" cy="382376"/>
          </a:xfrm>
        </p:grpSpPr>
        <p:sp>
          <p:nvSpPr>
            <p:cNvPr id="5077" name="Google Shape;5077;p8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9" name="Google Shape;5079;p87"/>
          <p:cNvGrpSpPr/>
          <p:nvPr/>
        </p:nvGrpSpPr>
        <p:grpSpPr>
          <a:xfrm>
            <a:off x="8094863" y="3656559"/>
            <a:ext cx="309429" cy="267000"/>
            <a:chOff x="6742064" y="3750480"/>
            <a:chExt cx="399315" cy="344560"/>
          </a:xfrm>
        </p:grpSpPr>
        <p:sp>
          <p:nvSpPr>
            <p:cNvPr id="5080" name="Google Shape;5080;p8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87"/>
          <p:cNvGrpSpPr/>
          <p:nvPr/>
        </p:nvGrpSpPr>
        <p:grpSpPr>
          <a:xfrm>
            <a:off x="7633882" y="4007606"/>
            <a:ext cx="180437" cy="281608"/>
            <a:chOff x="7248525" y="3739696"/>
            <a:chExt cx="230531" cy="359790"/>
          </a:xfrm>
        </p:grpSpPr>
        <p:sp>
          <p:nvSpPr>
            <p:cNvPr id="5083" name="Google Shape;5083;p8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87"/>
          <p:cNvGrpSpPr/>
          <p:nvPr/>
        </p:nvGrpSpPr>
        <p:grpSpPr>
          <a:xfrm>
            <a:off x="7879801" y="3650830"/>
            <a:ext cx="162896" cy="278710"/>
            <a:chOff x="7601242" y="3729267"/>
            <a:chExt cx="222566" cy="380803"/>
          </a:xfrm>
        </p:grpSpPr>
        <p:sp>
          <p:nvSpPr>
            <p:cNvPr id="5086" name="Google Shape;5086;p8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8" name="Google Shape;5088;p8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9" name="Google Shape;5089;p87"/>
          <p:cNvGrpSpPr/>
          <p:nvPr/>
        </p:nvGrpSpPr>
        <p:grpSpPr>
          <a:xfrm>
            <a:off x="7369446" y="3651971"/>
            <a:ext cx="193543" cy="275990"/>
            <a:chOff x="8304647" y="3738687"/>
            <a:chExt cx="225076" cy="320956"/>
          </a:xfrm>
        </p:grpSpPr>
        <p:sp>
          <p:nvSpPr>
            <p:cNvPr id="5090" name="Google Shape;5090;p8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87"/>
          <p:cNvGrpSpPr/>
          <p:nvPr/>
        </p:nvGrpSpPr>
        <p:grpSpPr>
          <a:xfrm>
            <a:off x="7641939" y="3651971"/>
            <a:ext cx="178492" cy="275990"/>
            <a:chOff x="8615101" y="3738687"/>
            <a:chExt cx="207573" cy="320956"/>
          </a:xfrm>
        </p:grpSpPr>
        <p:sp>
          <p:nvSpPr>
            <p:cNvPr id="5094" name="Google Shape;5094;p8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7" name="Google Shape;5097;p8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8" name="Google Shape;5098;p87"/>
          <p:cNvGrpSpPr/>
          <p:nvPr/>
        </p:nvGrpSpPr>
        <p:grpSpPr>
          <a:xfrm>
            <a:off x="6036644" y="3773459"/>
            <a:ext cx="557670" cy="511283"/>
            <a:chOff x="6015419" y="3716859"/>
            <a:chExt cx="557671" cy="511283"/>
          </a:xfrm>
        </p:grpSpPr>
        <p:sp>
          <p:nvSpPr>
            <p:cNvPr id="5099" name="Google Shape;5099;p8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0" name="Google Shape;5100;p87"/>
            <p:cNvGrpSpPr/>
            <p:nvPr/>
          </p:nvGrpSpPr>
          <p:grpSpPr>
            <a:xfrm>
              <a:off x="6036094" y="3716980"/>
              <a:ext cx="529860" cy="510468"/>
              <a:chOff x="6036094" y="3716980"/>
              <a:chExt cx="529860" cy="510468"/>
            </a:xfrm>
          </p:grpSpPr>
          <p:sp>
            <p:nvSpPr>
              <p:cNvPr id="5101" name="Google Shape;5101;p8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1" name="Google Shape;5111;p87"/>
          <p:cNvGrpSpPr/>
          <p:nvPr/>
        </p:nvGrpSpPr>
        <p:grpSpPr>
          <a:xfrm>
            <a:off x="6665529" y="3130228"/>
            <a:ext cx="576302" cy="511871"/>
            <a:chOff x="6644304" y="3073628"/>
            <a:chExt cx="576302" cy="511871"/>
          </a:xfrm>
        </p:grpSpPr>
        <p:sp>
          <p:nvSpPr>
            <p:cNvPr id="5112" name="Google Shape;5112;p8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3" name="Google Shape;5113;p87"/>
            <p:cNvGrpSpPr/>
            <p:nvPr/>
          </p:nvGrpSpPr>
          <p:grpSpPr>
            <a:xfrm>
              <a:off x="6712169" y="3085440"/>
              <a:ext cx="481622" cy="494913"/>
              <a:chOff x="6712169" y="3085440"/>
              <a:chExt cx="481622" cy="494913"/>
            </a:xfrm>
          </p:grpSpPr>
          <p:sp>
            <p:nvSpPr>
              <p:cNvPr id="5114" name="Google Shape;5114;p8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9" name="Google Shape;5119;p8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2" name="Google Shape;5122;p8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3" name="Google Shape;5123;p87"/>
          <p:cNvGrpSpPr/>
          <p:nvPr/>
        </p:nvGrpSpPr>
        <p:grpSpPr>
          <a:xfrm>
            <a:off x="6673379" y="3773223"/>
            <a:ext cx="560631" cy="511352"/>
            <a:chOff x="6652154" y="3716623"/>
            <a:chExt cx="560631" cy="511352"/>
          </a:xfrm>
        </p:grpSpPr>
        <p:sp>
          <p:nvSpPr>
            <p:cNvPr id="5124" name="Google Shape;5124;p8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5" name="Google Shape;5125;p87"/>
            <p:cNvGrpSpPr/>
            <p:nvPr/>
          </p:nvGrpSpPr>
          <p:grpSpPr>
            <a:xfrm>
              <a:off x="6669657" y="3716715"/>
              <a:ext cx="466779" cy="464290"/>
              <a:chOff x="6669657" y="3716715"/>
              <a:chExt cx="466779" cy="464290"/>
            </a:xfrm>
          </p:grpSpPr>
          <p:sp>
            <p:nvSpPr>
              <p:cNvPr id="5126" name="Google Shape;5126;p8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9" name="Google Shape;5139;p87"/>
          <p:cNvGrpSpPr/>
          <p:nvPr/>
        </p:nvGrpSpPr>
        <p:grpSpPr>
          <a:xfrm>
            <a:off x="7867470" y="4054631"/>
            <a:ext cx="187557" cy="187557"/>
            <a:chOff x="8565775" y="671075"/>
            <a:chExt cx="441000" cy="441000"/>
          </a:xfrm>
        </p:grpSpPr>
        <p:sp>
          <p:nvSpPr>
            <p:cNvPr id="5140" name="Google Shape;5140;p8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42" name="Google Shape;5142;p8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4" name="Google Shape;5144;p87"/>
          <p:cNvGrpSpPr/>
          <p:nvPr/>
        </p:nvGrpSpPr>
        <p:grpSpPr>
          <a:xfrm>
            <a:off x="6021325" y="3132850"/>
            <a:ext cx="587871" cy="512373"/>
            <a:chOff x="6000100" y="3076250"/>
            <a:chExt cx="587871" cy="512373"/>
          </a:xfrm>
        </p:grpSpPr>
        <p:sp>
          <p:nvSpPr>
            <p:cNvPr id="5145" name="Google Shape;5145;p8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6" name="Google Shape;5146;p87"/>
            <p:cNvGrpSpPr/>
            <p:nvPr/>
          </p:nvGrpSpPr>
          <p:grpSpPr>
            <a:xfrm>
              <a:off x="6031360" y="3076713"/>
              <a:ext cx="539107" cy="480965"/>
              <a:chOff x="6031360" y="3076713"/>
              <a:chExt cx="539107" cy="480965"/>
            </a:xfrm>
          </p:grpSpPr>
          <p:sp>
            <p:nvSpPr>
              <p:cNvPr id="5147" name="Google Shape;5147;p8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4" name="Google Shape;5154;p87"/>
          <p:cNvGrpSpPr/>
          <p:nvPr/>
        </p:nvGrpSpPr>
        <p:grpSpPr>
          <a:xfrm>
            <a:off x="3597785" y="3065882"/>
            <a:ext cx="2241344" cy="1330656"/>
            <a:chOff x="3597785" y="3065882"/>
            <a:chExt cx="2241344" cy="1330656"/>
          </a:xfrm>
        </p:grpSpPr>
        <p:grpSp>
          <p:nvGrpSpPr>
            <p:cNvPr id="5155" name="Google Shape;5155;p87"/>
            <p:cNvGrpSpPr/>
            <p:nvPr/>
          </p:nvGrpSpPr>
          <p:grpSpPr>
            <a:xfrm>
              <a:off x="5296908" y="3937355"/>
              <a:ext cx="143198" cy="32380"/>
              <a:chOff x="5296908" y="3937355"/>
              <a:chExt cx="143198" cy="32380"/>
            </a:xfrm>
          </p:grpSpPr>
          <p:sp>
            <p:nvSpPr>
              <p:cNvPr id="5156" name="Google Shape;5156;p8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7" name="Google Shape;5157;p87"/>
              <p:cNvGrpSpPr/>
              <p:nvPr/>
            </p:nvGrpSpPr>
            <p:grpSpPr>
              <a:xfrm>
                <a:off x="5402331" y="3937355"/>
                <a:ext cx="37776" cy="32380"/>
                <a:chOff x="5402331" y="3937355"/>
                <a:chExt cx="37776" cy="32380"/>
              </a:xfrm>
            </p:grpSpPr>
            <p:sp>
              <p:nvSpPr>
                <p:cNvPr id="5158" name="Google Shape;5158;p8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87"/>
              <p:cNvGrpSpPr/>
              <p:nvPr/>
            </p:nvGrpSpPr>
            <p:grpSpPr>
              <a:xfrm>
                <a:off x="5296908" y="3937355"/>
                <a:ext cx="37783" cy="32380"/>
                <a:chOff x="5296908" y="3937355"/>
                <a:chExt cx="37783" cy="32380"/>
              </a:xfrm>
            </p:grpSpPr>
            <p:sp>
              <p:nvSpPr>
                <p:cNvPr id="5161" name="Google Shape;5161;p8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3" name="Google Shape;5163;p87"/>
            <p:cNvGrpSpPr/>
            <p:nvPr/>
          </p:nvGrpSpPr>
          <p:grpSpPr>
            <a:xfrm>
              <a:off x="4724163" y="3119631"/>
              <a:ext cx="120838" cy="84218"/>
              <a:chOff x="4724163" y="3119631"/>
              <a:chExt cx="120838" cy="84218"/>
            </a:xfrm>
          </p:grpSpPr>
          <p:grpSp>
            <p:nvGrpSpPr>
              <p:cNvPr id="5164" name="Google Shape;5164;p87"/>
              <p:cNvGrpSpPr/>
              <p:nvPr/>
            </p:nvGrpSpPr>
            <p:grpSpPr>
              <a:xfrm>
                <a:off x="4746712" y="3132773"/>
                <a:ext cx="86869" cy="56424"/>
                <a:chOff x="4746712" y="3132773"/>
                <a:chExt cx="86869" cy="56424"/>
              </a:xfrm>
            </p:grpSpPr>
            <p:sp>
              <p:nvSpPr>
                <p:cNvPr id="5165" name="Google Shape;5165;p8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87"/>
              <p:cNvGrpSpPr/>
              <p:nvPr/>
            </p:nvGrpSpPr>
            <p:grpSpPr>
              <a:xfrm>
                <a:off x="4773634" y="3143336"/>
                <a:ext cx="37776" cy="32451"/>
                <a:chOff x="4773634" y="3143336"/>
                <a:chExt cx="37776" cy="32451"/>
              </a:xfrm>
            </p:grpSpPr>
            <p:sp>
              <p:nvSpPr>
                <p:cNvPr id="5168" name="Google Shape;5168;p8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87"/>
              <p:cNvGrpSpPr/>
              <p:nvPr/>
            </p:nvGrpSpPr>
            <p:grpSpPr>
              <a:xfrm>
                <a:off x="4724163" y="3131248"/>
                <a:ext cx="37776" cy="32459"/>
                <a:chOff x="4724163" y="3131248"/>
                <a:chExt cx="37776" cy="32459"/>
              </a:xfrm>
            </p:grpSpPr>
            <p:sp>
              <p:nvSpPr>
                <p:cNvPr id="5171" name="Google Shape;5171;p8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87"/>
              <p:cNvGrpSpPr/>
              <p:nvPr/>
            </p:nvGrpSpPr>
            <p:grpSpPr>
              <a:xfrm>
                <a:off x="4755081" y="3176054"/>
                <a:ext cx="32357" cy="27795"/>
                <a:chOff x="4755081" y="3176054"/>
                <a:chExt cx="32357" cy="27795"/>
              </a:xfrm>
            </p:grpSpPr>
            <p:sp>
              <p:nvSpPr>
                <p:cNvPr id="5174" name="Google Shape;5174;p8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87"/>
              <p:cNvGrpSpPr/>
              <p:nvPr/>
            </p:nvGrpSpPr>
            <p:grpSpPr>
              <a:xfrm>
                <a:off x="4812550" y="3119631"/>
                <a:ext cx="32451" cy="27803"/>
                <a:chOff x="4812550" y="3119631"/>
                <a:chExt cx="32451" cy="27803"/>
              </a:xfrm>
            </p:grpSpPr>
            <p:sp>
              <p:nvSpPr>
                <p:cNvPr id="5177" name="Google Shape;5177;p8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9" name="Google Shape;5179;p87"/>
            <p:cNvGrpSpPr/>
            <p:nvPr/>
          </p:nvGrpSpPr>
          <p:grpSpPr>
            <a:xfrm>
              <a:off x="5382826" y="4027197"/>
              <a:ext cx="268967" cy="250422"/>
              <a:chOff x="5382826" y="4027197"/>
              <a:chExt cx="268967" cy="250422"/>
            </a:xfrm>
          </p:grpSpPr>
          <p:grpSp>
            <p:nvGrpSpPr>
              <p:cNvPr id="5180" name="Google Shape;5180;p87"/>
              <p:cNvGrpSpPr/>
              <p:nvPr/>
            </p:nvGrpSpPr>
            <p:grpSpPr>
              <a:xfrm>
                <a:off x="5405280" y="4042510"/>
                <a:ext cx="237570" cy="218647"/>
                <a:chOff x="5405280" y="4042510"/>
                <a:chExt cx="237570" cy="218647"/>
              </a:xfrm>
            </p:grpSpPr>
            <p:sp>
              <p:nvSpPr>
                <p:cNvPr id="5181" name="Google Shape;5181;p8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87"/>
              <p:cNvGrpSpPr/>
              <p:nvPr/>
            </p:nvGrpSpPr>
            <p:grpSpPr>
              <a:xfrm>
                <a:off x="5382826" y="4125549"/>
                <a:ext cx="37776" cy="32380"/>
                <a:chOff x="5382826" y="4125549"/>
                <a:chExt cx="37776" cy="32380"/>
              </a:xfrm>
            </p:grpSpPr>
            <p:sp>
              <p:nvSpPr>
                <p:cNvPr id="5188" name="Google Shape;5188;p8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87"/>
              <p:cNvGrpSpPr/>
              <p:nvPr/>
            </p:nvGrpSpPr>
            <p:grpSpPr>
              <a:xfrm>
                <a:off x="5475680" y="4195587"/>
                <a:ext cx="37783" cy="32364"/>
                <a:chOff x="5475680" y="4195587"/>
                <a:chExt cx="37783" cy="32364"/>
              </a:xfrm>
            </p:grpSpPr>
            <p:sp>
              <p:nvSpPr>
                <p:cNvPr id="5191" name="Google Shape;5191;p8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87"/>
              <p:cNvGrpSpPr/>
              <p:nvPr/>
            </p:nvGrpSpPr>
            <p:grpSpPr>
              <a:xfrm>
                <a:off x="5532575" y="4027197"/>
                <a:ext cx="33308" cy="32262"/>
                <a:chOff x="5532575" y="4027197"/>
                <a:chExt cx="33308" cy="32262"/>
              </a:xfrm>
            </p:grpSpPr>
            <p:sp>
              <p:nvSpPr>
                <p:cNvPr id="5194" name="Google Shape;5194;p8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87"/>
              <p:cNvGrpSpPr/>
              <p:nvPr/>
            </p:nvGrpSpPr>
            <p:grpSpPr>
              <a:xfrm>
                <a:off x="5590706" y="4245348"/>
                <a:ext cx="33497" cy="32270"/>
                <a:chOff x="5590706" y="4245348"/>
                <a:chExt cx="33497" cy="32270"/>
              </a:xfrm>
            </p:grpSpPr>
            <p:sp>
              <p:nvSpPr>
                <p:cNvPr id="5197" name="Google Shape;5197;p8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87"/>
              <p:cNvGrpSpPr/>
              <p:nvPr/>
            </p:nvGrpSpPr>
            <p:grpSpPr>
              <a:xfrm>
                <a:off x="5618681" y="4109677"/>
                <a:ext cx="33112" cy="32357"/>
                <a:chOff x="5618681" y="4109677"/>
                <a:chExt cx="33112" cy="32357"/>
              </a:xfrm>
            </p:grpSpPr>
            <p:sp>
              <p:nvSpPr>
                <p:cNvPr id="5200" name="Google Shape;5200;p8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87"/>
              <p:cNvGrpSpPr/>
              <p:nvPr/>
            </p:nvGrpSpPr>
            <p:grpSpPr>
              <a:xfrm>
                <a:off x="5479298" y="4128262"/>
                <a:ext cx="31405" cy="26906"/>
                <a:chOff x="5479298" y="4128262"/>
                <a:chExt cx="31405" cy="26906"/>
              </a:xfrm>
            </p:grpSpPr>
            <p:sp>
              <p:nvSpPr>
                <p:cNvPr id="5203" name="Google Shape;5203;p8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87"/>
              <p:cNvGrpSpPr/>
              <p:nvPr/>
            </p:nvGrpSpPr>
            <p:grpSpPr>
              <a:xfrm>
                <a:off x="5582903" y="4180116"/>
                <a:ext cx="31499" cy="26898"/>
                <a:chOff x="5582903" y="4180116"/>
                <a:chExt cx="31499" cy="26898"/>
              </a:xfrm>
            </p:grpSpPr>
            <p:sp>
              <p:nvSpPr>
                <p:cNvPr id="5206" name="Google Shape;5206;p8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8" name="Google Shape;5208;p87"/>
            <p:cNvGrpSpPr/>
            <p:nvPr/>
          </p:nvGrpSpPr>
          <p:grpSpPr>
            <a:xfrm>
              <a:off x="3977681" y="3230323"/>
              <a:ext cx="94584" cy="84085"/>
              <a:chOff x="3977681" y="3230323"/>
              <a:chExt cx="94584" cy="84085"/>
            </a:xfrm>
          </p:grpSpPr>
          <p:grpSp>
            <p:nvGrpSpPr>
              <p:cNvPr id="5209" name="Google Shape;5209;p87"/>
              <p:cNvGrpSpPr/>
              <p:nvPr/>
            </p:nvGrpSpPr>
            <p:grpSpPr>
              <a:xfrm>
                <a:off x="4000135" y="3243041"/>
                <a:ext cx="59570" cy="57186"/>
                <a:chOff x="4000135" y="3243041"/>
                <a:chExt cx="59570" cy="57186"/>
              </a:xfrm>
            </p:grpSpPr>
            <p:sp>
              <p:nvSpPr>
                <p:cNvPr id="5210" name="Google Shape;5210;p8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87"/>
              <p:cNvGrpSpPr/>
              <p:nvPr/>
            </p:nvGrpSpPr>
            <p:grpSpPr>
              <a:xfrm>
                <a:off x="3977681" y="3245872"/>
                <a:ext cx="37783" cy="32380"/>
                <a:chOff x="3977681" y="3245872"/>
                <a:chExt cx="37783" cy="32380"/>
              </a:xfrm>
            </p:grpSpPr>
            <p:sp>
              <p:nvSpPr>
                <p:cNvPr id="5214" name="Google Shape;5214;p8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87"/>
              <p:cNvGrpSpPr/>
              <p:nvPr/>
            </p:nvGrpSpPr>
            <p:grpSpPr>
              <a:xfrm>
                <a:off x="4040860" y="3262672"/>
                <a:ext cx="31405" cy="27001"/>
                <a:chOff x="4040860" y="3262672"/>
                <a:chExt cx="31405" cy="27001"/>
              </a:xfrm>
            </p:grpSpPr>
            <p:sp>
              <p:nvSpPr>
                <p:cNvPr id="5217" name="Google Shape;5217;p8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87"/>
              <p:cNvGrpSpPr/>
              <p:nvPr/>
            </p:nvGrpSpPr>
            <p:grpSpPr>
              <a:xfrm>
                <a:off x="4021072" y="3230323"/>
                <a:ext cx="31397" cy="26906"/>
                <a:chOff x="4021072" y="3230323"/>
                <a:chExt cx="31397" cy="26906"/>
              </a:xfrm>
            </p:grpSpPr>
            <p:sp>
              <p:nvSpPr>
                <p:cNvPr id="5220" name="Google Shape;5220;p8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87"/>
              <p:cNvGrpSpPr/>
              <p:nvPr/>
            </p:nvGrpSpPr>
            <p:grpSpPr>
              <a:xfrm>
                <a:off x="4001472" y="3287462"/>
                <a:ext cx="31499" cy="26945"/>
                <a:chOff x="4001472" y="3287462"/>
                <a:chExt cx="31499" cy="26945"/>
              </a:xfrm>
            </p:grpSpPr>
            <p:sp>
              <p:nvSpPr>
                <p:cNvPr id="5223" name="Google Shape;5223;p8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5" name="Google Shape;5225;p87"/>
            <p:cNvGrpSpPr/>
            <p:nvPr/>
          </p:nvGrpSpPr>
          <p:grpSpPr>
            <a:xfrm>
              <a:off x="4084715" y="3258865"/>
              <a:ext cx="184961" cy="137268"/>
              <a:chOff x="4084715" y="3258865"/>
              <a:chExt cx="184961" cy="137268"/>
            </a:xfrm>
          </p:grpSpPr>
          <p:grpSp>
            <p:nvGrpSpPr>
              <p:cNvPr id="5226" name="Google Shape;5226;p87"/>
              <p:cNvGrpSpPr/>
              <p:nvPr/>
            </p:nvGrpSpPr>
            <p:grpSpPr>
              <a:xfrm>
                <a:off x="4107453" y="3271583"/>
                <a:ext cx="153470" cy="110275"/>
                <a:chOff x="4107453" y="3271583"/>
                <a:chExt cx="153470" cy="110275"/>
              </a:xfrm>
            </p:grpSpPr>
            <p:sp>
              <p:nvSpPr>
                <p:cNvPr id="5227" name="Google Shape;5227;p8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87"/>
              <p:cNvGrpSpPr/>
              <p:nvPr/>
            </p:nvGrpSpPr>
            <p:grpSpPr>
              <a:xfrm>
                <a:off x="4136947" y="3258865"/>
                <a:ext cx="31499" cy="27001"/>
                <a:chOff x="4136947" y="3258865"/>
                <a:chExt cx="31499" cy="27001"/>
              </a:xfrm>
            </p:grpSpPr>
            <p:sp>
              <p:nvSpPr>
                <p:cNvPr id="5232" name="Google Shape;5232;p8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87"/>
              <p:cNvGrpSpPr/>
              <p:nvPr/>
            </p:nvGrpSpPr>
            <p:grpSpPr>
              <a:xfrm>
                <a:off x="4084715" y="3266478"/>
                <a:ext cx="31468" cy="26898"/>
                <a:chOff x="4084715" y="3266478"/>
                <a:chExt cx="31468" cy="26898"/>
              </a:xfrm>
            </p:grpSpPr>
            <p:sp>
              <p:nvSpPr>
                <p:cNvPr id="5235" name="Google Shape;5235;p8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87"/>
              <p:cNvGrpSpPr/>
              <p:nvPr/>
            </p:nvGrpSpPr>
            <p:grpSpPr>
              <a:xfrm>
                <a:off x="4159213" y="3279849"/>
                <a:ext cx="31405" cy="26945"/>
                <a:chOff x="4159213" y="3279849"/>
                <a:chExt cx="31405" cy="26945"/>
              </a:xfrm>
            </p:grpSpPr>
            <p:sp>
              <p:nvSpPr>
                <p:cNvPr id="5238" name="Google Shape;5238;p8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87"/>
              <p:cNvGrpSpPr/>
              <p:nvPr/>
            </p:nvGrpSpPr>
            <p:grpSpPr>
              <a:xfrm>
                <a:off x="4201550" y="3266502"/>
                <a:ext cx="31405" cy="26883"/>
                <a:chOff x="4201550" y="3266502"/>
                <a:chExt cx="31405" cy="26883"/>
              </a:xfrm>
            </p:grpSpPr>
            <p:sp>
              <p:nvSpPr>
                <p:cNvPr id="5241" name="Google Shape;5241;p8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87"/>
              <p:cNvGrpSpPr/>
              <p:nvPr/>
            </p:nvGrpSpPr>
            <p:grpSpPr>
              <a:xfrm>
                <a:off x="4201550" y="3338278"/>
                <a:ext cx="31405" cy="26930"/>
                <a:chOff x="4201550" y="3338278"/>
                <a:chExt cx="31405" cy="26930"/>
              </a:xfrm>
            </p:grpSpPr>
            <p:sp>
              <p:nvSpPr>
                <p:cNvPr id="5244" name="Google Shape;5244;p8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87"/>
              <p:cNvGrpSpPr/>
              <p:nvPr/>
            </p:nvGrpSpPr>
            <p:grpSpPr>
              <a:xfrm>
                <a:off x="4238272" y="3369132"/>
                <a:ext cx="31405" cy="27001"/>
                <a:chOff x="4238272" y="3369132"/>
                <a:chExt cx="31405" cy="27001"/>
              </a:xfrm>
            </p:grpSpPr>
            <p:sp>
              <p:nvSpPr>
                <p:cNvPr id="5247" name="Google Shape;5247;p8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9" name="Google Shape;5249;p87"/>
            <p:cNvGrpSpPr/>
            <p:nvPr/>
          </p:nvGrpSpPr>
          <p:grpSpPr>
            <a:xfrm>
              <a:off x="4068639" y="3200169"/>
              <a:ext cx="77643" cy="37272"/>
              <a:chOff x="4068639" y="3200169"/>
              <a:chExt cx="77643" cy="37272"/>
            </a:xfrm>
          </p:grpSpPr>
          <p:sp>
            <p:nvSpPr>
              <p:cNvPr id="5250" name="Google Shape;5250;p8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1" name="Google Shape;5251;p87"/>
              <p:cNvGrpSpPr/>
              <p:nvPr/>
            </p:nvGrpSpPr>
            <p:grpSpPr>
              <a:xfrm>
                <a:off x="4114878" y="3200169"/>
                <a:ext cx="31405" cy="26993"/>
                <a:chOff x="4114878" y="3200169"/>
                <a:chExt cx="31405" cy="26993"/>
              </a:xfrm>
            </p:grpSpPr>
            <p:sp>
              <p:nvSpPr>
                <p:cNvPr id="5252" name="Google Shape;5252;p8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87"/>
              <p:cNvGrpSpPr/>
              <p:nvPr/>
            </p:nvGrpSpPr>
            <p:grpSpPr>
              <a:xfrm>
                <a:off x="4068639" y="3210535"/>
                <a:ext cx="31499" cy="26906"/>
                <a:chOff x="4068639" y="3210535"/>
                <a:chExt cx="31499" cy="26906"/>
              </a:xfrm>
            </p:grpSpPr>
            <p:sp>
              <p:nvSpPr>
                <p:cNvPr id="5255" name="Google Shape;5255;p8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7" name="Google Shape;5257;p87"/>
            <p:cNvGrpSpPr/>
            <p:nvPr/>
          </p:nvGrpSpPr>
          <p:grpSpPr>
            <a:xfrm>
              <a:off x="3869702" y="3066935"/>
              <a:ext cx="382664" cy="190294"/>
              <a:chOff x="3869702" y="3066935"/>
              <a:chExt cx="382664" cy="190294"/>
            </a:xfrm>
          </p:grpSpPr>
          <p:grpSp>
            <p:nvGrpSpPr>
              <p:cNvPr id="5258" name="Google Shape;5258;p87"/>
              <p:cNvGrpSpPr/>
              <p:nvPr/>
            </p:nvGrpSpPr>
            <p:grpSpPr>
              <a:xfrm>
                <a:off x="3888633" y="3082351"/>
                <a:ext cx="351172" cy="160698"/>
                <a:chOff x="3888633" y="3082351"/>
                <a:chExt cx="351172" cy="160698"/>
              </a:xfrm>
            </p:grpSpPr>
            <p:sp>
              <p:nvSpPr>
                <p:cNvPr id="5259" name="Google Shape;5259;p8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87"/>
              <p:cNvGrpSpPr/>
              <p:nvPr/>
            </p:nvGrpSpPr>
            <p:grpSpPr>
              <a:xfrm>
                <a:off x="4143703" y="3066935"/>
                <a:ext cx="37783" cy="32357"/>
                <a:chOff x="4143703" y="3066935"/>
                <a:chExt cx="37783" cy="32357"/>
              </a:xfrm>
            </p:grpSpPr>
            <p:sp>
              <p:nvSpPr>
                <p:cNvPr id="5266" name="Google Shape;5266;p8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87"/>
              <p:cNvGrpSpPr/>
              <p:nvPr/>
            </p:nvGrpSpPr>
            <p:grpSpPr>
              <a:xfrm>
                <a:off x="4044565" y="3103563"/>
                <a:ext cx="37783" cy="32451"/>
                <a:chOff x="4044565" y="3103563"/>
                <a:chExt cx="37783" cy="32451"/>
              </a:xfrm>
            </p:grpSpPr>
            <p:sp>
              <p:nvSpPr>
                <p:cNvPr id="5269" name="Google Shape;5269;p8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87"/>
              <p:cNvGrpSpPr/>
              <p:nvPr/>
            </p:nvGrpSpPr>
            <p:grpSpPr>
              <a:xfrm>
                <a:off x="4017454" y="3188237"/>
                <a:ext cx="37776" cy="32357"/>
                <a:chOff x="4017454" y="3188237"/>
                <a:chExt cx="37776" cy="32357"/>
              </a:xfrm>
            </p:grpSpPr>
            <p:sp>
              <p:nvSpPr>
                <p:cNvPr id="5272" name="Google Shape;5272;p8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87"/>
              <p:cNvGrpSpPr/>
              <p:nvPr/>
            </p:nvGrpSpPr>
            <p:grpSpPr>
              <a:xfrm>
                <a:off x="3921548" y="3157509"/>
                <a:ext cx="37783" cy="32357"/>
                <a:chOff x="3921548" y="3157509"/>
                <a:chExt cx="37783" cy="32357"/>
              </a:xfrm>
            </p:grpSpPr>
            <p:sp>
              <p:nvSpPr>
                <p:cNvPr id="5275" name="Google Shape;5275;p8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87"/>
              <p:cNvGrpSpPr/>
              <p:nvPr/>
            </p:nvGrpSpPr>
            <p:grpSpPr>
              <a:xfrm>
                <a:off x="3939056" y="3211620"/>
                <a:ext cx="37783" cy="32380"/>
                <a:chOff x="3939056" y="3211620"/>
                <a:chExt cx="37783" cy="32380"/>
              </a:xfrm>
            </p:grpSpPr>
            <p:sp>
              <p:nvSpPr>
                <p:cNvPr id="5278" name="Google Shape;5278;p8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87"/>
              <p:cNvGrpSpPr/>
              <p:nvPr/>
            </p:nvGrpSpPr>
            <p:grpSpPr>
              <a:xfrm>
                <a:off x="4176240" y="3136965"/>
                <a:ext cx="31405" cy="26930"/>
                <a:chOff x="4176240" y="3136965"/>
                <a:chExt cx="31405" cy="26930"/>
              </a:xfrm>
            </p:grpSpPr>
            <p:sp>
              <p:nvSpPr>
                <p:cNvPr id="5281" name="Google Shape;5281;p8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87"/>
              <p:cNvGrpSpPr/>
              <p:nvPr/>
            </p:nvGrpSpPr>
            <p:grpSpPr>
              <a:xfrm>
                <a:off x="4133148" y="3152593"/>
                <a:ext cx="31499" cy="27001"/>
                <a:chOff x="4133148" y="3152593"/>
                <a:chExt cx="31499" cy="27001"/>
              </a:xfrm>
            </p:grpSpPr>
            <p:sp>
              <p:nvSpPr>
                <p:cNvPr id="5284" name="Google Shape;5284;p8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87"/>
              <p:cNvGrpSpPr/>
              <p:nvPr/>
            </p:nvGrpSpPr>
            <p:grpSpPr>
              <a:xfrm>
                <a:off x="4220866" y="3073534"/>
                <a:ext cx="31499" cy="26898"/>
                <a:chOff x="4220866" y="3073534"/>
                <a:chExt cx="31499" cy="26898"/>
              </a:xfrm>
            </p:grpSpPr>
            <p:sp>
              <p:nvSpPr>
                <p:cNvPr id="5287" name="Google Shape;5287;p8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87"/>
              <p:cNvGrpSpPr/>
              <p:nvPr/>
            </p:nvGrpSpPr>
            <p:grpSpPr>
              <a:xfrm>
                <a:off x="3869702" y="3230323"/>
                <a:ext cx="31499" cy="26906"/>
                <a:chOff x="3869702" y="3230323"/>
                <a:chExt cx="31499" cy="26906"/>
              </a:xfrm>
            </p:grpSpPr>
            <p:sp>
              <p:nvSpPr>
                <p:cNvPr id="5290" name="Google Shape;5290;p8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2" name="Google Shape;5292;p87"/>
            <p:cNvGrpSpPr/>
            <p:nvPr/>
          </p:nvGrpSpPr>
          <p:grpSpPr>
            <a:xfrm>
              <a:off x="4271383" y="3065882"/>
              <a:ext cx="304556" cy="341663"/>
              <a:chOff x="4271383" y="3065882"/>
              <a:chExt cx="304556" cy="341663"/>
            </a:xfrm>
          </p:grpSpPr>
          <p:grpSp>
            <p:nvGrpSpPr>
              <p:cNvPr id="5293" name="Google Shape;5293;p87"/>
              <p:cNvGrpSpPr/>
              <p:nvPr/>
            </p:nvGrpSpPr>
            <p:grpSpPr>
              <a:xfrm>
                <a:off x="4293838" y="3078639"/>
                <a:ext cx="269353" cy="311973"/>
                <a:chOff x="4293838" y="3078639"/>
                <a:chExt cx="269353" cy="311973"/>
              </a:xfrm>
            </p:grpSpPr>
            <p:sp>
              <p:nvSpPr>
                <p:cNvPr id="5294" name="Google Shape;5294;p8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87"/>
              <p:cNvGrpSpPr/>
              <p:nvPr/>
            </p:nvGrpSpPr>
            <p:grpSpPr>
              <a:xfrm>
                <a:off x="4538164" y="3342061"/>
                <a:ext cx="37776" cy="32380"/>
                <a:chOff x="4538164" y="3342061"/>
                <a:chExt cx="37776" cy="32380"/>
              </a:xfrm>
            </p:grpSpPr>
            <p:sp>
              <p:nvSpPr>
                <p:cNvPr id="5312" name="Google Shape;5312;p8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4" name="Google Shape;5314;p87"/>
              <p:cNvGrpSpPr/>
              <p:nvPr/>
            </p:nvGrpSpPr>
            <p:grpSpPr>
              <a:xfrm>
                <a:off x="4271383" y="3194742"/>
                <a:ext cx="37783" cy="32420"/>
                <a:chOff x="4271383" y="3194742"/>
                <a:chExt cx="37783" cy="32420"/>
              </a:xfrm>
            </p:grpSpPr>
            <p:sp>
              <p:nvSpPr>
                <p:cNvPr id="5315" name="Google Shape;5315;p8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87"/>
              <p:cNvGrpSpPr/>
              <p:nvPr/>
            </p:nvGrpSpPr>
            <p:grpSpPr>
              <a:xfrm>
                <a:off x="4284416" y="3084058"/>
                <a:ext cx="37783" cy="32357"/>
                <a:chOff x="4284416" y="3084058"/>
                <a:chExt cx="37783" cy="32357"/>
              </a:xfrm>
            </p:grpSpPr>
            <p:sp>
              <p:nvSpPr>
                <p:cNvPr id="5318" name="Google Shape;5318;p8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87"/>
              <p:cNvGrpSpPr/>
              <p:nvPr/>
            </p:nvGrpSpPr>
            <p:grpSpPr>
              <a:xfrm>
                <a:off x="4478697" y="3297561"/>
                <a:ext cx="37776" cy="32451"/>
                <a:chOff x="4478697" y="3297561"/>
                <a:chExt cx="37776" cy="32451"/>
              </a:xfrm>
            </p:grpSpPr>
            <p:sp>
              <p:nvSpPr>
                <p:cNvPr id="5321" name="Google Shape;5321;p8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87"/>
              <p:cNvGrpSpPr/>
              <p:nvPr/>
            </p:nvGrpSpPr>
            <p:grpSpPr>
              <a:xfrm>
                <a:off x="4411813" y="3331711"/>
                <a:ext cx="37776" cy="32451"/>
                <a:chOff x="4411813" y="3331711"/>
                <a:chExt cx="37776" cy="32451"/>
              </a:xfrm>
            </p:grpSpPr>
            <p:sp>
              <p:nvSpPr>
                <p:cNvPr id="5324" name="Google Shape;5324;p8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87"/>
              <p:cNvGrpSpPr/>
              <p:nvPr/>
            </p:nvGrpSpPr>
            <p:grpSpPr>
              <a:xfrm>
                <a:off x="4337984" y="3375188"/>
                <a:ext cx="37776" cy="32357"/>
                <a:chOff x="4337984" y="3375188"/>
                <a:chExt cx="37776" cy="32357"/>
              </a:xfrm>
            </p:grpSpPr>
            <p:sp>
              <p:nvSpPr>
                <p:cNvPr id="5327" name="Google Shape;5327;p8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9" name="Google Shape;5329;p87"/>
              <p:cNvGrpSpPr/>
              <p:nvPr/>
            </p:nvGrpSpPr>
            <p:grpSpPr>
              <a:xfrm>
                <a:off x="4494867" y="3090530"/>
                <a:ext cx="37878" cy="32451"/>
                <a:chOff x="4494867" y="3090530"/>
                <a:chExt cx="37878" cy="32451"/>
              </a:xfrm>
            </p:grpSpPr>
            <p:sp>
              <p:nvSpPr>
                <p:cNvPr id="5330" name="Google Shape;5330;p8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87"/>
              <p:cNvGrpSpPr/>
              <p:nvPr/>
            </p:nvGrpSpPr>
            <p:grpSpPr>
              <a:xfrm>
                <a:off x="4525124" y="3207774"/>
                <a:ext cx="37783" cy="32420"/>
                <a:chOff x="4525124" y="3207774"/>
                <a:chExt cx="37783" cy="32420"/>
              </a:xfrm>
            </p:grpSpPr>
            <p:sp>
              <p:nvSpPr>
                <p:cNvPr id="5333" name="Google Shape;5333;p8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5" name="Google Shape;5335;p87"/>
              <p:cNvGrpSpPr/>
              <p:nvPr/>
            </p:nvGrpSpPr>
            <p:grpSpPr>
              <a:xfrm>
                <a:off x="4440544" y="3176479"/>
                <a:ext cx="31499" cy="26898"/>
                <a:chOff x="4440544" y="3176479"/>
                <a:chExt cx="31499" cy="26898"/>
              </a:xfrm>
            </p:grpSpPr>
            <p:sp>
              <p:nvSpPr>
                <p:cNvPr id="5336" name="Google Shape;5336;p8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87"/>
              <p:cNvGrpSpPr/>
              <p:nvPr/>
            </p:nvGrpSpPr>
            <p:grpSpPr>
              <a:xfrm>
                <a:off x="4350545" y="3156400"/>
                <a:ext cx="31405" cy="27001"/>
                <a:chOff x="4350545" y="3156400"/>
                <a:chExt cx="31405" cy="27001"/>
              </a:xfrm>
            </p:grpSpPr>
            <p:sp>
              <p:nvSpPr>
                <p:cNvPr id="5339" name="Google Shape;5339;p8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87"/>
              <p:cNvGrpSpPr/>
              <p:nvPr/>
            </p:nvGrpSpPr>
            <p:grpSpPr>
              <a:xfrm>
                <a:off x="4376703" y="3255058"/>
                <a:ext cx="31405" cy="27001"/>
                <a:chOff x="4376703" y="3255058"/>
                <a:chExt cx="31405" cy="27001"/>
              </a:xfrm>
            </p:grpSpPr>
            <p:sp>
              <p:nvSpPr>
                <p:cNvPr id="5342" name="Google Shape;5342;p8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87"/>
              <p:cNvGrpSpPr/>
              <p:nvPr/>
            </p:nvGrpSpPr>
            <p:grpSpPr>
              <a:xfrm>
                <a:off x="4331322" y="3283656"/>
                <a:ext cx="31405" cy="26945"/>
                <a:chOff x="4331322" y="3283656"/>
                <a:chExt cx="31405" cy="26945"/>
              </a:xfrm>
            </p:grpSpPr>
            <p:sp>
              <p:nvSpPr>
                <p:cNvPr id="5345" name="Google Shape;5345;p8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87"/>
              <p:cNvGrpSpPr/>
              <p:nvPr/>
            </p:nvGrpSpPr>
            <p:grpSpPr>
              <a:xfrm>
                <a:off x="4380510" y="3065882"/>
                <a:ext cx="31405" cy="26938"/>
                <a:chOff x="4380510" y="3065882"/>
                <a:chExt cx="31405" cy="26938"/>
              </a:xfrm>
            </p:grpSpPr>
            <p:sp>
              <p:nvSpPr>
                <p:cNvPr id="5348" name="Google Shape;5348;p8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0" name="Google Shape;5350;p87"/>
            <p:cNvGrpSpPr/>
            <p:nvPr/>
          </p:nvGrpSpPr>
          <p:grpSpPr>
            <a:xfrm>
              <a:off x="4558998" y="3188237"/>
              <a:ext cx="1280131" cy="1052746"/>
              <a:chOff x="4558998" y="3188237"/>
              <a:chExt cx="1280131" cy="1052746"/>
            </a:xfrm>
          </p:grpSpPr>
          <p:sp>
            <p:nvSpPr>
              <p:cNvPr id="5351" name="Google Shape;5351;p8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2" name="Google Shape;5352;p87"/>
              <p:cNvGrpSpPr/>
              <p:nvPr/>
            </p:nvGrpSpPr>
            <p:grpSpPr>
              <a:xfrm>
                <a:off x="4579164" y="3203653"/>
                <a:ext cx="1244833" cy="1020397"/>
                <a:chOff x="4579164" y="3203653"/>
                <a:chExt cx="1244833" cy="1020397"/>
              </a:xfrm>
            </p:grpSpPr>
            <p:sp>
              <p:nvSpPr>
                <p:cNvPr id="5353" name="Google Shape;5353;p8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5" name="Google Shape;5355;p87"/>
                <p:cNvGrpSpPr/>
                <p:nvPr/>
              </p:nvGrpSpPr>
              <p:grpSpPr>
                <a:xfrm>
                  <a:off x="4579164" y="3203653"/>
                  <a:ext cx="1244833" cy="1020397"/>
                  <a:chOff x="4579164" y="3203653"/>
                  <a:chExt cx="1244833" cy="1020397"/>
                </a:xfrm>
              </p:grpSpPr>
              <p:sp>
                <p:nvSpPr>
                  <p:cNvPr id="5356" name="Google Shape;5356;p8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8" name="Google Shape;5358;p87"/>
                  <p:cNvGrpSpPr/>
                  <p:nvPr/>
                </p:nvGrpSpPr>
                <p:grpSpPr>
                  <a:xfrm>
                    <a:off x="4579164" y="3203653"/>
                    <a:ext cx="1244833" cy="1020397"/>
                    <a:chOff x="4579164" y="3203653"/>
                    <a:chExt cx="1244833" cy="1020397"/>
                  </a:xfrm>
                </p:grpSpPr>
                <p:sp>
                  <p:nvSpPr>
                    <p:cNvPr id="5359" name="Google Shape;5359;p8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7" name="Google Shape;5367;p87"/>
                    <p:cNvGrpSpPr/>
                    <p:nvPr/>
                  </p:nvGrpSpPr>
                  <p:grpSpPr>
                    <a:xfrm>
                      <a:off x="4579164" y="3203653"/>
                      <a:ext cx="1244833" cy="1020397"/>
                      <a:chOff x="4579164" y="3203653"/>
                      <a:chExt cx="1244833" cy="1020397"/>
                    </a:xfrm>
                  </p:grpSpPr>
                  <p:sp>
                    <p:nvSpPr>
                      <p:cNvPr id="5368" name="Google Shape;5368;p8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2" name="Google Shape;5382;p87"/>
                      <p:cNvGrpSpPr/>
                      <p:nvPr/>
                    </p:nvGrpSpPr>
                    <p:grpSpPr>
                      <a:xfrm>
                        <a:off x="4579164" y="3203653"/>
                        <a:ext cx="1244833" cy="1020397"/>
                        <a:chOff x="4579164" y="3203653"/>
                        <a:chExt cx="1244833" cy="1020397"/>
                      </a:xfrm>
                    </p:grpSpPr>
                    <p:sp>
                      <p:nvSpPr>
                        <p:cNvPr id="5383" name="Google Shape;5383;p8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7" name="Google Shape;5407;p87"/>
                        <p:cNvGrpSpPr/>
                        <p:nvPr/>
                      </p:nvGrpSpPr>
                      <p:grpSpPr>
                        <a:xfrm>
                          <a:off x="4579164" y="3203653"/>
                          <a:ext cx="1244833" cy="1020397"/>
                          <a:chOff x="4579164" y="3203653"/>
                          <a:chExt cx="1244833" cy="1020397"/>
                        </a:xfrm>
                      </p:grpSpPr>
                      <p:sp>
                        <p:nvSpPr>
                          <p:cNvPr id="5408" name="Google Shape;5408;p8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9" name="Google Shape;5409;p87"/>
                          <p:cNvGrpSpPr/>
                          <p:nvPr/>
                        </p:nvGrpSpPr>
                        <p:grpSpPr>
                          <a:xfrm>
                            <a:off x="4579164" y="3203653"/>
                            <a:ext cx="1244833" cy="1020397"/>
                            <a:chOff x="4579164" y="3203653"/>
                            <a:chExt cx="1244833" cy="1020397"/>
                          </a:xfrm>
                        </p:grpSpPr>
                        <p:sp>
                          <p:nvSpPr>
                            <p:cNvPr id="5410" name="Google Shape;5410;p8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7" name="Google Shape;5417;p87"/>
                            <p:cNvGrpSpPr/>
                            <p:nvPr/>
                          </p:nvGrpSpPr>
                          <p:grpSpPr>
                            <a:xfrm>
                              <a:off x="4579164" y="3203653"/>
                              <a:ext cx="1244833" cy="1020397"/>
                              <a:chOff x="4579164" y="3203653"/>
                              <a:chExt cx="1244833" cy="1020397"/>
                            </a:xfrm>
                          </p:grpSpPr>
                          <p:sp>
                            <p:nvSpPr>
                              <p:cNvPr id="5418" name="Google Shape;5418;p8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1" name="Google Shape;5431;p87"/>
                              <p:cNvGrpSpPr/>
                              <p:nvPr/>
                            </p:nvGrpSpPr>
                            <p:grpSpPr>
                              <a:xfrm>
                                <a:off x="4579164" y="3203653"/>
                                <a:ext cx="1244833" cy="1020397"/>
                                <a:chOff x="4579164" y="3203653"/>
                                <a:chExt cx="1244833" cy="1020397"/>
                              </a:xfrm>
                            </p:grpSpPr>
                            <p:sp>
                              <p:nvSpPr>
                                <p:cNvPr id="5432" name="Google Shape;5432;p8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9" name="Google Shape;5439;p87"/>
                                <p:cNvGrpSpPr/>
                                <p:nvPr/>
                              </p:nvGrpSpPr>
                              <p:grpSpPr>
                                <a:xfrm>
                                  <a:off x="4579164" y="3203653"/>
                                  <a:ext cx="1244833" cy="1020397"/>
                                  <a:chOff x="4579164" y="3203653"/>
                                  <a:chExt cx="1244833" cy="1020397"/>
                                </a:xfrm>
                              </p:grpSpPr>
                              <p:sp>
                                <p:nvSpPr>
                                  <p:cNvPr id="5440" name="Google Shape;5440;p8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5" name="Google Shape;5445;p87"/>
                                  <p:cNvGrpSpPr/>
                                  <p:nvPr/>
                                </p:nvGrpSpPr>
                                <p:grpSpPr>
                                  <a:xfrm>
                                    <a:off x="4579164" y="3203653"/>
                                    <a:ext cx="1244833" cy="1020397"/>
                                    <a:chOff x="4579164" y="3203653"/>
                                    <a:chExt cx="1244833" cy="1020397"/>
                                  </a:xfrm>
                                </p:grpSpPr>
                                <p:sp>
                                  <p:nvSpPr>
                                    <p:cNvPr id="5446" name="Google Shape;5446;p8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50" name="Google Shape;5450;p8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53" name="Google Shape;5453;p8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454" name="Google Shape;5454;p87"/>
              <p:cNvGrpSpPr/>
              <p:nvPr/>
            </p:nvGrpSpPr>
            <p:grpSpPr>
              <a:xfrm>
                <a:off x="4595437" y="3598775"/>
                <a:ext cx="37776" cy="32451"/>
                <a:chOff x="4595437" y="3598775"/>
                <a:chExt cx="37776" cy="32451"/>
              </a:xfrm>
            </p:grpSpPr>
            <p:sp>
              <p:nvSpPr>
                <p:cNvPr id="5455" name="Google Shape;5455;p8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87"/>
              <p:cNvGrpSpPr/>
              <p:nvPr/>
            </p:nvGrpSpPr>
            <p:grpSpPr>
              <a:xfrm>
                <a:off x="4641864" y="3524443"/>
                <a:ext cx="37776" cy="32380"/>
                <a:chOff x="4641864" y="3524443"/>
                <a:chExt cx="37776" cy="32380"/>
              </a:xfrm>
            </p:grpSpPr>
            <p:sp>
              <p:nvSpPr>
                <p:cNvPr id="5458" name="Google Shape;5458;p8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87"/>
              <p:cNvGrpSpPr/>
              <p:nvPr/>
            </p:nvGrpSpPr>
            <p:grpSpPr>
              <a:xfrm>
                <a:off x="4648431" y="3893901"/>
                <a:ext cx="37776" cy="32357"/>
                <a:chOff x="4648431" y="3893901"/>
                <a:chExt cx="37776" cy="32357"/>
              </a:xfrm>
            </p:grpSpPr>
            <p:sp>
              <p:nvSpPr>
                <p:cNvPr id="5461" name="Google Shape;5461;p8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87"/>
              <p:cNvGrpSpPr/>
              <p:nvPr/>
            </p:nvGrpSpPr>
            <p:grpSpPr>
              <a:xfrm>
                <a:off x="4567752" y="3722908"/>
                <a:ext cx="37870" cy="32380"/>
                <a:chOff x="4567752" y="3722908"/>
                <a:chExt cx="37870" cy="32380"/>
              </a:xfrm>
            </p:grpSpPr>
            <p:sp>
              <p:nvSpPr>
                <p:cNvPr id="5464" name="Google Shape;5464;p8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87"/>
              <p:cNvGrpSpPr/>
              <p:nvPr/>
            </p:nvGrpSpPr>
            <p:grpSpPr>
              <a:xfrm>
                <a:off x="4617506" y="3652052"/>
                <a:ext cx="37783" cy="32357"/>
                <a:chOff x="4617506" y="3652052"/>
                <a:chExt cx="37783" cy="32357"/>
              </a:xfrm>
            </p:grpSpPr>
            <p:sp>
              <p:nvSpPr>
                <p:cNvPr id="5467" name="Google Shape;5467;p8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87"/>
              <p:cNvGrpSpPr/>
              <p:nvPr/>
            </p:nvGrpSpPr>
            <p:grpSpPr>
              <a:xfrm>
                <a:off x="4739005" y="3554149"/>
                <a:ext cx="37870" cy="32357"/>
                <a:chOff x="4739005" y="3554149"/>
                <a:chExt cx="37870" cy="32357"/>
              </a:xfrm>
            </p:grpSpPr>
            <p:sp>
              <p:nvSpPr>
                <p:cNvPr id="5470" name="Google Shape;5470;p8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87"/>
              <p:cNvGrpSpPr/>
              <p:nvPr/>
            </p:nvGrpSpPr>
            <p:grpSpPr>
              <a:xfrm>
                <a:off x="4806557" y="3630258"/>
                <a:ext cx="37776" cy="32364"/>
                <a:chOff x="4806557" y="3630258"/>
                <a:chExt cx="37776" cy="32364"/>
              </a:xfrm>
            </p:grpSpPr>
            <p:sp>
              <p:nvSpPr>
                <p:cNvPr id="5473" name="Google Shape;5473;p8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87"/>
              <p:cNvGrpSpPr/>
              <p:nvPr/>
            </p:nvGrpSpPr>
            <p:grpSpPr>
              <a:xfrm>
                <a:off x="4737007" y="4004357"/>
                <a:ext cx="37870" cy="32357"/>
                <a:chOff x="4737007" y="4004357"/>
                <a:chExt cx="37870" cy="32357"/>
              </a:xfrm>
            </p:grpSpPr>
            <p:sp>
              <p:nvSpPr>
                <p:cNvPr id="5476" name="Google Shape;5476;p8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87"/>
              <p:cNvGrpSpPr/>
              <p:nvPr/>
            </p:nvGrpSpPr>
            <p:grpSpPr>
              <a:xfrm>
                <a:off x="4773634" y="4208627"/>
                <a:ext cx="37776" cy="32357"/>
                <a:chOff x="4773634" y="4208627"/>
                <a:chExt cx="37776" cy="32357"/>
              </a:xfrm>
            </p:grpSpPr>
            <p:sp>
              <p:nvSpPr>
                <p:cNvPr id="5479" name="Google Shape;5479;p8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87"/>
              <p:cNvGrpSpPr/>
              <p:nvPr/>
            </p:nvGrpSpPr>
            <p:grpSpPr>
              <a:xfrm>
                <a:off x="4888282" y="4074764"/>
                <a:ext cx="37776" cy="32451"/>
                <a:chOff x="4888282" y="4074764"/>
                <a:chExt cx="37776" cy="32451"/>
              </a:xfrm>
            </p:grpSpPr>
            <p:sp>
              <p:nvSpPr>
                <p:cNvPr id="5482" name="Google Shape;5482;p8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87"/>
              <p:cNvGrpSpPr/>
              <p:nvPr/>
            </p:nvGrpSpPr>
            <p:grpSpPr>
              <a:xfrm>
                <a:off x="4901315" y="3804271"/>
                <a:ext cx="37776" cy="32364"/>
                <a:chOff x="4901315" y="3804271"/>
                <a:chExt cx="37776" cy="32364"/>
              </a:xfrm>
            </p:grpSpPr>
            <p:sp>
              <p:nvSpPr>
                <p:cNvPr id="5485" name="Google Shape;5485;p8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87"/>
              <p:cNvGrpSpPr/>
              <p:nvPr/>
            </p:nvGrpSpPr>
            <p:grpSpPr>
              <a:xfrm>
                <a:off x="4866394" y="3715035"/>
                <a:ext cx="37846" cy="32357"/>
                <a:chOff x="4866394" y="3715035"/>
                <a:chExt cx="37846" cy="32357"/>
              </a:xfrm>
            </p:grpSpPr>
            <p:sp>
              <p:nvSpPr>
                <p:cNvPr id="5488" name="Google Shape;5488;p8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87"/>
              <p:cNvGrpSpPr/>
              <p:nvPr/>
            </p:nvGrpSpPr>
            <p:grpSpPr>
              <a:xfrm>
                <a:off x="4979233" y="3839798"/>
                <a:ext cx="37878" cy="32420"/>
                <a:chOff x="4979233" y="3839798"/>
                <a:chExt cx="37878" cy="32420"/>
              </a:xfrm>
            </p:grpSpPr>
            <p:sp>
              <p:nvSpPr>
                <p:cNvPr id="5491" name="Google Shape;5491;p8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87"/>
              <p:cNvGrpSpPr/>
              <p:nvPr/>
            </p:nvGrpSpPr>
            <p:grpSpPr>
              <a:xfrm>
                <a:off x="4790662" y="3679147"/>
                <a:ext cx="37783" cy="32380"/>
                <a:chOff x="4790662" y="3679147"/>
                <a:chExt cx="37783" cy="32380"/>
              </a:xfrm>
            </p:grpSpPr>
            <p:sp>
              <p:nvSpPr>
                <p:cNvPr id="5494" name="Google Shape;5494;p8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87"/>
              <p:cNvGrpSpPr/>
              <p:nvPr/>
            </p:nvGrpSpPr>
            <p:grpSpPr>
              <a:xfrm>
                <a:off x="4857263" y="3557861"/>
                <a:ext cx="37776" cy="32357"/>
                <a:chOff x="4857263" y="3557861"/>
                <a:chExt cx="37776" cy="32357"/>
              </a:xfrm>
            </p:grpSpPr>
            <p:sp>
              <p:nvSpPr>
                <p:cNvPr id="5497" name="Google Shape;5497;p8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9" name="Google Shape;5499;p87"/>
              <p:cNvGrpSpPr/>
              <p:nvPr/>
            </p:nvGrpSpPr>
            <p:grpSpPr>
              <a:xfrm>
                <a:off x="4883902" y="3648033"/>
                <a:ext cx="37783" cy="32380"/>
                <a:chOff x="4883902" y="3648033"/>
                <a:chExt cx="37783" cy="32380"/>
              </a:xfrm>
            </p:grpSpPr>
            <p:sp>
              <p:nvSpPr>
                <p:cNvPr id="5500" name="Google Shape;5500;p8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87"/>
              <p:cNvGrpSpPr/>
              <p:nvPr/>
            </p:nvGrpSpPr>
            <p:grpSpPr>
              <a:xfrm>
                <a:off x="4907780" y="3347220"/>
                <a:ext cx="37878" cy="32357"/>
                <a:chOff x="4907780" y="3347220"/>
                <a:chExt cx="37878" cy="32357"/>
              </a:xfrm>
            </p:grpSpPr>
            <p:sp>
              <p:nvSpPr>
                <p:cNvPr id="5503" name="Google Shape;5503;p8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5" name="Google Shape;5505;p87"/>
              <p:cNvGrpSpPr/>
              <p:nvPr/>
            </p:nvGrpSpPr>
            <p:grpSpPr>
              <a:xfrm>
                <a:off x="5065048" y="3738150"/>
                <a:ext cx="37783" cy="32364"/>
                <a:chOff x="5065048" y="3738150"/>
                <a:chExt cx="37783" cy="32364"/>
              </a:xfrm>
            </p:grpSpPr>
            <p:sp>
              <p:nvSpPr>
                <p:cNvPr id="5506" name="Google Shape;5506;p8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87"/>
              <p:cNvGrpSpPr/>
              <p:nvPr/>
            </p:nvGrpSpPr>
            <p:grpSpPr>
              <a:xfrm>
                <a:off x="5071616" y="3284615"/>
                <a:ext cx="37783" cy="32357"/>
                <a:chOff x="5071616" y="3284615"/>
                <a:chExt cx="37783" cy="32357"/>
              </a:xfrm>
            </p:grpSpPr>
            <p:sp>
              <p:nvSpPr>
                <p:cNvPr id="5509" name="Google Shape;5509;p8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1" name="Google Shape;5511;p87"/>
              <p:cNvGrpSpPr/>
              <p:nvPr/>
            </p:nvGrpSpPr>
            <p:grpSpPr>
              <a:xfrm>
                <a:off x="5389291" y="3759921"/>
                <a:ext cx="37783" cy="32380"/>
                <a:chOff x="5389291" y="3759921"/>
                <a:chExt cx="37783" cy="32380"/>
              </a:xfrm>
            </p:grpSpPr>
            <p:sp>
              <p:nvSpPr>
                <p:cNvPr id="5512" name="Google Shape;5512;p8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4" name="Google Shape;5514;p87"/>
              <p:cNvGrpSpPr/>
              <p:nvPr/>
            </p:nvGrpSpPr>
            <p:grpSpPr>
              <a:xfrm>
                <a:off x="5431534" y="3632932"/>
                <a:ext cx="37878" cy="32451"/>
                <a:chOff x="5431534" y="3632932"/>
                <a:chExt cx="37878" cy="32451"/>
              </a:xfrm>
            </p:grpSpPr>
            <p:sp>
              <p:nvSpPr>
                <p:cNvPr id="5515" name="Google Shape;5515;p8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87"/>
              <p:cNvGrpSpPr/>
              <p:nvPr/>
            </p:nvGrpSpPr>
            <p:grpSpPr>
              <a:xfrm>
                <a:off x="5540755" y="3544829"/>
                <a:ext cx="37783" cy="32357"/>
                <a:chOff x="5540755" y="3544829"/>
                <a:chExt cx="37783" cy="32357"/>
              </a:xfrm>
            </p:grpSpPr>
            <p:sp>
              <p:nvSpPr>
                <p:cNvPr id="5518" name="Google Shape;5518;p8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87"/>
              <p:cNvGrpSpPr/>
              <p:nvPr/>
            </p:nvGrpSpPr>
            <p:grpSpPr>
              <a:xfrm>
                <a:off x="5579293" y="3412107"/>
                <a:ext cx="37776" cy="32357"/>
                <a:chOff x="5579293" y="3412107"/>
                <a:chExt cx="37776" cy="32357"/>
              </a:xfrm>
            </p:grpSpPr>
            <p:sp>
              <p:nvSpPr>
                <p:cNvPr id="5521" name="Google Shape;5521;p8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87"/>
              <p:cNvGrpSpPr/>
              <p:nvPr/>
            </p:nvGrpSpPr>
            <p:grpSpPr>
              <a:xfrm>
                <a:off x="5801346" y="3284615"/>
                <a:ext cx="37783" cy="32357"/>
                <a:chOff x="5801346" y="3284615"/>
                <a:chExt cx="37783" cy="32357"/>
              </a:xfrm>
            </p:grpSpPr>
            <p:sp>
              <p:nvSpPr>
                <p:cNvPr id="5524" name="Google Shape;5524;p8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87"/>
              <p:cNvGrpSpPr/>
              <p:nvPr/>
            </p:nvGrpSpPr>
            <p:grpSpPr>
              <a:xfrm>
                <a:off x="5763578" y="3399067"/>
                <a:ext cx="37776" cy="32364"/>
                <a:chOff x="5763578" y="3399067"/>
                <a:chExt cx="37776" cy="32364"/>
              </a:xfrm>
            </p:grpSpPr>
            <p:sp>
              <p:nvSpPr>
                <p:cNvPr id="5527" name="Google Shape;5527;p8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87"/>
              <p:cNvGrpSpPr/>
              <p:nvPr/>
            </p:nvGrpSpPr>
            <p:grpSpPr>
              <a:xfrm>
                <a:off x="5395858" y="3230952"/>
                <a:ext cx="37776" cy="32364"/>
                <a:chOff x="5395858" y="3230952"/>
                <a:chExt cx="37776" cy="32364"/>
              </a:xfrm>
            </p:grpSpPr>
            <p:sp>
              <p:nvSpPr>
                <p:cNvPr id="5530" name="Google Shape;5530;p8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87"/>
              <p:cNvGrpSpPr/>
              <p:nvPr/>
            </p:nvGrpSpPr>
            <p:grpSpPr>
              <a:xfrm>
                <a:off x="5264088" y="3188237"/>
                <a:ext cx="37776" cy="32357"/>
                <a:chOff x="5264088" y="3188237"/>
                <a:chExt cx="37776" cy="32357"/>
              </a:xfrm>
            </p:grpSpPr>
            <p:sp>
              <p:nvSpPr>
                <p:cNvPr id="5533" name="Google Shape;5533;p8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87"/>
              <p:cNvGrpSpPr/>
              <p:nvPr/>
            </p:nvGrpSpPr>
            <p:grpSpPr>
              <a:xfrm>
                <a:off x="5585758" y="3237425"/>
                <a:ext cx="37878" cy="32357"/>
                <a:chOff x="5585758" y="3237425"/>
                <a:chExt cx="37878" cy="32357"/>
              </a:xfrm>
            </p:grpSpPr>
            <p:sp>
              <p:nvSpPr>
                <p:cNvPr id="5536" name="Google Shape;5536;p8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87"/>
              <p:cNvGrpSpPr/>
              <p:nvPr/>
            </p:nvGrpSpPr>
            <p:grpSpPr>
              <a:xfrm>
                <a:off x="4874196" y="3291088"/>
                <a:ext cx="37878" cy="32451"/>
                <a:chOff x="4874196" y="3291088"/>
                <a:chExt cx="37878" cy="32451"/>
              </a:xfrm>
            </p:grpSpPr>
            <p:sp>
              <p:nvSpPr>
                <p:cNvPr id="5539" name="Google Shape;5539;p8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87"/>
              <p:cNvGrpSpPr/>
              <p:nvPr/>
            </p:nvGrpSpPr>
            <p:grpSpPr>
              <a:xfrm>
                <a:off x="5197770" y="3785466"/>
                <a:ext cx="37783" cy="32427"/>
                <a:chOff x="5197770" y="3785466"/>
                <a:chExt cx="37783" cy="32427"/>
              </a:xfrm>
            </p:grpSpPr>
            <p:sp>
              <p:nvSpPr>
                <p:cNvPr id="5542" name="Google Shape;5542;p8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87"/>
              <p:cNvGrpSpPr/>
              <p:nvPr/>
            </p:nvGrpSpPr>
            <p:grpSpPr>
              <a:xfrm>
                <a:off x="5177699" y="3492117"/>
                <a:ext cx="37776" cy="32357"/>
                <a:chOff x="5177699" y="3492117"/>
                <a:chExt cx="37776" cy="32357"/>
              </a:xfrm>
            </p:grpSpPr>
            <p:sp>
              <p:nvSpPr>
                <p:cNvPr id="5545" name="Google Shape;5545;p8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87"/>
              <p:cNvGrpSpPr/>
              <p:nvPr/>
            </p:nvGrpSpPr>
            <p:grpSpPr>
              <a:xfrm>
                <a:off x="5349431" y="3622346"/>
                <a:ext cx="37870" cy="32380"/>
                <a:chOff x="5349431" y="3622346"/>
                <a:chExt cx="37870" cy="32380"/>
              </a:xfrm>
            </p:grpSpPr>
            <p:sp>
              <p:nvSpPr>
                <p:cNvPr id="5548" name="Google Shape;5548;p8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87"/>
              <p:cNvGrpSpPr/>
              <p:nvPr/>
            </p:nvGrpSpPr>
            <p:grpSpPr>
              <a:xfrm>
                <a:off x="5068855" y="3563980"/>
                <a:ext cx="53954" cy="46223"/>
                <a:chOff x="5068855" y="3563980"/>
                <a:chExt cx="53954" cy="46223"/>
              </a:xfrm>
            </p:grpSpPr>
            <p:sp>
              <p:nvSpPr>
                <p:cNvPr id="5551" name="Google Shape;5551;p8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87"/>
              <p:cNvGrpSpPr/>
              <p:nvPr/>
            </p:nvGrpSpPr>
            <p:grpSpPr>
              <a:xfrm>
                <a:off x="5037654" y="3392507"/>
                <a:ext cx="37870" cy="32451"/>
                <a:chOff x="5037654" y="3392507"/>
                <a:chExt cx="37870" cy="32451"/>
              </a:xfrm>
            </p:grpSpPr>
            <p:sp>
              <p:nvSpPr>
                <p:cNvPr id="5554" name="Google Shape;5554;p8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87"/>
              <p:cNvGrpSpPr/>
              <p:nvPr/>
            </p:nvGrpSpPr>
            <p:grpSpPr>
              <a:xfrm>
                <a:off x="5456560" y="3368629"/>
                <a:ext cx="37870" cy="32451"/>
                <a:chOff x="5456560" y="3368629"/>
                <a:chExt cx="37870" cy="32451"/>
              </a:xfrm>
            </p:grpSpPr>
            <p:sp>
              <p:nvSpPr>
                <p:cNvPr id="5557" name="Google Shape;5557;p8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9" name="Google Shape;5559;p87"/>
              <p:cNvGrpSpPr/>
              <p:nvPr/>
            </p:nvGrpSpPr>
            <p:grpSpPr>
              <a:xfrm>
                <a:off x="4755749" y="3501516"/>
                <a:ext cx="46246" cy="39608"/>
                <a:chOff x="4755749" y="3501516"/>
                <a:chExt cx="46246" cy="39608"/>
              </a:xfrm>
            </p:grpSpPr>
            <p:sp>
              <p:nvSpPr>
                <p:cNvPr id="5560" name="Google Shape;5560;p8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87"/>
              <p:cNvGrpSpPr/>
              <p:nvPr/>
            </p:nvGrpSpPr>
            <p:grpSpPr>
              <a:xfrm>
                <a:off x="4681346" y="3485582"/>
                <a:ext cx="37783" cy="32427"/>
                <a:chOff x="4681346" y="3485582"/>
                <a:chExt cx="37783" cy="32427"/>
              </a:xfrm>
            </p:grpSpPr>
            <p:sp>
              <p:nvSpPr>
                <p:cNvPr id="5563" name="Google Shape;5563;p8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87"/>
              <p:cNvGrpSpPr/>
              <p:nvPr/>
            </p:nvGrpSpPr>
            <p:grpSpPr>
              <a:xfrm>
                <a:off x="4767067" y="3291088"/>
                <a:ext cx="37878" cy="32451"/>
                <a:chOff x="4767067" y="3291088"/>
                <a:chExt cx="37878" cy="32451"/>
              </a:xfrm>
            </p:grpSpPr>
            <p:sp>
              <p:nvSpPr>
                <p:cNvPr id="5566" name="Google Shape;5566;p8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87"/>
              <p:cNvGrpSpPr/>
              <p:nvPr/>
            </p:nvGrpSpPr>
            <p:grpSpPr>
              <a:xfrm>
                <a:off x="4687819" y="3405539"/>
                <a:ext cx="37776" cy="32451"/>
                <a:chOff x="4687819" y="3405539"/>
                <a:chExt cx="37776" cy="32451"/>
              </a:xfrm>
            </p:grpSpPr>
            <p:sp>
              <p:nvSpPr>
                <p:cNvPr id="5569" name="Google Shape;5569;p8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87"/>
              <p:cNvGrpSpPr/>
              <p:nvPr/>
            </p:nvGrpSpPr>
            <p:grpSpPr>
              <a:xfrm>
                <a:off x="4923101" y="3444809"/>
                <a:ext cx="52813" cy="45318"/>
                <a:chOff x="4923101" y="3444809"/>
                <a:chExt cx="52813" cy="45318"/>
              </a:xfrm>
            </p:grpSpPr>
            <p:sp>
              <p:nvSpPr>
                <p:cNvPr id="5572" name="Google Shape;5572;p8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87"/>
              <p:cNvGrpSpPr/>
              <p:nvPr/>
            </p:nvGrpSpPr>
            <p:grpSpPr>
              <a:xfrm>
                <a:off x="4846040" y="3654750"/>
                <a:ext cx="31405" cy="26993"/>
                <a:chOff x="4846040" y="3654750"/>
                <a:chExt cx="31405" cy="26993"/>
              </a:xfrm>
            </p:grpSpPr>
            <p:sp>
              <p:nvSpPr>
                <p:cNvPr id="5575" name="Google Shape;5575;p8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87"/>
              <p:cNvGrpSpPr/>
              <p:nvPr/>
            </p:nvGrpSpPr>
            <p:grpSpPr>
              <a:xfrm>
                <a:off x="4925673" y="3691700"/>
                <a:ext cx="40253" cy="34472"/>
                <a:chOff x="4925673" y="3691700"/>
                <a:chExt cx="40253" cy="34472"/>
              </a:xfrm>
            </p:grpSpPr>
            <p:sp>
              <p:nvSpPr>
                <p:cNvPr id="5578" name="Google Shape;5578;p8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87"/>
              <p:cNvGrpSpPr/>
              <p:nvPr/>
            </p:nvGrpSpPr>
            <p:grpSpPr>
              <a:xfrm>
                <a:off x="4894653" y="3740848"/>
                <a:ext cx="31405" cy="26906"/>
                <a:chOff x="4894653" y="3740848"/>
                <a:chExt cx="31405" cy="26906"/>
              </a:xfrm>
            </p:grpSpPr>
            <p:sp>
              <p:nvSpPr>
                <p:cNvPr id="5581" name="Google Shape;5581;p8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87"/>
              <p:cNvGrpSpPr/>
              <p:nvPr/>
            </p:nvGrpSpPr>
            <p:grpSpPr>
              <a:xfrm>
                <a:off x="4962300" y="3696348"/>
                <a:ext cx="38255" cy="32773"/>
                <a:chOff x="4962300" y="3696348"/>
                <a:chExt cx="38255" cy="32773"/>
              </a:xfrm>
            </p:grpSpPr>
            <p:sp>
              <p:nvSpPr>
                <p:cNvPr id="5584" name="Google Shape;5584;p8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87"/>
              <p:cNvGrpSpPr/>
              <p:nvPr/>
            </p:nvGrpSpPr>
            <p:grpSpPr>
              <a:xfrm>
                <a:off x="4980185" y="3743349"/>
                <a:ext cx="31499" cy="26969"/>
                <a:chOff x="4980185" y="3743349"/>
                <a:chExt cx="31499" cy="26969"/>
              </a:xfrm>
            </p:grpSpPr>
            <p:sp>
              <p:nvSpPr>
                <p:cNvPr id="5587" name="Google Shape;5587;p8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87"/>
              <p:cNvGrpSpPr/>
              <p:nvPr/>
            </p:nvGrpSpPr>
            <p:grpSpPr>
              <a:xfrm>
                <a:off x="5013768" y="3734312"/>
                <a:ext cx="31499" cy="26969"/>
                <a:chOff x="5013768" y="3734312"/>
                <a:chExt cx="31499" cy="26969"/>
              </a:xfrm>
            </p:grpSpPr>
            <p:sp>
              <p:nvSpPr>
                <p:cNvPr id="5590" name="Google Shape;5590;p8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87"/>
              <p:cNvGrpSpPr/>
              <p:nvPr/>
            </p:nvGrpSpPr>
            <p:grpSpPr>
              <a:xfrm>
                <a:off x="5036703" y="3764545"/>
                <a:ext cx="31499" cy="26898"/>
                <a:chOff x="5036703" y="3764545"/>
                <a:chExt cx="31499" cy="26898"/>
              </a:xfrm>
            </p:grpSpPr>
            <p:sp>
              <p:nvSpPr>
                <p:cNvPr id="5593" name="Google Shape;5593;p8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87"/>
              <p:cNvGrpSpPr/>
              <p:nvPr/>
            </p:nvGrpSpPr>
            <p:grpSpPr>
              <a:xfrm>
                <a:off x="4953546" y="3768352"/>
                <a:ext cx="31405" cy="26898"/>
                <a:chOff x="4953546" y="3768352"/>
                <a:chExt cx="31405" cy="26898"/>
              </a:xfrm>
            </p:grpSpPr>
            <p:sp>
              <p:nvSpPr>
                <p:cNvPr id="5596" name="Google Shape;5596;p8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87"/>
              <p:cNvGrpSpPr/>
              <p:nvPr/>
            </p:nvGrpSpPr>
            <p:grpSpPr>
              <a:xfrm>
                <a:off x="4964770" y="3814016"/>
                <a:ext cx="31499" cy="26993"/>
                <a:chOff x="4964770" y="3814016"/>
                <a:chExt cx="31499" cy="26993"/>
              </a:xfrm>
            </p:grpSpPr>
            <p:sp>
              <p:nvSpPr>
                <p:cNvPr id="5599" name="Google Shape;5599;p8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87"/>
              <p:cNvGrpSpPr/>
              <p:nvPr/>
            </p:nvGrpSpPr>
            <p:grpSpPr>
              <a:xfrm>
                <a:off x="4923290" y="3800504"/>
                <a:ext cx="31468" cy="26898"/>
                <a:chOff x="4923290" y="3800504"/>
                <a:chExt cx="31468" cy="26898"/>
              </a:xfrm>
            </p:grpSpPr>
            <p:sp>
              <p:nvSpPr>
                <p:cNvPr id="5602" name="Google Shape;5602;p8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87"/>
              <p:cNvGrpSpPr/>
              <p:nvPr/>
            </p:nvGrpSpPr>
            <p:grpSpPr>
              <a:xfrm>
                <a:off x="5108534" y="3650943"/>
                <a:ext cx="31405" cy="26993"/>
                <a:chOff x="5108534" y="3650943"/>
                <a:chExt cx="31405" cy="26993"/>
              </a:xfrm>
            </p:grpSpPr>
            <p:sp>
              <p:nvSpPr>
                <p:cNvPr id="5605" name="Google Shape;5605;p8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87"/>
              <p:cNvGrpSpPr/>
              <p:nvPr/>
            </p:nvGrpSpPr>
            <p:grpSpPr>
              <a:xfrm>
                <a:off x="5119380" y="3760739"/>
                <a:ext cx="31499" cy="26993"/>
                <a:chOff x="5119380" y="3760739"/>
                <a:chExt cx="31499" cy="26993"/>
              </a:xfrm>
            </p:grpSpPr>
            <p:sp>
              <p:nvSpPr>
                <p:cNvPr id="5608" name="Google Shape;5608;p8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87"/>
              <p:cNvGrpSpPr/>
              <p:nvPr/>
            </p:nvGrpSpPr>
            <p:grpSpPr>
              <a:xfrm>
                <a:off x="5119380" y="3788235"/>
                <a:ext cx="31499" cy="26993"/>
                <a:chOff x="5119380" y="3788235"/>
                <a:chExt cx="31499" cy="26993"/>
              </a:xfrm>
            </p:grpSpPr>
            <p:sp>
              <p:nvSpPr>
                <p:cNvPr id="5611" name="Google Shape;5611;p8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87"/>
              <p:cNvGrpSpPr/>
              <p:nvPr/>
            </p:nvGrpSpPr>
            <p:grpSpPr>
              <a:xfrm>
                <a:off x="5158005" y="3875284"/>
                <a:ext cx="31405" cy="27001"/>
                <a:chOff x="5158005" y="3875284"/>
                <a:chExt cx="31405" cy="27001"/>
              </a:xfrm>
            </p:grpSpPr>
            <p:sp>
              <p:nvSpPr>
                <p:cNvPr id="5614" name="Google Shape;5614;p8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87"/>
              <p:cNvGrpSpPr/>
              <p:nvPr/>
            </p:nvGrpSpPr>
            <p:grpSpPr>
              <a:xfrm>
                <a:off x="5233163" y="3764545"/>
                <a:ext cx="31499" cy="26898"/>
                <a:chOff x="5233163" y="3764545"/>
                <a:chExt cx="31499" cy="26898"/>
              </a:xfrm>
            </p:grpSpPr>
            <p:sp>
              <p:nvSpPr>
                <p:cNvPr id="5617" name="Google Shape;5617;p8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87"/>
              <p:cNvGrpSpPr/>
              <p:nvPr/>
            </p:nvGrpSpPr>
            <p:grpSpPr>
              <a:xfrm>
                <a:off x="5276168" y="3805545"/>
                <a:ext cx="31499" cy="26906"/>
                <a:chOff x="5276168" y="3805545"/>
                <a:chExt cx="31499" cy="26906"/>
              </a:xfrm>
            </p:grpSpPr>
            <p:sp>
              <p:nvSpPr>
                <p:cNvPr id="5620" name="Google Shape;5620;p8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87"/>
              <p:cNvGrpSpPr/>
              <p:nvPr/>
            </p:nvGrpSpPr>
            <p:grpSpPr>
              <a:xfrm>
                <a:off x="5294053" y="3851933"/>
                <a:ext cx="31405" cy="26945"/>
                <a:chOff x="5294053" y="3851933"/>
                <a:chExt cx="31405" cy="26945"/>
              </a:xfrm>
            </p:grpSpPr>
            <p:sp>
              <p:nvSpPr>
                <p:cNvPr id="5623" name="Google Shape;5623;p8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87"/>
              <p:cNvGrpSpPr/>
              <p:nvPr/>
            </p:nvGrpSpPr>
            <p:grpSpPr>
              <a:xfrm>
                <a:off x="5341723" y="3851902"/>
                <a:ext cx="31405" cy="26977"/>
                <a:chOff x="5341723" y="3851902"/>
                <a:chExt cx="31405" cy="26977"/>
              </a:xfrm>
            </p:grpSpPr>
            <p:sp>
              <p:nvSpPr>
                <p:cNvPr id="5626" name="Google Shape;5626;p8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87"/>
              <p:cNvGrpSpPr/>
              <p:nvPr/>
            </p:nvGrpSpPr>
            <p:grpSpPr>
              <a:xfrm>
                <a:off x="5054871" y="3507855"/>
                <a:ext cx="31405" cy="26993"/>
                <a:chOff x="5054871" y="3507855"/>
                <a:chExt cx="31405" cy="26993"/>
              </a:xfrm>
            </p:grpSpPr>
            <p:sp>
              <p:nvSpPr>
                <p:cNvPr id="5629" name="Google Shape;5629;p8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87"/>
              <p:cNvGrpSpPr/>
              <p:nvPr/>
            </p:nvGrpSpPr>
            <p:grpSpPr>
              <a:xfrm>
                <a:off x="4876579" y="3675325"/>
                <a:ext cx="31405" cy="26969"/>
                <a:chOff x="4876579" y="3675325"/>
                <a:chExt cx="31405" cy="26969"/>
              </a:xfrm>
            </p:grpSpPr>
            <p:sp>
              <p:nvSpPr>
                <p:cNvPr id="5632" name="Google Shape;5632;p8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87"/>
              <p:cNvGrpSpPr/>
              <p:nvPr/>
            </p:nvGrpSpPr>
            <p:grpSpPr>
              <a:xfrm>
                <a:off x="4842233" y="3688333"/>
                <a:ext cx="31405" cy="26993"/>
                <a:chOff x="4842233" y="3688333"/>
                <a:chExt cx="31405" cy="26993"/>
              </a:xfrm>
            </p:grpSpPr>
            <p:sp>
              <p:nvSpPr>
                <p:cNvPr id="5635" name="Google Shape;5635;p8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87"/>
              <p:cNvGrpSpPr/>
              <p:nvPr/>
            </p:nvGrpSpPr>
            <p:grpSpPr>
              <a:xfrm>
                <a:off x="5187876" y="3608032"/>
                <a:ext cx="31405" cy="27001"/>
                <a:chOff x="5187876" y="3608032"/>
                <a:chExt cx="31405" cy="27001"/>
              </a:xfrm>
            </p:grpSpPr>
            <p:sp>
              <p:nvSpPr>
                <p:cNvPr id="5638" name="Google Shape;5638;p8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0" name="Google Shape;5640;p8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2" name="Google Shape;5642;p87"/>
              <p:cNvGrpSpPr/>
              <p:nvPr/>
            </p:nvGrpSpPr>
            <p:grpSpPr>
              <a:xfrm>
                <a:off x="5269224" y="3304167"/>
                <a:ext cx="40253" cy="34402"/>
                <a:chOff x="5269224" y="3304167"/>
                <a:chExt cx="40253" cy="34402"/>
              </a:xfrm>
            </p:grpSpPr>
            <p:sp>
              <p:nvSpPr>
                <p:cNvPr id="5643" name="Google Shape;5643;p8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87"/>
              <p:cNvGrpSpPr/>
              <p:nvPr/>
            </p:nvGrpSpPr>
            <p:grpSpPr>
              <a:xfrm>
                <a:off x="5327354" y="3476615"/>
                <a:ext cx="49864" cy="42723"/>
                <a:chOff x="5327354" y="3476615"/>
                <a:chExt cx="49864" cy="42723"/>
              </a:xfrm>
            </p:grpSpPr>
            <p:sp>
              <p:nvSpPr>
                <p:cNvPr id="5646" name="Google Shape;5646;p8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8" name="Google Shape;5648;p8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0" name="Google Shape;5650;p87"/>
              <p:cNvGrpSpPr/>
              <p:nvPr/>
            </p:nvGrpSpPr>
            <p:grpSpPr>
              <a:xfrm>
                <a:off x="5341723" y="3775957"/>
                <a:ext cx="31405" cy="26898"/>
                <a:chOff x="5341723" y="3775957"/>
                <a:chExt cx="31405" cy="26898"/>
              </a:xfrm>
            </p:grpSpPr>
            <p:sp>
              <p:nvSpPr>
                <p:cNvPr id="5651" name="Google Shape;5651;p8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87"/>
              <p:cNvGrpSpPr/>
              <p:nvPr/>
            </p:nvGrpSpPr>
            <p:grpSpPr>
              <a:xfrm>
                <a:off x="5439053" y="3699274"/>
                <a:ext cx="31405" cy="26898"/>
                <a:chOff x="5439053" y="3699274"/>
                <a:chExt cx="31405" cy="26898"/>
              </a:xfrm>
            </p:grpSpPr>
            <p:sp>
              <p:nvSpPr>
                <p:cNvPr id="5654" name="Google Shape;5654;p8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87"/>
              <p:cNvGrpSpPr/>
              <p:nvPr/>
            </p:nvGrpSpPr>
            <p:grpSpPr>
              <a:xfrm>
                <a:off x="5412414" y="3622307"/>
                <a:ext cx="31499" cy="26993"/>
                <a:chOff x="5412414" y="3622307"/>
                <a:chExt cx="31499" cy="26993"/>
              </a:xfrm>
            </p:grpSpPr>
            <p:sp>
              <p:nvSpPr>
                <p:cNvPr id="5657" name="Google Shape;5657;p8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87"/>
              <p:cNvGrpSpPr/>
              <p:nvPr/>
            </p:nvGrpSpPr>
            <p:grpSpPr>
              <a:xfrm>
                <a:off x="5476254" y="3473949"/>
                <a:ext cx="26835" cy="26930"/>
                <a:chOff x="5476254" y="3473949"/>
                <a:chExt cx="26835" cy="26930"/>
              </a:xfrm>
            </p:grpSpPr>
            <p:sp>
              <p:nvSpPr>
                <p:cNvPr id="5660" name="Google Shape;5660;p8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2" name="Google Shape;5662;p87"/>
              <p:cNvGrpSpPr/>
              <p:nvPr/>
            </p:nvGrpSpPr>
            <p:grpSpPr>
              <a:xfrm>
                <a:off x="5564547" y="3481594"/>
                <a:ext cx="31397" cy="26898"/>
                <a:chOff x="5564547" y="3481594"/>
                <a:chExt cx="31397" cy="26898"/>
              </a:xfrm>
            </p:grpSpPr>
            <p:sp>
              <p:nvSpPr>
                <p:cNvPr id="5663" name="Google Shape;5663;p8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87"/>
              <p:cNvGrpSpPr/>
              <p:nvPr/>
            </p:nvGrpSpPr>
            <p:grpSpPr>
              <a:xfrm>
                <a:off x="5534101" y="3470174"/>
                <a:ext cx="31397" cy="26906"/>
                <a:chOff x="5534101" y="3470174"/>
                <a:chExt cx="31397" cy="26906"/>
              </a:xfrm>
            </p:grpSpPr>
            <p:sp>
              <p:nvSpPr>
                <p:cNvPr id="5666" name="Google Shape;5666;p8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87"/>
              <p:cNvGrpSpPr/>
              <p:nvPr/>
            </p:nvGrpSpPr>
            <p:grpSpPr>
              <a:xfrm>
                <a:off x="5610879" y="3314486"/>
                <a:ext cx="31499" cy="26938"/>
                <a:chOff x="5610879" y="3314486"/>
                <a:chExt cx="31499" cy="26938"/>
              </a:xfrm>
            </p:grpSpPr>
            <p:sp>
              <p:nvSpPr>
                <p:cNvPr id="5669" name="Google Shape;5669;p8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87"/>
              <p:cNvGrpSpPr/>
              <p:nvPr/>
            </p:nvGrpSpPr>
            <p:grpSpPr>
              <a:xfrm>
                <a:off x="4834525" y="3501382"/>
                <a:ext cx="31499" cy="26898"/>
                <a:chOff x="4834525" y="3501382"/>
                <a:chExt cx="31499" cy="26898"/>
              </a:xfrm>
            </p:grpSpPr>
            <p:sp>
              <p:nvSpPr>
                <p:cNvPr id="5672" name="Google Shape;5672;p8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87"/>
              <p:cNvGrpSpPr/>
              <p:nvPr/>
            </p:nvGrpSpPr>
            <p:grpSpPr>
              <a:xfrm>
                <a:off x="4898460" y="3580158"/>
                <a:ext cx="31405" cy="26898"/>
                <a:chOff x="4898460" y="3580158"/>
                <a:chExt cx="31405" cy="26898"/>
              </a:xfrm>
            </p:grpSpPr>
            <p:sp>
              <p:nvSpPr>
                <p:cNvPr id="5675" name="Google Shape;5675;p8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87"/>
              <p:cNvGrpSpPr/>
              <p:nvPr/>
            </p:nvGrpSpPr>
            <p:grpSpPr>
              <a:xfrm>
                <a:off x="4882667" y="3608032"/>
                <a:ext cx="31499" cy="27001"/>
                <a:chOff x="4882667" y="3608032"/>
                <a:chExt cx="31499" cy="27001"/>
              </a:xfrm>
            </p:grpSpPr>
            <p:sp>
              <p:nvSpPr>
                <p:cNvPr id="5678" name="Google Shape;5678;p8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87"/>
              <p:cNvGrpSpPr/>
              <p:nvPr/>
            </p:nvGrpSpPr>
            <p:grpSpPr>
              <a:xfrm>
                <a:off x="4843373" y="3631407"/>
                <a:ext cx="16273" cy="16186"/>
                <a:chOff x="4843373" y="3631407"/>
                <a:chExt cx="16273" cy="16186"/>
              </a:xfrm>
            </p:grpSpPr>
            <p:sp>
              <p:nvSpPr>
                <p:cNvPr id="5681" name="Google Shape;5681;p8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87"/>
              <p:cNvGrpSpPr/>
              <p:nvPr/>
            </p:nvGrpSpPr>
            <p:grpSpPr>
              <a:xfrm>
                <a:off x="4727773" y="3591578"/>
                <a:ext cx="31499" cy="26898"/>
                <a:chOff x="4727773" y="3591578"/>
                <a:chExt cx="31499" cy="26898"/>
              </a:xfrm>
            </p:grpSpPr>
            <p:sp>
              <p:nvSpPr>
                <p:cNvPr id="5684" name="Google Shape;5684;p8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6" name="Google Shape;5686;p8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8" name="Google Shape;5688;p87"/>
              <p:cNvGrpSpPr/>
              <p:nvPr/>
            </p:nvGrpSpPr>
            <p:grpSpPr>
              <a:xfrm>
                <a:off x="4609421" y="3577398"/>
                <a:ext cx="31499" cy="27001"/>
                <a:chOff x="4609421" y="3577398"/>
                <a:chExt cx="31499" cy="27001"/>
              </a:xfrm>
            </p:grpSpPr>
            <p:sp>
              <p:nvSpPr>
                <p:cNvPr id="5689" name="Google Shape;5689;p8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87"/>
              <p:cNvGrpSpPr/>
              <p:nvPr/>
            </p:nvGrpSpPr>
            <p:grpSpPr>
              <a:xfrm>
                <a:off x="4649289" y="3577398"/>
                <a:ext cx="31499" cy="27001"/>
                <a:chOff x="4649289" y="3577398"/>
                <a:chExt cx="31499" cy="27001"/>
              </a:xfrm>
            </p:grpSpPr>
            <p:sp>
              <p:nvSpPr>
                <p:cNvPr id="5692" name="Google Shape;5692;p8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87"/>
              <p:cNvGrpSpPr/>
              <p:nvPr/>
            </p:nvGrpSpPr>
            <p:grpSpPr>
              <a:xfrm>
                <a:off x="4605614" y="3639523"/>
                <a:ext cx="31499" cy="26906"/>
                <a:chOff x="4605614" y="3639523"/>
                <a:chExt cx="31499" cy="26906"/>
              </a:xfrm>
            </p:grpSpPr>
            <p:sp>
              <p:nvSpPr>
                <p:cNvPr id="5695" name="Google Shape;5695;p8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87"/>
              <p:cNvGrpSpPr/>
              <p:nvPr/>
            </p:nvGrpSpPr>
            <p:grpSpPr>
              <a:xfrm>
                <a:off x="4785149" y="3618846"/>
                <a:ext cx="26930" cy="26843"/>
                <a:chOff x="4785149" y="3618846"/>
                <a:chExt cx="26930" cy="26843"/>
              </a:xfrm>
            </p:grpSpPr>
            <p:sp>
              <p:nvSpPr>
                <p:cNvPr id="5698" name="Google Shape;5698;p8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87"/>
              <p:cNvGrpSpPr/>
              <p:nvPr/>
            </p:nvGrpSpPr>
            <p:grpSpPr>
              <a:xfrm>
                <a:off x="4810167" y="3601567"/>
                <a:ext cx="31405" cy="26898"/>
                <a:chOff x="4810167" y="3601567"/>
                <a:chExt cx="31405" cy="26898"/>
              </a:xfrm>
            </p:grpSpPr>
            <p:sp>
              <p:nvSpPr>
                <p:cNvPr id="5701" name="Google Shape;5701;p8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87"/>
              <p:cNvGrpSpPr/>
              <p:nvPr/>
            </p:nvGrpSpPr>
            <p:grpSpPr>
              <a:xfrm>
                <a:off x="4831002" y="3373230"/>
                <a:ext cx="31405" cy="26898"/>
                <a:chOff x="4831002" y="3373230"/>
                <a:chExt cx="31405" cy="26898"/>
              </a:xfrm>
            </p:grpSpPr>
            <p:sp>
              <p:nvSpPr>
                <p:cNvPr id="5704" name="Google Shape;5704;p8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87"/>
              <p:cNvGrpSpPr/>
              <p:nvPr/>
            </p:nvGrpSpPr>
            <p:grpSpPr>
              <a:xfrm>
                <a:off x="4719311" y="3355054"/>
                <a:ext cx="31499" cy="27001"/>
                <a:chOff x="4719311" y="3355054"/>
                <a:chExt cx="31499" cy="27001"/>
              </a:xfrm>
            </p:grpSpPr>
            <p:sp>
              <p:nvSpPr>
                <p:cNvPr id="5707" name="Google Shape;5707;p8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87"/>
              <p:cNvGrpSpPr/>
              <p:nvPr/>
            </p:nvGrpSpPr>
            <p:grpSpPr>
              <a:xfrm>
                <a:off x="4798755" y="3450260"/>
                <a:ext cx="26930" cy="26930"/>
                <a:chOff x="4798755" y="3450260"/>
                <a:chExt cx="26930" cy="26930"/>
              </a:xfrm>
            </p:grpSpPr>
            <p:sp>
              <p:nvSpPr>
                <p:cNvPr id="5710" name="Google Shape;5710;p8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87"/>
              <p:cNvGrpSpPr/>
              <p:nvPr/>
            </p:nvGrpSpPr>
            <p:grpSpPr>
              <a:xfrm>
                <a:off x="4645576" y="3467555"/>
                <a:ext cx="31405" cy="26953"/>
                <a:chOff x="4645576" y="3467555"/>
                <a:chExt cx="31405" cy="26953"/>
              </a:xfrm>
            </p:grpSpPr>
            <p:sp>
              <p:nvSpPr>
                <p:cNvPr id="5713" name="Google Shape;5713;p8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87"/>
              <p:cNvGrpSpPr/>
              <p:nvPr/>
            </p:nvGrpSpPr>
            <p:grpSpPr>
              <a:xfrm>
                <a:off x="4687631" y="3583965"/>
                <a:ext cx="31499" cy="26898"/>
                <a:chOff x="4687631" y="3583965"/>
                <a:chExt cx="31499" cy="26898"/>
              </a:xfrm>
            </p:grpSpPr>
            <p:sp>
              <p:nvSpPr>
                <p:cNvPr id="5716" name="Google Shape;5716;p8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87"/>
              <p:cNvGrpSpPr/>
              <p:nvPr/>
            </p:nvGrpSpPr>
            <p:grpSpPr>
              <a:xfrm>
                <a:off x="4719311" y="3471314"/>
                <a:ext cx="31499" cy="27001"/>
                <a:chOff x="4719311" y="3471314"/>
                <a:chExt cx="31499" cy="27001"/>
              </a:xfrm>
            </p:grpSpPr>
            <p:sp>
              <p:nvSpPr>
                <p:cNvPr id="5719" name="Google Shape;5719;p8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87"/>
              <p:cNvGrpSpPr/>
              <p:nvPr/>
            </p:nvGrpSpPr>
            <p:grpSpPr>
              <a:xfrm>
                <a:off x="4719311" y="3434404"/>
                <a:ext cx="31499" cy="26898"/>
                <a:chOff x="4719311" y="3434404"/>
                <a:chExt cx="31499" cy="26898"/>
              </a:xfrm>
            </p:grpSpPr>
            <p:sp>
              <p:nvSpPr>
                <p:cNvPr id="5722" name="Google Shape;5722;p8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87"/>
              <p:cNvGrpSpPr/>
              <p:nvPr/>
            </p:nvGrpSpPr>
            <p:grpSpPr>
              <a:xfrm>
                <a:off x="4768876" y="3401772"/>
                <a:ext cx="31499" cy="26898"/>
                <a:chOff x="4768876" y="3401772"/>
                <a:chExt cx="31499" cy="26898"/>
              </a:xfrm>
            </p:grpSpPr>
            <p:sp>
              <p:nvSpPr>
                <p:cNvPr id="5725" name="Google Shape;5725;p8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87"/>
              <p:cNvGrpSpPr/>
              <p:nvPr/>
            </p:nvGrpSpPr>
            <p:grpSpPr>
              <a:xfrm>
                <a:off x="4762214" y="3471377"/>
                <a:ext cx="26938" cy="26938"/>
                <a:chOff x="4762214" y="3471377"/>
                <a:chExt cx="26938" cy="26938"/>
              </a:xfrm>
            </p:grpSpPr>
            <p:sp>
              <p:nvSpPr>
                <p:cNvPr id="5728" name="Google Shape;5728;p8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87"/>
              <p:cNvGrpSpPr/>
              <p:nvPr/>
            </p:nvGrpSpPr>
            <p:grpSpPr>
              <a:xfrm>
                <a:off x="4790473" y="3344782"/>
                <a:ext cx="31405" cy="26898"/>
                <a:chOff x="4790473" y="3344782"/>
                <a:chExt cx="31405" cy="26898"/>
              </a:xfrm>
            </p:grpSpPr>
            <p:sp>
              <p:nvSpPr>
                <p:cNvPr id="5731" name="Google Shape;5731;p8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87"/>
              <p:cNvGrpSpPr/>
              <p:nvPr/>
            </p:nvGrpSpPr>
            <p:grpSpPr>
              <a:xfrm>
                <a:off x="4823774" y="3950733"/>
                <a:ext cx="37398" cy="32034"/>
                <a:chOff x="4823774" y="3950733"/>
                <a:chExt cx="37398" cy="32034"/>
              </a:xfrm>
            </p:grpSpPr>
            <p:sp>
              <p:nvSpPr>
                <p:cNvPr id="5734" name="Google Shape;5734;p8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87"/>
              <p:cNvGrpSpPr/>
              <p:nvPr/>
            </p:nvGrpSpPr>
            <p:grpSpPr>
              <a:xfrm>
                <a:off x="4823396" y="4110566"/>
                <a:ext cx="31405" cy="26906"/>
                <a:chOff x="4823396" y="4110566"/>
                <a:chExt cx="31405" cy="26906"/>
              </a:xfrm>
            </p:grpSpPr>
            <p:sp>
              <p:nvSpPr>
                <p:cNvPr id="5737" name="Google Shape;5737;p8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87"/>
              <p:cNvGrpSpPr/>
              <p:nvPr/>
            </p:nvGrpSpPr>
            <p:grpSpPr>
              <a:xfrm>
                <a:off x="4838332" y="3821150"/>
                <a:ext cx="31499" cy="26898"/>
                <a:chOff x="4838332" y="3821150"/>
                <a:chExt cx="31499" cy="26898"/>
              </a:xfrm>
            </p:grpSpPr>
            <p:sp>
              <p:nvSpPr>
                <p:cNvPr id="5740" name="Google Shape;5740;p8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87"/>
              <p:cNvGrpSpPr/>
              <p:nvPr/>
            </p:nvGrpSpPr>
            <p:grpSpPr>
              <a:xfrm>
                <a:off x="4661275" y="3815007"/>
                <a:ext cx="36824" cy="31523"/>
                <a:chOff x="4661275" y="3815007"/>
                <a:chExt cx="36824" cy="31523"/>
              </a:xfrm>
            </p:grpSpPr>
            <p:sp>
              <p:nvSpPr>
                <p:cNvPr id="5743" name="Google Shape;5743;p8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87"/>
              <p:cNvGrpSpPr/>
              <p:nvPr/>
            </p:nvGrpSpPr>
            <p:grpSpPr>
              <a:xfrm>
                <a:off x="4558998" y="3851037"/>
                <a:ext cx="33591" cy="28699"/>
                <a:chOff x="4558998" y="3851037"/>
                <a:chExt cx="33591" cy="28699"/>
              </a:xfrm>
            </p:grpSpPr>
            <p:sp>
              <p:nvSpPr>
                <p:cNvPr id="5746" name="Google Shape;5746;p8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87"/>
              <p:cNvGrpSpPr/>
              <p:nvPr/>
            </p:nvGrpSpPr>
            <p:grpSpPr>
              <a:xfrm>
                <a:off x="4696762" y="3638587"/>
                <a:ext cx="33591" cy="28794"/>
                <a:chOff x="4696762" y="3638587"/>
                <a:chExt cx="33591" cy="28794"/>
              </a:xfrm>
            </p:grpSpPr>
            <p:sp>
              <p:nvSpPr>
                <p:cNvPr id="5749" name="Google Shape;5749;p8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87"/>
              <p:cNvGrpSpPr/>
              <p:nvPr/>
            </p:nvGrpSpPr>
            <p:grpSpPr>
              <a:xfrm>
                <a:off x="4929479" y="3939140"/>
                <a:ext cx="33497" cy="28692"/>
                <a:chOff x="4929479" y="3939140"/>
                <a:chExt cx="33497" cy="28692"/>
              </a:xfrm>
            </p:grpSpPr>
            <p:sp>
              <p:nvSpPr>
                <p:cNvPr id="5752" name="Google Shape;5752;p8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87"/>
              <p:cNvGrpSpPr/>
              <p:nvPr/>
            </p:nvGrpSpPr>
            <p:grpSpPr>
              <a:xfrm>
                <a:off x="4907119" y="3986039"/>
                <a:ext cx="33497" cy="28699"/>
                <a:chOff x="4907119" y="3986039"/>
                <a:chExt cx="33497" cy="28699"/>
              </a:xfrm>
            </p:grpSpPr>
            <p:sp>
              <p:nvSpPr>
                <p:cNvPr id="5755" name="Google Shape;5755;p8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87"/>
              <p:cNvGrpSpPr/>
              <p:nvPr/>
            </p:nvGrpSpPr>
            <p:grpSpPr>
              <a:xfrm>
                <a:off x="4911783" y="4048102"/>
                <a:ext cx="33591" cy="28762"/>
                <a:chOff x="4911783" y="4048102"/>
                <a:chExt cx="33591" cy="28762"/>
              </a:xfrm>
            </p:grpSpPr>
            <p:sp>
              <p:nvSpPr>
                <p:cNvPr id="5758" name="Google Shape;5758;p8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0" name="Google Shape;5760;p8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2" name="Google Shape;5762;p87"/>
              <p:cNvGrpSpPr/>
              <p:nvPr/>
            </p:nvGrpSpPr>
            <p:grpSpPr>
              <a:xfrm>
                <a:off x="4762623" y="3837847"/>
                <a:ext cx="42416" cy="36273"/>
                <a:chOff x="4762623" y="3837847"/>
                <a:chExt cx="42416" cy="36273"/>
              </a:xfrm>
            </p:grpSpPr>
            <p:sp>
              <p:nvSpPr>
                <p:cNvPr id="5763" name="Google Shape;5763;p8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87"/>
              <p:cNvGrpSpPr/>
              <p:nvPr/>
            </p:nvGrpSpPr>
            <p:grpSpPr>
              <a:xfrm>
                <a:off x="4746044" y="4104966"/>
                <a:ext cx="33497" cy="28699"/>
                <a:chOff x="4746044" y="4104966"/>
                <a:chExt cx="33497" cy="28699"/>
              </a:xfrm>
            </p:grpSpPr>
            <p:sp>
              <p:nvSpPr>
                <p:cNvPr id="5766" name="Google Shape;5766;p8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87"/>
              <p:cNvGrpSpPr/>
              <p:nvPr/>
            </p:nvGrpSpPr>
            <p:grpSpPr>
              <a:xfrm>
                <a:off x="4859646" y="4162554"/>
                <a:ext cx="33591" cy="28762"/>
                <a:chOff x="4859646" y="4162554"/>
                <a:chExt cx="33591" cy="28762"/>
              </a:xfrm>
            </p:grpSpPr>
            <p:sp>
              <p:nvSpPr>
                <p:cNvPr id="5769" name="Google Shape;5769;p8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71" name="Google Shape;5771;p87"/>
            <p:cNvGrpSpPr/>
            <p:nvPr/>
          </p:nvGrpSpPr>
          <p:grpSpPr>
            <a:xfrm>
              <a:off x="3597785" y="3274438"/>
              <a:ext cx="855610" cy="1122100"/>
              <a:chOff x="3597785" y="3274438"/>
              <a:chExt cx="855610" cy="1122100"/>
            </a:xfrm>
          </p:grpSpPr>
          <p:grpSp>
            <p:nvGrpSpPr>
              <p:cNvPr id="5772" name="Google Shape;5772;p87"/>
              <p:cNvGrpSpPr/>
              <p:nvPr/>
            </p:nvGrpSpPr>
            <p:grpSpPr>
              <a:xfrm>
                <a:off x="3617857" y="3284717"/>
                <a:ext cx="826785" cy="1099165"/>
                <a:chOff x="3617857" y="3284717"/>
                <a:chExt cx="826785" cy="1099165"/>
              </a:xfrm>
            </p:grpSpPr>
            <p:sp>
              <p:nvSpPr>
                <p:cNvPr id="5773" name="Google Shape;5773;p8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87"/>
              <p:cNvGrpSpPr/>
              <p:nvPr/>
            </p:nvGrpSpPr>
            <p:grpSpPr>
              <a:xfrm>
                <a:off x="4180904" y="4251758"/>
                <a:ext cx="37783" cy="32420"/>
                <a:chOff x="4180904" y="4251758"/>
                <a:chExt cx="37783" cy="32420"/>
              </a:xfrm>
            </p:grpSpPr>
            <p:sp>
              <p:nvSpPr>
                <p:cNvPr id="5830" name="Google Shape;5830;p8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87"/>
              <p:cNvGrpSpPr/>
              <p:nvPr/>
            </p:nvGrpSpPr>
            <p:grpSpPr>
              <a:xfrm>
                <a:off x="4201644" y="4081324"/>
                <a:ext cx="37783" cy="32364"/>
                <a:chOff x="4201644" y="4081324"/>
                <a:chExt cx="37783" cy="32364"/>
              </a:xfrm>
            </p:grpSpPr>
            <p:sp>
              <p:nvSpPr>
                <p:cNvPr id="5833" name="Google Shape;5833;p8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87"/>
              <p:cNvGrpSpPr/>
              <p:nvPr/>
            </p:nvGrpSpPr>
            <p:grpSpPr>
              <a:xfrm>
                <a:off x="4284416" y="3887428"/>
                <a:ext cx="37783" cy="32451"/>
                <a:chOff x="4284416" y="3887428"/>
                <a:chExt cx="37783" cy="32451"/>
              </a:xfrm>
            </p:grpSpPr>
            <p:sp>
              <p:nvSpPr>
                <p:cNvPr id="5836" name="Google Shape;5836;p8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87"/>
              <p:cNvGrpSpPr/>
              <p:nvPr/>
            </p:nvGrpSpPr>
            <p:grpSpPr>
              <a:xfrm>
                <a:off x="4223721" y="3860404"/>
                <a:ext cx="37870" cy="32364"/>
                <a:chOff x="4223721" y="3860404"/>
                <a:chExt cx="37870" cy="32364"/>
              </a:xfrm>
            </p:grpSpPr>
            <p:sp>
              <p:nvSpPr>
                <p:cNvPr id="5839" name="Google Shape;5839;p8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87"/>
              <p:cNvGrpSpPr/>
              <p:nvPr/>
            </p:nvGrpSpPr>
            <p:grpSpPr>
              <a:xfrm>
                <a:off x="4104889" y="3699242"/>
                <a:ext cx="37776" cy="32357"/>
                <a:chOff x="4104889" y="3699242"/>
                <a:chExt cx="37776" cy="32357"/>
              </a:xfrm>
            </p:grpSpPr>
            <p:sp>
              <p:nvSpPr>
                <p:cNvPr id="5842" name="Google Shape;5842;p8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87"/>
              <p:cNvGrpSpPr/>
              <p:nvPr/>
            </p:nvGrpSpPr>
            <p:grpSpPr>
              <a:xfrm>
                <a:off x="4143608" y="3475121"/>
                <a:ext cx="37878" cy="32420"/>
                <a:chOff x="4143608" y="3475121"/>
                <a:chExt cx="37878" cy="32420"/>
              </a:xfrm>
            </p:grpSpPr>
            <p:sp>
              <p:nvSpPr>
                <p:cNvPr id="5845" name="Google Shape;5845;p8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87"/>
              <p:cNvGrpSpPr/>
              <p:nvPr/>
            </p:nvGrpSpPr>
            <p:grpSpPr>
              <a:xfrm>
                <a:off x="4217248" y="3570893"/>
                <a:ext cx="37776" cy="32364"/>
                <a:chOff x="4217248" y="3570893"/>
                <a:chExt cx="37776" cy="32364"/>
              </a:xfrm>
            </p:grpSpPr>
            <p:sp>
              <p:nvSpPr>
                <p:cNvPr id="5848" name="Google Shape;5848;p8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87"/>
              <p:cNvGrpSpPr/>
              <p:nvPr/>
            </p:nvGrpSpPr>
            <p:grpSpPr>
              <a:xfrm>
                <a:off x="4255307" y="3431612"/>
                <a:ext cx="37776" cy="32451"/>
                <a:chOff x="4255307" y="3431612"/>
                <a:chExt cx="37776" cy="32451"/>
              </a:xfrm>
            </p:grpSpPr>
            <p:sp>
              <p:nvSpPr>
                <p:cNvPr id="5851" name="Google Shape;5851;p8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87"/>
              <p:cNvGrpSpPr/>
              <p:nvPr/>
            </p:nvGrpSpPr>
            <p:grpSpPr>
              <a:xfrm>
                <a:off x="3853052" y="3577398"/>
                <a:ext cx="37776" cy="32420"/>
                <a:chOff x="3853052" y="3577398"/>
                <a:chExt cx="37776" cy="32420"/>
              </a:xfrm>
            </p:grpSpPr>
            <p:sp>
              <p:nvSpPr>
                <p:cNvPr id="5854" name="Google Shape;5854;p8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87"/>
              <p:cNvGrpSpPr/>
              <p:nvPr/>
            </p:nvGrpSpPr>
            <p:grpSpPr>
              <a:xfrm>
                <a:off x="4039908" y="3412107"/>
                <a:ext cx="37776" cy="32357"/>
                <a:chOff x="4039908" y="3412107"/>
                <a:chExt cx="37776" cy="32357"/>
              </a:xfrm>
            </p:grpSpPr>
            <p:sp>
              <p:nvSpPr>
                <p:cNvPr id="5857" name="Google Shape;5857;p8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87"/>
              <p:cNvGrpSpPr/>
              <p:nvPr/>
            </p:nvGrpSpPr>
            <p:grpSpPr>
              <a:xfrm>
                <a:off x="4017360" y="3342061"/>
                <a:ext cx="37870" cy="32380"/>
                <a:chOff x="4017360" y="3342061"/>
                <a:chExt cx="37870" cy="32380"/>
              </a:xfrm>
            </p:grpSpPr>
            <p:sp>
              <p:nvSpPr>
                <p:cNvPr id="5860" name="Google Shape;5860;p8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2" name="Google Shape;5862;p8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4" name="Google Shape;5864;p87"/>
              <p:cNvGrpSpPr/>
              <p:nvPr/>
            </p:nvGrpSpPr>
            <p:grpSpPr>
              <a:xfrm>
                <a:off x="3750870" y="3418650"/>
                <a:ext cx="37776" cy="32380"/>
                <a:chOff x="3750870" y="3418650"/>
                <a:chExt cx="37776" cy="32380"/>
              </a:xfrm>
            </p:grpSpPr>
            <p:sp>
              <p:nvSpPr>
                <p:cNvPr id="5865" name="Google Shape;5865;p8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87"/>
              <p:cNvGrpSpPr/>
              <p:nvPr/>
            </p:nvGrpSpPr>
            <p:grpSpPr>
              <a:xfrm>
                <a:off x="3632509" y="3274438"/>
                <a:ext cx="37783" cy="32357"/>
                <a:chOff x="3632509" y="3274438"/>
                <a:chExt cx="37783" cy="32357"/>
              </a:xfrm>
            </p:grpSpPr>
            <p:sp>
              <p:nvSpPr>
                <p:cNvPr id="5868" name="Google Shape;5868;p8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0" name="Google Shape;5870;p87"/>
              <p:cNvGrpSpPr/>
              <p:nvPr/>
            </p:nvGrpSpPr>
            <p:grpSpPr>
              <a:xfrm>
                <a:off x="3906424" y="3297561"/>
                <a:ext cx="37776" cy="32451"/>
                <a:chOff x="3906424" y="3297561"/>
                <a:chExt cx="37776" cy="32451"/>
              </a:xfrm>
            </p:grpSpPr>
            <p:sp>
              <p:nvSpPr>
                <p:cNvPr id="5871" name="Google Shape;5871;p8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87"/>
              <p:cNvGrpSpPr/>
              <p:nvPr/>
            </p:nvGrpSpPr>
            <p:grpSpPr>
              <a:xfrm>
                <a:off x="3866084" y="3412107"/>
                <a:ext cx="37776" cy="32357"/>
                <a:chOff x="3866084" y="3412107"/>
                <a:chExt cx="37776" cy="32357"/>
              </a:xfrm>
            </p:grpSpPr>
            <p:sp>
              <p:nvSpPr>
                <p:cNvPr id="5874" name="Google Shape;5874;p8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87"/>
              <p:cNvGrpSpPr/>
              <p:nvPr/>
            </p:nvGrpSpPr>
            <p:grpSpPr>
              <a:xfrm>
                <a:off x="4023919" y="3766409"/>
                <a:ext cx="37783" cy="32357"/>
                <a:chOff x="4023919" y="3766409"/>
                <a:chExt cx="37783" cy="32357"/>
              </a:xfrm>
            </p:grpSpPr>
            <p:sp>
              <p:nvSpPr>
                <p:cNvPr id="5877" name="Google Shape;5877;p8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87"/>
              <p:cNvGrpSpPr/>
              <p:nvPr/>
            </p:nvGrpSpPr>
            <p:grpSpPr>
              <a:xfrm>
                <a:off x="3973882" y="3779449"/>
                <a:ext cx="37776" cy="32357"/>
                <a:chOff x="3973882" y="3779449"/>
                <a:chExt cx="37776" cy="32357"/>
              </a:xfrm>
            </p:grpSpPr>
            <p:sp>
              <p:nvSpPr>
                <p:cNvPr id="5880" name="Google Shape;5880;p8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87"/>
              <p:cNvGrpSpPr/>
              <p:nvPr/>
            </p:nvGrpSpPr>
            <p:grpSpPr>
              <a:xfrm>
                <a:off x="4073398" y="3838028"/>
                <a:ext cx="37776" cy="32380"/>
                <a:chOff x="4073398" y="3838028"/>
                <a:chExt cx="37776" cy="32380"/>
              </a:xfrm>
            </p:grpSpPr>
            <p:sp>
              <p:nvSpPr>
                <p:cNvPr id="5883" name="Google Shape;5883;p8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87"/>
              <p:cNvGrpSpPr/>
              <p:nvPr/>
            </p:nvGrpSpPr>
            <p:grpSpPr>
              <a:xfrm>
                <a:off x="4342672" y="4144496"/>
                <a:ext cx="37752" cy="32364"/>
                <a:chOff x="4342672" y="4144496"/>
                <a:chExt cx="37752" cy="32364"/>
              </a:xfrm>
            </p:grpSpPr>
            <p:sp>
              <p:nvSpPr>
                <p:cNvPr id="5886" name="Google Shape;5886;p8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87"/>
              <p:cNvGrpSpPr/>
              <p:nvPr/>
            </p:nvGrpSpPr>
            <p:grpSpPr>
              <a:xfrm>
                <a:off x="4406386" y="4056872"/>
                <a:ext cx="37783" cy="32364"/>
                <a:chOff x="4406386" y="4056872"/>
                <a:chExt cx="37783" cy="32364"/>
              </a:xfrm>
            </p:grpSpPr>
            <p:sp>
              <p:nvSpPr>
                <p:cNvPr id="5889" name="Google Shape;5889;p8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1" name="Google Shape;5891;p87"/>
              <p:cNvGrpSpPr/>
              <p:nvPr/>
            </p:nvGrpSpPr>
            <p:grpSpPr>
              <a:xfrm>
                <a:off x="4284416" y="4245254"/>
                <a:ext cx="37783" cy="32357"/>
                <a:chOff x="4284416" y="4245254"/>
                <a:chExt cx="37783" cy="32357"/>
              </a:xfrm>
            </p:grpSpPr>
            <p:sp>
              <p:nvSpPr>
                <p:cNvPr id="5892" name="Google Shape;5892;p8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87"/>
              <p:cNvGrpSpPr/>
              <p:nvPr/>
            </p:nvGrpSpPr>
            <p:grpSpPr>
              <a:xfrm>
                <a:off x="4219057" y="4331258"/>
                <a:ext cx="37776" cy="32364"/>
                <a:chOff x="4219057" y="4331258"/>
                <a:chExt cx="37776" cy="32364"/>
              </a:xfrm>
            </p:grpSpPr>
            <p:sp>
              <p:nvSpPr>
                <p:cNvPr id="5895" name="Google Shape;5895;p8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87"/>
              <p:cNvGrpSpPr/>
              <p:nvPr/>
            </p:nvGrpSpPr>
            <p:grpSpPr>
              <a:xfrm>
                <a:off x="4204122" y="4141688"/>
                <a:ext cx="33497" cy="28699"/>
                <a:chOff x="4204122" y="4141688"/>
                <a:chExt cx="33497" cy="28699"/>
              </a:xfrm>
            </p:grpSpPr>
            <p:sp>
              <p:nvSpPr>
                <p:cNvPr id="5898" name="Google Shape;5898;p8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87"/>
              <p:cNvGrpSpPr/>
              <p:nvPr/>
            </p:nvGrpSpPr>
            <p:grpSpPr>
              <a:xfrm>
                <a:off x="4301546" y="4003869"/>
                <a:ext cx="38916" cy="33324"/>
                <a:chOff x="4301546" y="4003869"/>
                <a:chExt cx="38916" cy="33324"/>
              </a:xfrm>
            </p:grpSpPr>
            <p:sp>
              <p:nvSpPr>
                <p:cNvPr id="5901" name="Google Shape;5901;p8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87"/>
              <p:cNvGrpSpPr/>
              <p:nvPr/>
            </p:nvGrpSpPr>
            <p:grpSpPr>
              <a:xfrm>
                <a:off x="4210681" y="3924669"/>
                <a:ext cx="36549" cy="31366"/>
                <a:chOff x="4210681" y="3924669"/>
                <a:chExt cx="36549" cy="31366"/>
              </a:xfrm>
            </p:grpSpPr>
            <p:sp>
              <p:nvSpPr>
                <p:cNvPr id="5904" name="Google Shape;5904;p8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87"/>
              <p:cNvGrpSpPr/>
              <p:nvPr/>
            </p:nvGrpSpPr>
            <p:grpSpPr>
              <a:xfrm>
                <a:off x="3987771" y="3628874"/>
                <a:ext cx="31499" cy="26993"/>
                <a:chOff x="3987771" y="3628874"/>
                <a:chExt cx="31499" cy="26993"/>
              </a:xfrm>
            </p:grpSpPr>
            <p:sp>
              <p:nvSpPr>
                <p:cNvPr id="5907" name="Google Shape;5907;p8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87"/>
              <p:cNvGrpSpPr/>
              <p:nvPr/>
            </p:nvGrpSpPr>
            <p:grpSpPr>
              <a:xfrm>
                <a:off x="4087382" y="3775674"/>
                <a:ext cx="31405" cy="26898"/>
                <a:chOff x="4087382" y="3775674"/>
                <a:chExt cx="31405" cy="26898"/>
              </a:xfrm>
            </p:grpSpPr>
            <p:sp>
              <p:nvSpPr>
                <p:cNvPr id="5910" name="Google Shape;5910;p8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87"/>
              <p:cNvGrpSpPr/>
              <p:nvPr/>
            </p:nvGrpSpPr>
            <p:grpSpPr>
              <a:xfrm>
                <a:off x="4118873" y="3856637"/>
                <a:ext cx="31405" cy="26906"/>
                <a:chOff x="4118873" y="3856637"/>
                <a:chExt cx="31405" cy="26906"/>
              </a:xfrm>
            </p:grpSpPr>
            <p:sp>
              <p:nvSpPr>
                <p:cNvPr id="5913" name="Google Shape;5913;p8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87"/>
              <p:cNvGrpSpPr/>
              <p:nvPr/>
            </p:nvGrpSpPr>
            <p:grpSpPr>
              <a:xfrm>
                <a:off x="4168541" y="3639523"/>
                <a:ext cx="31499" cy="26906"/>
                <a:chOff x="4168541" y="3639523"/>
                <a:chExt cx="31499" cy="26906"/>
              </a:xfrm>
            </p:grpSpPr>
            <p:sp>
              <p:nvSpPr>
                <p:cNvPr id="5916" name="Google Shape;5916;p8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87"/>
              <p:cNvGrpSpPr/>
              <p:nvPr/>
            </p:nvGrpSpPr>
            <p:grpSpPr>
              <a:xfrm>
                <a:off x="3965789" y="3393545"/>
                <a:ext cx="31405" cy="26945"/>
                <a:chOff x="3965789" y="3393545"/>
                <a:chExt cx="31405" cy="26945"/>
              </a:xfrm>
            </p:grpSpPr>
            <p:sp>
              <p:nvSpPr>
                <p:cNvPr id="5919" name="Google Shape;5919;p8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1" name="Google Shape;5921;p87"/>
              <p:cNvGrpSpPr/>
              <p:nvPr/>
            </p:nvGrpSpPr>
            <p:grpSpPr>
              <a:xfrm>
                <a:off x="3925166" y="3491008"/>
                <a:ext cx="31405" cy="27001"/>
                <a:chOff x="3925166" y="3491008"/>
                <a:chExt cx="31405" cy="27001"/>
              </a:xfrm>
            </p:grpSpPr>
            <p:sp>
              <p:nvSpPr>
                <p:cNvPr id="5922" name="Google Shape;5922;p8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4" name="Google Shape;5924;p87"/>
              <p:cNvGrpSpPr/>
              <p:nvPr/>
            </p:nvGrpSpPr>
            <p:grpSpPr>
              <a:xfrm>
                <a:off x="3682845" y="3340976"/>
                <a:ext cx="31397" cy="26898"/>
                <a:chOff x="3682845" y="3340976"/>
                <a:chExt cx="31397" cy="26898"/>
              </a:xfrm>
            </p:grpSpPr>
            <p:sp>
              <p:nvSpPr>
                <p:cNvPr id="5925" name="Google Shape;5925;p8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87"/>
              <p:cNvGrpSpPr/>
              <p:nvPr/>
            </p:nvGrpSpPr>
            <p:grpSpPr>
              <a:xfrm>
                <a:off x="3795393" y="3353725"/>
                <a:ext cx="31499" cy="26993"/>
                <a:chOff x="3795393" y="3353725"/>
                <a:chExt cx="31499" cy="26993"/>
              </a:xfrm>
            </p:grpSpPr>
            <p:sp>
              <p:nvSpPr>
                <p:cNvPr id="5928" name="Google Shape;5928;p8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87"/>
              <p:cNvGrpSpPr/>
              <p:nvPr/>
            </p:nvGrpSpPr>
            <p:grpSpPr>
              <a:xfrm>
                <a:off x="4176909" y="4363221"/>
                <a:ext cx="38924" cy="33316"/>
                <a:chOff x="4176909" y="4363221"/>
                <a:chExt cx="38924" cy="33316"/>
              </a:xfrm>
            </p:grpSpPr>
            <p:sp>
              <p:nvSpPr>
                <p:cNvPr id="5931" name="Google Shape;5931;p8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3" name="Google Shape;5933;p87"/>
              <p:cNvGrpSpPr/>
              <p:nvPr/>
            </p:nvGrpSpPr>
            <p:grpSpPr>
              <a:xfrm>
                <a:off x="4226191" y="4007660"/>
                <a:ext cx="33560" cy="28770"/>
                <a:chOff x="4226191" y="4007660"/>
                <a:chExt cx="33560" cy="28770"/>
              </a:xfrm>
            </p:grpSpPr>
            <p:sp>
              <p:nvSpPr>
                <p:cNvPr id="5934" name="Google Shape;5934;p8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87"/>
              <p:cNvGrpSpPr/>
              <p:nvPr/>
            </p:nvGrpSpPr>
            <p:grpSpPr>
              <a:xfrm>
                <a:off x="3597785" y="3377045"/>
                <a:ext cx="33591" cy="28699"/>
                <a:chOff x="3597785" y="3377045"/>
                <a:chExt cx="33591" cy="28699"/>
              </a:xfrm>
            </p:grpSpPr>
            <p:sp>
              <p:nvSpPr>
                <p:cNvPr id="5937" name="Google Shape;5937;p8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87"/>
              <p:cNvGrpSpPr/>
              <p:nvPr/>
            </p:nvGrpSpPr>
            <p:grpSpPr>
              <a:xfrm>
                <a:off x="3887870" y="3669796"/>
                <a:ext cx="33591" cy="28692"/>
                <a:chOff x="3887870" y="3669796"/>
                <a:chExt cx="33591" cy="28692"/>
              </a:xfrm>
            </p:grpSpPr>
            <p:sp>
              <p:nvSpPr>
                <p:cNvPr id="5940" name="Google Shape;5940;p8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87"/>
              <p:cNvGrpSpPr/>
              <p:nvPr/>
            </p:nvGrpSpPr>
            <p:grpSpPr>
              <a:xfrm>
                <a:off x="3818320" y="3481625"/>
                <a:ext cx="33497" cy="28770"/>
                <a:chOff x="3818320" y="3481625"/>
                <a:chExt cx="33497" cy="28770"/>
              </a:xfrm>
            </p:grpSpPr>
            <p:sp>
              <p:nvSpPr>
                <p:cNvPr id="5943" name="Google Shape;5943;p8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87"/>
              <p:cNvGrpSpPr/>
              <p:nvPr/>
            </p:nvGrpSpPr>
            <p:grpSpPr>
              <a:xfrm>
                <a:off x="4278139" y="4120948"/>
                <a:ext cx="37492" cy="32129"/>
                <a:chOff x="4278139" y="4120948"/>
                <a:chExt cx="37492" cy="32129"/>
              </a:xfrm>
            </p:grpSpPr>
            <p:sp>
              <p:nvSpPr>
                <p:cNvPr id="5946" name="Google Shape;5946;p8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87"/>
              <p:cNvGrpSpPr/>
              <p:nvPr/>
            </p:nvGrpSpPr>
            <p:grpSpPr>
              <a:xfrm>
                <a:off x="4419898" y="3977388"/>
                <a:ext cx="33497" cy="28692"/>
                <a:chOff x="4419898" y="3977388"/>
                <a:chExt cx="33497" cy="28692"/>
              </a:xfrm>
            </p:grpSpPr>
            <p:sp>
              <p:nvSpPr>
                <p:cNvPr id="5949" name="Google Shape;5949;p8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87"/>
              <p:cNvGrpSpPr/>
              <p:nvPr/>
            </p:nvGrpSpPr>
            <p:grpSpPr>
              <a:xfrm>
                <a:off x="4158930" y="4034684"/>
                <a:ext cx="33497" cy="28762"/>
                <a:chOff x="4158930" y="4034684"/>
                <a:chExt cx="33497" cy="28762"/>
              </a:xfrm>
            </p:grpSpPr>
            <p:sp>
              <p:nvSpPr>
                <p:cNvPr id="5952" name="Google Shape;5952;p8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87"/>
              <p:cNvGrpSpPr/>
              <p:nvPr/>
            </p:nvGrpSpPr>
            <p:grpSpPr>
              <a:xfrm>
                <a:off x="4134949" y="3957049"/>
                <a:ext cx="33497" cy="28770"/>
                <a:chOff x="4134949" y="3957049"/>
                <a:chExt cx="33497" cy="28770"/>
              </a:xfrm>
            </p:grpSpPr>
            <p:sp>
              <p:nvSpPr>
                <p:cNvPr id="5955" name="Google Shape;5955;p8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87"/>
              <p:cNvGrpSpPr/>
              <p:nvPr/>
            </p:nvGrpSpPr>
            <p:grpSpPr>
              <a:xfrm>
                <a:off x="4193653" y="4184403"/>
                <a:ext cx="43580" cy="37264"/>
                <a:chOff x="4193653" y="4184403"/>
                <a:chExt cx="43580" cy="37264"/>
              </a:xfrm>
            </p:grpSpPr>
            <p:sp>
              <p:nvSpPr>
                <p:cNvPr id="5958" name="Google Shape;5958;p8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87"/>
              <p:cNvGrpSpPr/>
              <p:nvPr/>
            </p:nvGrpSpPr>
            <p:grpSpPr>
              <a:xfrm>
                <a:off x="4343600" y="3943844"/>
                <a:ext cx="43580" cy="37312"/>
                <a:chOff x="4343600" y="3943844"/>
                <a:chExt cx="43580" cy="37312"/>
              </a:xfrm>
            </p:grpSpPr>
            <p:sp>
              <p:nvSpPr>
                <p:cNvPr id="5961" name="Google Shape;5961;p8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87"/>
              <p:cNvGrpSpPr/>
              <p:nvPr/>
            </p:nvGrpSpPr>
            <p:grpSpPr>
              <a:xfrm>
                <a:off x="4172339" y="3381693"/>
                <a:ext cx="31499" cy="27001"/>
                <a:chOff x="4172339" y="3381693"/>
                <a:chExt cx="31499" cy="27001"/>
              </a:xfrm>
            </p:grpSpPr>
            <p:sp>
              <p:nvSpPr>
                <p:cNvPr id="5964" name="Google Shape;5964;p8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69" name="Shape 5969"/>
        <p:cNvGrpSpPr/>
        <p:nvPr/>
      </p:nvGrpSpPr>
      <p:grpSpPr>
        <a:xfrm>
          <a:off x="0" y="0"/>
          <a:ext cx="0" cy="0"/>
          <a:chOff x="0" y="0"/>
          <a:chExt cx="0" cy="0"/>
        </a:xfrm>
      </p:grpSpPr>
      <p:grpSp>
        <p:nvGrpSpPr>
          <p:cNvPr id="5970" name="Google Shape;5970;p88"/>
          <p:cNvGrpSpPr/>
          <p:nvPr/>
        </p:nvGrpSpPr>
        <p:grpSpPr>
          <a:xfrm>
            <a:off x="729274" y="1175734"/>
            <a:ext cx="2507799" cy="206239"/>
            <a:chOff x="106648" y="895722"/>
            <a:chExt cx="4481413" cy="374300"/>
          </a:xfrm>
        </p:grpSpPr>
        <p:grpSp>
          <p:nvGrpSpPr>
            <p:cNvPr id="5971" name="Google Shape;5971;p88"/>
            <p:cNvGrpSpPr/>
            <p:nvPr/>
          </p:nvGrpSpPr>
          <p:grpSpPr>
            <a:xfrm>
              <a:off x="2233276" y="895722"/>
              <a:ext cx="1082667" cy="223591"/>
              <a:chOff x="4808316" y="2800065"/>
              <a:chExt cx="1999386" cy="412910"/>
            </a:xfrm>
          </p:grpSpPr>
          <p:sp>
            <p:nvSpPr>
              <p:cNvPr id="5972" name="Google Shape;5972;p8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3" name="Google Shape;5973;p88"/>
              <p:cNvGrpSpPr/>
              <p:nvPr/>
            </p:nvGrpSpPr>
            <p:grpSpPr>
              <a:xfrm>
                <a:off x="4808316" y="2800065"/>
                <a:ext cx="92400" cy="411825"/>
                <a:chOff x="845575" y="2563700"/>
                <a:chExt cx="92400" cy="411825"/>
              </a:xfrm>
            </p:grpSpPr>
            <p:cxnSp>
              <p:nvCxnSpPr>
                <p:cNvPr id="5974" name="Google Shape;5974;p8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75" name="Google Shape;5975;p8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6" name="Google Shape;5976;p88"/>
            <p:cNvGrpSpPr/>
            <p:nvPr/>
          </p:nvGrpSpPr>
          <p:grpSpPr>
            <a:xfrm>
              <a:off x="106648" y="895722"/>
              <a:ext cx="1088401" cy="223591"/>
              <a:chOff x="881025" y="2800065"/>
              <a:chExt cx="2009975" cy="412910"/>
            </a:xfrm>
          </p:grpSpPr>
          <p:sp>
            <p:nvSpPr>
              <p:cNvPr id="5977" name="Google Shape;5977;p8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8" name="Google Shape;5978;p88"/>
              <p:cNvGrpSpPr/>
              <p:nvPr/>
            </p:nvGrpSpPr>
            <p:grpSpPr>
              <a:xfrm>
                <a:off x="881025" y="2800065"/>
                <a:ext cx="92400" cy="411825"/>
                <a:chOff x="845575" y="2563700"/>
                <a:chExt cx="92400" cy="411825"/>
              </a:xfrm>
            </p:grpSpPr>
            <p:cxnSp>
              <p:nvCxnSpPr>
                <p:cNvPr id="5979" name="Google Shape;5979;p8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80" name="Google Shape;5980;p8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1" name="Google Shape;5981;p88"/>
            <p:cNvGrpSpPr/>
            <p:nvPr/>
          </p:nvGrpSpPr>
          <p:grpSpPr>
            <a:xfrm>
              <a:off x="1172346" y="1047018"/>
              <a:ext cx="1083151" cy="223003"/>
              <a:chOff x="2849073" y="3079467"/>
              <a:chExt cx="2000279" cy="411825"/>
            </a:xfrm>
          </p:grpSpPr>
          <p:sp>
            <p:nvSpPr>
              <p:cNvPr id="5982" name="Google Shape;5982;p8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3" name="Google Shape;5983;p88"/>
              <p:cNvGrpSpPr/>
              <p:nvPr/>
            </p:nvGrpSpPr>
            <p:grpSpPr>
              <a:xfrm rot="10800000">
                <a:off x="2849073" y="3079467"/>
                <a:ext cx="92400" cy="411825"/>
                <a:chOff x="2070100" y="2563700"/>
                <a:chExt cx="92400" cy="411825"/>
              </a:xfrm>
            </p:grpSpPr>
            <p:cxnSp>
              <p:nvCxnSpPr>
                <p:cNvPr id="5984" name="Google Shape;5984;p8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85" name="Google Shape;5985;p8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6" name="Google Shape;5986;p88"/>
            <p:cNvGrpSpPr/>
            <p:nvPr/>
          </p:nvGrpSpPr>
          <p:grpSpPr>
            <a:xfrm>
              <a:off x="3290132" y="1047018"/>
              <a:ext cx="1297929" cy="223003"/>
              <a:chOff x="6760035" y="3079467"/>
              <a:chExt cx="2396914" cy="411825"/>
            </a:xfrm>
          </p:grpSpPr>
          <p:sp>
            <p:nvSpPr>
              <p:cNvPr id="5987" name="Google Shape;5987;p8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8" name="Google Shape;5988;p88"/>
              <p:cNvGrpSpPr/>
              <p:nvPr/>
            </p:nvGrpSpPr>
            <p:grpSpPr>
              <a:xfrm rot="10800000">
                <a:off x="6760035" y="3079467"/>
                <a:ext cx="92400" cy="411825"/>
                <a:chOff x="2070100" y="2563700"/>
                <a:chExt cx="92400" cy="411825"/>
              </a:xfrm>
            </p:grpSpPr>
            <p:cxnSp>
              <p:nvCxnSpPr>
                <p:cNvPr id="5989" name="Google Shape;5989;p8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90" name="Google Shape;5990;p8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91" name="Google Shape;5991;p88"/>
          <p:cNvGrpSpPr/>
          <p:nvPr/>
        </p:nvGrpSpPr>
        <p:grpSpPr>
          <a:xfrm>
            <a:off x="2147036" y="3575105"/>
            <a:ext cx="1086701" cy="799429"/>
            <a:chOff x="2183288" y="3555572"/>
            <a:chExt cx="1136241" cy="835873"/>
          </a:xfrm>
        </p:grpSpPr>
        <p:sp>
          <p:nvSpPr>
            <p:cNvPr id="5992" name="Google Shape;5992;p8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3" name="Google Shape;5993;p88"/>
            <p:cNvGrpSpPr/>
            <p:nvPr/>
          </p:nvGrpSpPr>
          <p:grpSpPr>
            <a:xfrm>
              <a:off x="2205895" y="3637269"/>
              <a:ext cx="1089848" cy="724993"/>
              <a:chOff x="2205895" y="3637269"/>
              <a:chExt cx="1089848" cy="724993"/>
            </a:xfrm>
          </p:grpSpPr>
          <p:sp>
            <p:nvSpPr>
              <p:cNvPr id="5994" name="Google Shape;5994;p8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0" name="Google Shape;6000;p8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01" name="Google Shape;6001;p8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002" name="Google Shape;6002;p88"/>
            <p:cNvGrpSpPr/>
            <p:nvPr/>
          </p:nvGrpSpPr>
          <p:grpSpPr>
            <a:xfrm>
              <a:off x="3173850" y="3779426"/>
              <a:ext cx="145679" cy="70048"/>
              <a:chOff x="3173850" y="3779426"/>
              <a:chExt cx="145679" cy="70048"/>
            </a:xfrm>
          </p:grpSpPr>
          <p:cxnSp>
            <p:nvCxnSpPr>
              <p:cNvPr id="6003" name="Google Shape;6003;p8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004" name="Google Shape;6004;p8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88"/>
            <p:cNvGrpSpPr/>
            <p:nvPr/>
          </p:nvGrpSpPr>
          <p:grpSpPr>
            <a:xfrm>
              <a:off x="2183288" y="4139483"/>
              <a:ext cx="145133" cy="70048"/>
              <a:chOff x="2183288" y="4139483"/>
              <a:chExt cx="145133" cy="70048"/>
            </a:xfrm>
          </p:grpSpPr>
          <p:cxnSp>
            <p:nvCxnSpPr>
              <p:cNvPr id="6006" name="Google Shape;6006;p8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007" name="Google Shape;6007;p8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8" name="Google Shape;6008;p8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09" name="Google Shape;6009;p8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010" name="Google Shape;6010;p88"/>
            <p:cNvGrpSpPr/>
            <p:nvPr/>
          </p:nvGrpSpPr>
          <p:grpSpPr>
            <a:xfrm>
              <a:off x="2943836" y="4268886"/>
              <a:ext cx="60717" cy="122559"/>
              <a:chOff x="2943836" y="4268886"/>
              <a:chExt cx="60717" cy="122559"/>
            </a:xfrm>
          </p:grpSpPr>
          <p:sp>
            <p:nvSpPr>
              <p:cNvPr id="6011" name="Google Shape;6011;p8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2" name="Google Shape;6012;p8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013" name="Google Shape;6013;p88"/>
          <p:cNvGrpSpPr/>
          <p:nvPr/>
        </p:nvGrpSpPr>
        <p:grpSpPr>
          <a:xfrm>
            <a:off x="3409981" y="1496104"/>
            <a:ext cx="1675870" cy="758251"/>
            <a:chOff x="3530532" y="1496185"/>
            <a:chExt cx="1562000" cy="706730"/>
          </a:xfrm>
        </p:grpSpPr>
        <p:cxnSp>
          <p:nvCxnSpPr>
            <p:cNvPr id="6014" name="Google Shape;6014;p8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015" name="Google Shape;6015;p88"/>
            <p:cNvGrpSpPr/>
            <p:nvPr/>
          </p:nvGrpSpPr>
          <p:grpSpPr>
            <a:xfrm>
              <a:off x="3530532" y="1496185"/>
              <a:ext cx="323430" cy="463587"/>
              <a:chOff x="3530532" y="1496185"/>
              <a:chExt cx="323430" cy="463587"/>
            </a:xfrm>
          </p:grpSpPr>
          <p:grpSp>
            <p:nvGrpSpPr>
              <p:cNvPr id="6016" name="Google Shape;6016;p88"/>
              <p:cNvGrpSpPr/>
              <p:nvPr/>
            </p:nvGrpSpPr>
            <p:grpSpPr>
              <a:xfrm>
                <a:off x="3567462" y="1496185"/>
                <a:ext cx="286500" cy="361376"/>
                <a:chOff x="3567462" y="1496185"/>
                <a:chExt cx="286500" cy="361376"/>
              </a:xfrm>
            </p:grpSpPr>
            <p:cxnSp>
              <p:nvCxnSpPr>
                <p:cNvPr id="6017" name="Google Shape;6017;p8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018" name="Google Shape;6018;p8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9" name="Google Shape;6019;p8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0" name="Google Shape;6020;p88"/>
            <p:cNvGrpSpPr/>
            <p:nvPr/>
          </p:nvGrpSpPr>
          <p:grpSpPr>
            <a:xfrm>
              <a:off x="3891569" y="1779209"/>
              <a:ext cx="323945" cy="423706"/>
              <a:chOff x="3891569" y="1779209"/>
              <a:chExt cx="323945" cy="423706"/>
            </a:xfrm>
          </p:grpSpPr>
          <p:grpSp>
            <p:nvGrpSpPr>
              <p:cNvPr id="6021" name="Google Shape;6021;p88"/>
              <p:cNvGrpSpPr/>
              <p:nvPr/>
            </p:nvGrpSpPr>
            <p:grpSpPr>
              <a:xfrm>
                <a:off x="3929014" y="1881638"/>
                <a:ext cx="286500" cy="321278"/>
                <a:chOff x="3929014" y="1881638"/>
                <a:chExt cx="286500" cy="321278"/>
              </a:xfrm>
            </p:grpSpPr>
            <p:cxnSp>
              <p:nvCxnSpPr>
                <p:cNvPr id="6022" name="Google Shape;6022;p8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023" name="Google Shape;6023;p8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4" name="Google Shape;6024;p8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88"/>
            <p:cNvGrpSpPr/>
            <p:nvPr/>
          </p:nvGrpSpPr>
          <p:grpSpPr>
            <a:xfrm>
              <a:off x="4252606" y="1496185"/>
              <a:ext cx="324721" cy="463587"/>
              <a:chOff x="4252606" y="1496185"/>
              <a:chExt cx="324721" cy="463587"/>
            </a:xfrm>
          </p:grpSpPr>
          <p:grpSp>
            <p:nvGrpSpPr>
              <p:cNvPr id="6026" name="Google Shape;6026;p88"/>
              <p:cNvGrpSpPr/>
              <p:nvPr/>
            </p:nvGrpSpPr>
            <p:grpSpPr>
              <a:xfrm>
                <a:off x="4290828" y="1496185"/>
                <a:ext cx="286500" cy="361376"/>
                <a:chOff x="4290828" y="1496185"/>
                <a:chExt cx="286500" cy="361376"/>
              </a:xfrm>
            </p:grpSpPr>
            <p:cxnSp>
              <p:nvCxnSpPr>
                <p:cNvPr id="6027" name="Google Shape;6027;p8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028" name="Google Shape;6028;p8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9" name="Google Shape;6029;p8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88"/>
            <p:cNvGrpSpPr/>
            <p:nvPr/>
          </p:nvGrpSpPr>
          <p:grpSpPr>
            <a:xfrm>
              <a:off x="4613643" y="1763716"/>
              <a:ext cx="325308" cy="439200"/>
              <a:chOff x="4613643" y="1763716"/>
              <a:chExt cx="325308" cy="439200"/>
            </a:xfrm>
          </p:grpSpPr>
          <p:grpSp>
            <p:nvGrpSpPr>
              <p:cNvPr id="6031" name="Google Shape;6031;p88"/>
              <p:cNvGrpSpPr/>
              <p:nvPr/>
            </p:nvGrpSpPr>
            <p:grpSpPr>
              <a:xfrm>
                <a:off x="4652451" y="1879538"/>
                <a:ext cx="286500" cy="323378"/>
                <a:chOff x="4652451" y="1879538"/>
                <a:chExt cx="286500" cy="323378"/>
              </a:xfrm>
            </p:grpSpPr>
            <p:cxnSp>
              <p:nvCxnSpPr>
                <p:cNvPr id="6032" name="Google Shape;6032;p8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033" name="Google Shape;6033;p8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4" name="Google Shape;6034;p8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5" name="Google Shape;6035;p88"/>
          <p:cNvGrpSpPr/>
          <p:nvPr/>
        </p:nvGrpSpPr>
        <p:grpSpPr>
          <a:xfrm>
            <a:off x="3421841" y="2349730"/>
            <a:ext cx="1652173" cy="391517"/>
            <a:chOff x="3512551" y="2358270"/>
            <a:chExt cx="1597383" cy="378533"/>
          </a:xfrm>
        </p:grpSpPr>
        <p:cxnSp>
          <p:nvCxnSpPr>
            <p:cNvPr id="6036" name="Google Shape;6036;p88"/>
            <p:cNvCxnSpPr>
              <a:stCxn id="6037" idx="6"/>
              <a:endCxn id="603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039" name="Google Shape;6039;p88"/>
            <p:cNvGrpSpPr/>
            <p:nvPr/>
          </p:nvGrpSpPr>
          <p:grpSpPr>
            <a:xfrm>
              <a:off x="3512551" y="2358270"/>
              <a:ext cx="225647" cy="307714"/>
              <a:chOff x="2182679" y="2004714"/>
              <a:chExt cx="792300" cy="1080458"/>
            </a:xfrm>
          </p:grpSpPr>
          <p:cxnSp>
            <p:nvCxnSpPr>
              <p:cNvPr id="6040" name="Google Shape;6040;p88"/>
              <p:cNvCxnSpPr>
                <a:stCxn id="604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037" name="Google Shape;6037;p8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2" name="Google Shape;6042;p88"/>
            <p:cNvGrpSpPr/>
            <p:nvPr/>
          </p:nvGrpSpPr>
          <p:grpSpPr>
            <a:xfrm>
              <a:off x="3969644" y="2440153"/>
              <a:ext cx="225853" cy="296651"/>
              <a:chOff x="3775710" y="1729289"/>
              <a:chExt cx="136500" cy="179289"/>
            </a:xfrm>
          </p:grpSpPr>
          <p:cxnSp>
            <p:nvCxnSpPr>
              <p:cNvPr id="6043" name="Google Shape;6043;p8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044" name="Google Shape;6044;p8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88"/>
            <p:cNvGrpSpPr/>
            <p:nvPr/>
          </p:nvGrpSpPr>
          <p:grpSpPr>
            <a:xfrm>
              <a:off x="4427051" y="2358270"/>
              <a:ext cx="225647" cy="307714"/>
              <a:chOff x="5393704" y="2004714"/>
              <a:chExt cx="792300" cy="1080458"/>
            </a:xfrm>
          </p:grpSpPr>
          <p:cxnSp>
            <p:nvCxnSpPr>
              <p:cNvPr id="6047" name="Google Shape;6047;p88"/>
              <p:cNvCxnSpPr>
                <a:stCxn id="604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049" name="Google Shape;6049;p8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88"/>
            <p:cNvGrpSpPr/>
            <p:nvPr/>
          </p:nvGrpSpPr>
          <p:grpSpPr>
            <a:xfrm>
              <a:off x="4884287" y="2440252"/>
              <a:ext cx="225647" cy="296532"/>
              <a:chOff x="6999166" y="2292572"/>
              <a:chExt cx="792300" cy="1041192"/>
            </a:xfrm>
          </p:grpSpPr>
          <p:cxnSp>
            <p:nvCxnSpPr>
              <p:cNvPr id="6051" name="Google Shape;6051;p8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038" name="Google Shape;6038;p8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53" name="Google Shape;6053;p88"/>
          <p:cNvGrpSpPr/>
          <p:nvPr/>
        </p:nvGrpSpPr>
        <p:grpSpPr>
          <a:xfrm>
            <a:off x="6842649" y="1185930"/>
            <a:ext cx="1581844" cy="732818"/>
            <a:chOff x="634175" y="2986275"/>
            <a:chExt cx="3147949" cy="1458344"/>
          </a:xfrm>
        </p:grpSpPr>
        <p:cxnSp>
          <p:nvCxnSpPr>
            <p:cNvPr id="6054" name="Google Shape;6054;p88"/>
            <p:cNvCxnSpPr>
              <a:stCxn id="6055" idx="4"/>
              <a:endCxn id="605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057" name="Google Shape;6057;p88"/>
            <p:cNvCxnSpPr>
              <a:stCxn id="6056" idx="0"/>
              <a:endCxn id="605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59" name="Google Shape;6059;p88"/>
            <p:cNvCxnSpPr>
              <a:stCxn id="6058" idx="4"/>
              <a:endCxn id="606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61" name="Google Shape;6061;p88"/>
            <p:cNvCxnSpPr>
              <a:stCxn id="6060" idx="0"/>
              <a:endCxn id="606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062" name="Google Shape;6062;p8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58" name="Google Shape;6058;p8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55" name="Google Shape;6055;p8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60" name="Google Shape;6060;p8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56" name="Google Shape;6056;p8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063" name="Google Shape;6063;p88"/>
          <p:cNvGrpSpPr/>
          <p:nvPr/>
        </p:nvGrpSpPr>
        <p:grpSpPr>
          <a:xfrm>
            <a:off x="3410364" y="2880240"/>
            <a:ext cx="1675128" cy="313674"/>
            <a:chOff x="998425" y="1182125"/>
            <a:chExt cx="1065400" cy="199500"/>
          </a:xfrm>
        </p:grpSpPr>
        <p:sp>
          <p:nvSpPr>
            <p:cNvPr id="6064" name="Google Shape;6064;p8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9" name="Google Shape;6069;p88"/>
          <p:cNvGrpSpPr/>
          <p:nvPr/>
        </p:nvGrpSpPr>
        <p:grpSpPr>
          <a:xfrm>
            <a:off x="3410363" y="3836206"/>
            <a:ext cx="1675129" cy="525345"/>
            <a:chOff x="5194708" y="3484366"/>
            <a:chExt cx="3148148" cy="987304"/>
          </a:xfrm>
        </p:grpSpPr>
        <p:grpSp>
          <p:nvGrpSpPr>
            <p:cNvPr id="6070" name="Google Shape;6070;p88"/>
            <p:cNvGrpSpPr/>
            <p:nvPr/>
          </p:nvGrpSpPr>
          <p:grpSpPr>
            <a:xfrm>
              <a:off x="7531521" y="3484366"/>
              <a:ext cx="811335" cy="987304"/>
              <a:chOff x="3379425" y="1617275"/>
              <a:chExt cx="1090650" cy="1327200"/>
            </a:xfrm>
          </p:grpSpPr>
          <p:sp>
            <p:nvSpPr>
              <p:cNvPr id="6071" name="Google Shape;6071;p8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88"/>
            <p:cNvGrpSpPr/>
            <p:nvPr/>
          </p:nvGrpSpPr>
          <p:grpSpPr>
            <a:xfrm>
              <a:off x="6752546" y="3484366"/>
              <a:ext cx="811428" cy="987304"/>
              <a:chOff x="2332275" y="1617275"/>
              <a:chExt cx="1090775" cy="1327200"/>
            </a:xfrm>
          </p:grpSpPr>
          <p:sp>
            <p:nvSpPr>
              <p:cNvPr id="6075" name="Google Shape;6075;p8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88"/>
            <p:cNvGrpSpPr/>
            <p:nvPr/>
          </p:nvGrpSpPr>
          <p:grpSpPr>
            <a:xfrm>
              <a:off x="5973664" y="3484366"/>
              <a:ext cx="811335" cy="987304"/>
              <a:chOff x="1285250" y="1617275"/>
              <a:chExt cx="1090650" cy="1327200"/>
            </a:xfrm>
          </p:grpSpPr>
          <p:sp>
            <p:nvSpPr>
              <p:cNvPr id="6079" name="Google Shape;6079;p8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88"/>
            <p:cNvGrpSpPr/>
            <p:nvPr/>
          </p:nvGrpSpPr>
          <p:grpSpPr>
            <a:xfrm>
              <a:off x="5194708" y="3484366"/>
              <a:ext cx="811409" cy="987304"/>
              <a:chOff x="238125" y="1617275"/>
              <a:chExt cx="1090750" cy="1327200"/>
            </a:xfrm>
          </p:grpSpPr>
          <p:sp>
            <p:nvSpPr>
              <p:cNvPr id="6083" name="Google Shape;6083;p8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6" name="Google Shape;6086;p88"/>
          <p:cNvGrpSpPr/>
          <p:nvPr/>
        </p:nvGrpSpPr>
        <p:grpSpPr>
          <a:xfrm>
            <a:off x="6844048" y="2482095"/>
            <a:ext cx="1579046" cy="522230"/>
            <a:chOff x="6853641" y="2534077"/>
            <a:chExt cx="1515545" cy="501229"/>
          </a:xfrm>
        </p:grpSpPr>
        <p:grpSp>
          <p:nvGrpSpPr>
            <p:cNvPr id="6087" name="Google Shape;6087;p88"/>
            <p:cNvGrpSpPr/>
            <p:nvPr/>
          </p:nvGrpSpPr>
          <p:grpSpPr>
            <a:xfrm>
              <a:off x="6853641" y="2618923"/>
              <a:ext cx="1515545" cy="324556"/>
              <a:chOff x="6853641" y="2618923"/>
              <a:chExt cx="1515545" cy="324556"/>
            </a:xfrm>
          </p:grpSpPr>
          <p:sp>
            <p:nvSpPr>
              <p:cNvPr id="6088" name="Google Shape;6088;p8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3" name="Google Shape;6093;p8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88"/>
          <p:cNvGrpSpPr/>
          <p:nvPr/>
        </p:nvGrpSpPr>
        <p:grpSpPr>
          <a:xfrm>
            <a:off x="3438940" y="3357136"/>
            <a:ext cx="1617976" cy="346616"/>
            <a:chOff x="1808063" y="4294338"/>
            <a:chExt cx="3370782" cy="721817"/>
          </a:xfrm>
        </p:grpSpPr>
        <p:sp>
          <p:nvSpPr>
            <p:cNvPr id="6099" name="Google Shape;6099;p8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88"/>
          <p:cNvGrpSpPr/>
          <p:nvPr/>
        </p:nvGrpSpPr>
        <p:grpSpPr>
          <a:xfrm>
            <a:off x="5264936" y="4023886"/>
            <a:ext cx="1417067" cy="350605"/>
            <a:chOff x="4234950" y="2101012"/>
            <a:chExt cx="4219974" cy="1044090"/>
          </a:xfrm>
        </p:grpSpPr>
        <p:sp>
          <p:nvSpPr>
            <p:cNvPr id="6110" name="Google Shape;6110;p8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88"/>
          <p:cNvGrpSpPr/>
          <p:nvPr/>
        </p:nvGrpSpPr>
        <p:grpSpPr>
          <a:xfrm>
            <a:off x="6840408" y="2014643"/>
            <a:ext cx="1586327" cy="371557"/>
            <a:chOff x="1247650" y="2075423"/>
            <a:chExt cx="6648477" cy="1557238"/>
          </a:xfrm>
        </p:grpSpPr>
        <p:sp>
          <p:nvSpPr>
            <p:cNvPr id="6127" name="Google Shape;6127;p8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88"/>
          <p:cNvGrpSpPr/>
          <p:nvPr/>
        </p:nvGrpSpPr>
        <p:grpSpPr>
          <a:xfrm>
            <a:off x="5271678" y="1167833"/>
            <a:ext cx="1415601" cy="1648533"/>
            <a:chOff x="1839112" y="2209163"/>
            <a:chExt cx="1918159" cy="2233784"/>
          </a:xfrm>
        </p:grpSpPr>
        <p:sp>
          <p:nvSpPr>
            <p:cNvPr id="6134" name="Google Shape;6134;p8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7" name="Google Shape;6137;p88"/>
            <p:cNvCxnSpPr>
              <a:stCxn id="6134" idx="6"/>
              <a:endCxn id="613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138" name="Google Shape;6138;p88"/>
            <p:cNvCxnSpPr>
              <a:stCxn id="6135" idx="4"/>
              <a:endCxn id="613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140" name="Google Shape;6140;p88"/>
            <p:cNvCxnSpPr>
              <a:stCxn id="6139" idx="6"/>
              <a:endCxn id="613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141" name="Google Shape;6141;p88"/>
            <p:cNvCxnSpPr>
              <a:stCxn id="6136" idx="4"/>
              <a:endCxn id="614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139" name="Google Shape;6139;p8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44" name="Google Shape;6144;p88"/>
            <p:cNvCxnSpPr>
              <a:endCxn id="614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145" name="Google Shape;6145;p88"/>
          <p:cNvGrpSpPr/>
          <p:nvPr/>
        </p:nvGrpSpPr>
        <p:grpSpPr>
          <a:xfrm>
            <a:off x="3428944" y="1185917"/>
            <a:ext cx="1637968" cy="154942"/>
            <a:chOff x="238125" y="2506075"/>
            <a:chExt cx="7115411" cy="673075"/>
          </a:xfrm>
        </p:grpSpPr>
        <p:sp>
          <p:nvSpPr>
            <p:cNvPr id="6146" name="Google Shape;6146;p8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88"/>
          <p:cNvGrpSpPr/>
          <p:nvPr/>
        </p:nvGrpSpPr>
        <p:grpSpPr>
          <a:xfrm>
            <a:off x="1969680" y="1500635"/>
            <a:ext cx="1262932" cy="785408"/>
            <a:chOff x="548861" y="389676"/>
            <a:chExt cx="3843371" cy="2390163"/>
          </a:xfrm>
        </p:grpSpPr>
        <p:cxnSp>
          <p:nvCxnSpPr>
            <p:cNvPr id="6152" name="Google Shape;6152;p8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53" name="Google Shape;6153;p8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54" name="Google Shape;6154;p8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55" name="Google Shape;6155;p8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156" name="Google Shape;6156;p8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157" name="Google Shape;6157;p8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8" name="Google Shape;6158;p8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159" name="Google Shape;6159;p8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5" name="Google Shape;6165;p88"/>
          <p:cNvGrpSpPr/>
          <p:nvPr/>
        </p:nvGrpSpPr>
        <p:grpSpPr>
          <a:xfrm>
            <a:off x="757812" y="2607512"/>
            <a:ext cx="1412054" cy="633562"/>
            <a:chOff x="1187400" y="2529299"/>
            <a:chExt cx="6769193" cy="2241903"/>
          </a:xfrm>
        </p:grpSpPr>
        <p:sp>
          <p:nvSpPr>
            <p:cNvPr id="6166" name="Google Shape;6166;p8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67" name="Google Shape;6167;p8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68" name="Google Shape;6168;p8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69" name="Google Shape;6169;p8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70" name="Google Shape;6170;p8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71" name="Google Shape;6171;p8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72" name="Google Shape;6172;p8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173" name="Google Shape;6173;p88"/>
            <p:cNvCxnSpPr>
              <a:stCxn id="6166" idx="2"/>
              <a:endCxn id="616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74" name="Google Shape;6174;p88"/>
            <p:cNvCxnSpPr>
              <a:stCxn id="6168" idx="0"/>
              <a:endCxn id="616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75" name="Google Shape;6175;p88"/>
            <p:cNvCxnSpPr>
              <a:stCxn id="6168" idx="2"/>
              <a:endCxn id="617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76" name="Google Shape;6176;p88"/>
            <p:cNvCxnSpPr>
              <a:stCxn id="6169" idx="0"/>
              <a:endCxn id="616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77" name="Google Shape;6177;p88"/>
            <p:cNvCxnSpPr>
              <a:stCxn id="6167" idx="2"/>
              <a:endCxn id="617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78" name="Google Shape;6178;p88"/>
            <p:cNvCxnSpPr>
              <a:stCxn id="6171" idx="0"/>
              <a:endCxn id="616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179" name="Google Shape;6179;p88"/>
          <p:cNvGrpSpPr/>
          <p:nvPr/>
        </p:nvGrpSpPr>
        <p:grpSpPr>
          <a:xfrm>
            <a:off x="6844058" y="3100221"/>
            <a:ext cx="1579035" cy="540873"/>
            <a:chOff x="6895650" y="3126697"/>
            <a:chExt cx="1436662" cy="492105"/>
          </a:xfrm>
        </p:grpSpPr>
        <p:sp>
          <p:nvSpPr>
            <p:cNvPr id="6180" name="Google Shape;6180;p8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5" name="Google Shape;6185;p88"/>
            <p:cNvGrpSpPr/>
            <p:nvPr/>
          </p:nvGrpSpPr>
          <p:grpSpPr>
            <a:xfrm>
              <a:off x="6995957" y="3335810"/>
              <a:ext cx="1230393" cy="71754"/>
              <a:chOff x="6995957" y="3287964"/>
              <a:chExt cx="1230393" cy="71754"/>
            </a:xfrm>
          </p:grpSpPr>
          <p:sp>
            <p:nvSpPr>
              <p:cNvPr id="6186" name="Google Shape;6186;p8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91" name="Google Shape;6191;p88"/>
          <p:cNvGrpSpPr/>
          <p:nvPr/>
        </p:nvGrpSpPr>
        <p:grpSpPr>
          <a:xfrm>
            <a:off x="6842640" y="3736984"/>
            <a:ext cx="1581862" cy="650625"/>
            <a:chOff x="6777990" y="3710194"/>
            <a:chExt cx="1646915" cy="677382"/>
          </a:xfrm>
        </p:grpSpPr>
        <p:grpSp>
          <p:nvGrpSpPr>
            <p:cNvPr id="6192" name="Google Shape;6192;p88"/>
            <p:cNvGrpSpPr/>
            <p:nvPr/>
          </p:nvGrpSpPr>
          <p:grpSpPr>
            <a:xfrm>
              <a:off x="6777990" y="3874492"/>
              <a:ext cx="411129" cy="513083"/>
              <a:chOff x="6777990" y="3874492"/>
              <a:chExt cx="411129" cy="513083"/>
            </a:xfrm>
          </p:grpSpPr>
          <p:cxnSp>
            <p:nvCxnSpPr>
              <p:cNvPr id="6193" name="Google Shape;6193;p8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94" name="Google Shape;6194;p8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5" name="Google Shape;6195;p88"/>
            <p:cNvGrpSpPr/>
            <p:nvPr/>
          </p:nvGrpSpPr>
          <p:grpSpPr>
            <a:xfrm>
              <a:off x="7188425" y="3710194"/>
              <a:ext cx="411123" cy="520535"/>
              <a:chOff x="7188425" y="3710194"/>
              <a:chExt cx="411123" cy="520535"/>
            </a:xfrm>
          </p:grpSpPr>
          <p:cxnSp>
            <p:nvCxnSpPr>
              <p:cNvPr id="6196" name="Google Shape;6196;p8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97" name="Google Shape;6197;p8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88"/>
            <p:cNvGrpSpPr/>
            <p:nvPr/>
          </p:nvGrpSpPr>
          <p:grpSpPr>
            <a:xfrm>
              <a:off x="7603341" y="3874492"/>
              <a:ext cx="411474" cy="513083"/>
              <a:chOff x="7603341" y="3874492"/>
              <a:chExt cx="411474" cy="513083"/>
            </a:xfrm>
          </p:grpSpPr>
          <p:cxnSp>
            <p:nvCxnSpPr>
              <p:cNvPr id="6199" name="Google Shape;6199;p8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200" name="Google Shape;6200;p8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88"/>
            <p:cNvGrpSpPr/>
            <p:nvPr/>
          </p:nvGrpSpPr>
          <p:grpSpPr>
            <a:xfrm>
              <a:off x="8013776" y="3722847"/>
              <a:ext cx="411129" cy="507881"/>
              <a:chOff x="8013776" y="3722847"/>
              <a:chExt cx="411129" cy="507881"/>
            </a:xfrm>
          </p:grpSpPr>
          <p:cxnSp>
            <p:nvCxnSpPr>
              <p:cNvPr id="6202" name="Google Shape;6202;p8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203" name="Google Shape;6203;p8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4" name="Google Shape;6204;p88"/>
          <p:cNvGrpSpPr/>
          <p:nvPr/>
        </p:nvGrpSpPr>
        <p:grpSpPr>
          <a:xfrm>
            <a:off x="5262155" y="2909824"/>
            <a:ext cx="1421889" cy="1020603"/>
            <a:chOff x="5190863" y="2824811"/>
            <a:chExt cx="1544860" cy="1108869"/>
          </a:xfrm>
        </p:grpSpPr>
        <p:grpSp>
          <p:nvGrpSpPr>
            <p:cNvPr id="6205" name="Google Shape;6205;p88"/>
            <p:cNvGrpSpPr/>
            <p:nvPr/>
          </p:nvGrpSpPr>
          <p:grpSpPr>
            <a:xfrm>
              <a:off x="5938695" y="3176919"/>
              <a:ext cx="685761" cy="404739"/>
              <a:chOff x="5938695" y="3176919"/>
              <a:chExt cx="685761" cy="404739"/>
            </a:xfrm>
          </p:grpSpPr>
          <p:grpSp>
            <p:nvGrpSpPr>
              <p:cNvPr id="6206" name="Google Shape;6206;p88"/>
              <p:cNvGrpSpPr/>
              <p:nvPr/>
            </p:nvGrpSpPr>
            <p:grpSpPr>
              <a:xfrm>
                <a:off x="5938695" y="3176919"/>
                <a:ext cx="685761" cy="404739"/>
                <a:chOff x="5938695" y="3176919"/>
                <a:chExt cx="685761" cy="404739"/>
              </a:xfrm>
            </p:grpSpPr>
            <p:sp>
              <p:nvSpPr>
                <p:cNvPr id="6207" name="Google Shape;6207;p8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9" name="Google Shape;6209;p8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88"/>
            <p:cNvGrpSpPr/>
            <p:nvPr/>
          </p:nvGrpSpPr>
          <p:grpSpPr>
            <a:xfrm>
              <a:off x="5305233" y="3176835"/>
              <a:ext cx="685971" cy="404655"/>
              <a:chOff x="5305233" y="3176835"/>
              <a:chExt cx="685971" cy="404655"/>
            </a:xfrm>
          </p:grpSpPr>
          <p:grpSp>
            <p:nvGrpSpPr>
              <p:cNvPr id="6211" name="Google Shape;6211;p88"/>
              <p:cNvGrpSpPr/>
              <p:nvPr/>
            </p:nvGrpSpPr>
            <p:grpSpPr>
              <a:xfrm>
                <a:off x="5305233" y="3176835"/>
                <a:ext cx="685971" cy="404655"/>
                <a:chOff x="5305233" y="3176835"/>
                <a:chExt cx="685971" cy="404655"/>
              </a:xfrm>
            </p:grpSpPr>
            <p:sp>
              <p:nvSpPr>
                <p:cNvPr id="6212" name="Google Shape;6212;p8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4" name="Google Shape;6214;p8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5" name="Google Shape;6215;p8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6" name="Google Shape;6216;p88"/>
            <p:cNvGrpSpPr/>
            <p:nvPr/>
          </p:nvGrpSpPr>
          <p:grpSpPr>
            <a:xfrm>
              <a:off x="5657361" y="2824811"/>
              <a:ext cx="1078361" cy="404655"/>
              <a:chOff x="5657361" y="2824811"/>
              <a:chExt cx="1078361" cy="404655"/>
            </a:xfrm>
          </p:grpSpPr>
          <p:grpSp>
            <p:nvGrpSpPr>
              <p:cNvPr id="6217" name="Google Shape;6217;p88"/>
              <p:cNvGrpSpPr/>
              <p:nvPr/>
            </p:nvGrpSpPr>
            <p:grpSpPr>
              <a:xfrm>
                <a:off x="5657361" y="2824811"/>
                <a:ext cx="1078361" cy="404655"/>
                <a:chOff x="5657361" y="2824811"/>
                <a:chExt cx="1078361" cy="404655"/>
              </a:xfrm>
            </p:grpSpPr>
            <p:grpSp>
              <p:nvGrpSpPr>
                <p:cNvPr id="6218" name="Google Shape;6218;p88"/>
                <p:cNvGrpSpPr/>
                <p:nvPr/>
              </p:nvGrpSpPr>
              <p:grpSpPr>
                <a:xfrm>
                  <a:off x="5938485" y="2824811"/>
                  <a:ext cx="797237" cy="404655"/>
                  <a:chOff x="5938485" y="2824811"/>
                  <a:chExt cx="797237" cy="404655"/>
                </a:xfrm>
              </p:grpSpPr>
              <p:sp>
                <p:nvSpPr>
                  <p:cNvPr id="6219" name="Google Shape;6219;p8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1" name="Google Shape;6221;p8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2" name="Google Shape;6222;p8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88"/>
            <p:cNvGrpSpPr/>
            <p:nvPr/>
          </p:nvGrpSpPr>
          <p:grpSpPr>
            <a:xfrm>
              <a:off x="5190863" y="3528942"/>
              <a:ext cx="1078026" cy="404739"/>
              <a:chOff x="5190863" y="3528942"/>
              <a:chExt cx="1078026" cy="404739"/>
            </a:xfrm>
          </p:grpSpPr>
          <p:sp>
            <p:nvSpPr>
              <p:cNvPr id="6224" name="Google Shape;6224;p8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5" name="Google Shape;6225;p88"/>
              <p:cNvGrpSpPr/>
              <p:nvPr/>
            </p:nvGrpSpPr>
            <p:grpSpPr>
              <a:xfrm>
                <a:off x="5190863" y="3528942"/>
                <a:ext cx="1078026" cy="404739"/>
                <a:chOff x="5190863" y="3528942"/>
                <a:chExt cx="1078026" cy="404739"/>
              </a:xfrm>
            </p:grpSpPr>
            <p:sp>
              <p:nvSpPr>
                <p:cNvPr id="6226" name="Google Shape;6226;p8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28" name="Google Shape;6228;p88"/>
          <p:cNvGrpSpPr/>
          <p:nvPr/>
        </p:nvGrpSpPr>
        <p:grpSpPr>
          <a:xfrm>
            <a:off x="728162" y="1474292"/>
            <a:ext cx="1086719" cy="879487"/>
            <a:chOff x="803162" y="1474292"/>
            <a:chExt cx="1086719" cy="879487"/>
          </a:xfrm>
        </p:grpSpPr>
        <p:grpSp>
          <p:nvGrpSpPr>
            <p:cNvPr id="6229" name="Google Shape;6229;p88"/>
            <p:cNvGrpSpPr/>
            <p:nvPr/>
          </p:nvGrpSpPr>
          <p:grpSpPr>
            <a:xfrm>
              <a:off x="803162" y="1625948"/>
              <a:ext cx="445856" cy="576579"/>
              <a:chOff x="803162" y="1625948"/>
              <a:chExt cx="445856" cy="576579"/>
            </a:xfrm>
          </p:grpSpPr>
          <p:sp>
            <p:nvSpPr>
              <p:cNvPr id="6230" name="Google Shape;6230;p8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1" name="Google Shape;6231;p88"/>
              <p:cNvGrpSpPr/>
              <p:nvPr/>
            </p:nvGrpSpPr>
            <p:grpSpPr>
              <a:xfrm>
                <a:off x="1056023" y="1625948"/>
                <a:ext cx="192995" cy="576579"/>
                <a:chOff x="1056023" y="1625948"/>
                <a:chExt cx="192995" cy="576579"/>
              </a:xfrm>
            </p:grpSpPr>
            <p:sp>
              <p:nvSpPr>
                <p:cNvPr id="6232" name="Google Shape;6232;p8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37" name="Google Shape;6237;p88"/>
            <p:cNvGrpSpPr/>
            <p:nvPr/>
          </p:nvGrpSpPr>
          <p:grpSpPr>
            <a:xfrm>
              <a:off x="1371406" y="1474292"/>
              <a:ext cx="518475" cy="879487"/>
              <a:chOff x="1398231" y="1474292"/>
              <a:chExt cx="518475" cy="879487"/>
            </a:xfrm>
          </p:grpSpPr>
          <p:grpSp>
            <p:nvGrpSpPr>
              <p:cNvPr id="6238" name="Google Shape;6238;p88"/>
              <p:cNvGrpSpPr/>
              <p:nvPr/>
            </p:nvGrpSpPr>
            <p:grpSpPr>
              <a:xfrm>
                <a:off x="1398231" y="1474292"/>
                <a:ext cx="518475" cy="341643"/>
                <a:chOff x="1398231" y="1474292"/>
                <a:chExt cx="518475" cy="341643"/>
              </a:xfrm>
            </p:grpSpPr>
            <p:sp>
              <p:nvSpPr>
                <p:cNvPr id="6239" name="Google Shape;6239;p8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0" name="Google Shape;6240;p88"/>
                <p:cNvGrpSpPr/>
                <p:nvPr/>
              </p:nvGrpSpPr>
              <p:grpSpPr>
                <a:xfrm>
                  <a:off x="1616453" y="1474292"/>
                  <a:ext cx="300253" cy="341643"/>
                  <a:chOff x="1616453" y="1475379"/>
                  <a:chExt cx="300253" cy="341643"/>
                </a:xfrm>
              </p:grpSpPr>
              <p:sp>
                <p:nvSpPr>
                  <p:cNvPr id="6241" name="Google Shape;6241;p8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8" name="Google Shape;6248;p88"/>
                  <p:cNvGrpSpPr/>
                  <p:nvPr/>
                </p:nvGrpSpPr>
                <p:grpSpPr>
                  <a:xfrm>
                    <a:off x="1839639" y="1475379"/>
                    <a:ext cx="77067" cy="341643"/>
                    <a:chOff x="1839639" y="1475379"/>
                    <a:chExt cx="77067" cy="341643"/>
                  </a:xfrm>
                </p:grpSpPr>
                <p:sp>
                  <p:nvSpPr>
                    <p:cNvPr id="6249" name="Google Shape;6249;p8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51" name="Google Shape;6251;p88"/>
              <p:cNvGrpSpPr/>
              <p:nvPr/>
            </p:nvGrpSpPr>
            <p:grpSpPr>
              <a:xfrm>
                <a:off x="1398451" y="2012951"/>
                <a:ext cx="518255" cy="340828"/>
                <a:chOff x="1398451" y="2012951"/>
                <a:chExt cx="518255" cy="340828"/>
              </a:xfrm>
            </p:grpSpPr>
            <p:sp>
              <p:nvSpPr>
                <p:cNvPr id="6252" name="Google Shape;6252;p8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3" name="Google Shape;6253;p88"/>
                <p:cNvGrpSpPr/>
                <p:nvPr/>
              </p:nvGrpSpPr>
              <p:grpSpPr>
                <a:xfrm>
                  <a:off x="1616453" y="2012951"/>
                  <a:ext cx="300253" cy="340828"/>
                  <a:chOff x="1616453" y="2013538"/>
                  <a:chExt cx="300253" cy="340828"/>
                </a:xfrm>
              </p:grpSpPr>
              <p:sp>
                <p:nvSpPr>
                  <p:cNvPr id="6254" name="Google Shape;6254;p8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1" name="Google Shape;6261;p88"/>
                  <p:cNvGrpSpPr/>
                  <p:nvPr/>
                </p:nvGrpSpPr>
                <p:grpSpPr>
                  <a:xfrm>
                    <a:off x="1839639" y="2013538"/>
                    <a:ext cx="77067" cy="340828"/>
                    <a:chOff x="1839639" y="2013538"/>
                    <a:chExt cx="77067" cy="340828"/>
                  </a:xfrm>
                </p:grpSpPr>
                <p:sp>
                  <p:nvSpPr>
                    <p:cNvPr id="6262" name="Google Shape;6262;p8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264" name="Google Shape;6264;p88"/>
          <p:cNvGrpSpPr/>
          <p:nvPr/>
        </p:nvGrpSpPr>
        <p:grpSpPr>
          <a:xfrm>
            <a:off x="724986" y="3605478"/>
            <a:ext cx="1368681" cy="682918"/>
            <a:chOff x="724986" y="3605478"/>
            <a:chExt cx="1368681" cy="682918"/>
          </a:xfrm>
        </p:grpSpPr>
        <p:grpSp>
          <p:nvGrpSpPr>
            <p:cNvPr id="6265" name="Google Shape;6265;p88"/>
            <p:cNvGrpSpPr/>
            <p:nvPr/>
          </p:nvGrpSpPr>
          <p:grpSpPr>
            <a:xfrm>
              <a:off x="1289102" y="3823629"/>
              <a:ext cx="240442" cy="250435"/>
              <a:chOff x="-165066" y="3843615"/>
              <a:chExt cx="221259" cy="230455"/>
            </a:xfrm>
          </p:grpSpPr>
          <p:sp>
            <p:nvSpPr>
              <p:cNvPr id="6266" name="Google Shape;6266;p8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88"/>
            <p:cNvGrpSpPr/>
            <p:nvPr/>
          </p:nvGrpSpPr>
          <p:grpSpPr>
            <a:xfrm>
              <a:off x="724986" y="3605478"/>
              <a:ext cx="1368681" cy="682918"/>
              <a:chOff x="724986" y="3605478"/>
              <a:chExt cx="1368681" cy="682918"/>
            </a:xfrm>
          </p:grpSpPr>
          <p:grpSp>
            <p:nvGrpSpPr>
              <p:cNvPr id="6287" name="Google Shape;6287;p88"/>
              <p:cNvGrpSpPr/>
              <p:nvPr/>
            </p:nvGrpSpPr>
            <p:grpSpPr>
              <a:xfrm>
                <a:off x="1498221" y="4047614"/>
                <a:ext cx="529172" cy="240783"/>
                <a:chOff x="1498221" y="4047614"/>
                <a:chExt cx="529172" cy="240783"/>
              </a:xfrm>
            </p:grpSpPr>
            <p:grpSp>
              <p:nvGrpSpPr>
                <p:cNvPr id="6288" name="Google Shape;6288;p88"/>
                <p:cNvGrpSpPr/>
                <p:nvPr/>
              </p:nvGrpSpPr>
              <p:grpSpPr>
                <a:xfrm>
                  <a:off x="1826655" y="4224370"/>
                  <a:ext cx="200738" cy="25631"/>
                  <a:chOff x="1826655" y="4224370"/>
                  <a:chExt cx="200738" cy="25631"/>
                </a:xfrm>
              </p:grpSpPr>
              <p:sp>
                <p:nvSpPr>
                  <p:cNvPr id="6289" name="Google Shape;6289;p8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1" name="Google Shape;6291;p88"/>
                <p:cNvGrpSpPr/>
                <p:nvPr/>
              </p:nvGrpSpPr>
              <p:grpSpPr>
                <a:xfrm>
                  <a:off x="1498221" y="4047614"/>
                  <a:ext cx="328444" cy="240783"/>
                  <a:chOff x="1498221" y="4047614"/>
                  <a:chExt cx="328444" cy="240783"/>
                </a:xfrm>
              </p:grpSpPr>
              <p:sp>
                <p:nvSpPr>
                  <p:cNvPr id="6292" name="Google Shape;6292;p8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3" name="Google Shape;6293;p88"/>
                  <p:cNvGrpSpPr/>
                  <p:nvPr/>
                </p:nvGrpSpPr>
                <p:grpSpPr>
                  <a:xfrm>
                    <a:off x="1498221" y="4047614"/>
                    <a:ext cx="150566" cy="190416"/>
                    <a:chOff x="1498221" y="4047614"/>
                    <a:chExt cx="150566" cy="190416"/>
                  </a:xfrm>
                </p:grpSpPr>
                <p:sp>
                  <p:nvSpPr>
                    <p:cNvPr id="6294" name="Google Shape;6294;p8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96" name="Google Shape;6296;p88"/>
              <p:cNvGrpSpPr/>
              <p:nvPr/>
            </p:nvGrpSpPr>
            <p:grpSpPr>
              <a:xfrm>
                <a:off x="1560718" y="3800594"/>
                <a:ext cx="532948" cy="302090"/>
                <a:chOff x="1560718" y="3800594"/>
                <a:chExt cx="532948" cy="302090"/>
              </a:xfrm>
            </p:grpSpPr>
            <p:grpSp>
              <p:nvGrpSpPr>
                <p:cNvPr id="6297" name="Google Shape;6297;p88"/>
                <p:cNvGrpSpPr/>
                <p:nvPr/>
              </p:nvGrpSpPr>
              <p:grpSpPr>
                <a:xfrm>
                  <a:off x="1912179" y="3827344"/>
                  <a:ext cx="181487" cy="25631"/>
                  <a:chOff x="1912179" y="3827344"/>
                  <a:chExt cx="181487" cy="25631"/>
                </a:xfrm>
              </p:grpSpPr>
              <p:sp>
                <p:nvSpPr>
                  <p:cNvPr id="6298" name="Google Shape;6298;p8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88"/>
                <p:cNvGrpSpPr/>
                <p:nvPr/>
              </p:nvGrpSpPr>
              <p:grpSpPr>
                <a:xfrm>
                  <a:off x="1912179" y="4044505"/>
                  <a:ext cx="181487" cy="25622"/>
                  <a:chOff x="1912179" y="4044506"/>
                  <a:chExt cx="181487" cy="25622"/>
                </a:xfrm>
              </p:grpSpPr>
              <p:sp>
                <p:nvSpPr>
                  <p:cNvPr id="6301" name="Google Shape;6301;p8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88"/>
                <p:cNvGrpSpPr/>
                <p:nvPr/>
              </p:nvGrpSpPr>
              <p:grpSpPr>
                <a:xfrm>
                  <a:off x="1560718" y="3800594"/>
                  <a:ext cx="351472" cy="302090"/>
                  <a:chOff x="1560718" y="3800594"/>
                  <a:chExt cx="351472" cy="302090"/>
                </a:xfrm>
              </p:grpSpPr>
              <p:grpSp>
                <p:nvGrpSpPr>
                  <p:cNvPr id="6304" name="Google Shape;6304;p88"/>
                  <p:cNvGrpSpPr/>
                  <p:nvPr/>
                </p:nvGrpSpPr>
                <p:grpSpPr>
                  <a:xfrm>
                    <a:off x="1560718" y="3842857"/>
                    <a:ext cx="173586" cy="217131"/>
                    <a:chOff x="1560718" y="3842857"/>
                    <a:chExt cx="173586" cy="217131"/>
                  </a:xfrm>
                </p:grpSpPr>
                <p:sp>
                  <p:nvSpPr>
                    <p:cNvPr id="6305" name="Google Shape;6305;p8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8" name="Google Shape;6308;p8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310" name="Google Shape;6310;p8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1" name="Google Shape;6311;p88"/>
              <p:cNvGrpSpPr/>
              <p:nvPr/>
            </p:nvGrpSpPr>
            <p:grpSpPr>
              <a:xfrm>
                <a:off x="785350" y="3605478"/>
                <a:ext cx="535311" cy="249245"/>
                <a:chOff x="785350" y="3605478"/>
                <a:chExt cx="535311" cy="249245"/>
              </a:xfrm>
            </p:grpSpPr>
            <p:grpSp>
              <p:nvGrpSpPr>
                <p:cNvPr id="6312" name="Google Shape;6312;p88"/>
                <p:cNvGrpSpPr/>
                <p:nvPr/>
              </p:nvGrpSpPr>
              <p:grpSpPr>
                <a:xfrm>
                  <a:off x="785350" y="3605478"/>
                  <a:ext cx="376191" cy="102736"/>
                  <a:chOff x="785350" y="3605478"/>
                  <a:chExt cx="376191" cy="102736"/>
                </a:xfrm>
              </p:grpSpPr>
              <p:sp>
                <p:nvSpPr>
                  <p:cNvPr id="6313" name="Google Shape;6313;p8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6" name="Google Shape;6316;p88"/>
                <p:cNvGrpSpPr/>
                <p:nvPr/>
              </p:nvGrpSpPr>
              <p:grpSpPr>
                <a:xfrm>
                  <a:off x="1161530" y="3655851"/>
                  <a:ext cx="159131" cy="198872"/>
                  <a:chOff x="1161530" y="3655851"/>
                  <a:chExt cx="159131" cy="198872"/>
                </a:xfrm>
              </p:grpSpPr>
              <p:sp>
                <p:nvSpPr>
                  <p:cNvPr id="6317" name="Google Shape;6317;p8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9" name="Google Shape;6319;p88"/>
              <p:cNvGrpSpPr/>
              <p:nvPr/>
            </p:nvGrpSpPr>
            <p:grpSpPr>
              <a:xfrm>
                <a:off x="785350" y="4047614"/>
                <a:ext cx="535311" cy="240783"/>
                <a:chOff x="785350" y="4047614"/>
                <a:chExt cx="535311" cy="240783"/>
              </a:xfrm>
            </p:grpSpPr>
            <p:grpSp>
              <p:nvGrpSpPr>
                <p:cNvPr id="6320" name="Google Shape;6320;p88"/>
                <p:cNvGrpSpPr/>
                <p:nvPr/>
              </p:nvGrpSpPr>
              <p:grpSpPr>
                <a:xfrm>
                  <a:off x="1161636" y="4047614"/>
                  <a:ext cx="159025" cy="190415"/>
                  <a:chOff x="1161636" y="4047614"/>
                  <a:chExt cx="159025" cy="190415"/>
                </a:xfrm>
              </p:grpSpPr>
              <p:sp>
                <p:nvSpPr>
                  <p:cNvPr id="6321" name="Google Shape;6321;p8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88"/>
                <p:cNvGrpSpPr/>
                <p:nvPr/>
              </p:nvGrpSpPr>
              <p:grpSpPr>
                <a:xfrm>
                  <a:off x="785350" y="4185661"/>
                  <a:ext cx="376191" cy="102736"/>
                  <a:chOff x="785350" y="4185661"/>
                  <a:chExt cx="376191" cy="102736"/>
                </a:xfrm>
              </p:grpSpPr>
              <p:sp>
                <p:nvSpPr>
                  <p:cNvPr id="6324" name="Google Shape;6324;p8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7" name="Google Shape;6327;p88"/>
              <p:cNvGrpSpPr/>
              <p:nvPr/>
            </p:nvGrpSpPr>
            <p:grpSpPr>
              <a:xfrm>
                <a:off x="1501054" y="3605478"/>
                <a:ext cx="526340" cy="249240"/>
                <a:chOff x="1501054" y="3605478"/>
                <a:chExt cx="526340" cy="249240"/>
              </a:xfrm>
            </p:grpSpPr>
            <p:grpSp>
              <p:nvGrpSpPr>
                <p:cNvPr id="6328" name="Google Shape;6328;p88"/>
                <p:cNvGrpSpPr/>
                <p:nvPr/>
              </p:nvGrpSpPr>
              <p:grpSpPr>
                <a:xfrm>
                  <a:off x="1834208" y="3643867"/>
                  <a:ext cx="193185" cy="25622"/>
                  <a:chOff x="1834208" y="3643867"/>
                  <a:chExt cx="193185" cy="25622"/>
                </a:xfrm>
              </p:grpSpPr>
              <p:sp>
                <p:nvSpPr>
                  <p:cNvPr id="6329" name="Google Shape;6329;p8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88"/>
                <p:cNvGrpSpPr/>
                <p:nvPr/>
              </p:nvGrpSpPr>
              <p:grpSpPr>
                <a:xfrm>
                  <a:off x="1501054" y="3605478"/>
                  <a:ext cx="333165" cy="249240"/>
                  <a:chOff x="1501054" y="3605478"/>
                  <a:chExt cx="333165" cy="249240"/>
                </a:xfrm>
              </p:grpSpPr>
              <p:sp>
                <p:nvSpPr>
                  <p:cNvPr id="6332" name="Google Shape;6332;p8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3" name="Google Shape;6333;p88"/>
                  <p:cNvGrpSpPr/>
                  <p:nvPr/>
                </p:nvGrpSpPr>
                <p:grpSpPr>
                  <a:xfrm>
                    <a:off x="1501054" y="3655851"/>
                    <a:ext cx="155286" cy="198867"/>
                    <a:chOff x="1501054" y="3655851"/>
                    <a:chExt cx="155286" cy="198867"/>
                  </a:xfrm>
                </p:grpSpPr>
                <p:sp>
                  <p:nvSpPr>
                    <p:cNvPr id="6334" name="Google Shape;6334;p8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36" name="Google Shape;6336;p88"/>
              <p:cNvGrpSpPr/>
              <p:nvPr/>
            </p:nvGrpSpPr>
            <p:grpSpPr>
              <a:xfrm>
                <a:off x="724986" y="3800594"/>
                <a:ext cx="532950" cy="302090"/>
                <a:chOff x="724986" y="3800594"/>
                <a:chExt cx="532950" cy="302090"/>
              </a:xfrm>
            </p:grpSpPr>
            <p:grpSp>
              <p:nvGrpSpPr>
                <p:cNvPr id="6337" name="Google Shape;6337;p88"/>
                <p:cNvGrpSpPr/>
                <p:nvPr/>
              </p:nvGrpSpPr>
              <p:grpSpPr>
                <a:xfrm>
                  <a:off x="724986" y="4044367"/>
                  <a:ext cx="181314" cy="25626"/>
                  <a:chOff x="724986" y="4044367"/>
                  <a:chExt cx="181314" cy="25626"/>
                </a:xfrm>
              </p:grpSpPr>
              <p:sp>
                <p:nvSpPr>
                  <p:cNvPr id="6338" name="Google Shape;6338;p8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88"/>
                <p:cNvGrpSpPr/>
                <p:nvPr/>
              </p:nvGrpSpPr>
              <p:grpSpPr>
                <a:xfrm>
                  <a:off x="906290" y="3800594"/>
                  <a:ext cx="351646" cy="302090"/>
                  <a:chOff x="906290" y="3800594"/>
                  <a:chExt cx="351646" cy="302090"/>
                </a:xfrm>
              </p:grpSpPr>
              <p:grpSp>
                <p:nvGrpSpPr>
                  <p:cNvPr id="6341" name="Google Shape;6341;p88"/>
                  <p:cNvGrpSpPr/>
                  <p:nvPr/>
                </p:nvGrpSpPr>
                <p:grpSpPr>
                  <a:xfrm>
                    <a:off x="1084172" y="3842857"/>
                    <a:ext cx="173764" cy="217131"/>
                    <a:chOff x="1084172" y="3842857"/>
                    <a:chExt cx="173764" cy="217131"/>
                  </a:xfrm>
                </p:grpSpPr>
                <p:grpSp>
                  <p:nvGrpSpPr>
                    <p:cNvPr id="6342" name="Google Shape;6342;p88"/>
                    <p:cNvGrpSpPr/>
                    <p:nvPr/>
                  </p:nvGrpSpPr>
                  <p:grpSpPr>
                    <a:xfrm>
                      <a:off x="1156862" y="3936509"/>
                      <a:ext cx="101073" cy="25622"/>
                      <a:chOff x="1156862" y="3936509"/>
                      <a:chExt cx="101073" cy="25622"/>
                    </a:xfrm>
                  </p:grpSpPr>
                  <p:sp>
                    <p:nvSpPr>
                      <p:cNvPr id="6343" name="Google Shape;6343;p8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5" name="Google Shape;6345;p8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6" name="Google Shape;6346;p8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88"/>
                <p:cNvGrpSpPr/>
                <p:nvPr/>
              </p:nvGrpSpPr>
              <p:grpSpPr>
                <a:xfrm>
                  <a:off x="724986" y="3830189"/>
                  <a:ext cx="189533" cy="25626"/>
                  <a:chOff x="724986" y="3830189"/>
                  <a:chExt cx="189533" cy="25626"/>
                </a:xfrm>
              </p:grpSpPr>
              <p:sp>
                <p:nvSpPr>
                  <p:cNvPr id="6349" name="Google Shape;6349;p8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351" name="Google Shape;6351;p88"/>
          <p:cNvGrpSpPr/>
          <p:nvPr/>
        </p:nvGrpSpPr>
        <p:grpSpPr>
          <a:xfrm>
            <a:off x="2253298" y="2455640"/>
            <a:ext cx="948701" cy="935378"/>
            <a:chOff x="2253298" y="2428317"/>
            <a:chExt cx="948701" cy="935378"/>
          </a:xfrm>
        </p:grpSpPr>
        <p:sp>
          <p:nvSpPr>
            <p:cNvPr id="6352" name="Google Shape;6352;p8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8" name="Shape 6388"/>
        <p:cNvGrpSpPr/>
        <p:nvPr/>
      </p:nvGrpSpPr>
      <p:grpSpPr>
        <a:xfrm>
          <a:off x="0" y="0"/>
          <a:ext cx="0" cy="0"/>
          <a:chOff x="0" y="0"/>
          <a:chExt cx="0" cy="0"/>
        </a:xfrm>
      </p:grpSpPr>
      <p:grpSp>
        <p:nvGrpSpPr>
          <p:cNvPr id="6389" name="Google Shape;6389;p89"/>
          <p:cNvGrpSpPr/>
          <p:nvPr/>
        </p:nvGrpSpPr>
        <p:grpSpPr>
          <a:xfrm>
            <a:off x="3353582" y="1145627"/>
            <a:ext cx="2363393" cy="1017867"/>
            <a:chOff x="3292400" y="1219146"/>
            <a:chExt cx="2615240" cy="1110239"/>
          </a:xfrm>
        </p:grpSpPr>
        <p:sp>
          <p:nvSpPr>
            <p:cNvPr id="6390" name="Google Shape;6390;p8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391" name="Google Shape;6391;p8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2" name="Google Shape;6392;p8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393" name="Google Shape;6393;p8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394" name="Google Shape;6394;p8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395" name="Google Shape;6395;p8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396" name="Google Shape;6396;p8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397" name="Google Shape;6397;p8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398" name="Google Shape;6398;p8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399" name="Google Shape;6399;p8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400" name="Google Shape;6400;p8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401" name="Google Shape;6401;p8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402" name="Google Shape;6402;p8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403" name="Google Shape;6403;p8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404" name="Google Shape;6404;p89"/>
            <p:cNvGrpSpPr/>
            <p:nvPr/>
          </p:nvGrpSpPr>
          <p:grpSpPr>
            <a:xfrm>
              <a:off x="3748438" y="1378608"/>
              <a:ext cx="2159202" cy="903971"/>
              <a:chOff x="1683525" y="2179850"/>
              <a:chExt cx="4519050" cy="2134525"/>
            </a:xfrm>
          </p:grpSpPr>
          <p:sp>
            <p:nvSpPr>
              <p:cNvPr id="6405" name="Google Shape;6405;p8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06" name="Google Shape;6406;p8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07" name="Google Shape;6407;p8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08" name="Google Shape;6408;p8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09" name="Google Shape;6409;p8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10" name="Google Shape;6410;p8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11" name="Google Shape;6411;p8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12" name="Google Shape;6412;p8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13" name="Google Shape;6413;p8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14" name="Google Shape;6414;p8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15" name="Google Shape;6415;p8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416" name="Google Shape;6416;p8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417" name="Google Shape;6417;p89"/>
          <p:cNvGraphicFramePr/>
          <p:nvPr/>
        </p:nvGraphicFramePr>
        <p:xfrm>
          <a:off x="5949675" y="2323100"/>
          <a:ext cx="3000000" cy="3000000"/>
        </p:xfrm>
        <a:graphic>
          <a:graphicData uri="http://schemas.openxmlformats.org/drawingml/2006/table">
            <a:tbl>
              <a:tblPr>
                <a:noFill/>
                <a:tableStyleId>{D2F84909-A6AA-4CFB-B362-87354BD45258}</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418" name="Google Shape;6418;p89"/>
          <p:cNvGrpSpPr/>
          <p:nvPr/>
        </p:nvGrpSpPr>
        <p:grpSpPr>
          <a:xfrm>
            <a:off x="5926924" y="3381697"/>
            <a:ext cx="2519825" cy="1001454"/>
            <a:chOff x="1906114" y="789980"/>
            <a:chExt cx="1487676" cy="606868"/>
          </a:xfrm>
        </p:grpSpPr>
        <p:cxnSp>
          <p:nvCxnSpPr>
            <p:cNvPr id="6419" name="Google Shape;6419;p8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420" name="Google Shape;6420;p8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421" name="Google Shape;6421;p8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422" name="Google Shape;6422;p8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423" name="Google Shape;6423;p8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424" name="Google Shape;6424;p8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425" name="Google Shape;6425;p8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426" name="Google Shape;6426;p8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433" name="Google Shape;6433;p8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434" name="Google Shape;6434;p8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435" name="Google Shape;6435;p8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89"/>
          <p:cNvGrpSpPr/>
          <p:nvPr/>
        </p:nvGrpSpPr>
        <p:grpSpPr>
          <a:xfrm>
            <a:off x="726399" y="1190655"/>
            <a:ext cx="2394370" cy="976502"/>
            <a:chOff x="749309" y="1112739"/>
            <a:chExt cx="2371603" cy="976502"/>
          </a:xfrm>
        </p:grpSpPr>
        <p:sp>
          <p:nvSpPr>
            <p:cNvPr id="6437" name="Google Shape;6437;p8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469" name="Google Shape;6469;p89"/>
          <p:cNvGraphicFramePr/>
          <p:nvPr/>
        </p:nvGraphicFramePr>
        <p:xfrm>
          <a:off x="5949700" y="1188950"/>
          <a:ext cx="3000000" cy="3000000"/>
        </p:xfrm>
        <a:graphic>
          <a:graphicData uri="http://schemas.openxmlformats.org/drawingml/2006/table">
            <a:tbl>
              <a:tblPr>
                <a:noFill/>
                <a:tableStyleId>{D2F84909-A6AA-4CFB-B362-87354BD45258}</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470" name="Google Shape;6470;p89"/>
          <p:cNvGraphicFramePr/>
          <p:nvPr/>
        </p:nvGraphicFramePr>
        <p:xfrm>
          <a:off x="3356413" y="2323100"/>
          <a:ext cx="3000000" cy="3000000"/>
        </p:xfrm>
        <a:graphic>
          <a:graphicData uri="http://schemas.openxmlformats.org/drawingml/2006/table">
            <a:tbl>
              <a:tblPr>
                <a:noFill/>
                <a:tableStyleId>{D2F84909-A6AA-4CFB-B362-87354BD45258}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471" name="Google Shape;6471;p89"/>
          <p:cNvGrpSpPr/>
          <p:nvPr/>
        </p:nvGrpSpPr>
        <p:grpSpPr>
          <a:xfrm>
            <a:off x="4100342" y="2709743"/>
            <a:ext cx="1517436" cy="74460"/>
            <a:chOff x="3980086" y="2804397"/>
            <a:chExt cx="1227600" cy="66900"/>
          </a:xfrm>
        </p:grpSpPr>
        <p:sp>
          <p:nvSpPr>
            <p:cNvPr id="6472" name="Google Shape;6472;p8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89"/>
          <p:cNvGrpSpPr/>
          <p:nvPr/>
        </p:nvGrpSpPr>
        <p:grpSpPr>
          <a:xfrm>
            <a:off x="4725406" y="3002330"/>
            <a:ext cx="892956" cy="74460"/>
            <a:chOff x="3980086" y="2804397"/>
            <a:chExt cx="1227600" cy="66900"/>
          </a:xfrm>
        </p:grpSpPr>
        <p:sp>
          <p:nvSpPr>
            <p:cNvPr id="6475" name="Google Shape;6475;p8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89"/>
          <p:cNvGrpSpPr/>
          <p:nvPr/>
        </p:nvGrpSpPr>
        <p:grpSpPr>
          <a:xfrm>
            <a:off x="3358498" y="3361213"/>
            <a:ext cx="2363244" cy="1005943"/>
            <a:chOff x="3358415" y="3361302"/>
            <a:chExt cx="2363244" cy="1024695"/>
          </a:xfrm>
        </p:grpSpPr>
        <p:grpSp>
          <p:nvGrpSpPr>
            <p:cNvPr id="6478" name="Google Shape;6478;p89"/>
            <p:cNvGrpSpPr/>
            <p:nvPr/>
          </p:nvGrpSpPr>
          <p:grpSpPr>
            <a:xfrm>
              <a:off x="3358415" y="3361302"/>
              <a:ext cx="441300" cy="1024695"/>
              <a:chOff x="3358415" y="3361302"/>
              <a:chExt cx="441300" cy="1024695"/>
            </a:xfrm>
          </p:grpSpPr>
          <p:sp>
            <p:nvSpPr>
              <p:cNvPr id="6479" name="Google Shape;6479;p8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89"/>
            <p:cNvGrpSpPr/>
            <p:nvPr/>
          </p:nvGrpSpPr>
          <p:grpSpPr>
            <a:xfrm>
              <a:off x="3838901" y="3361302"/>
              <a:ext cx="441300" cy="1024695"/>
              <a:chOff x="3838901" y="3361302"/>
              <a:chExt cx="441300" cy="1024695"/>
            </a:xfrm>
          </p:grpSpPr>
          <p:sp>
            <p:nvSpPr>
              <p:cNvPr id="6486" name="Google Shape;6486;p8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89"/>
            <p:cNvGrpSpPr/>
            <p:nvPr/>
          </p:nvGrpSpPr>
          <p:grpSpPr>
            <a:xfrm>
              <a:off x="4319387" y="3361302"/>
              <a:ext cx="441300" cy="1024695"/>
              <a:chOff x="4319387" y="3361302"/>
              <a:chExt cx="441300" cy="1024695"/>
            </a:xfrm>
          </p:grpSpPr>
          <p:sp>
            <p:nvSpPr>
              <p:cNvPr id="6493" name="Google Shape;6493;p8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89"/>
            <p:cNvGrpSpPr/>
            <p:nvPr/>
          </p:nvGrpSpPr>
          <p:grpSpPr>
            <a:xfrm>
              <a:off x="4799873" y="3361302"/>
              <a:ext cx="441300" cy="1024695"/>
              <a:chOff x="4799873" y="3361302"/>
              <a:chExt cx="441300" cy="1024695"/>
            </a:xfrm>
          </p:grpSpPr>
          <p:sp>
            <p:nvSpPr>
              <p:cNvPr id="6500" name="Google Shape;6500;p8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89"/>
            <p:cNvGrpSpPr/>
            <p:nvPr/>
          </p:nvGrpSpPr>
          <p:grpSpPr>
            <a:xfrm>
              <a:off x="5280360" y="3361302"/>
              <a:ext cx="441300" cy="1024695"/>
              <a:chOff x="5280360" y="3361302"/>
              <a:chExt cx="441300" cy="1024695"/>
            </a:xfrm>
          </p:grpSpPr>
          <p:sp>
            <p:nvSpPr>
              <p:cNvPr id="6507" name="Google Shape;6507;p8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513" name="Google Shape;6513;p89"/>
          <p:cNvGraphicFramePr/>
          <p:nvPr/>
        </p:nvGraphicFramePr>
        <p:xfrm>
          <a:off x="724925" y="2323100"/>
          <a:ext cx="3000000" cy="3000000"/>
        </p:xfrm>
        <a:graphic>
          <a:graphicData uri="http://schemas.openxmlformats.org/drawingml/2006/table">
            <a:tbl>
              <a:tblPr>
                <a:noFill/>
                <a:tableStyleId>{D2F84909-A6AA-4CFB-B362-87354BD45258}</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514" name="Google Shape;6514;p89"/>
          <p:cNvGrpSpPr/>
          <p:nvPr/>
        </p:nvGrpSpPr>
        <p:grpSpPr>
          <a:xfrm>
            <a:off x="726450" y="3372825"/>
            <a:ext cx="2403614" cy="1005900"/>
            <a:chOff x="726450" y="3372825"/>
            <a:chExt cx="2403614" cy="1005900"/>
          </a:xfrm>
        </p:grpSpPr>
        <p:grpSp>
          <p:nvGrpSpPr>
            <p:cNvPr id="6515" name="Google Shape;6515;p89"/>
            <p:cNvGrpSpPr/>
            <p:nvPr/>
          </p:nvGrpSpPr>
          <p:grpSpPr>
            <a:xfrm>
              <a:off x="726450" y="3696000"/>
              <a:ext cx="2403614" cy="500898"/>
              <a:chOff x="726450" y="3696000"/>
              <a:chExt cx="2403614" cy="500898"/>
            </a:xfrm>
          </p:grpSpPr>
          <p:sp>
            <p:nvSpPr>
              <p:cNvPr id="6516" name="Google Shape;6516;p8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17" name="Google Shape;6517;p8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518" name="Google Shape;6518;p89"/>
            <p:cNvGrpSpPr/>
            <p:nvPr/>
          </p:nvGrpSpPr>
          <p:grpSpPr>
            <a:xfrm>
              <a:off x="1348050" y="3372825"/>
              <a:ext cx="1720425" cy="1005900"/>
              <a:chOff x="1348050" y="3372825"/>
              <a:chExt cx="1720425" cy="1005900"/>
            </a:xfrm>
          </p:grpSpPr>
          <p:sp>
            <p:nvSpPr>
              <p:cNvPr id="6519" name="Google Shape;6519;p8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20" name="Google Shape;6520;p8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21" name="Google Shape;6521;p8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22" name="Google Shape;6522;p8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23" name="Google Shape;6523;p8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524" name="Google Shape;6524;p89"/>
            <p:cNvGrpSpPr/>
            <p:nvPr/>
          </p:nvGrpSpPr>
          <p:grpSpPr>
            <a:xfrm>
              <a:off x="1455707" y="3731058"/>
              <a:ext cx="1491150" cy="417657"/>
              <a:chOff x="1455707" y="3731058"/>
              <a:chExt cx="1491150" cy="417657"/>
            </a:xfrm>
          </p:grpSpPr>
          <p:grpSp>
            <p:nvGrpSpPr>
              <p:cNvPr id="6525" name="Google Shape;6525;p89"/>
              <p:cNvGrpSpPr/>
              <p:nvPr/>
            </p:nvGrpSpPr>
            <p:grpSpPr>
              <a:xfrm>
                <a:off x="1472938" y="3745828"/>
                <a:ext cx="72126" cy="53788"/>
                <a:chOff x="1472938" y="3745828"/>
                <a:chExt cx="72126" cy="53788"/>
              </a:xfrm>
            </p:grpSpPr>
            <p:sp>
              <p:nvSpPr>
                <p:cNvPr id="6526" name="Google Shape;6526;p8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89"/>
              <p:cNvGrpSpPr/>
              <p:nvPr/>
            </p:nvGrpSpPr>
            <p:grpSpPr>
              <a:xfrm>
                <a:off x="1819181" y="4089633"/>
                <a:ext cx="72126" cy="53788"/>
                <a:chOff x="1819181" y="4089633"/>
                <a:chExt cx="72126" cy="53788"/>
              </a:xfrm>
            </p:grpSpPr>
            <p:sp>
              <p:nvSpPr>
                <p:cNvPr id="6529" name="Google Shape;6529;p8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89"/>
              <p:cNvGrpSpPr/>
              <p:nvPr/>
            </p:nvGrpSpPr>
            <p:grpSpPr>
              <a:xfrm>
                <a:off x="1455707" y="4084171"/>
                <a:ext cx="64321" cy="64544"/>
                <a:chOff x="1455707" y="4084171"/>
                <a:chExt cx="64321" cy="64544"/>
              </a:xfrm>
            </p:grpSpPr>
            <p:sp>
              <p:nvSpPr>
                <p:cNvPr id="6532" name="Google Shape;6532;p8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4" name="Google Shape;6534;p89"/>
              <p:cNvGrpSpPr/>
              <p:nvPr/>
            </p:nvGrpSpPr>
            <p:grpSpPr>
              <a:xfrm>
                <a:off x="1818610" y="3731058"/>
                <a:ext cx="64321" cy="64544"/>
                <a:chOff x="1818610" y="3731058"/>
                <a:chExt cx="64321" cy="64544"/>
              </a:xfrm>
            </p:grpSpPr>
            <p:sp>
              <p:nvSpPr>
                <p:cNvPr id="6535" name="Google Shape;6535;p8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89"/>
              <p:cNvGrpSpPr/>
              <p:nvPr/>
            </p:nvGrpSpPr>
            <p:grpSpPr>
              <a:xfrm>
                <a:off x="2172491" y="4089633"/>
                <a:ext cx="72126" cy="53788"/>
                <a:chOff x="2172491" y="4089633"/>
                <a:chExt cx="72126" cy="53788"/>
              </a:xfrm>
            </p:grpSpPr>
            <p:sp>
              <p:nvSpPr>
                <p:cNvPr id="6538" name="Google Shape;6538;p8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89"/>
              <p:cNvGrpSpPr/>
              <p:nvPr/>
            </p:nvGrpSpPr>
            <p:grpSpPr>
              <a:xfrm>
                <a:off x="2171920" y="3731058"/>
                <a:ext cx="64321" cy="64544"/>
                <a:chOff x="2171920" y="3731058"/>
                <a:chExt cx="64321" cy="64544"/>
              </a:xfrm>
            </p:grpSpPr>
            <p:sp>
              <p:nvSpPr>
                <p:cNvPr id="6541" name="Google Shape;6541;p8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89"/>
              <p:cNvGrpSpPr/>
              <p:nvPr/>
            </p:nvGrpSpPr>
            <p:grpSpPr>
              <a:xfrm>
                <a:off x="2874730" y="3745828"/>
                <a:ext cx="72126" cy="53788"/>
                <a:chOff x="2874730" y="3745828"/>
                <a:chExt cx="72126" cy="53788"/>
              </a:xfrm>
            </p:grpSpPr>
            <p:sp>
              <p:nvSpPr>
                <p:cNvPr id="6544" name="Google Shape;6544;p8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89"/>
              <p:cNvGrpSpPr/>
              <p:nvPr/>
            </p:nvGrpSpPr>
            <p:grpSpPr>
              <a:xfrm>
                <a:off x="2878589" y="4081481"/>
                <a:ext cx="64321" cy="64544"/>
                <a:chOff x="2878589" y="4081481"/>
                <a:chExt cx="64321" cy="64544"/>
              </a:xfrm>
            </p:grpSpPr>
            <p:sp>
              <p:nvSpPr>
                <p:cNvPr id="6547" name="Google Shape;6547;p8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89"/>
              <p:cNvGrpSpPr/>
              <p:nvPr/>
            </p:nvGrpSpPr>
            <p:grpSpPr>
              <a:xfrm>
                <a:off x="2525796" y="4089633"/>
                <a:ext cx="72126" cy="53788"/>
                <a:chOff x="2525796" y="4089633"/>
                <a:chExt cx="72126" cy="53788"/>
              </a:xfrm>
            </p:grpSpPr>
            <p:sp>
              <p:nvSpPr>
                <p:cNvPr id="6550" name="Google Shape;6550;p8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89"/>
              <p:cNvGrpSpPr/>
              <p:nvPr/>
            </p:nvGrpSpPr>
            <p:grpSpPr>
              <a:xfrm>
                <a:off x="2525225" y="3731058"/>
                <a:ext cx="64321" cy="64544"/>
                <a:chOff x="2525225" y="3731058"/>
                <a:chExt cx="64321" cy="64544"/>
              </a:xfrm>
            </p:grpSpPr>
            <p:sp>
              <p:nvSpPr>
                <p:cNvPr id="6553" name="Google Shape;6553;p8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8" name="Shape 6558"/>
        <p:cNvGrpSpPr/>
        <p:nvPr/>
      </p:nvGrpSpPr>
      <p:grpSpPr>
        <a:xfrm>
          <a:off x="0" y="0"/>
          <a:ext cx="0" cy="0"/>
          <a:chOff x="0" y="0"/>
          <a:chExt cx="0" cy="0"/>
        </a:xfrm>
      </p:grpSpPr>
      <p:grpSp>
        <p:nvGrpSpPr>
          <p:cNvPr id="6559" name="Google Shape;6559;p90"/>
          <p:cNvGrpSpPr/>
          <p:nvPr/>
        </p:nvGrpSpPr>
        <p:grpSpPr>
          <a:xfrm>
            <a:off x="732428" y="1171356"/>
            <a:ext cx="845921" cy="690752"/>
            <a:chOff x="732428" y="1198513"/>
            <a:chExt cx="845921" cy="690752"/>
          </a:xfrm>
        </p:grpSpPr>
        <p:grpSp>
          <p:nvGrpSpPr>
            <p:cNvPr id="6560" name="Google Shape;6560;p90"/>
            <p:cNvGrpSpPr/>
            <p:nvPr/>
          </p:nvGrpSpPr>
          <p:grpSpPr>
            <a:xfrm>
              <a:off x="823030" y="1198513"/>
              <a:ext cx="755319" cy="690752"/>
              <a:chOff x="823030" y="1198513"/>
              <a:chExt cx="755319" cy="690752"/>
            </a:xfrm>
          </p:grpSpPr>
          <p:sp>
            <p:nvSpPr>
              <p:cNvPr id="6561" name="Google Shape;6561;p9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90"/>
            <p:cNvGrpSpPr/>
            <p:nvPr/>
          </p:nvGrpSpPr>
          <p:grpSpPr>
            <a:xfrm>
              <a:off x="732428" y="1239937"/>
              <a:ext cx="739912" cy="607886"/>
              <a:chOff x="732428" y="1239937"/>
              <a:chExt cx="739912" cy="607886"/>
            </a:xfrm>
          </p:grpSpPr>
          <p:sp>
            <p:nvSpPr>
              <p:cNvPr id="6564" name="Google Shape;6564;p9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90"/>
            <p:cNvGrpSpPr/>
            <p:nvPr/>
          </p:nvGrpSpPr>
          <p:grpSpPr>
            <a:xfrm>
              <a:off x="732428" y="1277018"/>
              <a:ext cx="702832" cy="533758"/>
              <a:chOff x="732428" y="1277018"/>
              <a:chExt cx="702832" cy="533758"/>
            </a:xfrm>
          </p:grpSpPr>
          <p:sp>
            <p:nvSpPr>
              <p:cNvPr id="6567" name="Google Shape;6567;p9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90"/>
            <p:cNvGrpSpPr/>
            <p:nvPr/>
          </p:nvGrpSpPr>
          <p:grpSpPr>
            <a:xfrm>
              <a:off x="931170" y="1306653"/>
              <a:ext cx="647179" cy="474455"/>
              <a:chOff x="931170" y="1306653"/>
              <a:chExt cx="647179" cy="474455"/>
            </a:xfrm>
          </p:grpSpPr>
          <p:sp>
            <p:nvSpPr>
              <p:cNvPr id="6570" name="Google Shape;6570;p9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2" name="Google Shape;6572;p9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90"/>
          <p:cNvGrpSpPr/>
          <p:nvPr/>
        </p:nvGrpSpPr>
        <p:grpSpPr>
          <a:xfrm>
            <a:off x="3964037" y="1171363"/>
            <a:ext cx="634656" cy="699982"/>
            <a:chOff x="5985650" y="2860025"/>
            <a:chExt cx="1396075" cy="1539775"/>
          </a:xfrm>
        </p:grpSpPr>
        <p:sp>
          <p:nvSpPr>
            <p:cNvPr id="6574" name="Google Shape;6574;p9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9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9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9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9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9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9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90"/>
          <p:cNvGrpSpPr/>
          <p:nvPr/>
        </p:nvGrpSpPr>
        <p:grpSpPr>
          <a:xfrm>
            <a:off x="4719687" y="1171356"/>
            <a:ext cx="725845" cy="699975"/>
            <a:chOff x="4249973" y="1201875"/>
            <a:chExt cx="1958568" cy="1888762"/>
          </a:xfrm>
        </p:grpSpPr>
        <p:sp>
          <p:nvSpPr>
            <p:cNvPr id="6607" name="Google Shape;6607;p9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8" name="Google Shape;6608;p90"/>
            <p:cNvGrpSpPr/>
            <p:nvPr/>
          </p:nvGrpSpPr>
          <p:grpSpPr>
            <a:xfrm>
              <a:off x="5853086" y="1789142"/>
              <a:ext cx="355454" cy="1048099"/>
              <a:chOff x="5576108" y="2016725"/>
              <a:chExt cx="565200" cy="1666560"/>
            </a:xfrm>
          </p:grpSpPr>
          <p:sp>
            <p:nvSpPr>
              <p:cNvPr id="6609" name="Google Shape;6609;p9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610" name="Google Shape;6610;p9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90"/>
            <p:cNvGrpSpPr/>
            <p:nvPr/>
          </p:nvGrpSpPr>
          <p:grpSpPr>
            <a:xfrm>
              <a:off x="4869455" y="2691676"/>
              <a:ext cx="1013897" cy="398961"/>
              <a:chOff x="4012057" y="3451825"/>
              <a:chExt cx="1612175" cy="634379"/>
            </a:xfrm>
          </p:grpSpPr>
          <p:sp>
            <p:nvSpPr>
              <p:cNvPr id="6612" name="Google Shape;6612;p9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613" name="Google Shape;6613;p9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90"/>
            <p:cNvGrpSpPr/>
            <p:nvPr/>
          </p:nvGrpSpPr>
          <p:grpSpPr>
            <a:xfrm>
              <a:off x="4276937" y="2155961"/>
              <a:ext cx="651965" cy="891358"/>
              <a:chOff x="3069908" y="2599997"/>
              <a:chExt cx="1036675" cy="1417328"/>
            </a:xfrm>
          </p:grpSpPr>
          <p:sp>
            <p:nvSpPr>
              <p:cNvPr id="6615" name="Google Shape;6615;p9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616" name="Google Shape;6616;p9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90"/>
            <p:cNvGrpSpPr/>
            <p:nvPr/>
          </p:nvGrpSpPr>
          <p:grpSpPr>
            <a:xfrm>
              <a:off x="5054918" y="1201875"/>
              <a:ext cx="999548" cy="602711"/>
              <a:chOff x="4306958" y="1082925"/>
              <a:chExt cx="1589359" cy="958358"/>
            </a:xfrm>
          </p:grpSpPr>
          <p:sp>
            <p:nvSpPr>
              <p:cNvPr id="6618" name="Google Shape;6618;p9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619" name="Google Shape;6619;p9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90"/>
            <p:cNvGrpSpPr/>
            <p:nvPr/>
          </p:nvGrpSpPr>
          <p:grpSpPr>
            <a:xfrm>
              <a:off x="4249973" y="1303451"/>
              <a:ext cx="799317" cy="841334"/>
              <a:chOff x="3027033" y="1244439"/>
              <a:chExt cx="1270977" cy="1337786"/>
            </a:xfrm>
          </p:grpSpPr>
          <p:sp>
            <p:nvSpPr>
              <p:cNvPr id="6621" name="Google Shape;6621;p9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622" name="Google Shape;6622;p9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23" name="Google Shape;6623;p90"/>
          <p:cNvGrpSpPr/>
          <p:nvPr/>
        </p:nvGrpSpPr>
        <p:grpSpPr>
          <a:xfrm>
            <a:off x="4072551" y="2058137"/>
            <a:ext cx="750769" cy="683784"/>
            <a:chOff x="4204684" y="2104422"/>
            <a:chExt cx="699822" cy="637382"/>
          </a:xfrm>
        </p:grpSpPr>
        <p:grpSp>
          <p:nvGrpSpPr>
            <p:cNvPr id="6624" name="Google Shape;6624;p90"/>
            <p:cNvGrpSpPr/>
            <p:nvPr/>
          </p:nvGrpSpPr>
          <p:grpSpPr>
            <a:xfrm>
              <a:off x="4204684" y="2430067"/>
              <a:ext cx="342957" cy="311738"/>
              <a:chOff x="4204684" y="2430067"/>
              <a:chExt cx="342957" cy="311738"/>
            </a:xfrm>
          </p:grpSpPr>
          <p:sp>
            <p:nvSpPr>
              <p:cNvPr id="6625" name="Google Shape;6625;p9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90"/>
            <p:cNvGrpSpPr/>
            <p:nvPr/>
          </p:nvGrpSpPr>
          <p:grpSpPr>
            <a:xfrm>
              <a:off x="4561586" y="2430067"/>
              <a:ext cx="342920" cy="311738"/>
              <a:chOff x="4561586" y="2430067"/>
              <a:chExt cx="342920" cy="311738"/>
            </a:xfrm>
          </p:grpSpPr>
          <p:sp>
            <p:nvSpPr>
              <p:cNvPr id="6628" name="Google Shape;6628;p9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9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90"/>
            <p:cNvGrpSpPr/>
            <p:nvPr/>
          </p:nvGrpSpPr>
          <p:grpSpPr>
            <a:xfrm>
              <a:off x="4561586" y="2104422"/>
              <a:ext cx="342920" cy="311738"/>
              <a:chOff x="4561586" y="2104422"/>
              <a:chExt cx="342920" cy="311738"/>
            </a:xfrm>
          </p:grpSpPr>
          <p:sp>
            <p:nvSpPr>
              <p:cNvPr id="6631" name="Google Shape;6631;p9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90"/>
            <p:cNvGrpSpPr/>
            <p:nvPr/>
          </p:nvGrpSpPr>
          <p:grpSpPr>
            <a:xfrm>
              <a:off x="4204684" y="2104422"/>
              <a:ext cx="342957" cy="311664"/>
              <a:chOff x="4204684" y="2104422"/>
              <a:chExt cx="342957" cy="311664"/>
            </a:xfrm>
          </p:grpSpPr>
          <p:sp>
            <p:nvSpPr>
              <p:cNvPr id="6634" name="Google Shape;6634;p9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6" name="Google Shape;6636;p90"/>
          <p:cNvGrpSpPr/>
          <p:nvPr/>
        </p:nvGrpSpPr>
        <p:grpSpPr>
          <a:xfrm>
            <a:off x="5536984" y="1171351"/>
            <a:ext cx="660591" cy="688867"/>
            <a:chOff x="5830645" y="1267368"/>
            <a:chExt cx="530340" cy="553040"/>
          </a:xfrm>
        </p:grpSpPr>
        <p:sp>
          <p:nvSpPr>
            <p:cNvPr id="6637" name="Google Shape;6637;p9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8" name="Google Shape;6638;p90"/>
            <p:cNvGrpSpPr/>
            <p:nvPr/>
          </p:nvGrpSpPr>
          <p:grpSpPr>
            <a:xfrm>
              <a:off x="5830645" y="1267368"/>
              <a:ext cx="259743" cy="269909"/>
              <a:chOff x="5830645" y="1267368"/>
              <a:chExt cx="259743" cy="269909"/>
            </a:xfrm>
          </p:grpSpPr>
          <p:sp>
            <p:nvSpPr>
              <p:cNvPr id="6639" name="Google Shape;6639;p9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9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90"/>
            <p:cNvGrpSpPr/>
            <p:nvPr/>
          </p:nvGrpSpPr>
          <p:grpSpPr>
            <a:xfrm>
              <a:off x="6101293" y="1267368"/>
              <a:ext cx="259692" cy="269909"/>
              <a:chOff x="6101293" y="1267368"/>
              <a:chExt cx="259692" cy="269909"/>
            </a:xfrm>
          </p:grpSpPr>
          <p:sp>
            <p:nvSpPr>
              <p:cNvPr id="6642" name="Google Shape;6642;p9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90"/>
            <p:cNvGrpSpPr/>
            <p:nvPr/>
          </p:nvGrpSpPr>
          <p:grpSpPr>
            <a:xfrm>
              <a:off x="5830645" y="1550500"/>
              <a:ext cx="259692" cy="269909"/>
              <a:chOff x="5830645" y="1550500"/>
              <a:chExt cx="259692" cy="269909"/>
            </a:xfrm>
          </p:grpSpPr>
          <p:sp>
            <p:nvSpPr>
              <p:cNvPr id="6645" name="Google Shape;6645;p9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90"/>
            <p:cNvGrpSpPr/>
            <p:nvPr/>
          </p:nvGrpSpPr>
          <p:grpSpPr>
            <a:xfrm>
              <a:off x="6101293" y="1550500"/>
              <a:ext cx="259692" cy="269909"/>
              <a:chOff x="6101293" y="1550500"/>
              <a:chExt cx="259692" cy="269909"/>
            </a:xfrm>
          </p:grpSpPr>
          <p:sp>
            <p:nvSpPr>
              <p:cNvPr id="6648" name="Google Shape;6648;p9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0" name="Google Shape;6650;p90"/>
          <p:cNvGrpSpPr/>
          <p:nvPr/>
        </p:nvGrpSpPr>
        <p:grpSpPr>
          <a:xfrm>
            <a:off x="739138" y="2061810"/>
            <a:ext cx="697154" cy="679574"/>
            <a:chOff x="2679875" y="2361475"/>
            <a:chExt cx="780425" cy="760575"/>
          </a:xfrm>
        </p:grpSpPr>
        <p:sp>
          <p:nvSpPr>
            <p:cNvPr id="6651" name="Google Shape;6651;p9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9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9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9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90"/>
          <p:cNvGrpSpPr/>
          <p:nvPr/>
        </p:nvGrpSpPr>
        <p:grpSpPr>
          <a:xfrm>
            <a:off x="3138297" y="1171402"/>
            <a:ext cx="735829" cy="684547"/>
            <a:chOff x="3351965" y="1148808"/>
            <a:chExt cx="750770" cy="698375"/>
          </a:xfrm>
        </p:grpSpPr>
        <p:grpSp>
          <p:nvGrpSpPr>
            <p:cNvPr id="6658" name="Google Shape;6658;p90"/>
            <p:cNvGrpSpPr/>
            <p:nvPr/>
          </p:nvGrpSpPr>
          <p:grpSpPr>
            <a:xfrm>
              <a:off x="3586796" y="1148808"/>
              <a:ext cx="294857" cy="286830"/>
              <a:chOff x="3750225" y="1774000"/>
              <a:chExt cx="149575" cy="145525"/>
            </a:xfrm>
          </p:grpSpPr>
          <p:sp>
            <p:nvSpPr>
              <p:cNvPr id="6659" name="Google Shape;6659;p9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90"/>
            <p:cNvGrpSpPr/>
            <p:nvPr/>
          </p:nvGrpSpPr>
          <p:grpSpPr>
            <a:xfrm>
              <a:off x="3779245" y="1375768"/>
              <a:ext cx="323490" cy="286978"/>
              <a:chOff x="3847850" y="1889150"/>
              <a:chExt cx="164100" cy="145600"/>
            </a:xfrm>
          </p:grpSpPr>
          <p:sp>
            <p:nvSpPr>
              <p:cNvPr id="6662" name="Google Shape;6662;p9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4" name="Google Shape;6664;p90"/>
            <p:cNvGrpSpPr/>
            <p:nvPr/>
          </p:nvGrpSpPr>
          <p:grpSpPr>
            <a:xfrm>
              <a:off x="3351965" y="1330435"/>
              <a:ext cx="295449" cy="285401"/>
              <a:chOff x="3631100" y="1866150"/>
              <a:chExt cx="149875" cy="144800"/>
            </a:xfrm>
          </p:grpSpPr>
          <p:sp>
            <p:nvSpPr>
              <p:cNvPr id="6665" name="Google Shape;6665;p9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90"/>
            <p:cNvGrpSpPr/>
            <p:nvPr/>
          </p:nvGrpSpPr>
          <p:grpSpPr>
            <a:xfrm>
              <a:off x="3548208" y="1560352"/>
              <a:ext cx="294808" cy="286830"/>
              <a:chOff x="3730650" y="1982800"/>
              <a:chExt cx="149550" cy="145525"/>
            </a:xfrm>
          </p:grpSpPr>
          <p:sp>
            <p:nvSpPr>
              <p:cNvPr id="6668" name="Google Shape;6668;p9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0" name="Google Shape;6670;p90"/>
          <p:cNvGrpSpPr/>
          <p:nvPr/>
        </p:nvGrpSpPr>
        <p:grpSpPr>
          <a:xfrm>
            <a:off x="7639949" y="1171356"/>
            <a:ext cx="804565" cy="677795"/>
            <a:chOff x="7636443" y="1204988"/>
            <a:chExt cx="804565" cy="677795"/>
          </a:xfrm>
        </p:grpSpPr>
        <p:grpSp>
          <p:nvGrpSpPr>
            <p:cNvPr id="6671" name="Google Shape;6671;p90"/>
            <p:cNvGrpSpPr/>
            <p:nvPr/>
          </p:nvGrpSpPr>
          <p:grpSpPr>
            <a:xfrm>
              <a:off x="7636443" y="1509705"/>
              <a:ext cx="804565" cy="373078"/>
              <a:chOff x="7636443" y="1509705"/>
              <a:chExt cx="804565" cy="373078"/>
            </a:xfrm>
          </p:grpSpPr>
          <p:sp>
            <p:nvSpPr>
              <p:cNvPr id="6672" name="Google Shape;6672;p9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90"/>
            <p:cNvGrpSpPr/>
            <p:nvPr/>
          </p:nvGrpSpPr>
          <p:grpSpPr>
            <a:xfrm>
              <a:off x="7636443" y="1408133"/>
              <a:ext cx="804565" cy="373078"/>
              <a:chOff x="7636443" y="1408133"/>
              <a:chExt cx="804565" cy="373078"/>
            </a:xfrm>
          </p:grpSpPr>
          <p:sp>
            <p:nvSpPr>
              <p:cNvPr id="6675" name="Google Shape;6675;p9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9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90"/>
            <p:cNvGrpSpPr/>
            <p:nvPr/>
          </p:nvGrpSpPr>
          <p:grpSpPr>
            <a:xfrm>
              <a:off x="7636443" y="1306560"/>
              <a:ext cx="804565" cy="373078"/>
              <a:chOff x="7636443" y="1306560"/>
              <a:chExt cx="804565" cy="373078"/>
            </a:xfrm>
          </p:grpSpPr>
          <p:sp>
            <p:nvSpPr>
              <p:cNvPr id="6678" name="Google Shape;6678;p9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90"/>
            <p:cNvGrpSpPr/>
            <p:nvPr/>
          </p:nvGrpSpPr>
          <p:grpSpPr>
            <a:xfrm>
              <a:off x="7636443" y="1204988"/>
              <a:ext cx="804565" cy="373078"/>
              <a:chOff x="7636443" y="1204988"/>
              <a:chExt cx="804565" cy="373078"/>
            </a:xfrm>
          </p:grpSpPr>
          <p:sp>
            <p:nvSpPr>
              <p:cNvPr id="6681" name="Google Shape;6681;p9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83" name="Google Shape;6683;p90"/>
          <p:cNvGrpSpPr/>
          <p:nvPr/>
        </p:nvGrpSpPr>
        <p:grpSpPr>
          <a:xfrm>
            <a:off x="4978796" y="2078771"/>
            <a:ext cx="661339" cy="661188"/>
            <a:chOff x="3990000" y="975400"/>
            <a:chExt cx="3934200" cy="3933300"/>
          </a:xfrm>
        </p:grpSpPr>
        <p:sp>
          <p:nvSpPr>
            <p:cNvPr id="6684" name="Google Shape;6684;p9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90"/>
          <p:cNvGrpSpPr/>
          <p:nvPr/>
        </p:nvGrpSpPr>
        <p:grpSpPr>
          <a:xfrm>
            <a:off x="6622444" y="2057409"/>
            <a:ext cx="868881" cy="684241"/>
            <a:chOff x="6598259" y="2078634"/>
            <a:chExt cx="868881" cy="684241"/>
          </a:xfrm>
        </p:grpSpPr>
        <p:sp>
          <p:nvSpPr>
            <p:cNvPr id="6689" name="Google Shape;6689;p9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5" name="Google Shape;6695;p90"/>
            <p:cNvGrpSpPr/>
            <p:nvPr/>
          </p:nvGrpSpPr>
          <p:grpSpPr>
            <a:xfrm>
              <a:off x="6808175" y="2078634"/>
              <a:ext cx="452229" cy="684241"/>
              <a:chOff x="6808175" y="2078634"/>
              <a:chExt cx="452229" cy="684241"/>
            </a:xfrm>
          </p:grpSpPr>
          <p:sp>
            <p:nvSpPr>
              <p:cNvPr id="6696" name="Google Shape;6696;p9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2" name="Google Shape;6702;p90"/>
              <p:cNvGrpSpPr/>
              <p:nvPr/>
            </p:nvGrpSpPr>
            <p:grpSpPr>
              <a:xfrm>
                <a:off x="6821586" y="2078634"/>
                <a:ext cx="426871" cy="684241"/>
                <a:chOff x="6821586" y="2078634"/>
                <a:chExt cx="426871" cy="684241"/>
              </a:xfrm>
            </p:grpSpPr>
            <p:grpSp>
              <p:nvGrpSpPr>
                <p:cNvPr id="6703" name="Google Shape;6703;p90"/>
                <p:cNvGrpSpPr/>
                <p:nvPr/>
              </p:nvGrpSpPr>
              <p:grpSpPr>
                <a:xfrm>
                  <a:off x="6821586" y="2078634"/>
                  <a:ext cx="426871" cy="684241"/>
                  <a:chOff x="6821586" y="2078634"/>
                  <a:chExt cx="426871" cy="684241"/>
                </a:xfrm>
              </p:grpSpPr>
              <p:sp>
                <p:nvSpPr>
                  <p:cNvPr id="6704" name="Google Shape;6704;p9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3" name="Google Shape;6723;p9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729" name="Google Shape;6729;p90"/>
          <p:cNvGrpSpPr/>
          <p:nvPr/>
        </p:nvGrpSpPr>
        <p:grpSpPr>
          <a:xfrm>
            <a:off x="5795610" y="2063018"/>
            <a:ext cx="671358" cy="671358"/>
            <a:chOff x="6535625" y="760425"/>
            <a:chExt cx="1665900" cy="1665900"/>
          </a:xfrm>
        </p:grpSpPr>
        <p:sp>
          <p:nvSpPr>
            <p:cNvPr id="6730" name="Google Shape;6730;p9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9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9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90"/>
          <p:cNvGrpSpPr/>
          <p:nvPr/>
        </p:nvGrpSpPr>
        <p:grpSpPr>
          <a:xfrm>
            <a:off x="732427" y="3731418"/>
            <a:ext cx="1340789" cy="640830"/>
            <a:chOff x="238125" y="1151100"/>
            <a:chExt cx="7139450" cy="3412300"/>
          </a:xfrm>
        </p:grpSpPr>
        <p:sp>
          <p:nvSpPr>
            <p:cNvPr id="6735" name="Google Shape;6735;p9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9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7" name="Google Shape;6747;p90"/>
          <p:cNvGrpSpPr/>
          <p:nvPr/>
        </p:nvGrpSpPr>
        <p:grpSpPr>
          <a:xfrm>
            <a:off x="5599650" y="2934699"/>
            <a:ext cx="985357" cy="585764"/>
            <a:chOff x="5145061" y="2881789"/>
            <a:chExt cx="1107641" cy="658458"/>
          </a:xfrm>
        </p:grpSpPr>
        <p:grpSp>
          <p:nvGrpSpPr>
            <p:cNvPr id="6748" name="Google Shape;6748;p90"/>
            <p:cNvGrpSpPr/>
            <p:nvPr/>
          </p:nvGrpSpPr>
          <p:grpSpPr>
            <a:xfrm>
              <a:off x="5722989" y="3244587"/>
              <a:ext cx="529713" cy="295659"/>
              <a:chOff x="5722989" y="3244587"/>
              <a:chExt cx="529713" cy="295659"/>
            </a:xfrm>
          </p:grpSpPr>
          <p:sp>
            <p:nvSpPr>
              <p:cNvPr id="6749" name="Google Shape;6749;p9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50" name="Google Shape;6750;p9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51" name="Google Shape;6751;p90"/>
            <p:cNvGrpSpPr/>
            <p:nvPr/>
          </p:nvGrpSpPr>
          <p:grpSpPr>
            <a:xfrm>
              <a:off x="5145061" y="3244587"/>
              <a:ext cx="536807" cy="295659"/>
              <a:chOff x="5145061" y="3244587"/>
              <a:chExt cx="536807" cy="295659"/>
            </a:xfrm>
          </p:grpSpPr>
          <p:sp>
            <p:nvSpPr>
              <p:cNvPr id="6752" name="Google Shape;6752;p9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53" name="Google Shape;6753;p9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54" name="Google Shape;6754;p90"/>
            <p:cNvGrpSpPr/>
            <p:nvPr/>
          </p:nvGrpSpPr>
          <p:grpSpPr>
            <a:xfrm>
              <a:off x="5341327" y="2898245"/>
              <a:ext cx="532309" cy="614891"/>
              <a:chOff x="5341327" y="2898245"/>
              <a:chExt cx="532309" cy="614891"/>
            </a:xfrm>
          </p:grpSpPr>
          <p:sp>
            <p:nvSpPr>
              <p:cNvPr id="6755" name="Google Shape;6755;p9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56" name="Google Shape;6756;p9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57" name="Google Shape;6757;p90"/>
            <p:cNvGrpSpPr/>
            <p:nvPr/>
          </p:nvGrpSpPr>
          <p:grpSpPr>
            <a:xfrm>
              <a:off x="5532290" y="2881789"/>
              <a:ext cx="620516" cy="305456"/>
              <a:chOff x="5532290" y="2881789"/>
              <a:chExt cx="620516" cy="305456"/>
            </a:xfrm>
          </p:grpSpPr>
          <p:sp>
            <p:nvSpPr>
              <p:cNvPr id="6758" name="Google Shape;6758;p9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59" name="Google Shape;6759;p9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760" name="Google Shape;6760;p90"/>
          <p:cNvGrpSpPr/>
          <p:nvPr/>
        </p:nvGrpSpPr>
        <p:grpSpPr>
          <a:xfrm>
            <a:off x="8178573" y="3726757"/>
            <a:ext cx="269068" cy="645491"/>
            <a:chOff x="7026852" y="3311869"/>
            <a:chExt cx="434331" cy="1041954"/>
          </a:xfrm>
        </p:grpSpPr>
        <p:sp>
          <p:nvSpPr>
            <p:cNvPr id="6761" name="Google Shape;6761;p9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90"/>
          <p:cNvGrpSpPr/>
          <p:nvPr/>
        </p:nvGrpSpPr>
        <p:grpSpPr>
          <a:xfrm>
            <a:off x="6195154" y="3765995"/>
            <a:ext cx="293882" cy="293836"/>
            <a:chOff x="4873519" y="3311869"/>
            <a:chExt cx="499374" cy="499296"/>
          </a:xfrm>
        </p:grpSpPr>
        <p:sp>
          <p:nvSpPr>
            <p:cNvPr id="6765" name="Google Shape;6765;p9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90"/>
          <p:cNvGrpSpPr/>
          <p:nvPr/>
        </p:nvGrpSpPr>
        <p:grpSpPr>
          <a:xfrm>
            <a:off x="6195154" y="4078366"/>
            <a:ext cx="293882" cy="293882"/>
            <a:chOff x="4873519" y="3875839"/>
            <a:chExt cx="499374" cy="499374"/>
          </a:xfrm>
        </p:grpSpPr>
        <p:sp>
          <p:nvSpPr>
            <p:cNvPr id="6768" name="Google Shape;6768;p9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90"/>
          <p:cNvGrpSpPr/>
          <p:nvPr/>
        </p:nvGrpSpPr>
        <p:grpSpPr>
          <a:xfrm>
            <a:off x="2425681" y="2050319"/>
            <a:ext cx="698104" cy="698208"/>
            <a:chOff x="2565073" y="2075876"/>
            <a:chExt cx="672482" cy="672518"/>
          </a:xfrm>
        </p:grpSpPr>
        <p:sp>
          <p:nvSpPr>
            <p:cNvPr id="6771" name="Google Shape;6771;p9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9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90"/>
          <p:cNvGrpSpPr/>
          <p:nvPr/>
        </p:nvGrpSpPr>
        <p:grpSpPr>
          <a:xfrm>
            <a:off x="5649092" y="3734919"/>
            <a:ext cx="438354" cy="637329"/>
            <a:chOff x="1697726" y="3244179"/>
            <a:chExt cx="788124" cy="1146069"/>
          </a:xfrm>
        </p:grpSpPr>
        <p:sp>
          <p:nvSpPr>
            <p:cNvPr id="6778" name="Google Shape;6778;p9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0" name="Google Shape;6780;p9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90"/>
          <p:cNvGrpSpPr/>
          <p:nvPr/>
        </p:nvGrpSpPr>
        <p:grpSpPr>
          <a:xfrm>
            <a:off x="7650306" y="2063282"/>
            <a:ext cx="799565" cy="670282"/>
            <a:chOff x="7617850" y="2063282"/>
            <a:chExt cx="799565" cy="670282"/>
          </a:xfrm>
        </p:grpSpPr>
        <p:cxnSp>
          <p:nvCxnSpPr>
            <p:cNvPr id="6782" name="Google Shape;6782;p9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83" name="Google Shape;6783;p9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84" name="Google Shape;6784;p9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85" name="Google Shape;6785;p9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86" name="Google Shape;6786;p9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787" name="Google Shape;6787;p9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788" name="Google Shape;6788;p90"/>
            <p:cNvGrpSpPr/>
            <p:nvPr/>
          </p:nvGrpSpPr>
          <p:grpSpPr>
            <a:xfrm>
              <a:off x="7734309" y="2063282"/>
              <a:ext cx="570957" cy="620095"/>
              <a:chOff x="7734309" y="2063282"/>
              <a:chExt cx="570957" cy="620095"/>
            </a:xfrm>
          </p:grpSpPr>
          <p:grpSp>
            <p:nvGrpSpPr>
              <p:cNvPr id="6789" name="Google Shape;6789;p90"/>
              <p:cNvGrpSpPr/>
              <p:nvPr/>
            </p:nvGrpSpPr>
            <p:grpSpPr>
              <a:xfrm>
                <a:off x="8031573" y="2063282"/>
                <a:ext cx="273693" cy="620095"/>
                <a:chOff x="8031573" y="2063282"/>
                <a:chExt cx="273693" cy="620095"/>
              </a:xfrm>
            </p:grpSpPr>
            <p:sp>
              <p:nvSpPr>
                <p:cNvPr id="6790" name="Google Shape;6790;p9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90"/>
              <p:cNvGrpSpPr/>
              <p:nvPr/>
            </p:nvGrpSpPr>
            <p:grpSpPr>
              <a:xfrm flipH="1">
                <a:off x="7734309" y="2063282"/>
                <a:ext cx="273693" cy="620095"/>
                <a:chOff x="8031573" y="2063282"/>
                <a:chExt cx="273693" cy="620095"/>
              </a:xfrm>
            </p:grpSpPr>
            <p:sp>
              <p:nvSpPr>
                <p:cNvPr id="6795" name="Google Shape;6795;p9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799" name="Google Shape;6799;p9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1" name="Google Shape;6801;p90"/>
          <p:cNvGrpSpPr/>
          <p:nvPr/>
        </p:nvGrpSpPr>
        <p:grpSpPr>
          <a:xfrm>
            <a:off x="7836913" y="2916765"/>
            <a:ext cx="602567" cy="601884"/>
            <a:chOff x="1186975" y="238125"/>
            <a:chExt cx="5244275" cy="5238325"/>
          </a:xfrm>
        </p:grpSpPr>
        <p:sp>
          <p:nvSpPr>
            <p:cNvPr id="6802" name="Google Shape;6802;p9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90"/>
          <p:cNvGrpSpPr/>
          <p:nvPr/>
        </p:nvGrpSpPr>
        <p:grpSpPr>
          <a:xfrm>
            <a:off x="3279650" y="2056249"/>
            <a:ext cx="651848" cy="687338"/>
            <a:chOff x="3400515" y="2056248"/>
            <a:chExt cx="698134" cy="735987"/>
          </a:xfrm>
        </p:grpSpPr>
        <p:grpSp>
          <p:nvGrpSpPr>
            <p:cNvPr id="6807" name="Google Shape;6807;p90"/>
            <p:cNvGrpSpPr/>
            <p:nvPr/>
          </p:nvGrpSpPr>
          <p:grpSpPr>
            <a:xfrm>
              <a:off x="3400515" y="2283913"/>
              <a:ext cx="312919" cy="219900"/>
              <a:chOff x="3400515" y="2283913"/>
              <a:chExt cx="312919" cy="219900"/>
            </a:xfrm>
          </p:grpSpPr>
          <p:sp>
            <p:nvSpPr>
              <p:cNvPr id="6808" name="Google Shape;6808;p9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809" name="Google Shape;6809;p9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810" name="Google Shape;6810;p90"/>
            <p:cNvGrpSpPr/>
            <p:nvPr/>
          </p:nvGrpSpPr>
          <p:grpSpPr>
            <a:xfrm>
              <a:off x="3547823" y="2461089"/>
              <a:ext cx="219900" cy="331146"/>
              <a:chOff x="3547823" y="2461089"/>
              <a:chExt cx="219900" cy="331146"/>
            </a:xfrm>
          </p:grpSpPr>
          <p:sp>
            <p:nvSpPr>
              <p:cNvPr id="6811" name="Google Shape;6811;p9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812" name="Google Shape;6812;p9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813" name="Google Shape;6813;p90"/>
            <p:cNvGrpSpPr/>
            <p:nvPr/>
          </p:nvGrpSpPr>
          <p:grpSpPr>
            <a:xfrm>
              <a:off x="3734138" y="2461089"/>
              <a:ext cx="219900" cy="331146"/>
              <a:chOff x="3734138" y="2461089"/>
              <a:chExt cx="219900" cy="331146"/>
            </a:xfrm>
          </p:grpSpPr>
          <p:sp>
            <p:nvSpPr>
              <p:cNvPr id="6814" name="Google Shape;6814;p9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815" name="Google Shape;6815;p9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816" name="Google Shape;6816;p90"/>
            <p:cNvGrpSpPr/>
            <p:nvPr/>
          </p:nvGrpSpPr>
          <p:grpSpPr>
            <a:xfrm>
              <a:off x="3787560" y="2281742"/>
              <a:ext cx="311089" cy="219900"/>
              <a:chOff x="3787560" y="2281742"/>
              <a:chExt cx="311089" cy="219900"/>
            </a:xfrm>
          </p:grpSpPr>
          <p:sp>
            <p:nvSpPr>
              <p:cNvPr id="6817" name="Google Shape;6817;p9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818" name="Google Shape;6818;p9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819" name="Google Shape;6819;p90"/>
            <p:cNvGrpSpPr/>
            <p:nvPr/>
          </p:nvGrpSpPr>
          <p:grpSpPr>
            <a:xfrm>
              <a:off x="3637290" y="2056248"/>
              <a:ext cx="219900" cy="330736"/>
              <a:chOff x="3637290" y="2056248"/>
              <a:chExt cx="219900" cy="330736"/>
            </a:xfrm>
          </p:grpSpPr>
          <p:sp>
            <p:nvSpPr>
              <p:cNvPr id="6820" name="Google Shape;6820;p9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821" name="Google Shape;6821;p9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822" name="Google Shape;6822;p90"/>
          <p:cNvGrpSpPr/>
          <p:nvPr/>
        </p:nvGrpSpPr>
        <p:grpSpPr>
          <a:xfrm>
            <a:off x="2571356" y="2926255"/>
            <a:ext cx="1268144" cy="592394"/>
            <a:chOff x="238125" y="1188750"/>
            <a:chExt cx="7140450" cy="3335550"/>
          </a:xfrm>
        </p:grpSpPr>
        <p:sp>
          <p:nvSpPr>
            <p:cNvPr id="6823" name="Google Shape;6823;p9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90"/>
          <p:cNvGrpSpPr/>
          <p:nvPr/>
        </p:nvGrpSpPr>
        <p:grpSpPr>
          <a:xfrm>
            <a:off x="6679257" y="2928410"/>
            <a:ext cx="1053944" cy="590147"/>
            <a:chOff x="238125" y="1335475"/>
            <a:chExt cx="5418735" cy="3034175"/>
          </a:xfrm>
        </p:grpSpPr>
        <p:sp>
          <p:nvSpPr>
            <p:cNvPr id="6829" name="Google Shape;6829;p9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2" name="Google Shape;6832;p90"/>
          <p:cNvGrpSpPr/>
          <p:nvPr/>
        </p:nvGrpSpPr>
        <p:grpSpPr>
          <a:xfrm>
            <a:off x="4110066" y="3733309"/>
            <a:ext cx="1268207" cy="638939"/>
            <a:chOff x="3967651" y="3645904"/>
            <a:chExt cx="1479304" cy="745292"/>
          </a:xfrm>
        </p:grpSpPr>
        <p:grpSp>
          <p:nvGrpSpPr>
            <p:cNvPr id="6833" name="Google Shape;6833;p90"/>
            <p:cNvGrpSpPr/>
            <p:nvPr/>
          </p:nvGrpSpPr>
          <p:grpSpPr>
            <a:xfrm>
              <a:off x="3967651" y="4009026"/>
              <a:ext cx="1479304" cy="382170"/>
              <a:chOff x="3967651" y="4009026"/>
              <a:chExt cx="1479304" cy="382170"/>
            </a:xfrm>
          </p:grpSpPr>
          <p:grpSp>
            <p:nvGrpSpPr>
              <p:cNvPr id="6834" name="Google Shape;6834;p90"/>
              <p:cNvGrpSpPr/>
              <p:nvPr/>
            </p:nvGrpSpPr>
            <p:grpSpPr>
              <a:xfrm>
                <a:off x="4892216" y="4195630"/>
                <a:ext cx="554739" cy="195566"/>
                <a:chOff x="3604375" y="4892160"/>
                <a:chExt cx="1651500" cy="582215"/>
              </a:xfrm>
            </p:grpSpPr>
            <p:sp>
              <p:nvSpPr>
                <p:cNvPr id="6835" name="Google Shape;6835;p9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90"/>
              <p:cNvGrpSpPr/>
              <p:nvPr/>
            </p:nvGrpSpPr>
            <p:grpSpPr>
              <a:xfrm>
                <a:off x="3967651" y="4146303"/>
                <a:ext cx="579402" cy="244893"/>
                <a:chOff x="851875" y="4745310"/>
                <a:chExt cx="1724925" cy="729065"/>
              </a:xfrm>
            </p:grpSpPr>
            <p:sp>
              <p:nvSpPr>
                <p:cNvPr id="6838" name="Google Shape;6838;p9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90"/>
              <p:cNvGrpSpPr/>
              <p:nvPr/>
            </p:nvGrpSpPr>
            <p:grpSpPr>
              <a:xfrm>
                <a:off x="4460753" y="4009026"/>
                <a:ext cx="493110" cy="382170"/>
                <a:chOff x="2319875" y="4336625"/>
                <a:chExt cx="1468025" cy="1137750"/>
              </a:xfrm>
            </p:grpSpPr>
            <p:sp>
              <p:nvSpPr>
                <p:cNvPr id="6841" name="Google Shape;6841;p9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43" name="Google Shape;6843;p90"/>
            <p:cNvGrpSpPr/>
            <p:nvPr/>
          </p:nvGrpSpPr>
          <p:grpSpPr>
            <a:xfrm>
              <a:off x="4479443" y="3645904"/>
              <a:ext cx="455965" cy="388789"/>
              <a:chOff x="2957425" y="238100"/>
              <a:chExt cx="1910200" cy="1628775"/>
            </a:xfrm>
          </p:grpSpPr>
          <p:sp>
            <p:nvSpPr>
              <p:cNvPr id="6844" name="Google Shape;6844;p9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4" name="Google Shape;6854;p90"/>
          <p:cNvGrpSpPr/>
          <p:nvPr/>
        </p:nvGrpSpPr>
        <p:grpSpPr>
          <a:xfrm>
            <a:off x="2496179" y="3734510"/>
            <a:ext cx="1243128" cy="637739"/>
            <a:chOff x="2496310" y="3693351"/>
            <a:chExt cx="1342906" cy="688926"/>
          </a:xfrm>
        </p:grpSpPr>
        <p:grpSp>
          <p:nvGrpSpPr>
            <p:cNvPr id="6855" name="Google Shape;6855;p90"/>
            <p:cNvGrpSpPr/>
            <p:nvPr/>
          </p:nvGrpSpPr>
          <p:grpSpPr>
            <a:xfrm>
              <a:off x="2496310" y="3693351"/>
              <a:ext cx="1342906" cy="688875"/>
              <a:chOff x="2496310" y="3693351"/>
              <a:chExt cx="1342906" cy="688875"/>
            </a:xfrm>
          </p:grpSpPr>
          <p:sp>
            <p:nvSpPr>
              <p:cNvPr id="6856" name="Google Shape;6856;p9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62" name="Google Shape;6862;p90"/>
              <p:cNvCxnSpPr>
                <a:stCxn id="686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863" name="Google Shape;6863;p90"/>
              <p:cNvCxnSpPr>
                <a:stCxn id="685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864" name="Google Shape;6864;p90"/>
              <p:cNvCxnSpPr>
                <a:stCxn id="685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65" name="Google Shape;6865;p90"/>
              <p:cNvCxnSpPr>
                <a:stCxn id="686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66" name="Google Shape;6866;p90"/>
              <p:cNvCxnSpPr>
                <a:stCxn id="685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867" name="Google Shape;6867;p90"/>
            <p:cNvGrpSpPr/>
            <p:nvPr/>
          </p:nvGrpSpPr>
          <p:grpSpPr>
            <a:xfrm>
              <a:off x="2675275" y="3930557"/>
              <a:ext cx="1003306" cy="451719"/>
              <a:chOff x="2675275" y="4174282"/>
              <a:chExt cx="1003306" cy="451719"/>
            </a:xfrm>
          </p:grpSpPr>
          <p:sp>
            <p:nvSpPr>
              <p:cNvPr id="6868" name="Google Shape;6868;p9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1" name="Google Shape;6871;p90"/>
          <p:cNvGrpSpPr/>
          <p:nvPr/>
        </p:nvGrpSpPr>
        <p:grpSpPr>
          <a:xfrm>
            <a:off x="1669850" y="1171356"/>
            <a:ext cx="574511" cy="874709"/>
            <a:chOff x="1715404" y="1112080"/>
            <a:chExt cx="642270" cy="977984"/>
          </a:xfrm>
        </p:grpSpPr>
        <p:grpSp>
          <p:nvGrpSpPr>
            <p:cNvPr id="6872" name="Google Shape;6872;p90"/>
            <p:cNvGrpSpPr/>
            <p:nvPr/>
          </p:nvGrpSpPr>
          <p:grpSpPr>
            <a:xfrm>
              <a:off x="1715404" y="1112080"/>
              <a:ext cx="642270" cy="977984"/>
              <a:chOff x="1715404" y="1112080"/>
              <a:chExt cx="642270" cy="977984"/>
            </a:xfrm>
          </p:grpSpPr>
          <p:sp>
            <p:nvSpPr>
              <p:cNvPr id="6873" name="Google Shape;6873;p9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90"/>
            <p:cNvGrpSpPr/>
            <p:nvPr/>
          </p:nvGrpSpPr>
          <p:grpSpPr>
            <a:xfrm>
              <a:off x="1768927" y="1165603"/>
              <a:ext cx="535225" cy="851367"/>
              <a:chOff x="1768927" y="1165603"/>
              <a:chExt cx="535225" cy="851367"/>
            </a:xfrm>
          </p:grpSpPr>
          <p:sp>
            <p:nvSpPr>
              <p:cNvPr id="6876" name="Google Shape;6876;p9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90"/>
            <p:cNvGrpSpPr/>
            <p:nvPr/>
          </p:nvGrpSpPr>
          <p:grpSpPr>
            <a:xfrm>
              <a:off x="1822449" y="1219125"/>
              <a:ext cx="428180" cy="718859"/>
              <a:chOff x="1822449" y="1219125"/>
              <a:chExt cx="428180" cy="718859"/>
            </a:xfrm>
          </p:grpSpPr>
          <p:sp>
            <p:nvSpPr>
              <p:cNvPr id="6879" name="Google Shape;6879;p9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90"/>
            <p:cNvGrpSpPr/>
            <p:nvPr/>
          </p:nvGrpSpPr>
          <p:grpSpPr>
            <a:xfrm>
              <a:off x="1875972" y="1272648"/>
              <a:ext cx="321135" cy="586939"/>
              <a:chOff x="1875972" y="1272648"/>
              <a:chExt cx="321135" cy="586939"/>
            </a:xfrm>
          </p:grpSpPr>
          <p:sp>
            <p:nvSpPr>
              <p:cNvPr id="6882" name="Google Shape;6882;p9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4" name="Google Shape;6884;p90"/>
          <p:cNvGrpSpPr/>
          <p:nvPr/>
        </p:nvGrpSpPr>
        <p:grpSpPr>
          <a:xfrm>
            <a:off x="7777011" y="3728078"/>
            <a:ext cx="293855" cy="644170"/>
            <a:chOff x="241025" y="3151575"/>
            <a:chExt cx="293855" cy="644170"/>
          </a:xfrm>
        </p:grpSpPr>
        <p:sp>
          <p:nvSpPr>
            <p:cNvPr id="6885" name="Google Shape;6885;p9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90"/>
          <p:cNvGrpSpPr/>
          <p:nvPr/>
        </p:nvGrpSpPr>
        <p:grpSpPr>
          <a:xfrm>
            <a:off x="724994" y="2928078"/>
            <a:ext cx="1779649" cy="591620"/>
            <a:chOff x="246070" y="1983375"/>
            <a:chExt cx="1855347" cy="616849"/>
          </a:xfrm>
        </p:grpSpPr>
        <p:sp>
          <p:nvSpPr>
            <p:cNvPr id="6888" name="Google Shape;6888;p9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90"/>
          <p:cNvGrpSpPr/>
          <p:nvPr/>
        </p:nvGrpSpPr>
        <p:grpSpPr>
          <a:xfrm>
            <a:off x="2335861" y="1171356"/>
            <a:ext cx="711055" cy="745993"/>
            <a:chOff x="2496269" y="1171698"/>
            <a:chExt cx="761953" cy="799392"/>
          </a:xfrm>
        </p:grpSpPr>
        <p:grpSp>
          <p:nvGrpSpPr>
            <p:cNvPr id="6898" name="Google Shape;6898;p90"/>
            <p:cNvGrpSpPr/>
            <p:nvPr/>
          </p:nvGrpSpPr>
          <p:grpSpPr>
            <a:xfrm>
              <a:off x="2496269" y="1171698"/>
              <a:ext cx="761953" cy="723022"/>
              <a:chOff x="2496269" y="1171698"/>
              <a:chExt cx="761953" cy="723022"/>
            </a:xfrm>
          </p:grpSpPr>
          <p:sp>
            <p:nvSpPr>
              <p:cNvPr id="6899" name="Google Shape;6899;p9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1" name="Google Shape;6901;p90"/>
              <p:cNvGrpSpPr/>
              <p:nvPr/>
            </p:nvGrpSpPr>
            <p:grpSpPr>
              <a:xfrm>
                <a:off x="2496269" y="1171698"/>
                <a:ext cx="761953" cy="723022"/>
                <a:chOff x="2496269" y="1120652"/>
                <a:chExt cx="761953" cy="723022"/>
              </a:xfrm>
            </p:grpSpPr>
            <p:grpSp>
              <p:nvGrpSpPr>
                <p:cNvPr id="6902" name="Google Shape;6902;p90"/>
                <p:cNvGrpSpPr/>
                <p:nvPr/>
              </p:nvGrpSpPr>
              <p:grpSpPr>
                <a:xfrm>
                  <a:off x="2496269" y="1120652"/>
                  <a:ext cx="761953" cy="723022"/>
                  <a:chOff x="2496269" y="1120652"/>
                  <a:chExt cx="761953" cy="723022"/>
                </a:xfrm>
              </p:grpSpPr>
              <p:grpSp>
                <p:nvGrpSpPr>
                  <p:cNvPr id="6903" name="Google Shape;6903;p90"/>
                  <p:cNvGrpSpPr/>
                  <p:nvPr/>
                </p:nvGrpSpPr>
                <p:grpSpPr>
                  <a:xfrm>
                    <a:off x="2496269" y="1304589"/>
                    <a:ext cx="407089" cy="305057"/>
                    <a:chOff x="2496269" y="1304589"/>
                    <a:chExt cx="407089" cy="305057"/>
                  </a:xfrm>
                </p:grpSpPr>
                <p:sp>
                  <p:nvSpPr>
                    <p:cNvPr id="6904" name="Google Shape;6904;p9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90"/>
                  <p:cNvGrpSpPr/>
                  <p:nvPr/>
                </p:nvGrpSpPr>
                <p:grpSpPr>
                  <a:xfrm>
                    <a:off x="2586468" y="1493376"/>
                    <a:ext cx="358850" cy="349656"/>
                    <a:chOff x="2586468" y="1493376"/>
                    <a:chExt cx="358850" cy="349656"/>
                  </a:xfrm>
                </p:grpSpPr>
                <p:sp>
                  <p:nvSpPr>
                    <p:cNvPr id="6907" name="Google Shape;6907;p9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90"/>
                  <p:cNvGrpSpPr/>
                  <p:nvPr/>
                </p:nvGrpSpPr>
                <p:grpSpPr>
                  <a:xfrm>
                    <a:off x="2807939" y="1494024"/>
                    <a:ext cx="358857" cy="349650"/>
                    <a:chOff x="2807939" y="1494024"/>
                    <a:chExt cx="358857" cy="349650"/>
                  </a:xfrm>
                </p:grpSpPr>
                <p:sp>
                  <p:nvSpPr>
                    <p:cNvPr id="6910" name="Google Shape;6910;p9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90"/>
                  <p:cNvGrpSpPr/>
                  <p:nvPr/>
                </p:nvGrpSpPr>
                <p:grpSpPr>
                  <a:xfrm>
                    <a:off x="2851133" y="1305635"/>
                    <a:ext cx="407089" cy="305057"/>
                    <a:chOff x="2851133" y="1305635"/>
                    <a:chExt cx="407089" cy="305057"/>
                  </a:xfrm>
                </p:grpSpPr>
                <p:sp>
                  <p:nvSpPr>
                    <p:cNvPr id="6913" name="Google Shape;6913;p9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90"/>
                  <p:cNvGrpSpPr/>
                  <p:nvPr/>
                </p:nvGrpSpPr>
                <p:grpSpPr>
                  <a:xfrm>
                    <a:off x="2727495" y="1120652"/>
                    <a:ext cx="300271" cy="396358"/>
                    <a:chOff x="2727495" y="1120652"/>
                    <a:chExt cx="300271" cy="396358"/>
                  </a:xfrm>
                </p:grpSpPr>
                <p:sp>
                  <p:nvSpPr>
                    <p:cNvPr id="6916" name="Google Shape;6916;p9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8" name="Google Shape;6918;p90"/>
                <p:cNvGrpSpPr/>
                <p:nvPr/>
              </p:nvGrpSpPr>
              <p:grpSpPr>
                <a:xfrm>
                  <a:off x="2722305" y="1350460"/>
                  <a:ext cx="308357" cy="308344"/>
                  <a:chOff x="2722305" y="1350460"/>
                  <a:chExt cx="308357" cy="308344"/>
                </a:xfrm>
              </p:grpSpPr>
              <p:sp>
                <p:nvSpPr>
                  <p:cNvPr id="6919" name="Google Shape;6919;p9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0" name="Google Shape;6920;p90"/>
                  <p:cNvGrpSpPr/>
                  <p:nvPr/>
                </p:nvGrpSpPr>
                <p:grpSpPr>
                  <a:xfrm>
                    <a:off x="2725064" y="1364529"/>
                    <a:ext cx="297954" cy="280182"/>
                    <a:chOff x="2725064" y="1364529"/>
                    <a:chExt cx="297954" cy="280182"/>
                  </a:xfrm>
                </p:grpSpPr>
                <p:sp>
                  <p:nvSpPr>
                    <p:cNvPr id="6921" name="Google Shape;6921;p9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926" name="Google Shape;6926;p9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90"/>
          <p:cNvGrpSpPr/>
          <p:nvPr/>
        </p:nvGrpSpPr>
        <p:grpSpPr>
          <a:xfrm>
            <a:off x="3924561" y="2927462"/>
            <a:ext cx="1569144" cy="591015"/>
            <a:chOff x="3820100" y="3023049"/>
            <a:chExt cx="1303926" cy="491162"/>
          </a:xfrm>
        </p:grpSpPr>
        <p:grpSp>
          <p:nvGrpSpPr>
            <p:cNvPr id="6932" name="Google Shape;6932;p90"/>
            <p:cNvGrpSpPr/>
            <p:nvPr/>
          </p:nvGrpSpPr>
          <p:grpSpPr>
            <a:xfrm>
              <a:off x="3820100" y="3023072"/>
              <a:ext cx="1303926" cy="491139"/>
              <a:chOff x="3820100" y="3023072"/>
              <a:chExt cx="1303926" cy="491139"/>
            </a:xfrm>
          </p:grpSpPr>
          <p:sp>
            <p:nvSpPr>
              <p:cNvPr id="6933" name="Google Shape;6933;p9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90"/>
            <p:cNvGrpSpPr/>
            <p:nvPr/>
          </p:nvGrpSpPr>
          <p:grpSpPr>
            <a:xfrm>
              <a:off x="4132439" y="3023645"/>
              <a:ext cx="393633" cy="177096"/>
              <a:chOff x="4132439" y="3023645"/>
              <a:chExt cx="393633" cy="177096"/>
            </a:xfrm>
          </p:grpSpPr>
          <p:sp>
            <p:nvSpPr>
              <p:cNvPr id="6936" name="Google Shape;6936;p9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90"/>
            <p:cNvGrpSpPr/>
            <p:nvPr/>
          </p:nvGrpSpPr>
          <p:grpSpPr>
            <a:xfrm>
              <a:off x="3921811" y="3023049"/>
              <a:ext cx="1002397" cy="388943"/>
              <a:chOff x="3921811" y="3023049"/>
              <a:chExt cx="1002397" cy="388943"/>
            </a:xfrm>
          </p:grpSpPr>
          <p:sp>
            <p:nvSpPr>
              <p:cNvPr id="6939" name="Google Shape;6939;p9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90"/>
            <p:cNvGrpSpPr/>
            <p:nvPr/>
          </p:nvGrpSpPr>
          <p:grpSpPr>
            <a:xfrm>
              <a:off x="4023645" y="3023049"/>
              <a:ext cx="683032" cy="286722"/>
              <a:chOff x="4023645" y="3023049"/>
              <a:chExt cx="683032" cy="286722"/>
            </a:xfrm>
          </p:grpSpPr>
          <p:sp>
            <p:nvSpPr>
              <p:cNvPr id="6942" name="Google Shape;6942;p9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4" name="Google Shape;6944;p90"/>
          <p:cNvGrpSpPr/>
          <p:nvPr/>
        </p:nvGrpSpPr>
        <p:grpSpPr>
          <a:xfrm>
            <a:off x="1556683" y="2054307"/>
            <a:ext cx="713522" cy="688025"/>
            <a:chOff x="1706078" y="2092648"/>
            <a:chExt cx="660913" cy="637296"/>
          </a:xfrm>
        </p:grpSpPr>
        <p:sp>
          <p:nvSpPr>
            <p:cNvPr id="6945" name="Google Shape;6945;p9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6" name="Google Shape;6946;p90"/>
            <p:cNvGrpSpPr/>
            <p:nvPr/>
          </p:nvGrpSpPr>
          <p:grpSpPr>
            <a:xfrm>
              <a:off x="1706078" y="2092648"/>
              <a:ext cx="660913" cy="575241"/>
              <a:chOff x="1706078" y="2092648"/>
              <a:chExt cx="660913" cy="575241"/>
            </a:xfrm>
          </p:grpSpPr>
          <p:sp>
            <p:nvSpPr>
              <p:cNvPr id="6947" name="Google Shape;6947;p9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0" name="Google Shape;6950;p90"/>
          <p:cNvGrpSpPr/>
          <p:nvPr/>
        </p:nvGrpSpPr>
        <p:grpSpPr>
          <a:xfrm>
            <a:off x="6318542" y="1171856"/>
            <a:ext cx="1317459" cy="684168"/>
            <a:chOff x="238125" y="999450"/>
            <a:chExt cx="7140700" cy="3708225"/>
          </a:xfrm>
        </p:grpSpPr>
        <p:sp>
          <p:nvSpPr>
            <p:cNvPr id="6951" name="Google Shape;6951;p9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3" name="Shape 6963"/>
        <p:cNvGrpSpPr/>
        <p:nvPr/>
      </p:nvGrpSpPr>
      <p:grpSpPr>
        <a:xfrm>
          <a:off x="0" y="0"/>
          <a:ext cx="0" cy="0"/>
          <a:chOff x="0" y="0"/>
          <a:chExt cx="0" cy="0"/>
        </a:xfrm>
      </p:grpSpPr>
      <p:grpSp>
        <p:nvGrpSpPr>
          <p:cNvPr id="6964" name="Google Shape;6964;p91"/>
          <p:cNvGrpSpPr/>
          <p:nvPr/>
        </p:nvGrpSpPr>
        <p:grpSpPr>
          <a:xfrm>
            <a:off x="729238" y="1179665"/>
            <a:ext cx="1636117" cy="1526144"/>
            <a:chOff x="729238" y="1179665"/>
            <a:chExt cx="1636117" cy="1526144"/>
          </a:xfrm>
        </p:grpSpPr>
        <p:grpSp>
          <p:nvGrpSpPr>
            <p:cNvPr id="6965" name="Google Shape;6965;p91"/>
            <p:cNvGrpSpPr/>
            <p:nvPr/>
          </p:nvGrpSpPr>
          <p:grpSpPr>
            <a:xfrm>
              <a:off x="729238" y="1179665"/>
              <a:ext cx="80700" cy="1526144"/>
              <a:chOff x="729238" y="1179665"/>
              <a:chExt cx="80700" cy="1526144"/>
            </a:xfrm>
          </p:grpSpPr>
          <p:sp>
            <p:nvSpPr>
              <p:cNvPr id="6966" name="Google Shape;6966;p9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91"/>
            <p:cNvGrpSpPr/>
            <p:nvPr/>
          </p:nvGrpSpPr>
          <p:grpSpPr>
            <a:xfrm>
              <a:off x="903098" y="1179665"/>
              <a:ext cx="80700" cy="1526144"/>
              <a:chOff x="903098" y="1179665"/>
              <a:chExt cx="80700" cy="1526144"/>
            </a:xfrm>
          </p:grpSpPr>
          <p:sp>
            <p:nvSpPr>
              <p:cNvPr id="6977" name="Google Shape;6977;p9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91"/>
            <p:cNvGrpSpPr/>
            <p:nvPr/>
          </p:nvGrpSpPr>
          <p:grpSpPr>
            <a:xfrm>
              <a:off x="1076958" y="1179665"/>
              <a:ext cx="80700" cy="1526144"/>
              <a:chOff x="1076958" y="1179665"/>
              <a:chExt cx="80700" cy="1526144"/>
            </a:xfrm>
          </p:grpSpPr>
          <p:sp>
            <p:nvSpPr>
              <p:cNvPr id="6988" name="Google Shape;6988;p9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91"/>
            <p:cNvGrpSpPr/>
            <p:nvPr/>
          </p:nvGrpSpPr>
          <p:grpSpPr>
            <a:xfrm>
              <a:off x="1247707" y="1179665"/>
              <a:ext cx="80700" cy="1526144"/>
              <a:chOff x="1247707" y="1179665"/>
              <a:chExt cx="80700" cy="1526144"/>
            </a:xfrm>
          </p:grpSpPr>
          <p:sp>
            <p:nvSpPr>
              <p:cNvPr id="6999" name="Google Shape;6999;p9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91"/>
            <p:cNvGrpSpPr/>
            <p:nvPr/>
          </p:nvGrpSpPr>
          <p:grpSpPr>
            <a:xfrm>
              <a:off x="1421567" y="1179665"/>
              <a:ext cx="80700" cy="1526144"/>
              <a:chOff x="1421567" y="1179665"/>
              <a:chExt cx="80700" cy="1526144"/>
            </a:xfrm>
          </p:grpSpPr>
          <p:sp>
            <p:nvSpPr>
              <p:cNvPr id="7010" name="Google Shape;7010;p9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0" name="Google Shape;7020;p91"/>
            <p:cNvGrpSpPr/>
            <p:nvPr/>
          </p:nvGrpSpPr>
          <p:grpSpPr>
            <a:xfrm>
              <a:off x="1592327" y="1179665"/>
              <a:ext cx="80700" cy="1526144"/>
              <a:chOff x="1592327" y="1179665"/>
              <a:chExt cx="80700" cy="1526144"/>
            </a:xfrm>
          </p:grpSpPr>
          <p:sp>
            <p:nvSpPr>
              <p:cNvPr id="7021" name="Google Shape;7021;p9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91"/>
            <p:cNvGrpSpPr/>
            <p:nvPr/>
          </p:nvGrpSpPr>
          <p:grpSpPr>
            <a:xfrm>
              <a:off x="1766187" y="1179665"/>
              <a:ext cx="80700" cy="1526144"/>
              <a:chOff x="1766187" y="1179665"/>
              <a:chExt cx="80700" cy="1526144"/>
            </a:xfrm>
          </p:grpSpPr>
          <p:sp>
            <p:nvSpPr>
              <p:cNvPr id="7032" name="Google Shape;7032;p9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91"/>
            <p:cNvGrpSpPr/>
            <p:nvPr/>
          </p:nvGrpSpPr>
          <p:grpSpPr>
            <a:xfrm>
              <a:off x="1936935" y="1179665"/>
              <a:ext cx="80700" cy="1526144"/>
              <a:chOff x="1936935" y="1179665"/>
              <a:chExt cx="80700" cy="1526144"/>
            </a:xfrm>
          </p:grpSpPr>
          <p:sp>
            <p:nvSpPr>
              <p:cNvPr id="7043" name="Google Shape;7043;p9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91"/>
            <p:cNvGrpSpPr/>
            <p:nvPr/>
          </p:nvGrpSpPr>
          <p:grpSpPr>
            <a:xfrm>
              <a:off x="2110795" y="1179665"/>
              <a:ext cx="80700" cy="1526144"/>
              <a:chOff x="2110795" y="1179665"/>
              <a:chExt cx="80700" cy="1526144"/>
            </a:xfrm>
          </p:grpSpPr>
          <p:sp>
            <p:nvSpPr>
              <p:cNvPr id="7054" name="Google Shape;7054;p9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91"/>
            <p:cNvGrpSpPr/>
            <p:nvPr/>
          </p:nvGrpSpPr>
          <p:grpSpPr>
            <a:xfrm>
              <a:off x="2284655" y="1179665"/>
              <a:ext cx="80700" cy="1526144"/>
              <a:chOff x="2284655" y="1179665"/>
              <a:chExt cx="80700" cy="1526144"/>
            </a:xfrm>
          </p:grpSpPr>
          <p:sp>
            <p:nvSpPr>
              <p:cNvPr id="7065" name="Google Shape;7065;p9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75" name="Google Shape;7075;p91"/>
          <p:cNvGrpSpPr/>
          <p:nvPr/>
        </p:nvGrpSpPr>
        <p:grpSpPr>
          <a:xfrm>
            <a:off x="2623904" y="1198803"/>
            <a:ext cx="1364248" cy="1102133"/>
            <a:chOff x="2623904" y="1198803"/>
            <a:chExt cx="1364248" cy="1102133"/>
          </a:xfrm>
        </p:grpSpPr>
        <p:grpSp>
          <p:nvGrpSpPr>
            <p:cNvPr id="7076" name="Google Shape;7076;p91"/>
            <p:cNvGrpSpPr/>
            <p:nvPr/>
          </p:nvGrpSpPr>
          <p:grpSpPr>
            <a:xfrm>
              <a:off x="2623907" y="1198803"/>
              <a:ext cx="1364245" cy="273000"/>
              <a:chOff x="2623907" y="1198803"/>
              <a:chExt cx="1364245" cy="273000"/>
            </a:xfrm>
          </p:grpSpPr>
          <p:sp>
            <p:nvSpPr>
              <p:cNvPr id="7077" name="Google Shape;7077;p9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91"/>
            <p:cNvGrpSpPr/>
            <p:nvPr/>
          </p:nvGrpSpPr>
          <p:grpSpPr>
            <a:xfrm>
              <a:off x="2623904" y="1476964"/>
              <a:ext cx="1364245" cy="273000"/>
              <a:chOff x="2623904" y="1476964"/>
              <a:chExt cx="1364245" cy="273000"/>
            </a:xfrm>
          </p:grpSpPr>
          <p:sp>
            <p:nvSpPr>
              <p:cNvPr id="7083" name="Google Shape;7083;p9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91"/>
            <p:cNvGrpSpPr/>
            <p:nvPr/>
          </p:nvGrpSpPr>
          <p:grpSpPr>
            <a:xfrm>
              <a:off x="2623907" y="1749775"/>
              <a:ext cx="1364245" cy="273000"/>
              <a:chOff x="2623907" y="1749775"/>
              <a:chExt cx="1364245" cy="273000"/>
            </a:xfrm>
          </p:grpSpPr>
          <p:sp>
            <p:nvSpPr>
              <p:cNvPr id="7089" name="Google Shape;7089;p9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91"/>
            <p:cNvGrpSpPr/>
            <p:nvPr/>
          </p:nvGrpSpPr>
          <p:grpSpPr>
            <a:xfrm>
              <a:off x="2623904" y="2027936"/>
              <a:ext cx="1364245" cy="273000"/>
              <a:chOff x="2623904" y="2027936"/>
              <a:chExt cx="1364245" cy="273000"/>
            </a:xfrm>
          </p:grpSpPr>
          <p:sp>
            <p:nvSpPr>
              <p:cNvPr id="7095" name="Google Shape;7095;p9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0" name="Google Shape;7100;p91"/>
          <p:cNvGrpSpPr/>
          <p:nvPr/>
        </p:nvGrpSpPr>
        <p:grpSpPr>
          <a:xfrm>
            <a:off x="2613365" y="2657876"/>
            <a:ext cx="1387541" cy="159124"/>
            <a:chOff x="3200660" y="2180272"/>
            <a:chExt cx="2563824" cy="378237"/>
          </a:xfrm>
        </p:grpSpPr>
        <p:sp>
          <p:nvSpPr>
            <p:cNvPr id="7101" name="Google Shape;7101;p9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91"/>
          <p:cNvGrpSpPr/>
          <p:nvPr/>
        </p:nvGrpSpPr>
        <p:grpSpPr>
          <a:xfrm>
            <a:off x="2609890" y="2935640"/>
            <a:ext cx="1390502" cy="159625"/>
            <a:chOff x="3530150" y="2790075"/>
            <a:chExt cx="1962600" cy="225300"/>
          </a:xfrm>
        </p:grpSpPr>
        <p:sp>
          <p:nvSpPr>
            <p:cNvPr id="7120" name="Google Shape;7120;p9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91"/>
          <p:cNvGrpSpPr/>
          <p:nvPr/>
        </p:nvGrpSpPr>
        <p:grpSpPr>
          <a:xfrm>
            <a:off x="2609948" y="3213905"/>
            <a:ext cx="1411629" cy="154175"/>
            <a:chOff x="3558802" y="4011244"/>
            <a:chExt cx="1866000" cy="111600"/>
          </a:xfrm>
        </p:grpSpPr>
        <p:sp>
          <p:nvSpPr>
            <p:cNvPr id="7123" name="Google Shape;7123;p9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91"/>
          <p:cNvGrpSpPr/>
          <p:nvPr/>
        </p:nvGrpSpPr>
        <p:grpSpPr>
          <a:xfrm>
            <a:off x="2610235" y="2419475"/>
            <a:ext cx="1383503" cy="119761"/>
            <a:chOff x="3465975" y="2270258"/>
            <a:chExt cx="1986364" cy="171947"/>
          </a:xfrm>
        </p:grpSpPr>
        <p:sp>
          <p:nvSpPr>
            <p:cNvPr id="7126" name="Google Shape;7126;p9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91"/>
          <p:cNvGrpSpPr/>
          <p:nvPr/>
        </p:nvGrpSpPr>
        <p:grpSpPr>
          <a:xfrm>
            <a:off x="2621243" y="3783248"/>
            <a:ext cx="1369531" cy="195460"/>
            <a:chOff x="723300" y="4253549"/>
            <a:chExt cx="2276482" cy="324900"/>
          </a:xfrm>
        </p:grpSpPr>
        <p:sp>
          <p:nvSpPr>
            <p:cNvPr id="7135" name="Google Shape;7135;p9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91"/>
          <p:cNvGrpSpPr/>
          <p:nvPr/>
        </p:nvGrpSpPr>
        <p:grpSpPr>
          <a:xfrm>
            <a:off x="2610803" y="3484489"/>
            <a:ext cx="1389066" cy="180119"/>
            <a:chOff x="705948" y="3788465"/>
            <a:chExt cx="2308953" cy="299400"/>
          </a:xfrm>
        </p:grpSpPr>
        <p:sp>
          <p:nvSpPr>
            <p:cNvPr id="7141" name="Google Shape;7141;p9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91"/>
          <p:cNvGrpSpPr/>
          <p:nvPr/>
        </p:nvGrpSpPr>
        <p:grpSpPr>
          <a:xfrm>
            <a:off x="4207794" y="2088443"/>
            <a:ext cx="1433821" cy="191501"/>
            <a:chOff x="4273350" y="2088443"/>
            <a:chExt cx="1433821" cy="191501"/>
          </a:xfrm>
        </p:grpSpPr>
        <p:grpSp>
          <p:nvGrpSpPr>
            <p:cNvPr id="7147" name="Google Shape;7147;p91"/>
            <p:cNvGrpSpPr/>
            <p:nvPr/>
          </p:nvGrpSpPr>
          <p:grpSpPr>
            <a:xfrm>
              <a:off x="4273350" y="2088443"/>
              <a:ext cx="1433821" cy="0"/>
              <a:chOff x="5224975" y="2962250"/>
              <a:chExt cx="1544400" cy="0"/>
            </a:xfrm>
          </p:grpSpPr>
          <p:cxnSp>
            <p:nvCxnSpPr>
              <p:cNvPr id="7148" name="Google Shape;7148;p9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149" name="Google Shape;7149;p9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150" name="Google Shape;7150;p91"/>
            <p:cNvGrpSpPr/>
            <p:nvPr/>
          </p:nvGrpSpPr>
          <p:grpSpPr>
            <a:xfrm>
              <a:off x="4273350" y="2279944"/>
              <a:ext cx="1433821" cy="0"/>
              <a:chOff x="5224975" y="2962250"/>
              <a:chExt cx="1544400" cy="0"/>
            </a:xfrm>
          </p:grpSpPr>
          <p:cxnSp>
            <p:nvCxnSpPr>
              <p:cNvPr id="7151" name="Google Shape;7151;p9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152" name="Google Shape;7152;p9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153" name="Google Shape;7153;p91"/>
          <p:cNvGrpSpPr/>
          <p:nvPr/>
        </p:nvGrpSpPr>
        <p:grpSpPr>
          <a:xfrm>
            <a:off x="2658741" y="4097347"/>
            <a:ext cx="1304609" cy="294074"/>
            <a:chOff x="2658741" y="4097347"/>
            <a:chExt cx="1304609" cy="294074"/>
          </a:xfrm>
        </p:grpSpPr>
        <p:grpSp>
          <p:nvGrpSpPr>
            <p:cNvPr id="7154" name="Google Shape;7154;p91"/>
            <p:cNvGrpSpPr/>
            <p:nvPr/>
          </p:nvGrpSpPr>
          <p:grpSpPr>
            <a:xfrm>
              <a:off x="2658741" y="4097347"/>
              <a:ext cx="118572" cy="294074"/>
              <a:chOff x="3343310" y="4475555"/>
              <a:chExt cx="127717" cy="316753"/>
            </a:xfrm>
          </p:grpSpPr>
          <p:sp>
            <p:nvSpPr>
              <p:cNvPr id="7155" name="Google Shape;7155;p9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91"/>
            <p:cNvGrpSpPr/>
            <p:nvPr/>
          </p:nvGrpSpPr>
          <p:grpSpPr>
            <a:xfrm>
              <a:off x="3815519" y="4098388"/>
              <a:ext cx="147831" cy="291991"/>
              <a:chOff x="3527539" y="4476677"/>
              <a:chExt cx="159232" cy="314510"/>
            </a:xfrm>
          </p:grpSpPr>
          <p:sp>
            <p:nvSpPr>
              <p:cNvPr id="7158" name="Google Shape;7158;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91"/>
            <p:cNvGrpSpPr/>
            <p:nvPr/>
          </p:nvGrpSpPr>
          <p:grpSpPr>
            <a:xfrm>
              <a:off x="3511696" y="4098388"/>
              <a:ext cx="147831" cy="291991"/>
              <a:chOff x="3527539" y="4476677"/>
              <a:chExt cx="159232" cy="314510"/>
            </a:xfrm>
          </p:grpSpPr>
          <p:sp>
            <p:nvSpPr>
              <p:cNvPr id="7161" name="Google Shape;7161;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91"/>
            <p:cNvGrpSpPr/>
            <p:nvPr/>
          </p:nvGrpSpPr>
          <p:grpSpPr>
            <a:xfrm>
              <a:off x="3207874" y="4098388"/>
              <a:ext cx="147831" cy="291991"/>
              <a:chOff x="3527539" y="4476677"/>
              <a:chExt cx="159232" cy="314510"/>
            </a:xfrm>
          </p:grpSpPr>
          <p:sp>
            <p:nvSpPr>
              <p:cNvPr id="7164" name="Google Shape;7164;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91"/>
            <p:cNvGrpSpPr/>
            <p:nvPr/>
          </p:nvGrpSpPr>
          <p:grpSpPr>
            <a:xfrm>
              <a:off x="2933305" y="4097347"/>
              <a:ext cx="118572" cy="294074"/>
              <a:chOff x="3343310" y="4475555"/>
              <a:chExt cx="127717" cy="316753"/>
            </a:xfrm>
          </p:grpSpPr>
          <p:sp>
            <p:nvSpPr>
              <p:cNvPr id="7167" name="Google Shape;7167;p9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9" name="Google Shape;7169;p91"/>
          <p:cNvGrpSpPr/>
          <p:nvPr/>
        </p:nvGrpSpPr>
        <p:grpSpPr>
          <a:xfrm>
            <a:off x="4209349" y="1176041"/>
            <a:ext cx="1430711" cy="751237"/>
            <a:chOff x="5159450" y="1919950"/>
            <a:chExt cx="1541050" cy="862500"/>
          </a:xfrm>
        </p:grpSpPr>
        <p:sp>
          <p:nvSpPr>
            <p:cNvPr id="7170" name="Google Shape;7170;p9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171" name="Google Shape;7171;p91"/>
            <p:cNvGrpSpPr/>
            <p:nvPr/>
          </p:nvGrpSpPr>
          <p:grpSpPr>
            <a:xfrm>
              <a:off x="5159450" y="1919950"/>
              <a:ext cx="1541050" cy="862500"/>
              <a:chOff x="5159450" y="1919950"/>
              <a:chExt cx="1541050" cy="862500"/>
            </a:xfrm>
          </p:grpSpPr>
          <p:cxnSp>
            <p:nvCxnSpPr>
              <p:cNvPr id="7172" name="Google Shape;7172;p9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173" name="Google Shape;7173;p9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174" name="Google Shape;7174;p91"/>
          <p:cNvGrpSpPr/>
          <p:nvPr/>
        </p:nvGrpSpPr>
        <p:grpSpPr>
          <a:xfrm>
            <a:off x="4257486" y="2439811"/>
            <a:ext cx="1334436" cy="967914"/>
            <a:chOff x="4294923" y="2439811"/>
            <a:chExt cx="1334436" cy="967914"/>
          </a:xfrm>
        </p:grpSpPr>
        <p:grpSp>
          <p:nvGrpSpPr>
            <p:cNvPr id="7175" name="Google Shape;7175;p91"/>
            <p:cNvGrpSpPr/>
            <p:nvPr/>
          </p:nvGrpSpPr>
          <p:grpSpPr>
            <a:xfrm>
              <a:off x="4960455" y="2469658"/>
              <a:ext cx="668904" cy="885524"/>
              <a:chOff x="4960455" y="2469658"/>
              <a:chExt cx="668904" cy="885524"/>
            </a:xfrm>
          </p:grpSpPr>
          <p:sp>
            <p:nvSpPr>
              <p:cNvPr id="7176" name="Google Shape;7176;p9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91"/>
            <p:cNvGrpSpPr/>
            <p:nvPr/>
          </p:nvGrpSpPr>
          <p:grpSpPr>
            <a:xfrm>
              <a:off x="4294923" y="2469658"/>
              <a:ext cx="668951" cy="885524"/>
              <a:chOff x="4294923" y="2469658"/>
              <a:chExt cx="668951" cy="885524"/>
            </a:xfrm>
          </p:grpSpPr>
          <p:sp>
            <p:nvSpPr>
              <p:cNvPr id="7183" name="Google Shape;7183;p9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9" name="Google Shape;7189;p9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91"/>
          <p:cNvGrpSpPr/>
          <p:nvPr/>
        </p:nvGrpSpPr>
        <p:grpSpPr>
          <a:xfrm>
            <a:off x="4243690" y="3494256"/>
            <a:ext cx="1430949" cy="897289"/>
            <a:chOff x="4351371" y="3547942"/>
            <a:chExt cx="1345130" cy="843475"/>
          </a:xfrm>
        </p:grpSpPr>
        <p:grpSp>
          <p:nvGrpSpPr>
            <p:cNvPr id="7191" name="Google Shape;7191;p91"/>
            <p:cNvGrpSpPr/>
            <p:nvPr/>
          </p:nvGrpSpPr>
          <p:grpSpPr>
            <a:xfrm>
              <a:off x="4351371" y="4209917"/>
              <a:ext cx="1345130" cy="181500"/>
              <a:chOff x="4351371" y="4209917"/>
              <a:chExt cx="1345130" cy="181500"/>
            </a:xfrm>
          </p:grpSpPr>
          <p:sp>
            <p:nvSpPr>
              <p:cNvPr id="7192" name="Google Shape;7192;p9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3" name="Google Shape;7193;p9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194" name="Google Shape;7194;p91"/>
            <p:cNvGrpSpPr/>
            <p:nvPr/>
          </p:nvGrpSpPr>
          <p:grpSpPr>
            <a:xfrm>
              <a:off x="4403010" y="3985221"/>
              <a:ext cx="1109518" cy="181500"/>
              <a:chOff x="4403010" y="3985221"/>
              <a:chExt cx="1109518" cy="181500"/>
            </a:xfrm>
          </p:grpSpPr>
          <p:sp>
            <p:nvSpPr>
              <p:cNvPr id="7195" name="Google Shape;7195;p9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6" name="Google Shape;7196;p9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197" name="Google Shape;7197;p91"/>
            <p:cNvGrpSpPr/>
            <p:nvPr/>
          </p:nvGrpSpPr>
          <p:grpSpPr>
            <a:xfrm>
              <a:off x="4618704" y="3766582"/>
              <a:ext cx="807858" cy="181500"/>
              <a:chOff x="4618704" y="3766582"/>
              <a:chExt cx="807858" cy="181500"/>
            </a:xfrm>
          </p:grpSpPr>
          <p:sp>
            <p:nvSpPr>
              <p:cNvPr id="7198" name="Google Shape;7198;p9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9" name="Google Shape;7199;p9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200" name="Google Shape;7200;p91"/>
            <p:cNvGrpSpPr/>
            <p:nvPr/>
          </p:nvGrpSpPr>
          <p:grpSpPr>
            <a:xfrm>
              <a:off x="4735238" y="3547942"/>
              <a:ext cx="462839" cy="181500"/>
              <a:chOff x="4735238" y="3547942"/>
              <a:chExt cx="462839" cy="181500"/>
            </a:xfrm>
          </p:grpSpPr>
          <p:sp>
            <p:nvSpPr>
              <p:cNvPr id="7201" name="Google Shape;7201;p9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2" name="Google Shape;7202;p9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203" name="Google Shape;7203;p91"/>
          <p:cNvGrpSpPr/>
          <p:nvPr/>
        </p:nvGrpSpPr>
        <p:grpSpPr>
          <a:xfrm>
            <a:off x="7420047" y="2429580"/>
            <a:ext cx="1020955" cy="928853"/>
            <a:chOff x="926675" y="238125"/>
            <a:chExt cx="5755100" cy="5232975"/>
          </a:xfrm>
        </p:grpSpPr>
        <p:sp>
          <p:nvSpPr>
            <p:cNvPr id="7204" name="Google Shape;7204;p9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91"/>
          <p:cNvGrpSpPr/>
          <p:nvPr/>
        </p:nvGrpSpPr>
        <p:grpSpPr>
          <a:xfrm>
            <a:off x="727421" y="2828315"/>
            <a:ext cx="1695374" cy="1560837"/>
            <a:chOff x="727421" y="2828315"/>
            <a:chExt cx="1695374" cy="1560837"/>
          </a:xfrm>
        </p:grpSpPr>
        <p:grpSp>
          <p:nvGrpSpPr>
            <p:cNvPr id="7209" name="Google Shape;7209;p91"/>
            <p:cNvGrpSpPr/>
            <p:nvPr/>
          </p:nvGrpSpPr>
          <p:grpSpPr>
            <a:xfrm>
              <a:off x="727421" y="2828315"/>
              <a:ext cx="1695374" cy="1560837"/>
              <a:chOff x="734799" y="2782450"/>
              <a:chExt cx="1571100" cy="1577400"/>
            </a:xfrm>
          </p:grpSpPr>
          <p:cxnSp>
            <p:nvCxnSpPr>
              <p:cNvPr id="7210" name="Google Shape;7210;p9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211" name="Google Shape;7211;p9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212" name="Google Shape;7212;p91"/>
            <p:cNvGrpSpPr/>
            <p:nvPr/>
          </p:nvGrpSpPr>
          <p:grpSpPr>
            <a:xfrm>
              <a:off x="819108" y="2882501"/>
              <a:ext cx="1556791" cy="1426186"/>
              <a:chOff x="819108" y="2882501"/>
              <a:chExt cx="1556791" cy="1426186"/>
            </a:xfrm>
          </p:grpSpPr>
          <p:grpSp>
            <p:nvGrpSpPr>
              <p:cNvPr id="7213" name="Google Shape;7213;p91"/>
              <p:cNvGrpSpPr/>
              <p:nvPr/>
            </p:nvGrpSpPr>
            <p:grpSpPr>
              <a:xfrm>
                <a:off x="819108" y="2882501"/>
                <a:ext cx="103104" cy="1426186"/>
                <a:chOff x="4674013" y="3100904"/>
                <a:chExt cx="122758" cy="1698043"/>
              </a:xfrm>
            </p:grpSpPr>
            <p:sp>
              <p:nvSpPr>
                <p:cNvPr id="7214" name="Google Shape;7214;p9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91"/>
              <p:cNvGrpSpPr/>
              <p:nvPr/>
            </p:nvGrpSpPr>
            <p:grpSpPr>
              <a:xfrm>
                <a:off x="1062475" y="2882501"/>
                <a:ext cx="103104" cy="1426186"/>
                <a:chOff x="4940438" y="3100904"/>
                <a:chExt cx="122758" cy="1698043"/>
              </a:xfrm>
            </p:grpSpPr>
            <p:sp>
              <p:nvSpPr>
                <p:cNvPr id="7222" name="Google Shape;7222;p9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91"/>
              <p:cNvGrpSpPr/>
              <p:nvPr/>
            </p:nvGrpSpPr>
            <p:grpSpPr>
              <a:xfrm>
                <a:off x="1299324" y="2882501"/>
                <a:ext cx="103104" cy="1426186"/>
                <a:chOff x="5206863" y="3100904"/>
                <a:chExt cx="122758" cy="1698043"/>
              </a:xfrm>
            </p:grpSpPr>
            <p:sp>
              <p:nvSpPr>
                <p:cNvPr id="7230" name="Google Shape;7230;p9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91"/>
              <p:cNvGrpSpPr/>
              <p:nvPr/>
            </p:nvGrpSpPr>
            <p:grpSpPr>
              <a:xfrm>
                <a:off x="1786057" y="2882501"/>
                <a:ext cx="103104" cy="1426186"/>
                <a:chOff x="6006138" y="3143629"/>
                <a:chExt cx="122758" cy="1698043"/>
              </a:xfrm>
            </p:grpSpPr>
            <p:sp>
              <p:nvSpPr>
                <p:cNvPr id="7238" name="Google Shape;7238;p9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91"/>
              <p:cNvGrpSpPr/>
              <p:nvPr/>
            </p:nvGrpSpPr>
            <p:grpSpPr>
              <a:xfrm>
                <a:off x="2029422" y="2882501"/>
                <a:ext cx="103104" cy="1426186"/>
                <a:chOff x="6805413" y="3100904"/>
                <a:chExt cx="122758" cy="1698043"/>
              </a:xfrm>
            </p:grpSpPr>
            <p:sp>
              <p:nvSpPr>
                <p:cNvPr id="7246" name="Google Shape;7246;p9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91"/>
              <p:cNvGrpSpPr/>
              <p:nvPr/>
            </p:nvGrpSpPr>
            <p:grpSpPr>
              <a:xfrm>
                <a:off x="2272795" y="2882501"/>
                <a:ext cx="103104" cy="1426186"/>
                <a:chOff x="5206863" y="3100904"/>
                <a:chExt cx="122758" cy="1698043"/>
              </a:xfrm>
            </p:grpSpPr>
            <p:sp>
              <p:nvSpPr>
                <p:cNvPr id="7254" name="Google Shape;7254;p9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91"/>
              <p:cNvGrpSpPr/>
              <p:nvPr/>
            </p:nvGrpSpPr>
            <p:grpSpPr>
              <a:xfrm>
                <a:off x="1542694" y="2882501"/>
                <a:ext cx="103104" cy="1426186"/>
                <a:chOff x="6006138" y="3143629"/>
                <a:chExt cx="122758" cy="1698043"/>
              </a:xfrm>
            </p:grpSpPr>
            <p:sp>
              <p:nvSpPr>
                <p:cNvPr id="7262" name="Google Shape;7262;p9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69" name="Google Shape;7269;p91"/>
          <p:cNvGrpSpPr/>
          <p:nvPr/>
        </p:nvGrpSpPr>
        <p:grpSpPr>
          <a:xfrm>
            <a:off x="5683472" y="3518037"/>
            <a:ext cx="2749952" cy="870677"/>
            <a:chOff x="238125" y="1725700"/>
            <a:chExt cx="7139025" cy="2260325"/>
          </a:xfrm>
        </p:grpSpPr>
        <p:sp>
          <p:nvSpPr>
            <p:cNvPr id="7270" name="Google Shape;7270;p9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91"/>
          <p:cNvGrpSpPr/>
          <p:nvPr/>
        </p:nvGrpSpPr>
        <p:grpSpPr>
          <a:xfrm>
            <a:off x="5953636" y="2459783"/>
            <a:ext cx="1105452" cy="916747"/>
            <a:chOff x="5249100" y="1210600"/>
            <a:chExt cx="3502700" cy="2904775"/>
          </a:xfrm>
        </p:grpSpPr>
        <p:sp>
          <p:nvSpPr>
            <p:cNvPr id="7281" name="Google Shape;7281;p9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5" name="Google Shape;7285;p9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286" name="Google Shape;7286;p9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287" name="Google Shape;7287;p9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288" name="Google Shape;7288;p9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289" name="Google Shape;7289;p9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91"/>
          <p:cNvGrpSpPr/>
          <p:nvPr/>
        </p:nvGrpSpPr>
        <p:grpSpPr>
          <a:xfrm>
            <a:off x="7136183" y="1179201"/>
            <a:ext cx="1304650" cy="1124856"/>
            <a:chOff x="7287122" y="1165658"/>
            <a:chExt cx="1219413" cy="1051365"/>
          </a:xfrm>
        </p:grpSpPr>
        <p:grpSp>
          <p:nvGrpSpPr>
            <p:cNvPr id="7291" name="Google Shape;7291;p91"/>
            <p:cNvGrpSpPr/>
            <p:nvPr/>
          </p:nvGrpSpPr>
          <p:grpSpPr>
            <a:xfrm>
              <a:off x="7287122" y="1969723"/>
              <a:ext cx="1219413" cy="247300"/>
              <a:chOff x="7287122" y="1969723"/>
              <a:chExt cx="1219413" cy="247300"/>
            </a:xfrm>
          </p:grpSpPr>
          <p:sp>
            <p:nvSpPr>
              <p:cNvPr id="7292" name="Google Shape;7292;p9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3" name="Google Shape;7293;p91"/>
              <p:cNvGrpSpPr/>
              <p:nvPr/>
            </p:nvGrpSpPr>
            <p:grpSpPr>
              <a:xfrm>
                <a:off x="7287122" y="2063892"/>
                <a:ext cx="1151753" cy="73428"/>
                <a:chOff x="7287122" y="2063892"/>
                <a:chExt cx="1151753" cy="73428"/>
              </a:xfrm>
            </p:grpSpPr>
            <p:sp>
              <p:nvSpPr>
                <p:cNvPr id="7294" name="Google Shape;7294;p9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5" name="Google Shape;7295;p9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296" name="Google Shape;7296;p91"/>
            <p:cNvGrpSpPr/>
            <p:nvPr/>
          </p:nvGrpSpPr>
          <p:grpSpPr>
            <a:xfrm>
              <a:off x="7287122" y="1712201"/>
              <a:ext cx="1219403" cy="246767"/>
              <a:chOff x="7287122" y="1712201"/>
              <a:chExt cx="1219403" cy="246767"/>
            </a:xfrm>
          </p:grpSpPr>
          <p:sp>
            <p:nvSpPr>
              <p:cNvPr id="7297" name="Google Shape;7297;p9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8" name="Google Shape;7298;p91"/>
              <p:cNvGrpSpPr/>
              <p:nvPr/>
            </p:nvGrpSpPr>
            <p:grpSpPr>
              <a:xfrm>
                <a:off x="7287122" y="1842861"/>
                <a:ext cx="1005303" cy="73419"/>
                <a:chOff x="7287122" y="1842861"/>
                <a:chExt cx="1005303" cy="73419"/>
              </a:xfrm>
            </p:grpSpPr>
            <p:sp>
              <p:nvSpPr>
                <p:cNvPr id="7299" name="Google Shape;7299;p9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00" name="Google Shape;7300;p9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301" name="Google Shape;7301;p91"/>
            <p:cNvGrpSpPr/>
            <p:nvPr/>
          </p:nvGrpSpPr>
          <p:grpSpPr>
            <a:xfrm>
              <a:off x="7287122" y="1447520"/>
              <a:ext cx="1219403" cy="286667"/>
              <a:chOff x="7287122" y="1447520"/>
              <a:chExt cx="1219403" cy="286667"/>
            </a:xfrm>
          </p:grpSpPr>
          <p:sp>
            <p:nvSpPr>
              <p:cNvPr id="7302" name="Google Shape;7302;p9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3" name="Google Shape;7303;p91"/>
              <p:cNvGrpSpPr/>
              <p:nvPr/>
            </p:nvGrpSpPr>
            <p:grpSpPr>
              <a:xfrm>
                <a:off x="7287122" y="1581977"/>
                <a:ext cx="852803" cy="73428"/>
                <a:chOff x="7287122" y="1581977"/>
                <a:chExt cx="852803" cy="73428"/>
              </a:xfrm>
            </p:grpSpPr>
            <p:sp>
              <p:nvSpPr>
                <p:cNvPr id="7304" name="Google Shape;7304;p9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05" name="Google Shape;7305;p9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306" name="Google Shape;7306;p91"/>
            <p:cNvGrpSpPr/>
            <p:nvPr/>
          </p:nvGrpSpPr>
          <p:grpSpPr>
            <a:xfrm>
              <a:off x="7287122" y="1165658"/>
              <a:ext cx="1219403" cy="344253"/>
              <a:chOff x="7287122" y="1165658"/>
              <a:chExt cx="1219403" cy="344253"/>
            </a:xfrm>
          </p:grpSpPr>
          <p:sp>
            <p:nvSpPr>
              <p:cNvPr id="7307" name="Google Shape;7307;p9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8" name="Google Shape;7308;p91"/>
              <p:cNvGrpSpPr/>
              <p:nvPr/>
            </p:nvGrpSpPr>
            <p:grpSpPr>
              <a:xfrm>
                <a:off x="7287122" y="1341025"/>
                <a:ext cx="695703" cy="73419"/>
                <a:chOff x="7287122" y="1341025"/>
                <a:chExt cx="695703" cy="73419"/>
              </a:xfrm>
            </p:grpSpPr>
            <p:sp>
              <p:nvSpPr>
                <p:cNvPr id="7309" name="Google Shape;7309;p9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10" name="Google Shape;7310;p9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311" name="Google Shape;7311;p91"/>
          <p:cNvGrpSpPr/>
          <p:nvPr/>
        </p:nvGrpSpPr>
        <p:grpSpPr>
          <a:xfrm>
            <a:off x="5802676" y="1185224"/>
            <a:ext cx="1397729" cy="1098540"/>
            <a:chOff x="5900602" y="1193063"/>
            <a:chExt cx="1299851" cy="1021707"/>
          </a:xfrm>
        </p:grpSpPr>
        <p:grpSp>
          <p:nvGrpSpPr>
            <p:cNvPr id="7312" name="Google Shape;7312;p91"/>
            <p:cNvGrpSpPr/>
            <p:nvPr/>
          </p:nvGrpSpPr>
          <p:grpSpPr>
            <a:xfrm>
              <a:off x="6520337" y="1193063"/>
              <a:ext cx="341815" cy="799959"/>
              <a:chOff x="6520337" y="1193063"/>
              <a:chExt cx="341815" cy="799959"/>
            </a:xfrm>
          </p:grpSpPr>
          <p:grpSp>
            <p:nvGrpSpPr>
              <p:cNvPr id="7313" name="Google Shape;7313;p91"/>
              <p:cNvGrpSpPr/>
              <p:nvPr/>
            </p:nvGrpSpPr>
            <p:grpSpPr>
              <a:xfrm>
                <a:off x="6520337" y="1589527"/>
                <a:ext cx="213950" cy="403494"/>
                <a:chOff x="6520337" y="1589527"/>
                <a:chExt cx="213950" cy="403494"/>
              </a:xfrm>
            </p:grpSpPr>
            <p:sp>
              <p:nvSpPr>
                <p:cNvPr id="7314" name="Google Shape;7314;p9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9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91"/>
              <p:cNvGrpSpPr/>
              <p:nvPr/>
            </p:nvGrpSpPr>
            <p:grpSpPr>
              <a:xfrm>
                <a:off x="6577204" y="1193063"/>
                <a:ext cx="284947" cy="464512"/>
                <a:chOff x="6577204" y="1193063"/>
                <a:chExt cx="284947" cy="464512"/>
              </a:xfrm>
            </p:grpSpPr>
            <p:sp>
              <p:nvSpPr>
                <p:cNvPr id="7317" name="Google Shape;7317;p9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18" name="Google Shape;7318;p9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319" name="Google Shape;7319;p91"/>
            <p:cNvGrpSpPr/>
            <p:nvPr/>
          </p:nvGrpSpPr>
          <p:grpSpPr>
            <a:xfrm>
              <a:off x="6238903" y="1193063"/>
              <a:ext cx="300475" cy="900152"/>
              <a:chOff x="6238903" y="1193063"/>
              <a:chExt cx="300475" cy="900152"/>
            </a:xfrm>
          </p:grpSpPr>
          <p:grpSp>
            <p:nvGrpSpPr>
              <p:cNvPr id="7320" name="Google Shape;7320;p91"/>
              <p:cNvGrpSpPr/>
              <p:nvPr/>
            </p:nvGrpSpPr>
            <p:grpSpPr>
              <a:xfrm>
                <a:off x="6290865" y="1489315"/>
                <a:ext cx="248514" cy="603900"/>
                <a:chOff x="6290865" y="1489315"/>
                <a:chExt cx="248514" cy="603900"/>
              </a:xfrm>
            </p:grpSpPr>
            <p:sp>
              <p:nvSpPr>
                <p:cNvPr id="7321" name="Google Shape;7321;p9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91"/>
              <p:cNvGrpSpPr/>
              <p:nvPr/>
            </p:nvGrpSpPr>
            <p:grpSpPr>
              <a:xfrm>
                <a:off x="6238903" y="1193063"/>
                <a:ext cx="284947" cy="333087"/>
                <a:chOff x="6238903" y="1193063"/>
                <a:chExt cx="284947" cy="333087"/>
              </a:xfrm>
            </p:grpSpPr>
            <p:sp>
              <p:nvSpPr>
                <p:cNvPr id="7324" name="Google Shape;7324;p9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25" name="Google Shape;7325;p9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326" name="Google Shape;7326;p91"/>
            <p:cNvGrpSpPr/>
            <p:nvPr/>
          </p:nvGrpSpPr>
          <p:grpSpPr>
            <a:xfrm>
              <a:off x="5900602" y="1193063"/>
              <a:ext cx="444345" cy="1021707"/>
              <a:chOff x="5900602" y="1193063"/>
              <a:chExt cx="444345" cy="1021707"/>
            </a:xfrm>
          </p:grpSpPr>
          <p:grpSp>
            <p:nvGrpSpPr>
              <p:cNvPr id="7327" name="Google Shape;7327;p91"/>
              <p:cNvGrpSpPr/>
              <p:nvPr/>
            </p:nvGrpSpPr>
            <p:grpSpPr>
              <a:xfrm>
                <a:off x="6046501" y="1367785"/>
                <a:ext cx="298446" cy="846986"/>
                <a:chOff x="6046501" y="1367785"/>
                <a:chExt cx="298446" cy="846986"/>
              </a:xfrm>
            </p:grpSpPr>
            <p:sp>
              <p:nvSpPr>
                <p:cNvPr id="7328" name="Google Shape;7328;p9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9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91"/>
              <p:cNvGrpSpPr/>
              <p:nvPr/>
            </p:nvGrpSpPr>
            <p:grpSpPr>
              <a:xfrm>
                <a:off x="5900602" y="1193063"/>
                <a:ext cx="284947" cy="182312"/>
                <a:chOff x="5900602" y="1193063"/>
                <a:chExt cx="284947" cy="182312"/>
              </a:xfrm>
            </p:grpSpPr>
            <p:sp>
              <p:nvSpPr>
                <p:cNvPr id="7331" name="Google Shape;7331;p9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32" name="Google Shape;7332;p9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333" name="Google Shape;7333;p91"/>
            <p:cNvGrpSpPr/>
            <p:nvPr/>
          </p:nvGrpSpPr>
          <p:grpSpPr>
            <a:xfrm>
              <a:off x="6738300" y="1193063"/>
              <a:ext cx="462153" cy="707634"/>
              <a:chOff x="6738300" y="1193063"/>
              <a:chExt cx="462153" cy="707634"/>
            </a:xfrm>
          </p:grpSpPr>
          <p:grpSp>
            <p:nvGrpSpPr>
              <p:cNvPr id="7334" name="Google Shape;7334;p91"/>
              <p:cNvGrpSpPr/>
              <p:nvPr/>
            </p:nvGrpSpPr>
            <p:grpSpPr>
              <a:xfrm>
                <a:off x="6915505" y="1193063"/>
                <a:ext cx="284947" cy="597387"/>
                <a:chOff x="6915505" y="1193063"/>
                <a:chExt cx="284947" cy="597387"/>
              </a:xfrm>
            </p:grpSpPr>
            <p:sp>
              <p:nvSpPr>
                <p:cNvPr id="7335" name="Google Shape;7335;p9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36" name="Google Shape;7336;p9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337" name="Google Shape;7337;p91"/>
              <p:cNvGrpSpPr/>
              <p:nvPr/>
            </p:nvGrpSpPr>
            <p:grpSpPr>
              <a:xfrm>
                <a:off x="6738300" y="1684725"/>
                <a:ext cx="230066" cy="215971"/>
                <a:chOff x="6738300" y="1684725"/>
                <a:chExt cx="230066" cy="215971"/>
              </a:xfrm>
            </p:grpSpPr>
            <p:sp>
              <p:nvSpPr>
                <p:cNvPr id="7338" name="Google Shape;7338;p9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9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43" name="Shape 7343"/>
        <p:cNvGrpSpPr/>
        <p:nvPr/>
      </p:nvGrpSpPr>
      <p:grpSpPr>
        <a:xfrm>
          <a:off x="0" y="0"/>
          <a:ext cx="0" cy="0"/>
          <a:chOff x="0" y="0"/>
          <a:chExt cx="0" cy="0"/>
        </a:xfrm>
      </p:grpSpPr>
      <p:grpSp>
        <p:nvGrpSpPr>
          <p:cNvPr id="7344" name="Google Shape;7344;p92"/>
          <p:cNvGrpSpPr/>
          <p:nvPr/>
        </p:nvGrpSpPr>
        <p:grpSpPr>
          <a:xfrm>
            <a:off x="1002229" y="1542724"/>
            <a:ext cx="1801525" cy="2849778"/>
            <a:chOff x="1002229" y="1542724"/>
            <a:chExt cx="1801525" cy="2849778"/>
          </a:xfrm>
        </p:grpSpPr>
        <p:sp>
          <p:nvSpPr>
            <p:cNvPr id="7345" name="Google Shape;7345;p92"/>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92"/>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92"/>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92"/>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92"/>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92"/>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92"/>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2" name="Google Shape;7352;p92"/>
            <p:cNvGrpSpPr/>
            <p:nvPr/>
          </p:nvGrpSpPr>
          <p:grpSpPr>
            <a:xfrm>
              <a:off x="1675337" y="3316550"/>
              <a:ext cx="437113" cy="383257"/>
              <a:chOff x="1675337" y="3316550"/>
              <a:chExt cx="437113" cy="383257"/>
            </a:xfrm>
          </p:grpSpPr>
          <p:sp>
            <p:nvSpPr>
              <p:cNvPr id="7353" name="Google Shape;7353;p92"/>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92"/>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92"/>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6" name="Google Shape;7356;p92"/>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92"/>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92"/>
          <p:cNvGrpSpPr/>
          <p:nvPr/>
        </p:nvGrpSpPr>
        <p:grpSpPr>
          <a:xfrm>
            <a:off x="7280398" y="2805793"/>
            <a:ext cx="939202" cy="1588073"/>
            <a:chOff x="7280398" y="2805793"/>
            <a:chExt cx="939202" cy="1588073"/>
          </a:xfrm>
        </p:grpSpPr>
        <p:grpSp>
          <p:nvGrpSpPr>
            <p:cNvPr id="7359" name="Google Shape;7359;p92"/>
            <p:cNvGrpSpPr/>
            <p:nvPr/>
          </p:nvGrpSpPr>
          <p:grpSpPr>
            <a:xfrm>
              <a:off x="7280398" y="2805793"/>
              <a:ext cx="939202" cy="1588073"/>
              <a:chOff x="7280398" y="2805793"/>
              <a:chExt cx="939202" cy="1588073"/>
            </a:xfrm>
          </p:grpSpPr>
          <p:sp>
            <p:nvSpPr>
              <p:cNvPr id="7360" name="Google Shape;7360;p92"/>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92"/>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2" name="Google Shape;7362;p92"/>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2"/>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92"/>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92"/>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92"/>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92"/>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92"/>
          <p:cNvGrpSpPr/>
          <p:nvPr/>
        </p:nvGrpSpPr>
        <p:grpSpPr>
          <a:xfrm>
            <a:off x="6530967" y="2825758"/>
            <a:ext cx="577856" cy="1566743"/>
            <a:chOff x="6530967" y="2825758"/>
            <a:chExt cx="577856" cy="1566743"/>
          </a:xfrm>
        </p:grpSpPr>
        <p:grpSp>
          <p:nvGrpSpPr>
            <p:cNvPr id="7369" name="Google Shape;7369;p92"/>
            <p:cNvGrpSpPr/>
            <p:nvPr/>
          </p:nvGrpSpPr>
          <p:grpSpPr>
            <a:xfrm>
              <a:off x="6530967" y="2825758"/>
              <a:ext cx="577856" cy="1566743"/>
              <a:chOff x="6530967" y="2825758"/>
              <a:chExt cx="577856" cy="1566743"/>
            </a:xfrm>
          </p:grpSpPr>
          <p:sp>
            <p:nvSpPr>
              <p:cNvPr id="7370" name="Google Shape;7370;p92"/>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2"/>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2" name="Google Shape;7372;p92"/>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92"/>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92"/>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92"/>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6" name="Google Shape;7376;p92"/>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92"/>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92"/>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9" name="Google Shape;7379;p92"/>
          <p:cNvGrpSpPr/>
          <p:nvPr/>
        </p:nvGrpSpPr>
        <p:grpSpPr>
          <a:xfrm>
            <a:off x="2882968" y="1560496"/>
            <a:ext cx="554302" cy="1133118"/>
            <a:chOff x="3039218" y="1560945"/>
            <a:chExt cx="554302" cy="1133118"/>
          </a:xfrm>
        </p:grpSpPr>
        <p:sp>
          <p:nvSpPr>
            <p:cNvPr id="7380" name="Google Shape;7380;p92"/>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92"/>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92"/>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92"/>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92"/>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92"/>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2"/>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2"/>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92"/>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92"/>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2"/>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92"/>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92"/>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2"/>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2"/>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92"/>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92"/>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92"/>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92"/>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92"/>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92"/>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92"/>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2"/>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2"/>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92"/>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92"/>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2"/>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2"/>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92"/>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92"/>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92"/>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92"/>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92"/>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2"/>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2"/>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92"/>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92"/>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92"/>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2"/>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2"/>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2"/>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92"/>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92"/>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92"/>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2"/>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2"/>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2"/>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2"/>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92"/>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92"/>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92"/>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92"/>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92"/>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92"/>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92"/>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92"/>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92"/>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92"/>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92"/>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92"/>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92"/>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92"/>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92"/>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92"/>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92"/>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92"/>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92"/>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92"/>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92"/>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92"/>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92"/>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92"/>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92"/>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92"/>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92"/>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92"/>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92"/>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92"/>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92"/>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92"/>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92"/>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92"/>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92"/>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92"/>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92"/>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92"/>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92"/>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92"/>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92"/>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92"/>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92"/>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92"/>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92"/>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2"/>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4" name="Google Shape;7474;p92"/>
            <p:cNvGrpSpPr/>
            <p:nvPr/>
          </p:nvGrpSpPr>
          <p:grpSpPr>
            <a:xfrm>
              <a:off x="3498748" y="2102737"/>
              <a:ext cx="94772" cy="114004"/>
              <a:chOff x="3498748" y="2102737"/>
              <a:chExt cx="94772" cy="114004"/>
            </a:xfrm>
          </p:grpSpPr>
          <p:sp>
            <p:nvSpPr>
              <p:cNvPr id="7475" name="Google Shape;7475;p92"/>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2"/>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2"/>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92"/>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92"/>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92"/>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92"/>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92"/>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92"/>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2"/>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92"/>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92"/>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92"/>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2"/>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9" name="Google Shape;7489;p92"/>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92"/>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2"/>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92"/>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2"/>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2"/>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2"/>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2"/>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92"/>
          <p:cNvGrpSpPr/>
          <p:nvPr/>
        </p:nvGrpSpPr>
        <p:grpSpPr>
          <a:xfrm>
            <a:off x="3572045" y="1558993"/>
            <a:ext cx="451013" cy="1136125"/>
            <a:chOff x="3827467" y="1557988"/>
            <a:chExt cx="451013" cy="1136125"/>
          </a:xfrm>
        </p:grpSpPr>
        <p:sp>
          <p:nvSpPr>
            <p:cNvPr id="7498" name="Google Shape;7498;p92"/>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9" name="Google Shape;7499;p92"/>
            <p:cNvGrpSpPr/>
            <p:nvPr/>
          </p:nvGrpSpPr>
          <p:grpSpPr>
            <a:xfrm>
              <a:off x="3979228" y="1581563"/>
              <a:ext cx="147768" cy="558502"/>
              <a:chOff x="3979228" y="1581563"/>
              <a:chExt cx="147768" cy="558502"/>
            </a:xfrm>
          </p:grpSpPr>
          <p:sp>
            <p:nvSpPr>
              <p:cNvPr id="7500" name="Google Shape;7500;p92"/>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2"/>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2"/>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2"/>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2"/>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2"/>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6" name="Google Shape;7506;p92"/>
          <p:cNvGrpSpPr/>
          <p:nvPr/>
        </p:nvGrpSpPr>
        <p:grpSpPr>
          <a:xfrm>
            <a:off x="4170709" y="1558993"/>
            <a:ext cx="402414" cy="1136125"/>
            <a:chOff x="4588296" y="1557988"/>
            <a:chExt cx="402414" cy="1136125"/>
          </a:xfrm>
        </p:grpSpPr>
        <p:sp>
          <p:nvSpPr>
            <p:cNvPr id="7507" name="Google Shape;7507;p92"/>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8" name="Google Shape;7508;p92"/>
            <p:cNvGrpSpPr/>
            <p:nvPr/>
          </p:nvGrpSpPr>
          <p:grpSpPr>
            <a:xfrm>
              <a:off x="4708538" y="1583316"/>
              <a:ext cx="163226" cy="588527"/>
              <a:chOff x="4708538" y="1583316"/>
              <a:chExt cx="163226" cy="588527"/>
            </a:xfrm>
          </p:grpSpPr>
          <p:sp>
            <p:nvSpPr>
              <p:cNvPr id="7509" name="Google Shape;7509;p92"/>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2"/>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2"/>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2"/>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2"/>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2"/>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5" name="Google Shape;7515;p92"/>
          <p:cNvGrpSpPr/>
          <p:nvPr/>
        </p:nvGrpSpPr>
        <p:grpSpPr>
          <a:xfrm>
            <a:off x="2925871" y="2837181"/>
            <a:ext cx="2132746" cy="348002"/>
            <a:chOff x="2925871" y="2837181"/>
            <a:chExt cx="2132746" cy="348002"/>
          </a:xfrm>
        </p:grpSpPr>
        <p:grpSp>
          <p:nvGrpSpPr>
            <p:cNvPr id="7516" name="Google Shape;7516;p92"/>
            <p:cNvGrpSpPr/>
            <p:nvPr/>
          </p:nvGrpSpPr>
          <p:grpSpPr>
            <a:xfrm>
              <a:off x="2925871" y="2837181"/>
              <a:ext cx="2132746" cy="348002"/>
              <a:chOff x="2925871" y="2837181"/>
              <a:chExt cx="2132746" cy="348002"/>
            </a:xfrm>
          </p:grpSpPr>
          <p:sp>
            <p:nvSpPr>
              <p:cNvPr id="7517" name="Google Shape;7517;p92"/>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2"/>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2"/>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2"/>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2"/>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2"/>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92"/>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4" name="Google Shape;7524;p92"/>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2"/>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2"/>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2"/>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2"/>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92"/>
          <p:cNvGrpSpPr/>
          <p:nvPr/>
        </p:nvGrpSpPr>
        <p:grpSpPr>
          <a:xfrm>
            <a:off x="3526573" y="3256553"/>
            <a:ext cx="447702" cy="1135923"/>
            <a:chOff x="3526573" y="3256553"/>
            <a:chExt cx="447702" cy="1135923"/>
          </a:xfrm>
        </p:grpSpPr>
        <p:sp>
          <p:nvSpPr>
            <p:cNvPr id="7530" name="Google Shape;7530;p92"/>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1" name="Google Shape;7531;p92"/>
            <p:cNvGrpSpPr/>
            <p:nvPr/>
          </p:nvGrpSpPr>
          <p:grpSpPr>
            <a:xfrm>
              <a:off x="3539512" y="3261380"/>
              <a:ext cx="426827" cy="1112925"/>
              <a:chOff x="3539512" y="3261380"/>
              <a:chExt cx="426827" cy="1112925"/>
            </a:xfrm>
          </p:grpSpPr>
          <p:sp>
            <p:nvSpPr>
              <p:cNvPr id="7532" name="Google Shape;7532;p92"/>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2"/>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4" name="Google Shape;7534;p92"/>
              <p:cNvGrpSpPr/>
              <p:nvPr/>
            </p:nvGrpSpPr>
            <p:grpSpPr>
              <a:xfrm>
                <a:off x="3696227" y="3261380"/>
                <a:ext cx="108950" cy="73543"/>
                <a:chOff x="3696227" y="3261380"/>
                <a:chExt cx="108950" cy="73543"/>
              </a:xfrm>
            </p:grpSpPr>
            <p:sp>
              <p:nvSpPr>
                <p:cNvPr id="7535" name="Google Shape;7535;p92"/>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2"/>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2"/>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2"/>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2"/>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2"/>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2"/>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2"/>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2"/>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92"/>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2"/>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2"/>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92"/>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2"/>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2"/>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2"/>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2"/>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2"/>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2"/>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2"/>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2"/>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56" name="Google Shape;7556;p92"/>
          <p:cNvGrpSpPr/>
          <p:nvPr/>
        </p:nvGrpSpPr>
        <p:grpSpPr>
          <a:xfrm>
            <a:off x="5334138" y="3587286"/>
            <a:ext cx="566433" cy="793236"/>
            <a:chOff x="5334138" y="3587286"/>
            <a:chExt cx="566433" cy="793236"/>
          </a:xfrm>
        </p:grpSpPr>
        <p:sp>
          <p:nvSpPr>
            <p:cNvPr id="7557" name="Google Shape;7557;p92"/>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92"/>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92"/>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2"/>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92"/>
          <p:cNvGrpSpPr/>
          <p:nvPr/>
        </p:nvGrpSpPr>
        <p:grpSpPr>
          <a:xfrm>
            <a:off x="5334138" y="2895283"/>
            <a:ext cx="566559" cy="527184"/>
            <a:chOff x="5334138" y="2895283"/>
            <a:chExt cx="566559" cy="527184"/>
          </a:xfrm>
        </p:grpSpPr>
        <p:grpSp>
          <p:nvGrpSpPr>
            <p:cNvPr id="7562" name="Google Shape;7562;p92"/>
            <p:cNvGrpSpPr/>
            <p:nvPr/>
          </p:nvGrpSpPr>
          <p:grpSpPr>
            <a:xfrm>
              <a:off x="5334138" y="2895283"/>
              <a:ext cx="566559" cy="148198"/>
              <a:chOff x="5334138" y="2895283"/>
              <a:chExt cx="566559" cy="148198"/>
            </a:xfrm>
          </p:grpSpPr>
          <p:sp>
            <p:nvSpPr>
              <p:cNvPr id="7563" name="Google Shape;7563;p92"/>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2"/>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2"/>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2"/>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2"/>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92"/>
            <p:cNvGrpSpPr/>
            <p:nvPr/>
          </p:nvGrpSpPr>
          <p:grpSpPr>
            <a:xfrm>
              <a:off x="5334138" y="3086166"/>
              <a:ext cx="566559" cy="148324"/>
              <a:chOff x="5334138" y="3086166"/>
              <a:chExt cx="566559" cy="148324"/>
            </a:xfrm>
          </p:grpSpPr>
          <p:sp>
            <p:nvSpPr>
              <p:cNvPr id="7569" name="Google Shape;7569;p92"/>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2"/>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2"/>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2"/>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2"/>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92"/>
            <p:cNvGrpSpPr/>
            <p:nvPr/>
          </p:nvGrpSpPr>
          <p:grpSpPr>
            <a:xfrm>
              <a:off x="5334138" y="3274269"/>
              <a:ext cx="566559" cy="148198"/>
              <a:chOff x="5334138" y="3274269"/>
              <a:chExt cx="566559" cy="148198"/>
            </a:xfrm>
          </p:grpSpPr>
          <p:sp>
            <p:nvSpPr>
              <p:cNvPr id="7575" name="Google Shape;7575;p92"/>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2"/>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2"/>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2"/>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2"/>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580" name="Google Shape;7580;p9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7581" name="Google Shape;7581;p92"/>
          <p:cNvGrpSpPr/>
          <p:nvPr/>
        </p:nvGrpSpPr>
        <p:grpSpPr>
          <a:xfrm>
            <a:off x="6632594" y="1532342"/>
            <a:ext cx="1585066" cy="1126471"/>
            <a:chOff x="6608782" y="1551392"/>
            <a:chExt cx="1585066" cy="1126471"/>
          </a:xfrm>
        </p:grpSpPr>
        <p:grpSp>
          <p:nvGrpSpPr>
            <p:cNvPr id="7582" name="Google Shape;7582;p92"/>
            <p:cNvGrpSpPr/>
            <p:nvPr/>
          </p:nvGrpSpPr>
          <p:grpSpPr>
            <a:xfrm>
              <a:off x="6608782" y="1882715"/>
              <a:ext cx="77561" cy="73012"/>
              <a:chOff x="6608782" y="1882715"/>
              <a:chExt cx="77561" cy="73012"/>
            </a:xfrm>
          </p:grpSpPr>
          <p:sp>
            <p:nvSpPr>
              <p:cNvPr id="7583" name="Google Shape;7583;p92"/>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2"/>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2"/>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2"/>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92"/>
            <p:cNvGrpSpPr/>
            <p:nvPr/>
          </p:nvGrpSpPr>
          <p:grpSpPr>
            <a:xfrm>
              <a:off x="6608782" y="1551392"/>
              <a:ext cx="1585066" cy="1126471"/>
              <a:chOff x="6608782" y="1551392"/>
              <a:chExt cx="1585066" cy="1126471"/>
            </a:xfrm>
          </p:grpSpPr>
          <p:sp>
            <p:nvSpPr>
              <p:cNvPr id="7588" name="Google Shape;7588;p92"/>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9" name="Google Shape;7589;p92"/>
              <p:cNvGrpSpPr/>
              <p:nvPr/>
            </p:nvGrpSpPr>
            <p:grpSpPr>
              <a:xfrm>
                <a:off x="6608782" y="1551392"/>
                <a:ext cx="1585066" cy="1126471"/>
                <a:chOff x="6608782" y="1551392"/>
                <a:chExt cx="1585066" cy="1126471"/>
              </a:xfrm>
            </p:grpSpPr>
            <p:sp>
              <p:nvSpPr>
                <p:cNvPr id="7590" name="Google Shape;7590;p92"/>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92"/>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92"/>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92"/>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94" name="Google Shape;7594;p92"/>
          <p:cNvGrpSpPr/>
          <p:nvPr/>
        </p:nvGrpSpPr>
        <p:grpSpPr>
          <a:xfrm>
            <a:off x="6057386" y="2827805"/>
            <a:ext cx="302032" cy="1568967"/>
            <a:chOff x="6057386" y="2827805"/>
            <a:chExt cx="302032" cy="1568967"/>
          </a:xfrm>
        </p:grpSpPr>
        <p:grpSp>
          <p:nvGrpSpPr>
            <p:cNvPr id="7595" name="Google Shape;7595;p92"/>
            <p:cNvGrpSpPr/>
            <p:nvPr/>
          </p:nvGrpSpPr>
          <p:grpSpPr>
            <a:xfrm>
              <a:off x="6057386" y="2827805"/>
              <a:ext cx="302032" cy="1568967"/>
              <a:chOff x="6057386" y="2827805"/>
              <a:chExt cx="302032" cy="1568967"/>
            </a:xfrm>
          </p:grpSpPr>
          <p:sp>
            <p:nvSpPr>
              <p:cNvPr id="7596" name="Google Shape;7596;p92"/>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2"/>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92"/>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92"/>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92"/>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92"/>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92"/>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92"/>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92"/>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92"/>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92"/>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92"/>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92"/>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92"/>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92"/>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92"/>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92"/>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92"/>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92"/>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92"/>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92"/>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92"/>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92"/>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92"/>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92"/>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92"/>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92"/>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92"/>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92"/>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5" name="Google Shape;7625;p92"/>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92"/>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92"/>
          <p:cNvGrpSpPr/>
          <p:nvPr/>
        </p:nvGrpSpPr>
        <p:grpSpPr>
          <a:xfrm>
            <a:off x="2000556" y="1599372"/>
            <a:ext cx="224622" cy="224774"/>
            <a:chOff x="2657906" y="1651497"/>
            <a:chExt cx="224622" cy="224774"/>
          </a:xfrm>
        </p:grpSpPr>
        <p:sp>
          <p:nvSpPr>
            <p:cNvPr id="7628" name="Google Shape;7628;p92"/>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92"/>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0" name="Google Shape;7630;p92"/>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1" name="Google Shape;7631;p92"/>
          <p:cNvGrpSpPr/>
          <p:nvPr/>
        </p:nvGrpSpPr>
        <p:grpSpPr>
          <a:xfrm>
            <a:off x="2000561" y="3816542"/>
            <a:ext cx="336675" cy="334710"/>
            <a:chOff x="2657906" y="2241938"/>
            <a:chExt cx="225987" cy="224698"/>
          </a:xfrm>
        </p:grpSpPr>
        <p:sp>
          <p:nvSpPr>
            <p:cNvPr id="7632" name="Google Shape;7632;p92"/>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92"/>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92"/>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92"/>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92"/>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92"/>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2"/>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2"/>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2"/>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2"/>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92"/>
          <p:cNvGrpSpPr/>
          <p:nvPr/>
        </p:nvGrpSpPr>
        <p:grpSpPr>
          <a:xfrm>
            <a:off x="4116787" y="3256553"/>
            <a:ext cx="447728" cy="1135923"/>
            <a:chOff x="4116787" y="3256553"/>
            <a:chExt cx="447728" cy="1135923"/>
          </a:xfrm>
        </p:grpSpPr>
        <p:sp>
          <p:nvSpPr>
            <p:cNvPr id="7643" name="Google Shape;7643;p92"/>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4" name="Google Shape;7644;p92"/>
            <p:cNvGrpSpPr/>
            <p:nvPr/>
          </p:nvGrpSpPr>
          <p:grpSpPr>
            <a:xfrm>
              <a:off x="4135514" y="3261886"/>
              <a:ext cx="409996" cy="1125132"/>
              <a:chOff x="4135514" y="3261886"/>
              <a:chExt cx="409996" cy="1125132"/>
            </a:xfrm>
          </p:grpSpPr>
          <p:sp>
            <p:nvSpPr>
              <p:cNvPr id="7645" name="Google Shape;7645;p92"/>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92"/>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92"/>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2"/>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92"/>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2"/>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2"/>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2"/>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2"/>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92"/>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2"/>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92"/>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92"/>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92"/>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92"/>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92"/>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92"/>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2"/>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2"/>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2"/>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92"/>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2"/>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92"/>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2"/>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92"/>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92"/>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2"/>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2"/>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2"/>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2"/>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92"/>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92"/>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92"/>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92"/>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92"/>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92"/>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92"/>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92"/>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92"/>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92"/>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2"/>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2"/>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92"/>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92"/>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92"/>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92"/>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2"/>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2"/>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92"/>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92"/>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2"/>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92"/>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92"/>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92"/>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2"/>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2"/>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92"/>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92"/>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3" name="Google Shape;7703;p92"/>
          <p:cNvGrpSpPr/>
          <p:nvPr/>
        </p:nvGrpSpPr>
        <p:grpSpPr>
          <a:xfrm>
            <a:off x="2936333" y="3256553"/>
            <a:ext cx="447601" cy="1135923"/>
            <a:chOff x="2936333" y="3256553"/>
            <a:chExt cx="447601" cy="1135923"/>
          </a:xfrm>
        </p:grpSpPr>
        <p:sp>
          <p:nvSpPr>
            <p:cNvPr id="7704" name="Google Shape;7704;p92"/>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92"/>
            <p:cNvGrpSpPr/>
            <p:nvPr/>
          </p:nvGrpSpPr>
          <p:grpSpPr>
            <a:xfrm>
              <a:off x="2939796" y="3259611"/>
              <a:ext cx="443027" cy="1124980"/>
              <a:chOff x="2939796" y="3259611"/>
              <a:chExt cx="443027" cy="1124980"/>
            </a:xfrm>
          </p:grpSpPr>
          <p:sp>
            <p:nvSpPr>
              <p:cNvPr id="7706" name="Google Shape;7706;p92"/>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2"/>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2"/>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92"/>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92"/>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2"/>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92"/>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92"/>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92"/>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92"/>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2"/>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92"/>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92"/>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92"/>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2"/>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92"/>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92"/>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92"/>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2"/>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2"/>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92"/>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92"/>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2"/>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92"/>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92"/>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92"/>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2"/>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2"/>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92"/>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92"/>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2"/>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92"/>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92"/>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92"/>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92"/>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2"/>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2"/>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92"/>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92"/>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2"/>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2"/>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92"/>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92"/>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2"/>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2"/>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92"/>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92"/>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2"/>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2"/>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2"/>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2"/>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2"/>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2"/>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2"/>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2"/>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2"/>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2"/>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2"/>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2"/>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2"/>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2"/>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2"/>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2"/>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2"/>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2"/>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2"/>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2"/>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2"/>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92"/>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92"/>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2"/>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2"/>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2"/>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2"/>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2"/>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2"/>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2"/>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2"/>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2"/>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2"/>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2"/>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2"/>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2"/>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2"/>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2"/>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2"/>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2"/>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2"/>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2"/>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2"/>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2"/>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2"/>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2"/>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2"/>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2"/>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2"/>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2"/>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2"/>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2"/>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2"/>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2"/>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2"/>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2"/>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92"/>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2"/>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92"/>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92"/>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2"/>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2"/>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2"/>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2"/>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2"/>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2"/>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2"/>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2"/>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2"/>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2" name="Google Shape;7822;p92"/>
          <p:cNvGrpSpPr/>
          <p:nvPr/>
        </p:nvGrpSpPr>
        <p:grpSpPr>
          <a:xfrm>
            <a:off x="4707616" y="3256553"/>
            <a:ext cx="447702" cy="1135923"/>
            <a:chOff x="4707616" y="3256553"/>
            <a:chExt cx="447702" cy="1135923"/>
          </a:xfrm>
        </p:grpSpPr>
        <p:sp>
          <p:nvSpPr>
            <p:cNvPr id="7823" name="Google Shape;7823;p92"/>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4" name="Google Shape;7824;p92"/>
            <p:cNvGrpSpPr/>
            <p:nvPr/>
          </p:nvGrpSpPr>
          <p:grpSpPr>
            <a:xfrm>
              <a:off x="4724641" y="3320695"/>
              <a:ext cx="412877" cy="1031270"/>
              <a:chOff x="4724641" y="3320695"/>
              <a:chExt cx="412877" cy="1031270"/>
            </a:xfrm>
          </p:grpSpPr>
          <p:sp>
            <p:nvSpPr>
              <p:cNvPr id="7825" name="Google Shape;7825;p92"/>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2"/>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2"/>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2"/>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92"/>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92"/>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2"/>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2"/>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92"/>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2"/>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2"/>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36" name="Google Shape;7836;p92"/>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 name="Shape 876"/>
        <p:cNvGrpSpPr/>
        <p:nvPr/>
      </p:nvGrpSpPr>
      <p:grpSpPr>
        <a:xfrm>
          <a:off x="0" y="0"/>
          <a:ext cx="0" cy="0"/>
          <a:chOff x="0" y="0"/>
          <a:chExt cx="0" cy="0"/>
        </a:xfrm>
      </p:grpSpPr>
      <p:sp>
        <p:nvSpPr>
          <p:cNvPr id="877" name="Google Shape;877;p57"/>
          <p:cNvSpPr txBox="1"/>
          <p:nvPr>
            <p:ph idx="2" type="title"/>
          </p:nvPr>
        </p:nvSpPr>
        <p:spPr>
          <a:xfrm>
            <a:off x="2924700" y="1630988"/>
            <a:ext cx="3294600" cy="98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78" name="Google Shape;878;p57"/>
          <p:cNvSpPr txBox="1"/>
          <p:nvPr>
            <p:ph type="title"/>
          </p:nvPr>
        </p:nvSpPr>
        <p:spPr>
          <a:xfrm>
            <a:off x="2821650" y="2583771"/>
            <a:ext cx="3500700" cy="60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879" name="Google Shape;879;p57"/>
          <p:cNvSpPr txBox="1"/>
          <p:nvPr>
            <p:ph idx="1" type="subTitle"/>
          </p:nvPr>
        </p:nvSpPr>
        <p:spPr>
          <a:xfrm>
            <a:off x="2504850" y="3136017"/>
            <a:ext cx="4134300" cy="37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a:t>
            </a:r>
            <a:r>
              <a:rPr lang="en"/>
              <a:t>can</a:t>
            </a:r>
            <a:r>
              <a:rPr lang="en"/>
              <a:t> enter a subtitle here if you need it</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0" name="Shape 7840"/>
        <p:cNvGrpSpPr/>
        <p:nvPr/>
      </p:nvGrpSpPr>
      <p:grpSpPr>
        <a:xfrm>
          <a:off x="0" y="0"/>
          <a:ext cx="0" cy="0"/>
          <a:chOff x="0" y="0"/>
          <a:chExt cx="0" cy="0"/>
        </a:xfrm>
      </p:grpSpPr>
      <p:sp>
        <p:nvSpPr>
          <p:cNvPr id="7841" name="Google Shape;7841;p93"/>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2" name="Google Shape;7842;p93"/>
          <p:cNvGrpSpPr/>
          <p:nvPr/>
        </p:nvGrpSpPr>
        <p:grpSpPr>
          <a:xfrm>
            <a:off x="5881075" y="1606500"/>
            <a:ext cx="389275" cy="1299125"/>
            <a:chOff x="5881075" y="1606500"/>
            <a:chExt cx="389275" cy="1299125"/>
          </a:xfrm>
        </p:grpSpPr>
        <p:sp>
          <p:nvSpPr>
            <p:cNvPr id="7843" name="Google Shape;7843;p93"/>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4" name="Google Shape;7844;p93"/>
            <p:cNvGrpSpPr/>
            <p:nvPr/>
          </p:nvGrpSpPr>
          <p:grpSpPr>
            <a:xfrm>
              <a:off x="5888300" y="1606500"/>
              <a:ext cx="375575" cy="1290700"/>
              <a:chOff x="5888300" y="1606500"/>
              <a:chExt cx="375575" cy="1290700"/>
            </a:xfrm>
          </p:grpSpPr>
          <p:sp>
            <p:nvSpPr>
              <p:cNvPr id="7845" name="Google Shape;7845;p93"/>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3"/>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3"/>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3"/>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3"/>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3"/>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93"/>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93"/>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3"/>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93"/>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93"/>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93"/>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3"/>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93"/>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93"/>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93"/>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93"/>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93"/>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93"/>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3"/>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3"/>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3"/>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3"/>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3"/>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93"/>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93"/>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93"/>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93"/>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93"/>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93"/>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93"/>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93"/>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93"/>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93"/>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93"/>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93"/>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93"/>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93"/>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93"/>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93"/>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93"/>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3"/>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93"/>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93"/>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93"/>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93"/>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93"/>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93"/>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93"/>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3"/>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93"/>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93"/>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93"/>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93"/>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93"/>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3"/>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3"/>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93"/>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93"/>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93"/>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3"/>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93"/>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07" name="Google Shape;7907;p93"/>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93"/>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93"/>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93"/>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3"/>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2" name="Google Shape;7912;p93"/>
          <p:cNvGrpSpPr/>
          <p:nvPr/>
        </p:nvGrpSpPr>
        <p:grpSpPr>
          <a:xfrm>
            <a:off x="5099200" y="3022588"/>
            <a:ext cx="435225" cy="1370250"/>
            <a:chOff x="5099200" y="2992450"/>
            <a:chExt cx="435225" cy="1370250"/>
          </a:xfrm>
        </p:grpSpPr>
        <p:grpSp>
          <p:nvGrpSpPr>
            <p:cNvPr id="7913" name="Google Shape;7913;p93"/>
            <p:cNvGrpSpPr/>
            <p:nvPr/>
          </p:nvGrpSpPr>
          <p:grpSpPr>
            <a:xfrm>
              <a:off x="5099200" y="3018075"/>
              <a:ext cx="435225" cy="1344625"/>
              <a:chOff x="5099200" y="3018075"/>
              <a:chExt cx="435225" cy="1344625"/>
            </a:xfrm>
          </p:grpSpPr>
          <p:sp>
            <p:nvSpPr>
              <p:cNvPr id="7914" name="Google Shape;7914;p93"/>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93"/>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93"/>
            <p:cNvGrpSpPr/>
            <p:nvPr/>
          </p:nvGrpSpPr>
          <p:grpSpPr>
            <a:xfrm>
              <a:off x="5110575" y="3060800"/>
              <a:ext cx="411850" cy="1291550"/>
              <a:chOff x="5110575" y="3060800"/>
              <a:chExt cx="411850" cy="1291550"/>
            </a:xfrm>
          </p:grpSpPr>
          <p:sp>
            <p:nvSpPr>
              <p:cNvPr id="7917" name="Google Shape;7917;p93"/>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93"/>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93"/>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93"/>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93"/>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93"/>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3"/>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3"/>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3"/>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3"/>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3"/>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3"/>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3"/>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93"/>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93"/>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93"/>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93"/>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93"/>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93"/>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93"/>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93"/>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93"/>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93"/>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93"/>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93"/>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93"/>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93"/>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93"/>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93"/>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93"/>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93"/>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93"/>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3"/>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93"/>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3"/>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3"/>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93"/>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93"/>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93"/>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93"/>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93"/>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93"/>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3"/>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93"/>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93"/>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93"/>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93"/>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93"/>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3"/>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93"/>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93"/>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93"/>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93"/>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93"/>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93"/>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93"/>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93"/>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93"/>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3"/>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93"/>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93"/>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3"/>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3"/>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3"/>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3"/>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93"/>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3"/>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3"/>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93"/>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3"/>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93"/>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93"/>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93"/>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93"/>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93"/>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3"/>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3"/>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3"/>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93"/>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93"/>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93"/>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3"/>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3"/>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3"/>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3"/>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93"/>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93"/>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93"/>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93"/>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93"/>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3"/>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3"/>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3"/>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3"/>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3"/>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3"/>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3"/>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3"/>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93"/>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3"/>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3"/>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3"/>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93"/>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3"/>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3"/>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3"/>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93"/>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93"/>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3"/>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3"/>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3"/>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93"/>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93"/>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3"/>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3"/>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3"/>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93"/>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3"/>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3"/>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93"/>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3"/>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3"/>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93"/>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3"/>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3"/>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3"/>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93"/>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3"/>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3"/>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93"/>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7" name="Google Shape;8047;p93"/>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93"/>
          <p:cNvGrpSpPr/>
          <p:nvPr/>
        </p:nvGrpSpPr>
        <p:grpSpPr>
          <a:xfrm>
            <a:off x="5866925" y="3022588"/>
            <a:ext cx="435225" cy="1370250"/>
            <a:chOff x="5866925" y="2992450"/>
            <a:chExt cx="435225" cy="1370250"/>
          </a:xfrm>
        </p:grpSpPr>
        <p:grpSp>
          <p:nvGrpSpPr>
            <p:cNvPr id="8049" name="Google Shape;8049;p93"/>
            <p:cNvGrpSpPr/>
            <p:nvPr/>
          </p:nvGrpSpPr>
          <p:grpSpPr>
            <a:xfrm>
              <a:off x="5866925" y="3018075"/>
              <a:ext cx="435225" cy="1344625"/>
              <a:chOff x="5866925" y="3018075"/>
              <a:chExt cx="435225" cy="1344625"/>
            </a:xfrm>
          </p:grpSpPr>
          <p:sp>
            <p:nvSpPr>
              <p:cNvPr id="8050" name="Google Shape;8050;p93"/>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3"/>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93"/>
            <p:cNvGrpSpPr/>
            <p:nvPr/>
          </p:nvGrpSpPr>
          <p:grpSpPr>
            <a:xfrm>
              <a:off x="5879375" y="3075750"/>
              <a:ext cx="407400" cy="1278050"/>
              <a:chOff x="5879375" y="3075750"/>
              <a:chExt cx="407400" cy="1278050"/>
            </a:xfrm>
          </p:grpSpPr>
          <p:sp>
            <p:nvSpPr>
              <p:cNvPr id="8053" name="Google Shape;8053;p93"/>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3"/>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3"/>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3"/>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93"/>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3"/>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3"/>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3"/>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93"/>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93"/>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3"/>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3"/>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3"/>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3"/>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3"/>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3"/>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3"/>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3"/>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93"/>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93"/>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3"/>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3"/>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93"/>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93"/>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93"/>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3"/>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3"/>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93"/>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93"/>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3"/>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3"/>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3"/>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3"/>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3"/>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3"/>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3"/>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3"/>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93"/>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93"/>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93"/>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93"/>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93"/>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93"/>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3"/>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93"/>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93"/>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3"/>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93"/>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93"/>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93"/>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93"/>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93"/>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93"/>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93"/>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93"/>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93"/>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93"/>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93"/>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93"/>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93"/>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93"/>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4" name="Google Shape;8114;p93"/>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93"/>
          <p:cNvGrpSpPr/>
          <p:nvPr/>
        </p:nvGrpSpPr>
        <p:grpSpPr>
          <a:xfrm>
            <a:off x="6634500" y="3022588"/>
            <a:ext cx="435225" cy="1370250"/>
            <a:chOff x="6634500" y="2992450"/>
            <a:chExt cx="435225" cy="1370250"/>
          </a:xfrm>
        </p:grpSpPr>
        <p:sp>
          <p:nvSpPr>
            <p:cNvPr id="8116" name="Google Shape;8116;p93"/>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93"/>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93"/>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9" name="Google Shape;8119;p93"/>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93"/>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93"/>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93"/>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3"/>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93"/>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3"/>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3"/>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7" name="Google Shape;8127;p93"/>
          <p:cNvGrpSpPr/>
          <p:nvPr/>
        </p:nvGrpSpPr>
        <p:grpSpPr>
          <a:xfrm>
            <a:off x="6658800" y="3128663"/>
            <a:ext cx="382500" cy="1243900"/>
            <a:chOff x="6658800" y="3098525"/>
            <a:chExt cx="382500" cy="1243900"/>
          </a:xfrm>
        </p:grpSpPr>
        <p:grpSp>
          <p:nvGrpSpPr>
            <p:cNvPr id="8128" name="Google Shape;8128;p93"/>
            <p:cNvGrpSpPr/>
            <p:nvPr/>
          </p:nvGrpSpPr>
          <p:grpSpPr>
            <a:xfrm>
              <a:off x="6750375" y="3274500"/>
              <a:ext cx="203475" cy="165800"/>
              <a:chOff x="6750375" y="3274500"/>
              <a:chExt cx="203475" cy="165800"/>
            </a:xfrm>
          </p:grpSpPr>
          <p:sp>
            <p:nvSpPr>
              <p:cNvPr id="8129" name="Google Shape;8129;p93"/>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3"/>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93"/>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93"/>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3" name="Google Shape;8133;p93"/>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93"/>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93"/>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93"/>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93"/>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3"/>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93"/>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93"/>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3"/>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93"/>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93"/>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3"/>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93"/>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3"/>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93"/>
          <p:cNvGrpSpPr/>
          <p:nvPr/>
        </p:nvGrpSpPr>
        <p:grpSpPr>
          <a:xfrm>
            <a:off x="2881219" y="1559619"/>
            <a:ext cx="1182076" cy="1120100"/>
            <a:chOff x="2834338" y="1606500"/>
            <a:chExt cx="1182076" cy="1120100"/>
          </a:xfrm>
        </p:grpSpPr>
        <p:grpSp>
          <p:nvGrpSpPr>
            <p:cNvPr id="8148" name="Google Shape;8148;p93"/>
            <p:cNvGrpSpPr/>
            <p:nvPr/>
          </p:nvGrpSpPr>
          <p:grpSpPr>
            <a:xfrm>
              <a:off x="3260010" y="1885839"/>
              <a:ext cx="756404" cy="756404"/>
              <a:chOff x="5681300" y="2527788"/>
              <a:chExt cx="805800" cy="805800"/>
            </a:xfrm>
          </p:grpSpPr>
          <p:sp>
            <p:nvSpPr>
              <p:cNvPr id="8149" name="Google Shape;8149;p9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9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93"/>
            <p:cNvGrpSpPr/>
            <p:nvPr/>
          </p:nvGrpSpPr>
          <p:grpSpPr>
            <a:xfrm>
              <a:off x="2834338" y="1606500"/>
              <a:ext cx="904525" cy="1120100"/>
              <a:chOff x="2834338" y="1606500"/>
              <a:chExt cx="904525" cy="1120100"/>
            </a:xfrm>
          </p:grpSpPr>
          <p:sp>
            <p:nvSpPr>
              <p:cNvPr id="8152" name="Google Shape;8152;p93"/>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3"/>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3"/>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3"/>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3"/>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3"/>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3"/>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3"/>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0" name="Google Shape;8160;p93"/>
          <p:cNvGrpSpPr/>
          <p:nvPr/>
        </p:nvGrpSpPr>
        <p:grpSpPr>
          <a:xfrm>
            <a:off x="3082819" y="2817700"/>
            <a:ext cx="1013175" cy="1561450"/>
            <a:chOff x="3035938" y="2817700"/>
            <a:chExt cx="1013175" cy="1561450"/>
          </a:xfrm>
        </p:grpSpPr>
        <p:grpSp>
          <p:nvGrpSpPr>
            <p:cNvPr id="8161" name="Google Shape;8161;p93"/>
            <p:cNvGrpSpPr/>
            <p:nvPr/>
          </p:nvGrpSpPr>
          <p:grpSpPr>
            <a:xfrm>
              <a:off x="3035938" y="2817700"/>
              <a:ext cx="1013175" cy="1561450"/>
              <a:chOff x="3035938" y="2817700"/>
              <a:chExt cx="1013175" cy="1561450"/>
            </a:xfrm>
          </p:grpSpPr>
          <p:sp>
            <p:nvSpPr>
              <p:cNvPr id="8162" name="Google Shape;8162;p93"/>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3" name="Google Shape;8163;p93"/>
              <p:cNvGrpSpPr/>
              <p:nvPr/>
            </p:nvGrpSpPr>
            <p:grpSpPr>
              <a:xfrm>
                <a:off x="3196388" y="2817700"/>
                <a:ext cx="681075" cy="1561450"/>
                <a:chOff x="3196388" y="2817700"/>
                <a:chExt cx="681075" cy="1561450"/>
              </a:xfrm>
            </p:grpSpPr>
            <p:sp>
              <p:nvSpPr>
                <p:cNvPr id="8164" name="Google Shape;8164;p93"/>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3"/>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3"/>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93"/>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3"/>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3"/>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93"/>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3"/>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93"/>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93"/>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3"/>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3"/>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3"/>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3"/>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3"/>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3"/>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93"/>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3"/>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3"/>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3"/>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93"/>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93"/>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93"/>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7" name="Google Shape;8187;p93"/>
            <p:cNvGrpSpPr/>
            <p:nvPr/>
          </p:nvGrpSpPr>
          <p:grpSpPr>
            <a:xfrm>
              <a:off x="3090338" y="2927425"/>
              <a:ext cx="389575" cy="1365675"/>
              <a:chOff x="3090338" y="2927425"/>
              <a:chExt cx="389575" cy="1365675"/>
            </a:xfrm>
          </p:grpSpPr>
          <p:grpSp>
            <p:nvGrpSpPr>
              <p:cNvPr id="8188" name="Google Shape;8188;p93"/>
              <p:cNvGrpSpPr/>
              <p:nvPr/>
            </p:nvGrpSpPr>
            <p:grpSpPr>
              <a:xfrm>
                <a:off x="3090338" y="2927425"/>
                <a:ext cx="389575" cy="202550"/>
                <a:chOff x="3090338" y="2927425"/>
                <a:chExt cx="389575" cy="202550"/>
              </a:xfrm>
            </p:grpSpPr>
            <p:sp>
              <p:nvSpPr>
                <p:cNvPr id="8189" name="Google Shape;8189;p93"/>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3"/>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93"/>
              <p:cNvGrpSpPr/>
              <p:nvPr/>
            </p:nvGrpSpPr>
            <p:grpSpPr>
              <a:xfrm>
                <a:off x="3090338" y="3218150"/>
                <a:ext cx="389575" cy="202575"/>
                <a:chOff x="3090338" y="3218150"/>
                <a:chExt cx="389575" cy="202575"/>
              </a:xfrm>
            </p:grpSpPr>
            <p:sp>
              <p:nvSpPr>
                <p:cNvPr id="8192" name="Google Shape;8192;p93"/>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93"/>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93"/>
              <p:cNvGrpSpPr/>
              <p:nvPr/>
            </p:nvGrpSpPr>
            <p:grpSpPr>
              <a:xfrm>
                <a:off x="3090338" y="3509050"/>
                <a:ext cx="389575" cy="202550"/>
                <a:chOff x="3090338" y="3509050"/>
                <a:chExt cx="389575" cy="202550"/>
              </a:xfrm>
            </p:grpSpPr>
            <p:sp>
              <p:nvSpPr>
                <p:cNvPr id="8195" name="Google Shape;8195;p93"/>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3"/>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93"/>
              <p:cNvGrpSpPr/>
              <p:nvPr/>
            </p:nvGrpSpPr>
            <p:grpSpPr>
              <a:xfrm>
                <a:off x="3090338" y="3799800"/>
                <a:ext cx="389575" cy="202550"/>
                <a:chOff x="3090338" y="3799800"/>
                <a:chExt cx="389575" cy="202550"/>
              </a:xfrm>
            </p:grpSpPr>
            <p:sp>
              <p:nvSpPr>
                <p:cNvPr id="8198" name="Google Shape;8198;p93"/>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93"/>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93"/>
              <p:cNvGrpSpPr/>
              <p:nvPr/>
            </p:nvGrpSpPr>
            <p:grpSpPr>
              <a:xfrm>
                <a:off x="3090338" y="4090525"/>
                <a:ext cx="389575" cy="202575"/>
                <a:chOff x="3090338" y="4090525"/>
                <a:chExt cx="389575" cy="202575"/>
              </a:xfrm>
            </p:grpSpPr>
            <p:sp>
              <p:nvSpPr>
                <p:cNvPr id="8201" name="Google Shape;8201;p93"/>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93"/>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3" name="Google Shape;8203;p93"/>
            <p:cNvGrpSpPr/>
            <p:nvPr/>
          </p:nvGrpSpPr>
          <p:grpSpPr>
            <a:xfrm>
              <a:off x="3602363" y="2927425"/>
              <a:ext cx="389575" cy="1365675"/>
              <a:chOff x="3602363" y="2927425"/>
              <a:chExt cx="389575" cy="1365675"/>
            </a:xfrm>
          </p:grpSpPr>
          <p:grpSp>
            <p:nvGrpSpPr>
              <p:cNvPr id="8204" name="Google Shape;8204;p93"/>
              <p:cNvGrpSpPr/>
              <p:nvPr/>
            </p:nvGrpSpPr>
            <p:grpSpPr>
              <a:xfrm>
                <a:off x="3602363" y="2927425"/>
                <a:ext cx="389575" cy="202550"/>
                <a:chOff x="3602363" y="2927425"/>
                <a:chExt cx="389575" cy="202550"/>
              </a:xfrm>
            </p:grpSpPr>
            <p:sp>
              <p:nvSpPr>
                <p:cNvPr id="8205" name="Google Shape;8205;p93"/>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3"/>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93"/>
              <p:cNvGrpSpPr/>
              <p:nvPr/>
            </p:nvGrpSpPr>
            <p:grpSpPr>
              <a:xfrm>
                <a:off x="3602363" y="3218150"/>
                <a:ext cx="389575" cy="202575"/>
                <a:chOff x="3602363" y="3218150"/>
                <a:chExt cx="389575" cy="202575"/>
              </a:xfrm>
            </p:grpSpPr>
            <p:sp>
              <p:nvSpPr>
                <p:cNvPr id="8208" name="Google Shape;8208;p93"/>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3"/>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93"/>
              <p:cNvGrpSpPr/>
              <p:nvPr/>
            </p:nvGrpSpPr>
            <p:grpSpPr>
              <a:xfrm>
                <a:off x="3602363" y="3509050"/>
                <a:ext cx="389575" cy="202550"/>
                <a:chOff x="3602363" y="3509050"/>
                <a:chExt cx="389575" cy="202550"/>
              </a:xfrm>
            </p:grpSpPr>
            <p:sp>
              <p:nvSpPr>
                <p:cNvPr id="8211" name="Google Shape;8211;p93"/>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3"/>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93"/>
              <p:cNvGrpSpPr/>
              <p:nvPr/>
            </p:nvGrpSpPr>
            <p:grpSpPr>
              <a:xfrm>
                <a:off x="3602363" y="3799800"/>
                <a:ext cx="389575" cy="202550"/>
                <a:chOff x="3602363" y="3799800"/>
                <a:chExt cx="389575" cy="202550"/>
              </a:xfrm>
            </p:grpSpPr>
            <p:sp>
              <p:nvSpPr>
                <p:cNvPr id="8214" name="Google Shape;8214;p93"/>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3"/>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93"/>
              <p:cNvGrpSpPr/>
              <p:nvPr/>
            </p:nvGrpSpPr>
            <p:grpSpPr>
              <a:xfrm>
                <a:off x="3602363" y="4090525"/>
                <a:ext cx="389575" cy="202575"/>
                <a:chOff x="3602363" y="4090525"/>
                <a:chExt cx="389575" cy="202575"/>
              </a:xfrm>
            </p:grpSpPr>
            <p:sp>
              <p:nvSpPr>
                <p:cNvPr id="8217" name="Google Shape;8217;p93"/>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3"/>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19" name="Google Shape;8219;p93"/>
          <p:cNvGrpSpPr/>
          <p:nvPr/>
        </p:nvGrpSpPr>
        <p:grpSpPr>
          <a:xfrm>
            <a:off x="4358525" y="1562650"/>
            <a:ext cx="381425" cy="1329000"/>
            <a:chOff x="4358525" y="1562650"/>
            <a:chExt cx="381425" cy="1329000"/>
          </a:xfrm>
        </p:grpSpPr>
        <p:grpSp>
          <p:nvGrpSpPr>
            <p:cNvPr id="8220" name="Google Shape;8220;p93"/>
            <p:cNvGrpSpPr/>
            <p:nvPr/>
          </p:nvGrpSpPr>
          <p:grpSpPr>
            <a:xfrm>
              <a:off x="4358525" y="1562650"/>
              <a:ext cx="381425" cy="1329000"/>
              <a:chOff x="4358525" y="1562650"/>
              <a:chExt cx="381425" cy="1329000"/>
            </a:xfrm>
          </p:grpSpPr>
          <p:sp>
            <p:nvSpPr>
              <p:cNvPr id="8221" name="Google Shape;8221;p93"/>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2" name="Google Shape;8222;p93"/>
              <p:cNvGrpSpPr/>
              <p:nvPr/>
            </p:nvGrpSpPr>
            <p:grpSpPr>
              <a:xfrm>
                <a:off x="4358525" y="1619100"/>
                <a:ext cx="381425" cy="1272550"/>
                <a:chOff x="4358525" y="1619100"/>
                <a:chExt cx="381425" cy="1272550"/>
              </a:xfrm>
            </p:grpSpPr>
            <p:sp>
              <p:nvSpPr>
                <p:cNvPr id="8223" name="Google Shape;8223;p93"/>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3"/>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93"/>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6" name="Google Shape;8226;p93"/>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7" name="Google Shape;8227;p93"/>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3"/>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9" name="Google Shape;8229;p93"/>
            <p:cNvGrpSpPr/>
            <p:nvPr/>
          </p:nvGrpSpPr>
          <p:grpSpPr>
            <a:xfrm>
              <a:off x="4434425" y="1799150"/>
              <a:ext cx="229625" cy="176600"/>
              <a:chOff x="4434425" y="1799150"/>
              <a:chExt cx="229625" cy="176600"/>
            </a:xfrm>
          </p:grpSpPr>
          <p:sp>
            <p:nvSpPr>
              <p:cNvPr id="8230" name="Google Shape;8230;p93"/>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3"/>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3"/>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93"/>
            <p:cNvGrpSpPr/>
            <p:nvPr/>
          </p:nvGrpSpPr>
          <p:grpSpPr>
            <a:xfrm>
              <a:off x="4427975" y="2144625"/>
              <a:ext cx="241150" cy="131875"/>
              <a:chOff x="4427975" y="2144625"/>
              <a:chExt cx="241150" cy="131875"/>
            </a:xfrm>
          </p:grpSpPr>
          <p:sp>
            <p:nvSpPr>
              <p:cNvPr id="8234" name="Google Shape;8234;p93"/>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3"/>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3"/>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7" name="Google Shape;8237;p93"/>
          <p:cNvGrpSpPr/>
          <p:nvPr/>
        </p:nvGrpSpPr>
        <p:grpSpPr>
          <a:xfrm>
            <a:off x="4331625" y="3022588"/>
            <a:ext cx="435225" cy="1370250"/>
            <a:chOff x="4331625" y="2992450"/>
            <a:chExt cx="435225" cy="1370250"/>
          </a:xfrm>
        </p:grpSpPr>
        <p:grpSp>
          <p:nvGrpSpPr>
            <p:cNvPr id="8238" name="Google Shape;8238;p93"/>
            <p:cNvGrpSpPr/>
            <p:nvPr/>
          </p:nvGrpSpPr>
          <p:grpSpPr>
            <a:xfrm>
              <a:off x="4331625" y="2992450"/>
              <a:ext cx="435225" cy="1370250"/>
              <a:chOff x="4331625" y="2992450"/>
              <a:chExt cx="435225" cy="1370250"/>
            </a:xfrm>
          </p:grpSpPr>
          <p:sp>
            <p:nvSpPr>
              <p:cNvPr id="8239" name="Google Shape;8239;p93"/>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3"/>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93"/>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93"/>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93"/>
            <p:cNvGrpSpPr/>
            <p:nvPr/>
          </p:nvGrpSpPr>
          <p:grpSpPr>
            <a:xfrm>
              <a:off x="4415850" y="3599250"/>
              <a:ext cx="266625" cy="293850"/>
              <a:chOff x="4415850" y="3599250"/>
              <a:chExt cx="266625" cy="293850"/>
            </a:xfrm>
          </p:grpSpPr>
          <p:sp>
            <p:nvSpPr>
              <p:cNvPr id="8244" name="Google Shape;8244;p93"/>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3"/>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3"/>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3"/>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3"/>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93"/>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93"/>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3"/>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3"/>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3" name="Google Shape;8253;p93"/>
          <p:cNvGrpSpPr/>
          <p:nvPr/>
        </p:nvGrpSpPr>
        <p:grpSpPr>
          <a:xfrm>
            <a:off x="998276" y="1542725"/>
            <a:ext cx="1785800" cy="2843650"/>
            <a:chOff x="998276" y="1542725"/>
            <a:chExt cx="1785800" cy="2843650"/>
          </a:xfrm>
        </p:grpSpPr>
        <p:sp>
          <p:nvSpPr>
            <p:cNvPr id="8254" name="Google Shape;8254;p93"/>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5" name="Google Shape;8255;p93"/>
            <p:cNvGrpSpPr/>
            <p:nvPr/>
          </p:nvGrpSpPr>
          <p:grpSpPr>
            <a:xfrm>
              <a:off x="1459126" y="1614025"/>
              <a:ext cx="848725" cy="2691675"/>
              <a:chOff x="1459126" y="1614025"/>
              <a:chExt cx="848725" cy="2691675"/>
            </a:xfrm>
          </p:grpSpPr>
          <p:sp>
            <p:nvSpPr>
              <p:cNvPr id="8256" name="Google Shape;8256;p93"/>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7" name="Google Shape;8257;p93"/>
              <p:cNvGrpSpPr/>
              <p:nvPr/>
            </p:nvGrpSpPr>
            <p:grpSpPr>
              <a:xfrm>
                <a:off x="1459126" y="2549075"/>
                <a:ext cx="848725" cy="608875"/>
                <a:chOff x="1459126" y="2549075"/>
                <a:chExt cx="848725" cy="608875"/>
              </a:xfrm>
            </p:grpSpPr>
            <p:sp>
              <p:nvSpPr>
                <p:cNvPr id="8258" name="Google Shape;8258;p93"/>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93"/>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0" name="Google Shape;8260;p93"/>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93"/>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93"/>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3" name="Google Shape;8263;p93"/>
              <p:cNvGrpSpPr/>
              <p:nvPr/>
            </p:nvGrpSpPr>
            <p:grpSpPr>
              <a:xfrm>
                <a:off x="1674701" y="3317900"/>
                <a:ext cx="433525" cy="379725"/>
                <a:chOff x="1674701" y="3317900"/>
                <a:chExt cx="433525" cy="379725"/>
              </a:xfrm>
            </p:grpSpPr>
            <p:sp>
              <p:nvSpPr>
                <p:cNvPr id="8264" name="Google Shape;8264;p93"/>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93"/>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93"/>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7" name="Google Shape;8267;p93"/>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3"/>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9" name="Google Shape;8269;p93"/>
          <p:cNvGrpSpPr/>
          <p:nvPr/>
        </p:nvGrpSpPr>
        <p:grpSpPr>
          <a:xfrm>
            <a:off x="1234609" y="2417569"/>
            <a:ext cx="224507" cy="215983"/>
            <a:chOff x="2648935" y="1948120"/>
            <a:chExt cx="233594" cy="224748"/>
          </a:xfrm>
        </p:grpSpPr>
        <p:sp>
          <p:nvSpPr>
            <p:cNvPr id="8270" name="Google Shape;8270;p93"/>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93"/>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93"/>
          <p:cNvGrpSpPr/>
          <p:nvPr/>
        </p:nvGrpSpPr>
        <p:grpSpPr>
          <a:xfrm>
            <a:off x="2463611" y="3301566"/>
            <a:ext cx="330071" cy="317580"/>
            <a:chOff x="3628558" y="2776198"/>
            <a:chExt cx="257045" cy="247375"/>
          </a:xfrm>
        </p:grpSpPr>
        <p:sp>
          <p:nvSpPr>
            <p:cNvPr id="8273" name="Google Shape;8273;p93"/>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3"/>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3"/>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93"/>
          <p:cNvGrpSpPr/>
          <p:nvPr/>
        </p:nvGrpSpPr>
        <p:grpSpPr>
          <a:xfrm>
            <a:off x="5117800" y="1548900"/>
            <a:ext cx="389275" cy="1356725"/>
            <a:chOff x="5117800" y="1548900"/>
            <a:chExt cx="389275" cy="1356725"/>
          </a:xfrm>
        </p:grpSpPr>
        <p:sp>
          <p:nvSpPr>
            <p:cNvPr id="8277" name="Google Shape;8277;p93"/>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8" name="Google Shape;8278;p93"/>
            <p:cNvGrpSpPr/>
            <p:nvPr/>
          </p:nvGrpSpPr>
          <p:grpSpPr>
            <a:xfrm>
              <a:off x="5117800" y="1606500"/>
              <a:ext cx="389275" cy="1299125"/>
              <a:chOff x="5117800" y="1606500"/>
              <a:chExt cx="389275" cy="1299125"/>
            </a:xfrm>
          </p:grpSpPr>
          <p:grpSp>
            <p:nvGrpSpPr>
              <p:cNvPr id="8279" name="Google Shape;8279;p93"/>
              <p:cNvGrpSpPr/>
              <p:nvPr/>
            </p:nvGrpSpPr>
            <p:grpSpPr>
              <a:xfrm>
                <a:off x="5117800" y="1606500"/>
                <a:ext cx="389275" cy="1299125"/>
                <a:chOff x="5117800" y="1606500"/>
                <a:chExt cx="389275" cy="1299125"/>
              </a:xfrm>
            </p:grpSpPr>
            <p:sp>
              <p:nvSpPr>
                <p:cNvPr id="8280" name="Google Shape;8280;p93"/>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3"/>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93"/>
              <p:cNvGrpSpPr/>
              <p:nvPr/>
            </p:nvGrpSpPr>
            <p:grpSpPr>
              <a:xfrm>
                <a:off x="5125650" y="1613550"/>
                <a:ext cx="373725" cy="1286875"/>
                <a:chOff x="5125650" y="1613550"/>
                <a:chExt cx="373725" cy="1286875"/>
              </a:xfrm>
            </p:grpSpPr>
            <p:sp>
              <p:nvSpPr>
                <p:cNvPr id="8283" name="Google Shape;8283;p93"/>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93"/>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93"/>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93"/>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93"/>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93"/>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93"/>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3"/>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93"/>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93"/>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3"/>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93"/>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93"/>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93"/>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3"/>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3"/>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93"/>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93"/>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3"/>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3"/>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93"/>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93"/>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3"/>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3"/>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93"/>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93"/>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3"/>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93"/>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93"/>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3"/>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3"/>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93"/>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3"/>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3"/>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3"/>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3"/>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3"/>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3"/>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93"/>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93"/>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3"/>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3"/>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3"/>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3"/>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3"/>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93"/>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93"/>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93"/>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3"/>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93"/>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93"/>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3"/>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93"/>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3"/>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3"/>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93"/>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93"/>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93"/>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93"/>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3"/>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93"/>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93"/>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3"/>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3"/>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3"/>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3"/>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3"/>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3"/>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93"/>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93"/>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3"/>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93"/>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93"/>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3"/>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3"/>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3"/>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3"/>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3"/>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3"/>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93"/>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3"/>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3"/>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93"/>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93"/>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3"/>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3"/>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3"/>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3"/>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3"/>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3"/>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93"/>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3"/>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3"/>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93"/>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93"/>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3"/>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3"/>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3"/>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3"/>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3"/>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3"/>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3"/>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93"/>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3"/>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93"/>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93"/>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3"/>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3"/>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3"/>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3"/>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3"/>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3"/>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3"/>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3"/>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3"/>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93"/>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93"/>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3"/>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3"/>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3"/>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3"/>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3"/>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3"/>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93"/>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93"/>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3"/>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3"/>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3"/>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93"/>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93"/>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13" name="Google Shape;8413;p93"/>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93"/>
          <p:cNvGrpSpPr/>
          <p:nvPr/>
        </p:nvGrpSpPr>
        <p:grpSpPr>
          <a:xfrm>
            <a:off x="6644350" y="1548975"/>
            <a:ext cx="389275" cy="1356650"/>
            <a:chOff x="6644350" y="1548975"/>
            <a:chExt cx="389275" cy="1356650"/>
          </a:xfrm>
        </p:grpSpPr>
        <p:sp>
          <p:nvSpPr>
            <p:cNvPr id="8415" name="Google Shape;8415;p93"/>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6" name="Google Shape;8416;p93"/>
            <p:cNvGrpSpPr/>
            <p:nvPr/>
          </p:nvGrpSpPr>
          <p:grpSpPr>
            <a:xfrm>
              <a:off x="6644350" y="1606500"/>
              <a:ext cx="389275" cy="1299125"/>
              <a:chOff x="6644350" y="1606500"/>
              <a:chExt cx="389275" cy="1299125"/>
            </a:xfrm>
          </p:grpSpPr>
          <p:sp>
            <p:nvSpPr>
              <p:cNvPr id="8417" name="Google Shape;8417;p93"/>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93"/>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93"/>
            <p:cNvGrpSpPr/>
            <p:nvPr/>
          </p:nvGrpSpPr>
          <p:grpSpPr>
            <a:xfrm>
              <a:off x="6644800" y="1661800"/>
              <a:ext cx="381750" cy="1218925"/>
              <a:chOff x="6644800" y="1661800"/>
              <a:chExt cx="381750" cy="1218925"/>
            </a:xfrm>
          </p:grpSpPr>
          <p:grpSp>
            <p:nvGrpSpPr>
              <p:cNvPr id="8420" name="Google Shape;8420;p93"/>
              <p:cNvGrpSpPr/>
              <p:nvPr/>
            </p:nvGrpSpPr>
            <p:grpSpPr>
              <a:xfrm>
                <a:off x="6739925" y="1838600"/>
                <a:ext cx="198100" cy="161275"/>
                <a:chOff x="6739925" y="1838600"/>
                <a:chExt cx="198100" cy="161275"/>
              </a:xfrm>
            </p:grpSpPr>
            <p:sp>
              <p:nvSpPr>
                <p:cNvPr id="8421" name="Google Shape;8421;p93"/>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3"/>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93"/>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93"/>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5" name="Google Shape;8425;p93"/>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3"/>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3"/>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93"/>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3"/>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3"/>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93"/>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3"/>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3"/>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3"/>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3"/>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93"/>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93"/>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3"/>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93"/>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3"/>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1" name="Google Shape;8441;p93"/>
              <p:cNvGrpSpPr/>
              <p:nvPr/>
            </p:nvGrpSpPr>
            <p:grpSpPr>
              <a:xfrm>
                <a:off x="6814150" y="1867175"/>
                <a:ext cx="117025" cy="84325"/>
                <a:chOff x="6814150" y="1867175"/>
                <a:chExt cx="117025" cy="84325"/>
              </a:xfrm>
            </p:grpSpPr>
            <p:sp>
              <p:nvSpPr>
                <p:cNvPr id="8442" name="Google Shape;8442;p93"/>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93"/>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44" name="Google Shape;8444;p93"/>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93"/>
          <p:cNvGrpSpPr/>
          <p:nvPr/>
        </p:nvGrpSpPr>
        <p:grpSpPr>
          <a:xfrm>
            <a:off x="7301946" y="1542722"/>
            <a:ext cx="911707" cy="2849020"/>
            <a:chOff x="2972675" y="239500"/>
            <a:chExt cx="1672550" cy="5226600"/>
          </a:xfrm>
        </p:grpSpPr>
        <p:sp>
          <p:nvSpPr>
            <p:cNvPr id="8446" name="Google Shape;8446;p93"/>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3"/>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93"/>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3"/>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3" name="Shape 8453"/>
        <p:cNvGrpSpPr/>
        <p:nvPr/>
      </p:nvGrpSpPr>
      <p:grpSpPr>
        <a:xfrm>
          <a:off x="0" y="0"/>
          <a:ext cx="0" cy="0"/>
          <a:chOff x="0" y="0"/>
          <a:chExt cx="0" cy="0"/>
        </a:xfrm>
      </p:grpSpPr>
      <p:grpSp>
        <p:nvGrpSpPr>
          <p:cNvPr id="8454" name="Google Shape;8454;p94"/>
          <p:cNvGrpSpPr/>
          <p:nvPr/>
        </p:nvGrpSpPr>
        <p:grpSpPr>
          <a:xfrm>
            <a:off x="3934280" y="1542757"/>
            <a:ext cx="557364" cy="1310345"/>
            <a:chOff x="3934280" y="1542757"/>
            <a:chExt cx="557364" cy="1310345"/>
          </a:xfrm>
        </p:grpSpPr>
        <p:sp>
          <p:nvSpPr>
            <p:cNvPr id="8455" name="Google Shape;8455;p94"/>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6" name="Google Shape;8456;p94"/>
            <p:cNvGrpSpPr/>
            <p:nvPr/>
          </p:nvGrpSpPr>
          <p:grpSpPr>
            <a:xfrm>
              <a:off x="3934280" y="1542757"/>
              <a:ext cx="557364" cy="1277423"/>
              <a:chOff x="3934280" y="1542757"/>
              <a:chExt cx="557364" cy="1277423"/>
            </a:xfrm>
          </p:grpSpPr>
          <p:sp>
            <p:nvSpPr>
              <p:cNvPr id="8457" name="Google Shape;8457;p94"/>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8" name="Google Shape;8458;p94"/>
              <p:cNvGrpSpPr/>
              <p:nvPr/>
            </p:nvGrpSpPr>
            <p:grpSpPr>
              <a:xfrm>
                <a:off x="3934280" y="1547529"/>
                <a:ext cx="557364" cy="1272651"/>
                <a:chOff x="3934280" y="1547529"/>
                <a:chExt cx="557364" cy="1272651"/>
              </a:xfrm>
            </p:grpSpPr>
            <p:sp>
              <p:nvSpPr>
                <p:cNvPr id="8459" name="Google Shape;8459;p94"/>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0" name="Google Shape;8460;p94"/>
                <p:cNvGrpSpPr/>
                <p:nvPr/>
              </p:nvGrpSpPr>
              <p:grpSpPr>
                <a:xfrm>
                  <a:off x="4110861" y="1813763"/>
                  <a:ext cx="203394" cy="542342"/>
                  <a:chOff x="4110861" y="1813763"/>
                  <a:chExt cx="203394" cy="542342"/>
                </a:xfrm>
              </p:grpSpPr>
              <p:sp>
                <p:nvSpPr>
                  <p:cNvPr id="8461" name="Google Shape;8461;p94"/>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4"/>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94"/>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4" name="Google Shape;8464;p94"/>
                  <p:cNvGrpSpPr/>
                  <p:nvPr/>
                </p:nvGrpSpPr>
                <p:grpSpPr>
                  <a:xfrm>
                    <a:off x="4162846" y="1813763"/>
                    <a:ext cx="96622" cy="297542"/>
                    <a:chOff x="4162846" y="1813763"/>
                    <a:chExt cx="96622" cy="297542"/>
                  </a:xfrm>
                </p:grpSpPr>
                <p:sp>
                  <p:nvSpPr>
                    <p:cNvPr id="8465" name="Google Shape;8465;p94"/>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4"/>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7" name="Google Shape;8467;p94"/>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68" name="Google Shape;8468;p94"/>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9" name="Google Shape;8469;p94"/>
          <p:cNvGrpSpPr/>
          <p:nvPr/>
        </p:nvGrpSpPr>
        <p:grpSpPr>
          <a:xfrm>
            <a:off x="1920489" y="1542757"/>
            <a:ext cx="558020" cy="1310345"/>
            <a:chOff x="1920489" y="1542757"/>
            <a:chExt cx="558020" cy="1310345"/>
          </a:xfrm>
        </p:grpSpPr>
        <p:sp>
          <p:nvSpPr>
            <p:cNvPr id="8470" name="Google Shape;8470;p94"/>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1" name="Google Shape;8471;p94"/>
            <p:cNvGrpSpPr/>
            <p:nvPr/>
          </p:nvGrpSpPr>
          <p:grpSpPr>
            <a:xfrm>
              <a:off x="1920489" y="1542757"/>
              <a:ext cx="558020" cy="1277423"/>
              <a:chOff x="1920489" y="1542757"/>
              <a:chExt cx="558020" cy="1277423"/>
            </a:xfrm>
          </p:grpSpPr>
          <p:sp>
            <p:nvSpPr>
              <p:cNvPr id="8472" name="Google Shape;8472;p94"/>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3" name="Google Shape;8473;p94"/>
              <p:cNvGrpSpPr/>
              <p:nvPr/>
            </p:nvGrpSpPr>
            <p:grpSpPr>
              <a:xfrm>
                <a:off x="1920489" y="1545534"/>
                <a:ext cx="558020" cy="1274645"/>
                <a:chOff x="1920489" y="1545534"/>
                <a:chExt cx="558020" cy="1274645"/>
              </a:xfrm>
            </p:grpSpPr>
            <p:sp>
              <p:nvSpPr>
                <p:cNvPr id="8474" name="Google Shape;8474;p94"/>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5" name="Google Shape;8475;p94"/>
                <p:cNvGrpSpPr/>
                <p:nvPr/>
              </p:nvGrpSpPr>
              <p:grpSpPr>
                <a:xfrm>
                  <a:off x="1962122" y="1668313"/>
                  <a:ext cx="474931" cy="1079962"/>
                  <a:chOff x="1962122" y="1668313"/>
                  <a:chExt cx="474931" cy="1079962"/>
                </a:xfrm>
              </p:grpSpPr>
              <p:sp>
                <p:nvSpPr>
                  <p:cNvPr id="8476" name="Google Shape;8476;p94"/>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94"/>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4"/>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4"/>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4"/>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4"/>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94"/>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94"/>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4"/>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4"/>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94"/>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4"/>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4"/>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4"/>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94"/>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94"/>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94"/>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94"/>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4"/>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94"/>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94"/>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4"/>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94"/>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94"/>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94"/>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94"/>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4"/>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4"/>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4"/>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94"/>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4"/>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4"/>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94"/>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94"/>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4"/>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4"/>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94"/>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94"/>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94"/>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94"/>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94"/>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94"/>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94"/>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94"/>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4"/>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94"/>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94"/>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4"/>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4"/>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4"/>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94"/>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4"/>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28" name="Google Shape;8528;p94"/>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9" name="Google Shape;8529;p94"/>
          <p:cNvGrpSpPr/>
          <p:nvPr/>
        </p:nvGrpSpPr>
        <p:grpSpPr>
          <a:xfrm>
            <a:off x="2939074" y="1542757"/>
            <a:ext cx="557541" cy="1310345"/>
            <a:chOff x="2939074" y="1542757"/>
            <a:chExt cx="557541" cy="1310345"/>
          </a:xfrm>
        </p:grpSpPr>
        <p:sp>
          <p:nvSpPr>
            <p:cNvPr id="8530" name="Google Shape;8530;p94"/>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1" name="Google Shape;8531;p94"/>
            <p:cNvGrpSpPr/>
            <p:nvPr/>
          </p:nvGrpSpPr>
          <p:grpSpPr>
            <a:xfrm>
              <a:off x="2939074" y="1542757"/>
              <a:ext cx="557541" cy="1277423"/>
              <a:chOff x="2939074" y="1542757"/>
              <a:chExt cx="557541" cy="1277423"/>
            </a:xfrm>
          </p:grpSpPr>
          <p:sp>
            <p:nvSpPr>
              <p:cNvPr id="8532" name="Google Shape;8532;p94"/>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3" name="Google Shape;8533;p94"/>
              <p:cNvGrpSpPr/>
              <p:nvPr/>
            </p:nvGrpSpPr>
            <p:grpSpPr>
              <a:xfrm>
                <a:off x="2939074" y="1547529"/>
                <a:ext cx="557541" cy="1272651"/>
                <a:chOff x="2939074" y="1547529"/>
                <a:chExt cx="557541" cy="1272651"/>
              </a:xfrm>
            </p:grpSpPr>
            <p:sp>
              <p:nvSpPr>
                <p:cNvPr id="8534" name="Google Shape;8534;p94"/>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5" name="Google Shape;8535;p94"/>
                <p:cNvGrpSpPr/>
                <p:nvPr/>
              </p:nvGrpSpPr>
              <p:grpSpPr>
                <a:xfrm>
                  <a:off x="2977425" y="1655184"/>
                  <a:ext cx="476218" cy="1085365"/>
                  <a:chOff x="2977425" y="1655184"/>
                  <a:chExt cx="476218" cy="1085365"/>
                </a:xfrm>
              </p:grpSpPr>
              <p:sp>
                <p:nvSpPr>
                  <p:cNvPr id="8536" name="Google Shape;8536;p94"/>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94"/>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94"/>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94"/>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94"/>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4"/>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4"/>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94"/>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94"/>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4"/>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4"/>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4"/>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4"/>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4"/>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4"/>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4"/>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4"/>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4"/>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4"/>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4"/>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4"/>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4"/>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4"/>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4"/>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4"/>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94"/>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4"/>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4"/>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4"/>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4"/>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4"/>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4"/>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94"/>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94"/>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94"/>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4"/>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94"/>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94"/>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4"/>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4"/>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4"/>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94"/>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94"/>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4"/>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4"/>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81" name="Google Shape;8581;p94"/>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2" name="Google Shape;8582;p94"/>
          <p:cNvGrpSpPr/>
          <p:nvPr/>
        </p:nvGrpSpPr>
        <p:grpSpPr>
          <a:xfrm>
            <a:off x="4910904" y="1542757"/>
            <a:ext cx="558677" cy="1310345"/>
            <a:chOff x="4910904" y="1542757"/>
            <a:chExt cx="558677" cy="1310345"/>
          </a:xfrm>
        </p:grpSpPr>
        <p:sp>
          <p:nvSpPr>
            <p:cNvPr id="8583" name="Google Shape;8583;p94"/>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4" name="Google Shape;8584;p94"/>
            <p:cNvGrpSpPr/>
            <p:nvPr/>
          </p:nvGrpSpPr>
          <p:grpSpPr>
            <a:xfrm>
              <a:off x="4910904" y="1542757"/>
              <a:ext cx="558677" cy="1277423"/>
              <a:chOff x="4910904" y="1542757"/>
              <a:chExt cx="558677" cy="1277423"/>
            </a:xfrm>
          </p:grpSpPr>
          <p:sp>
            <p:nvSpPr>
              <p:cNvPr id="8585" name="Google Shape;8585;p94"/>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6" name="Google Shape;8586;p94"/>
              <p:cNvGrpSpPr/>
              <p:nvPr/>
            </p:nvGrpSpPr>
            <p:grpSpPr>
              <a:xfrm>
                <a:off x="4910904" y="1547529"/>
                <a:ext cx="558677" cy="1272651"/>
                <a:chOff x="4910904" y="1547529"/>
                <a:chExt cx="558677" cy="1272651"/>
              </a:xfrm>
            </p:grpSpPr>
            <p:sp>
              <p:nvSpPr>
                <p:cNvPr id="8587" name="Google Shape;8587;p94"/>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8" name="Google Shape;8588;p94"/>
                <p:cNvGrpSpPr/>
                <p:nvPr/>
              </p:nvGrpSpPr>
              <p:grpSpPr>
                <a:xfrm>
                  <a:off x="5086525" y="1888799"/>
                  <a:ext cx="204808" cy="326677"/>
                  <a:chOff x="5086525" y="1888799"/>
                  <a:chExt cx="204808" cy="326677"/>
                </a:xfrm>
              </p:grpSpPr>
              <p:grpSp>
                <p:nvGrpSpPr>
                  <p:cNvPr id="8589" name="Google Shape;8589;p94"/>
                  <p:cNvGrpSpPr/>
                  <p:nvPr/>
                </p:nvGrpSpPr>
                <p:grpSpPr>
                  <a:xfrm>
                    <a:off x="5147044" y="1888799"/>
                    <a:ext cx="80312" cy="199127"/>
                    <a:chOff x="5147044" y="1888799"/>
                    <a:chExt cx="80312" cy="199127"/>
                  </a:xfrm>
                </p:grpSpPr>
                <p:sp>
                  <p:nvSpPr>
                    <p:cNvPr id="8590" name="Google Shape;8590;p94"/>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94"/>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2" name="Google Shape;8592;p94"/>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94"/>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94" name="Google Shape;8594;p94"/>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5" name="Google Shape;8595;p94"/>
          <p:cNvGrpSpPr/>
          <p:nvPr/>
        </p:nvGrpSpPr>
        <p:grpSpPr>
          <a:xfrm>
            <a:off x="5901010" y="1542757"/>
            <a:ext cx="557541" cy="1310345"/>
            <a:chOff x="5901010" y="1542757"/>
            <a:chExt cx="557541" cy="1310345"/>
          </a:xfrm>
        </p:grpSpPr>
        <p:sp>
          <p:nvSpPr>
            <p:cNvPr id="8596" name="Google Shape;8596;p94"/>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7" name="Google Shape;8597;p94"/>
            <p:cNvGrpSpPr/>
            <p:nvPr/>
          </p:nvGrpSpPr>
          <p:grpSpPr>
            <a:xfrm>
              <a:off x="5901010" y="1542757"/>
              <a:ext cx="557541" cy="1277423"/>
              <a:chOff x="5901010" y="1542757"/>
              <a:chExt cx="557541" cy="1277423"/>
            </a:xfrm>
          </p:grpSpPr>
          <p:sp>
            <p:nvSpPr>
              <p:cNvPr id="8598" name="Google Shape;8598;p94"/>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4"/>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0" name="Google Shape;8600;p94"/>
              <p:cNvGrpSpPr/>
              <p:nvPr/>
            </p:nvGrpSpPr>
            <p:grpSpPr>
              <a:xfrm>
                <a:off x="5901010" y="1547529"/>
                <a:ext cx="557541" cy="1272651"/>
                <a:chOff x="5901010" y="1547529"/>
                <a:chExt cx="557541" cy="1272651"/>
              </a:xfrm>
            </p:grpSpPr>
            <p:sp>
              <p:nvSpPr>
                <p:cNvPr id="8601" name="Google Shape;8601;p94"/>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2" name="Google Shape;8602;p94"/>
                <p:cNvGrpSpPr/>
                <p:nvPr/>
              </p:nvGrpSpPr>
              <p:grpSpPr>
                <a:xfrm>
                  <a:off x="5939032" y="1575982"/>
                  <a:ext cx="472785" cy="1194182"/>
                  <a:chOff x="5939032" y="1575983"/>
                  <a:chExt cx="472785" cy="1194182"/>
                </a:xfrm>
              </p:grpSpPr>
              <p:grpSp>
                <p:nvGrpSpPr>
                  <p:cNvPr id="8603" name="Google Shape;8603;p94"/>
                  <p:cNvGrpSpPr/>
                  <p:nvPr/>
                </p:nvGrpSpPr>
                <p:grpSpPr>
                  <a:xfrm>
                    <a:off x="5939032" y="1717495"/>
                    <a:ext cx="472785" cy="1052669"/>
                    <a:chOff x="5939032" y="1717495"/>
                    <a:chExt cx="472785" cy="1052669"/>
                  </a:xfrm>
                </p:grpSpPr>
                <p:sp>
                  <p:nvSpPr>
                    <p:cNvPr id="8604" name="Google Shape;8604;p94"/>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94"/>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94"/>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94"/>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94"/>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94"/>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94"/>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94"/>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94"/>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94"/>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94"/>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94"/>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94"/>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4"/>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94"/>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94"/>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94"/>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94"/>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94"/>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94"/>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94"/>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94"/>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94"/>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94"/>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94"/>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94"/>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94"/>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94"/>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94"/>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94"/>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94"/>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94"/>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94"/>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94"/>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94"/>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94"/>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94"/>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94"/>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94"/>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94"/>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94"/>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5" name="Google Shape;8645;p94"/>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46" name="Google Shape;8646;p94"/>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7" name="Google Shape;8647;p94"/>
          <p:cNvGrpSpPr/>
          <p:nvPr/>
        </p:nvGrpSpPr>
        <p:grpSpPr>
          <a:xfrm>
            <a:off x="1924124" y="3064707"/>
            <a:ext cx="550774" cy="1310497"/>
            <a:chOff x="1924124" y="3050537"/>
            <a:chExt cx="550774" cy="1310497"/>
          </a:xfrm>
        </p:grpSpPr>
        <p:sp>
          <p:nvSpPr>
            <p:cNvPr id="8648" name="Google Shape;8648;p94"/>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94"/>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0" name="Google Shape;8650;p94"/>
            <p:cNvGrpSpPr/>
            <p:nvPr/>
          </p:nvGrpSpPr>
          <p:grpSpPr>
            <a:xfrm>
              <a:off x="1959824" y="3177406"/>
              <a:ext cx="474931" cy="1079810"/>
              <a:chOff x="1959824" y="3177406"/>
              <a:chExt cx="474931" cy="1079810"/>
            </a:xfrm>
          </p:grpSpPr>
          <p:sp>
            <p:nvSpPr>
              <p:cNvPr id="8651" name="Google Shape;8651;p94"/>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94"/>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94"/>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94"/>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94"/>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94"/>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94"/>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94"/>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94"/>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94"/>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94"/>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94"/>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94"/>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94"/>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94"/>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94"/>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94"/>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94"/>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94"/>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94"/>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94"/>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94"/>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94"/>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94"/>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94"/>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94"/>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94"/>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94"/>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94"/>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94"/>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94"/>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4"/>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94"/>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4"/>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94"/>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94"/>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94"/>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94"/>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94"/>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94"/>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94"/>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94"/>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94"/>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94"/>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4"/>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94"/>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94"/>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94"/>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94"/>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94"/>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1" name="Google Shape;8701;p94"/>
          <p:cNvGrpSpPr/>
          <p:nvPr/>
        </p:nvGrpSpPr>
        <p:grpSpPr>
          <a:xfrm>
            <a:off x="2942205" y="3064707"/>
            <a:ext cx="550623" cy="1310497"/>
            <a:chOff x="2942205" y="3050537"/>
            <a:chExt cx="550623" cy="1310497"/>
          </a:xfrm>
        </p:grpSpPr>
        <p:sp>
          <p:nvSpPr>
            <p:cNvPr id="8702" name="Google Shape;8702;p94"/>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3" name="Google Shape;8703;p94"/>
            <p:cNvGrpSpPr/>
            <p:nvPr/>
          </p:nvGrpSpPr>
          <p:grpSpPr>
            <a:xfrm>
              <a:off x="2942205" y="3050537"/>
              <a:ext cx="550623" cy="1278079"/>
              <a:chOff x="2942205" y="3050537"/>
              <a:chExt cx="550623" cy="1278079"/>
            </a:xfrm>
          </p:grpSpPr>
          <p:sp>
            <p:nvSpPr>
              <p:cNvPr id="8704" name="Google Shape;8704;p94"/>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5" name="Google Shape;8705;p94"/>
              <p:cNvGrpSpPr/>
              <p:nvPr/>
            </p:nvGrpSpPr>
            <p:grpSpPr>
              <a:xfrm>
                <a:off x="2976264" y="3168065"/>
                <a:ext cx="478718" cy="1086021"/>
                <a:chOff x="2976264" y="3168065"/>
                <a:chExt cx="478718" cy="1086021"/>
              </a:xfrm>
            </p:grpSpPr>
            <p:sp>
              <p:nvSpPr>
                <p:cNvPr id="8706" name="Google Shape;8706;p94"/>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94"/>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94"/>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94"/>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94"/>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94"/>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94"/>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94"/>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94"/>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94"/>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94"/>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94"/>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94"/>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94"/>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4"/>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94"/>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94"/>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94"/>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94"/>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94"/>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4"/>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94"/>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94"/>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94"/>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4"/>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94"/>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94"/>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4"/>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94"/>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94"/>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4"/>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4"/>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4"/>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4"/>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94"/>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4"/>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4"/>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94"/>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4"/>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4"/>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4"/>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94"/>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94"/>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94"/>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94"/>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51" name="Google Shape;8751;p94"/>
          <p:cNvGrpSpPr/>
          <p:nvPr/>
        </p:nvGrpSpPr>
        <p:grpSpPr>
          <a:xfrm>
            <a:off x="3928852" y="3064707"/>
            <a:ext cx="550799" cy="1310497"/>
            <a:chOff x="3928852" y="3050537"/>
            <a:chExt cx="550799" cy="1310497"/>
          </a:xfrm>
        </p:grpSpPr>
        <p:sp>
          <p:nvSpPr>
            <p:cNvPr id="8752" name="Google Shape;8752;p94"/>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3" name="Google Shape;8753;p94"/>
            <p:cNvGrpSpPr/>
            <p:nvPr/>
          </p:nvGrpSpPr>
          <p:grpSpPr>
            <a:xfrm>
              <a:off x="3928852" y="3050537"/>
              <a:ext cx="550799" cy="1278256"/>
              <a:chOff x="3928852" y="3050537"/>
              <a:chExt cx="550799" cy="1278256"/>
            </a:xfrm>
          </p:grpSpPr>
          <p:sp>
            <p:nvSpPr>
              <p:cNvPr id="8754" name="Google Shape;8754;p94"/>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5" name="Google Shape;8755;p94"/>
              <p:cNvGrpSpPr/>
              <p:nvPr/>
            </p:nvGrpSpPr>
            <p:grpSpPr>
              <a:xfrm>
                <a:off x="4097202" y="3317252"/>
                <a:ext cx="209832" cy="593417"/>
                <a:chOff x="4097202" y="3317252"/>
                <a:chExt cx="209832" cy="593417"/>
              </a:xfrm>
            </p:grpSpPr>
            <p:grpSp>
              <p:nvGrpSpPr>
                <p:cNvPr id="8756" name="Google Shape;8756;p94"/>
                <p:cNvGrpSpPr/>
                <p:nvPr/>
              </p:nvGrpSpPr>
              <p:grpSpPr>
                <a:xfrm>
                  <a:off x="4155271" y="3317252"/>
                  <a:ext cx="96622" cy="294739"/>
                  <a:chOff x="4155271" y="3317252"/>
                  <a:chExt cx="96622" cy="294739"/>
                </a:xfrm>
              </p:grpSpPr>
              <p:sp>
                <p:nvSpPr>
                  <p:cNvPr id="8757" name="Google Shape;8757;p94"/>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4"/>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9" name="Google Shape;8759;p94"/>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4"/>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4"/>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94"/>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63" name="Google Shape;8763;p94"/>
          <p:cNvGrpSpPr/>
          <p:nvPr/>
        </p:nvGrpSpPr>
        <p:grpSpPr>
          <a:xfrm>
            <a:off x="6797170" y="3064707"/>
            <a:ext cx="550623" cy="1310497"/>
            <a:chOff x="6797170" y="3050537"/>
            <a:chExt cx="550623" cy="1310497"/>
          </a:xfrm>
        </p:grpSpPr>
        <p:sp>
          <p:nvSpPr>
            <p:cNvPr id="8764" name="Google Shape;8764;p94"/>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5" name="Google Shape;8765;p94"/>
            <p:cNvGrpSpPr/>
            <p:nvPr/>
          </p:nvGrpSpPr>
          <p:grpSpPr>
            <a:xfrm>
              <a:off x="6797170" y="3050537"/>
              <a:ext cx="550623" cy="1278079"/>
              <a:chOff x="6797170" y="3050537"/>
              <a:chExt cx="550623" cy="1278079"/>
            </a:xfrm>
          </p:grpSpPr>
          <p:sp>
            <p:nvSpPr>
              <p:cNvPr id="8766" name="Google Shape;8766;p94"/>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7" name="Google Shape;8767;p94"/>
              <p:cNvGrpSpPr/>
              <p:nvPr/>
            </p:nvGrpSpPr>
            <p:grpSpPr>
              <a:xfrm>
                <a:off x="6810728" y="3444626"/>
                <a:ext cx="524340" cy="876265"/>
                <a:chOff x="6810728" y="3444626"/>
                <a:chExt cx="524340" cy="876265"/>
              </a:xfrm>
            </p:grpSpPr>
            <p:sp>
              <p:nvSpPr>
                <p:cNvPr id="8768" name="Google Shape;8768;p94"/>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4"/>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4"/>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4"/>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4"/>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94"/>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94"/>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4"/>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4"/>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4"/>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4"/>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4"/>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4"/>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94"/>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94"/>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4"/>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4"/>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94"/>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4"/>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4"/>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4"/>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4"/>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4"/>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4"/>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94"/>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4"/>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4"/>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4"/>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4"/>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4"/>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4"/>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4"/>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4"/>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4"/>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4"/>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94"/>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4"/>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4"/>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4"/>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94"/>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94"/>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94"/>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4"/>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4"/>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4"/>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4"/>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4"/>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4"/>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94"/>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94"/>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94"/>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4"/>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4"/>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4"/>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94"/>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4"/>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4"/>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94"/>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94"/>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4"/>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4"/>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4"/>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4"/>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94"/>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4"/>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4"/>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94"/>
              <p:cNvGrpSpPr/>
              <p:nvPr/>
            </p:nvGrpSpPr>
            <p:grpSpPr>
              <a:xfrm>
                <a:off x="6922902" y="3131329"/>
                <a:ext cx="300496" cy="274642"/>
                <a:chOff x="6922902" y="3131329"/>
                <a:chExt cx="300496" cy="274642"/>
              </a:xfrm>
            </p:grpSpPr>
            <p:sp>
              <p:nvSpPr>
                <p:cNvPr id="8835" name="Google Shape;8835;p94"/>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94"/>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4"/>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838" name="Google Shape;8838;p94"/>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9" name="Google Shape;8839;p94"/>
          <p:cNvGrpSpPr/>
          <p:nvPr/>
        </p:nvGrpSpPr>
        <p:grpSpPr>
          <a:xfrm>
            <a:off x="5904140" y="3064707"/>
            <a:ext cx="550951" cy="1310497"/>
            <a:chOff x="5904140" y="3050537"/>
            <a:chExt cx="550951" cy="1310497"/>
          </a:xfrm>
        </p:grpSpPr>
        <p:sp>
          <p:nvSpPr>
            <p:cNvPr id="8840" name="Google Shape;8840;p94"/>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94"/>
            <p:cNvGrpSpPr/>
            <p:nvPr/>
          </p:nvGrpSpPr>
          <p:grpSpPr>
            <a:xfrm>
              <a:off x="5904140" y="3050537"/>
              <a:ext cx="550951" cy="1278256"/>
              <a:chOff x="5904140" y="3050537"/>
              <a:chExt cx="550951" cy="1278256"/>
            </a:xfrm>
          </p:grpSpPr>
          <p:sp>
            <p:nvSpPr>
              <p:cNvPr id="8842" name="Google Shape;8842;p94"/>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3" name="Google Shape;8843;p94"/>
              <p:cNvGrpSpPr/>
              <p:nvPr/>
            </p:nvGrpSpPr>
            <p:grpSpPr>
              <a:xfrm>
                <a:off x="5952515" y="3084268"/>
                <a:ext cx="450087" cy="1165046"/>
                <a:chOff x="5952515" y="3084268"/>
                <a:chExt cx="450087" cy="1165046"/>
              </a:xfrm>
            </p:grpSpPr>
            <p:grpSp>
              <p:nvGrpSpPr>
                <p:cNvPr id="8844" name="Google Shape;8844;p94"/>
                <p:cNvGrpSpPr/>
                <p:nvPr/>
              </p:nvGrpSpPr>
              <p:grpSpPr>
                <a:xfrm>
                  <a:off x="5952515" y="3225780"/>
                  <a:ext cx="450087" cy="1023534"/>
                  <a:chOff x="5952515" y="3225780"/>
                  <a:chExt cx="450087" cy="1023534"/>
                </a:xfrm>
              </p:grpSpPr>
              <p:sp>
                <p:nvSpPr>
                  <p:cNvPr id="8845" name="Google Shape;8845;p94"/>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4"/>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4"/>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4"/>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4"/>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4"/>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94"/>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94"/>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4"/>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4"/>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4"/>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4"/>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94"/>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94"/>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4"/>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4"/>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4"/>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4"/>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4"/>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4"/>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4"/>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4"/>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4"/>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4"/>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94"/>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4"/>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4"/>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94"/>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94"/>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4"/>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4"/>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4"/>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4"/>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4"/>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4"/>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4"/>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4"/>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4"/>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4"/>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4" name="Google Shape;8884;p94"/>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85" name="Google Shape;8885;p94"/>
          <p:cNvGrpSpPr/>
          <p:nvPr/>
        </p:nvGrpSpPr>
        <p:grpSpPr>
          <a:xfrm>
            <a:off x="6794039" y="1544979"/>
            <a:ext cx="556884" cy="1305801"/>
            <a:chOff x="6794039" y="1544979"/>
            <a:chExt cx="556884" cy="1305801"/>
          </a:xfrm>
        </p:grpSpPr>
        <p:sp>
          <p:nvSpPr>
            <p:cNvPr id="8886" name="Google Shape;8886;p94"/>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7" name="Google Shape;8887;p94"/>
            <p:cNvGrpSpPr/>
            <p:nvPr/>
          </p:nvGrpSpPr>
          <p:grpSpPr>
            <a:xfrm>
              <a:off x="6794039" y="1544979"/>
              <a:ext cx="556884" cy="1272726"/>
              <a:chOff x="6794039" y="1544979"/>
              <a:chExt cx="556884" cy="1272726"/>
            </a:xfrm>
          </p:grpSpPr>
          <p:sp>
            <p:nvSpPr>
              <p:cNvPr id="8888" name="Google Shape;8888;p94"/>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9" name="Google Shape;8889;p94"/>
              <p:cNvGrpSpPr/>
              <p:nvPr/>
            </p:nvGrpSpPr>
            <p:grpSpPr>
              <a:xfrm>
                <a:off x="6794039" y="1545206"/>
                <a:ext cx="556884" cy="1272499"/>
                <a:chOff x="6794039" y="1545206"/>
                <a:chExt cx="556884" cy="1272499"/>
              </a:xfrm>
            </p:grpSpPr>
            <p:sp>
              <p:nvSpPr>
                <p:cNvPr id="8890" name="Google Shape;8890;p94"/>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1" name="Google Shape;8891;p94"/>
                <p:cNvGrpSpPr/>
                <p:nvPr/>
              </p:nvGrpSpPr>
              <p:grpSpPr>
                <a:xfrm>
                  <a:off x="6812697" y="1636703"/>
                  <a:ext cx="515453" cy="1170626"/>
                  <a:chOff x="6812697" y="1636703"/>
                  <a:chExt cx="515453" cy="1170626"/>
                </a:xfrm>
              </p:grpSpPr>
              <p:sp>
                <p:nvSpPr>
                  <p:cNvPr id="8892" name="Google Shape;8892;p94"/>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94"/>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94"/>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4"/>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94"/>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94"/>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4"/>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4"/>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94"/>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4"/>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4"/>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4"/>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4"/>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4"/>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4"/>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4"/>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94"/>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94"/>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4"/>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4"/>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94"/>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94"/>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4"/>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4"/>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4"/>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4"/>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94"/>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4"/>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4"/>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4"/>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4"/>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4"/>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94"/>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94"/>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4"/>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4"/>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4"/>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94"/>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4"/>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4"/>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4"/>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4"/>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4"/>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4"/>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4"/>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4"/>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4"/>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4"/>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4"/>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94"/>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4"/>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94"/>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4"/>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4"/>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4"/>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4"/>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94"/>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4"/>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4"/>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4"/>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4"/>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94"/>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4"/>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4"/>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4"/>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4"/>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8" name="Google Shape;8958;p94"/>
                  <p:cNvGrpSpPr/>
                  <p:nvPr/>
                </p:nvGrpSpPr>
                <p:grpSpPr>
                  <a:xfrm>
                    <a:off x="6934567" y="1636703"/>
                    <a:ext cx="275980" cy="252450"/>
                    <a:chOff x="6934567" y="1636703"/>
                    <a:chExt cx="275980" cy="252450"/>
                  </a:xfrm>
                </p:grpSpPr>
                <p:sp>
                  <p:nvSpPr>
                    <p:cNvPr id="8959" name="Google Shape;8959;p94"/>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4"/>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4"/>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962" name="Google Shape;8962;p94"/>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63" name="Google Shape;8963;p94"/>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94"/>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4"/>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4"/>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4"/>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94"/>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9" name="Google Shape;8969;p94"/>
          <p:cNvGrpSpPr/>
          <p:nvPr/>
        </p:nvGrpSpPr>
        <p:grpSpPr>
          <a:xfrm>
            <a:off x="996380" y="1542757"/>
            <a:ext cx="556859" cy="1310345"/>
            <a:chOff x="996380" y="1542757"/>
            <a:chExt cx="556859" cy="1310345"/>
          </a:xfrm>
        </p:grpSpPr>
        <p:sp>
          <p:nvSpPr>
            <p:cNvPr id="8970" name="Google Shape;8970;p94"/>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4"/>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4"/>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4"/>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94"/>
          <p:cNvGrpSpPr/>
          <p:nvPr/>
        </p:nvGrpSpPr>
        <p:grpSpPr>
          <a:xfrm>
            <a:off x="998349" y="3064858"/>
            <a:ext cx="550774" cy="1310345"/>
            <a:chOff x="998349" y="3050689"/>
            <a:chExt cx="550774" cy="1310345"/>
          </a:xfrm>
        </p:grpSpPr>
        <p:sp>
          <p:nvSpPr>
            <p:cNvPr id="8975" name="Google Shape;8975;p94"/>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94"/>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4"/>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4"/>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94"/>
          <p:cNvGrpSpPr/>
          <p:nvPr/>
        </p:nvGrpSpPr>
        <p:grpSpPr>
          <a:xfrm>
            <a:off x="7660912" y="1542757"/>
            <a:ext cx="557515" cy="1310345"/>
            <a:chOff x="7660912" y="1542757"/>
            <a:chExt cx="557515" cy="1310345"/>
          </a:xfrm>
        </p:grpSpPr>
        <p:sp>
          <p:nvSpPr>
            <p:cNvPr id="8980" name="Google Shape;8980;p94"/>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1" name="Google Shape;8981;p94"/>
            <p:cNvGrpSpPr/>
            <p:nvPr/>
          </p:nvGrpSpPr>
          <p:grpSpPr>
            <a:xfrm>
              <a:off x="7660912" y="1542757"/>
              <a:ext cx="557515" cy="1277423"/>
              <a:chOff x="7660912" y="1542757"/>
              <a:chExt cx="557515" cy="1277423"/>
            </a:xfrm>
          </p:grpSpPr>
          <p:sp>
            <p:nvSpPr>
              <p:cNvPr id="8982" name="Google Shape;8982;p94"/>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3" name="Google Shape;8983;p94"/>
              <p:cNvGrpSpPr/>
              <p:nvPr/>
            </p:nvGrpSpPr>
            <p:grpSpPr>
              <a:xfrm>
                <a:off x="7660912" y="1547529"/>
                <a:ext cx="557515" cy="1272651"/>
                <a:chOff x="7660912" y="1547529"/>
                <a:chExt cx="557515" cy="1272651"/>
              </a:xfrm>
            </p:grpSpPr>
            <p:sp>
              <p:nvSpPr>
                <p:cNvPr id="8984" name="Google Shape;8984;p94"/>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5" name="Google Shape;8985;p94"/>
                <p:cNvGrpSpPr/>
                <p:nvPr/>
              </p:nvGrpSpPr>
              <p:grpSpPr>
                <a:xfrm>
                  <a:off x="7873243" y="2256453"/>
                  <a:ext cx="129570" cy="89679"/>
                  <a:chOff x="7873243" y="2256453"/>
                  <a:chExt cx="129570" cy="89679"/>
                </a:xfrm>
              </p:grpSpPr>
              <p:sp>
                <p:nvSpPr>
                  <p:cNvPr id="8986" name="Google Shape;8986;p94"/>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4"/>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4"/>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4"/>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90" name="Google Shape;8990;p94"/>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991" name="Google Shape;8991;p94"/>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2" name="Google Shape;8992;p94"/>
          <p:cNvGrpSpPr/>
          <p:nvPr/>
        </p:nvGrpSpPr>
        <p:grpSpPr>
          <a:xfrm>
            <a:off x="7665988" y="3067429"/>
            <a:ext cx="550774" cy="1277927"/>
            <a:chOff x="7665988" y="3067429"/>
            <a:chExt cx="550774" cy="1277927"/>
          </a:xfrm>
        </p:grpSpPr>
        <p:sp>
          <p:nvSpPr>
            <p:cNvPr id="8993" name="Google Shape;8993;p94"/>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4" name="Google Shape;8994;p94"/>
            <p:cNvGrpSpPr/>
            <p:nvPr/>
          </p:nvGrpSpPr>
          <p:grpSpPr>
            <a:xfrm>
              <a:off x="7893590" y="3786407"/>
              <a:ext cx="93163" cy="118840"/>
              <a:chOff x="7890614" y="3772237"/>
              <a:chExt cx="93163" cy="118840"/>
            </a:xfrm>
          </p:grpSpPr>
          <p:sp>
            <p:nvSpPr>
              <p:cNvPr id="8995" name="Google Shape;8995;p94"/>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4"/>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4"/>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4"/>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4"/>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4"/>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94"/>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05" name="Shape 9005"/>
        <p:cNvGrpSpPr/>
        <p:nvPr/>
      </p:nvGrpSpPr>
      <p:grpSpPr>
        <a:xfrm>
          <a:off x="0" y="0"/>
          <a:ext cx="0" cy="0"/>
          <a:chOff x="0" y="0"/>
          <a:chExt cx="0" cy="0"/>
        </a:xfrm>
      </p:grpSpPr>
      <p:sp>
        <p:nvSpPr>
          <p:cNvPr id="9006" name="Google Shape;9006;p9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007" name="Google Shape;9007;p9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008" name="Google Shape;9008;p95"/>
          <p:cNvGrpSpPr/>
          <p:nvPr/>
        </p:nvGrpSpPr>
        <p:grpSpPr>
          <a:xfrm>
            <a:off x="829359" y="2307635"/>
            <a:ext cx="339235" cy="298186"/>
            <a:chOff x="898875" y="244725"/>
            <a:chExt cx="481800" cy="423500"/>
          </a:xfrm>
        </p:grpSpPr>
        <p:sp>
          <p:nvSpPr>
            <p:cNvPr id="9009" name="Google Shape;9009;p9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0" name="Google Shape;9010;p9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1" name="Google Shape;9011;p9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2" name="Google Shape;9012;p9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3" name="Google Shape;9013;p9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4" name="Google Shape;9014;p9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5" name="Google Shape;9015;p95"/>
          <p:cNvGrpSpPr/>
          <p:nvPr/>
        </p:nvGrpSpPr>
        <p:grpSpPr>
          <a:xfrm>
            <a:off x="1267741" y="2287103"/>
            <a:ext cx="298169" cy="339253"/>
            <a:chOff x="1529350" y="258825"/>
            <a:chExt cx="423475" cy="481825"/>
          </a:xfrm>
        </p:grpSpPr>
        <p:sp>
          <p:nvSpPr>
            <p:cNvPr id="9016" name="Google Shape;9016;p9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7" name="Google Shape;9017;p9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8" name="Google Shape;9018;p95"/>
          <p:cNvGrpSpPr/>
          <p:nvPr/>
        </p:nvGrpSpPr>
        <p:grpSpPr>
          <a:xfrm>
            <a:off x="1660716" y="2367273"/>
            <a:ext cx="340890" cy="178912"/>
            <a:chOff x="2084325" y="363300"/>
            <a:chExt cx="484150" cy="254100"/>
          </a:xfrm>
        </p:grpSpPr>
        <p:sp>
          <p:nvSpPr>
            <p:cNvPr id="9019" name="Google Shape;9019;p9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0" name="Google Shape;9020;p9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1" name="Google Shape;9021;p95"/>
          <p:cNvGrpSpPr/>
          <p:nvPr/>
        </p:nvGrpSpPr>
        <p:grpSpPr>
          <a:xfrm>
            <a:off x="2110011" y="2287102"/>
            <a:ext cx="298169" cy="339253"/>
            <a:chOff x="2707500" y="249400"/>
            <a:chExt cx="423475" cy="481825"/>
          </a:xfrm>
        </p:grpSpPr>
        <p:sp>
          <p:nvSpPr>
            <p:cNvPr id="9022" name="Google Shape;9022;p9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3" name="Google Shape;9023;p9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4" name="Google Shape;9024;p95"/>
          <p:cNvGrpSpPr/>
          <p:nvPr/>
        </p:nvGrpSpPr>
        <p:grpSpPr>
          <a:xfrm>
            <a:off x="2523626" y="2287428"/>
            <a:ext cx="305386" cy="338602"/>
            <a:chOff x="3300325" y="249875"/>
            <a:chExt cx="433725" cy="480900"/>
          </a:xfrm>
        </p:grpSpPr>
        <p:sp>
          <p:nvSpPr>
            <p:cNvPr id="9025" name="Google Shape;9025;p9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6" name="Google Shape;9026;p9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7" name="Google Shape;9027;p9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8" name="Google Shape;9028;p9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9" name="Google Shape;9029;p9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0" name="Google Shape;9030;p9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1" name="Google Shape;9031;p95"/>
          <p:cNvGrpSpPr/>
          <p:nvPr/>
        </p:nvGrpSpPr>
        <p:grpSpPr>
          <a:xfrm>
            <a:off x="2912712" y="2287349"/>
            <a:ext cx="352349" cy="338760"/>
            <a:chOff x="3854700" y="249750"/>
            <a:chExt cx="500425" cy="481125"/>
          </a:xfrm>
        </p:grpSpPr>
        <p:sp>
          <p:nvSpPr>
            <p:cNvPr id="9032" name="Google Shape;9032;p9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3" name="Google Shape;9033;p9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4" name="Google Shape;9034;p9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5" name="Google Shape;9035;p9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6" name="Google Shape;9036;p9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7" name="Google Shape;9037;p9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8" name="Google Shape;9038;p9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9" name="Google Shape;9039;p9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0" name="Google Shape;9040;p95"/>
          <p:cNvGrpSpPr/>
          <p:nvPr/>
        </p:nvGrpSpPr>
        <p:grpSpPr>
          <a:xfrm>
            <a:off x="3330701" y="2287349"/>
            <a:ext cx="352349" cy="338760"/>
            <a:chOff x="4447550" y="249750"/>
            <a:chExt cx="500425" cy="481125"/>
          </a:xfrm>
        </p:grpSpPr>
        <p:sp>
          <p:nvSpPr>
            <p:cNvPr id="9041" name="Google Shape;9041;p9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2" name="Google Shape;9042;p9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3" name="Google Shape;9043;p95"/>
          <p:cNvGrpSpPr/>
          <p:nvPr/>
        </p:nvGrpSpPr>
        <p:grpSpPr>
          <a:xfrm>
            <a:off x="3759902" y="2287102"/>
            <a:ext cx="339253" cy="339253"/>
            <a:chOff x="5049725" y="249400"/>
            <a:chExt cx="481825" cy="481825"/>
          </a:xfrm>
        </p:grpSpPr>
        <p:sp>
          <p:nvSpPr>
            <p:cNvPr id="9044" name="Google Shape;9044;p9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5" name="Google Shape;9045;p9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6" name="Google Shape;9046;p95"/>
          <p:cNvGrpSpPr/>
          <p:nvPr/>
        </p:nvGrpSpPr>
        <p:grpSpPr>
          <a:xfrm>
            <a:off x="4173843" y="2287102"/>
            <a:ext cx="339253" cy="339253"/>
            <a:chOff x="5660400" y="238125"/>
            <a:chExt cx="481825" cy="481825"/>
          </a:xfrm>
        </p:grpSpPr>
        <p:sp>
          <p:nvSpPr>
            <p:cNvPr id="9047" name="Google Shape;9047;p9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8" name="Google Shape;9048;p9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9" name="Google Shape;9049;p95"/>
          <p:cNvGrpSpPr/>
          <p:nvPr/>
        </p:nvGrpSpPr>
        <p:grpSpPr>
          <a:xfrm>
            <a:off x="4590529" y="2287102"/>
            <a:ext cx="339253" cy="339253"/>
            <a:chOff x="6235400" y="249400"/>
            <a:chExt cx="481825" cy="481825"/>
          </a:xfrm>
        </p:grpSpPr>
        <p:sp>
          <p:nvSpPr>
            <p:cNvPr id="9050" name="Google Shape;9050;p9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1" name="Google Shape;9051;p9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9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3" name="Google Shape;9053;p9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4" name="Google Shape;9054;p9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5" name="Google Shape;9055;p95"/>
          <p:cNvGrpSpPr/>
          <p:nvPr/>
        </p:nvGrpSpPr>
        <p:grpSpPr>
          <a:xfrm>
            <a:off x="828875" y="2731810"/>
            <a:ext cx="340204" cy="298116"/>
            <a:chOff x="899850" y="871450"/>
            <a:chExt cx="483175" cy="423400"/>
          </a:xfrm>
        </p:grpSpPr>
        <p:sp>
          <p:nvSpPr>
            <p:cNvPr id="9056" name="Google Shape;9056;p9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7" name="Google Shape;9057;p9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8" name="Google Shape;9058;p9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9" name="Google Shape;9059;p9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60" name="Google Shape;9060;p95"/>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61" name="Google Shape;9061;p95"/>
          <p:cNvGrpSpPr/>
          <p:nvPr/>
        </p:nvGrpSpPr>
        <p:grpSpPr>
          <a:xfrm>
            <a:off x="1660875" y="2711232"/>
            <a:ext cx="340573" cy="339271"/>
            <a:chOff x="2085450" y="842250"/>
            <a:chExt cx="483700" cy="481850"/>
          </a:xfrm>
        </p:grpSpPr>
        <p:sp>
          <p:nvSpPr>
            <p:cNvPr id="9062" name="Google Shape;9062;p9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3" name="Google Shape;9063;p9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9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5" name="Google Shape;9065;p95"/>
          <p:cNvGrpSpPr/>
          <p:nvPr/>
        </p:nvGrpSpPr>
        <p:grpSpPr>
          <a:xfrm>
            <a:off x="2089443" y="2711241"/>
            <a:ext cx="339306" cy="339253"/>
            <a:chOff x="2685825" y="840375"/>
            <a:chExt cx="481900" cy="481825"/>
          </a:xfrm>
        </p:grpSpPr>
        <p:sp>
          <p:nvSpPr>
            <p:cNvPr id="9066" name="Google Shape;9066;p9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7" name="Google Shape;9067;p9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8" name="Google Shape;9068;p95"/>
          <p:cNvGrpSpPr/>
          <p:nvPr/>
        </p:nvGrpSpPr>
        <p:grpSpPr>
          <a:xfrm>
            <a:off x="2501104" y="2710924"/>
            <a:ext cx="350431" cy="339887"/>
            <a:chOff x="3270675" y="841800"/>
            <a:chExt cx="497700" cy="482725"/>
          </a:xfrm>
        </p:grpSpPr>
        <p:sp>
          <p:nvSpPr>
            <p:cNvPr id="9069" name="Google Shape;9069;p9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0" name="Google Shape;9070;p9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1" name="Google Shape;9071;p9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72" name="Google Shape;9072;p95"/>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73" name="Google Shape;9073;p95"/>
          <p:cNvGrpSpPr/>
          <p:nvPr/>
        </p:nvGrpSpPr>
        <p:grpSpPr>
          <a:xfrm>
            <a:off x="3337249" y="2731783"/>
            <a:ext cx="339253" cy="298169"/>
            <a:chOff x="4467200" y="877100"/>
            <a:chExt cx="481825" cy="423475"/>
          </a:xfrm>
        </p:grpSpPr>
        <p:sp>
          <p:nvSpPr>
            <p:cNvPr id="9074" name="Google Shape;9074;p9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5" name="Google Shape;9075;p9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6" name="Google Shape;9076;p9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7" name="Google Shape;9077;p9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8" name="Google Shape;9078;p95"/>
          <p:cNvGrpSpPr/>
          <p:nvPr/>
        </p:nvGrpSpPr>
        <p:grpSpPr>
          <a:xfrm>
            <a:off x="3752140" y="2711232"/>
            <a:ext cx="354778" cy="339271"/>
            <a:chOff x="5045500" y="842250"/>
            <a:chExt cx="503875" cy="481850"/>
          </a:xfrm>
        </p:grpSpPr>
        <p:sp>
          <p:nvSpPr>
            <p:cNvPr id="9079" name="Google Shape;9079;p9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0" name="Google Shape;9080;p9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1" name="Google Shape;9081;p95"/>
          <p:cNvGrpSpPr/>
          <p:nvPr/>
        </p:nvGrpSpPr>
        <p:grpSpPr>
          <a:xfrm>
            <a:off x="4174987" y="2737451"/>
            <a:ext cx="336965" cy="286833"/>
            <a:chOff x="5645200" y="879425"/>
            <a:chExt cx="478575" cy="407375"/>
          </a:xfrm>
        </p:grpSpPr>
        <p:sp>
          <p:nvSpPr>
            <p:cNvPr id="9082" name="Google Shape;9082;p9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3" name="Google Shape;9083;p9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4" name="Google Shape;9084;p9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5" name="Google Shape;9085;p9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6" name="Google Shape;9086;p9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7" name="Google Shape;9087;p9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8" name="Google Shape;9088;p95"/>
          <p:cNvGrpSpPr/>
          <p:nvPr/>
        </p:nvGrpSpPr>
        <p:grpSpPr>
          <a:xfrm>
            <a:off x="4611062" y="2711241"/>
            <a:ext cx="298186" cy="339253"/>
            <a:chOff x="6264525" y="842250"/>
            <a:chExt cx="423500" cy="481825"/>
          </a:xfrm>
        </p:grpSpPr>
        <p:sp>
          <p:nvSpPr>
            <p:cNvPr id="9089" name="Google Shape;9089;p9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0" name="Google Shape;9090;p9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1" name="Google Shape;9091;p9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2" name="Google Shape;9092;p9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3" name="Google Shape;9093;p9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4" name="Google Shape;9094;p9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5" name="Google Shape;9095;p9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6" name="Google Shape;9096;p95"/>
          <p:cNvGrpSpPr/>
          <p:nvPr/>
        </p:nvGrpSpPr>
        <p:grpSpPr>
          <a:xfrm>
            <a:off x="829350" y="3125895"/>
            <a:ext cx="339253" cy="339253"/>
            <a:chOff x="900750" y="1436075"/>
            <a:chExt cx="481825" cy="481825"/>
          </a:xfrm>
        </p:grpSpPr>
        <p:sp>
          <p:nvSpPr>
            <p:cNvPr id="9097" name="Google Shape;9097;p9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8" name="Google Shape;9098;p9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9" name="Google Shape;9099;p9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0" name="Google Shape;9100;p9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1" name="Google Shape;9101;p95"/>
          <p:cNvGrpSpPr/>
          <p:nvPr/>
        </p:nvGrpSpPr>
        <p:grpSpPr>
          <a:xfrm>
            <a:off x="1247198" y="3186183"/>
            <a:ext cx="339253" cy="218676"/>
            <a:chOff x="1492675" y="1520750"/>
            <a:chExt cx="481825" cy="310575"/>
          </a:xfrm>
        </p:grpSpPr>
        <p:sp>
          <p:nvSpPr>
            <p:cNvPr id="9102" name="Google Shape;9102;p9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3" name="Google Shape;9103;p9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4" name="Google Shape;9104;p95"/>
          <p:cNvGrpSpPr/>
          <p:nvPr/>
        </p:nvGrpSpPr>
        <p:grpSpPr>
          <a:xfrm>
            <a:off x="1654995" y="3125877"/>
            <a:ext cx="352332" cy="339288"/>
            <a:chOff x="2071000" y="1435025"/>
            <a:chExt cx="500400" cy="481875"/>
          </a:xfrm>
        </p:grpSpPr>
        <p:sp>
          <p:nvSpPr>
            <p:cNvPr id="9105" name="Google Shape;9105;p9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6" name="Google Shape;9106;p9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7" name="Google Shape;9107;p9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8" name="Google Shape;9108;p95"/>
          <p:cNvGrpSpPr/>
          <p:nvPr/>
        </p:nvGrpSpPr>
        <p:grpSpPr>
          <a:xfrm>
            <a:off x="2083159" y="3146709"/>
            <a:ext cx="351874" cy="297623"/>
            <a:chOff x="2678350" y="1464650"/>
            <a:chExt cx="499750" cy="422700"/>
          </a:xfrm>
        </p:grpSpPr>
        <p:sp>
          <p:nvSpPr>
            <p:cNvPr id="9109" name="Google Shape;9109;p9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0" name="Google Shape;9110;p9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1" name="Google Shape;9111;p9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2" name="Google Shape;9112;p95"/>
          <p:cNvGrpSpPr/>
          <p:nvPr/>
        </p:nvGrpSpPr>
        <p:grpSpPr>
          <a:xfrm>
            <a:off x="2506692" y="3125895"/>
            <a:ext cx="339253" cy="339253"/>
            <a:chOff x="3271200" y="1435075"/>
            <a:chExt cx="481825" cy="481825"/>
          </a:xfrm>
        </p:grpSpPr>
        <p:sp>
          <p:nvSpPr>
            <p:cNvPr id="9113" name="Google Shape;9113;p9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4" name="Google Shape;9114;p9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5" name="Google Shape;9115;p95"/>
          <p:cNvGrpSpPr/>
          <p:nvPr/>
        </p:nvGrpSpPr>
        <p:grpSpPr>
          <a:xfrm>
            <a:off x="2917165" y="3125877"/>
            <a:ext cx="343442" cy="339288"/>
            <a:chOff x="3858100" y="1435075"/>
            <a:chExt cx="487775" cy="481875"/>
          </a:xfrm>
        </p:grpSpPr>
        <p:sp>
          <p:nvSpPr>
            <p:cNvPr id="9116" name="Google Shape;9116;p9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7" name="Google Shape;9117;p9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8" name="Google Shape;9118;p9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9" name="Google Shape;9119;p9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0" name="Google Shape;9120;p9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1" name="Google Shape;9121;p95"/>
          <p:cNvGrpSpPr/>
          <p:nvPr/>
        </p:nvGrpSpPr>
        <p:grpSpPr>
          <a:xfrm>
            <a:off x="3337249" y="3125895"/>
            <a:ext cx="339253" cy="339253"/>
            <a:chOff x="4456875" y="1435075"/>
            <a:chExt cx="481825" cy="481825"/>
          </a:xfrm>
        </p:grpSpPr>
        <p:sp>
          <p:nvSpPr>
            <p:cNvPr id="9122" name="Google Shape;9122;p9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3" name="Google Shape;9123;p9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4" name="Google Shape;9124;p9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5" name="Google Shape;9125;p9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6" name="Google Shape;9126;p9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7" name="Google Shape;9127;p9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8" name="Google Shape;9128;p9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9" name="Google Shape;9129;p9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0" name="Google Shape;9130;p9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1" name="Google Shape;9131;p9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2" name="Google Shape;9132;p9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3" name="Google Shape;9133;p9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4" name="Google Shape;9134;p9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5" name="Google Shape;9135;p9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6" name="Google Shape;9136;p9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7" name="Google Shape;9137;p9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8" name="Google Shape;9138;p9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9" name="Google Shape;9139;p9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0" name="Google Shape;9140;p9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1" name="Google Shape;9141;p95"/>
          <p:cNvGrpSpPr/>
          <p:nvPr/>
        </p:nvGrpSpPr>
        <p:grpSpPr>
          <a:xfrm>
            <a:off x="3758239" y="3125886"/>
            <a:ext cx="342580" cy="339271"/>
            <a:chOff x="5049725" y="1435050"/>
            <a:chExt cx="486550" cy="481850"/>
          </a:xfrm>
        </p:grpSpPr>
        <p:sp>
          <p:nvSpPr>
            <p:cNvPr id="9142" name="Google Shape;9142;p9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3" name="Google Shape;9143;p9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4" name="Google Shape;9144;p9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5" name="Google Shape;9145;p9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6" name="Google Shape;9146;p95"/>
          <p:cNvGrpSpPr/>
          <p:nvPr/>
        </p:nvGrpSpPr>
        <p:grpSpPr>
          <a:xfrm>
            <a:off x="4173790" y="3125895"/>
            <a:ext cx="339359" cy="339253"/>
            <a:chOff x="5642475" y="1435075"/>
            <a:chExt cx="481975" cy="481825"/>
          </a:xfrm>
        </p:grpSpPr>
        <p:sp>
          <p:nvSpPr>
            <p:cNvPr id="9147" name="Google Shape;9147;p9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8" name="Google Shape;9148;p9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9" name="Google Shape;9149;p9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0" name="Google Shape;9150;p95"/>
          <p:cNvGrpSpPr/>
          <p:nvPr/>
        </p:nvGrpSpPr>
        <p:grpSpPr>
          <a:xfrm>
            <a:off x="4588276" y="3125886"/>
            <a:ext cx="343759" cy="339271"/>
            <a:chOff x="6232000" y="1435050"/>
            <a:chExt cx="488225" cy="481850"/>
          </a:xfrm>
        </p:grpSpPr>
        <p:sp>
          <p:nvSpPr>
            <p:cNvPr id="9151" name="Google Shape;9151;p9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2" name="Google Shape;9152;p9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3" name="Google Shape;9153;p9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4" name="Google Shape;9154;p9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5" name="Google Shape;9155;p9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6" name="Google Shape;9156;p95"/>
          <p:cNvGrpSpPr/>
          <p:nvPr/>
        </p:nvGrpSpPr>
        <p:grpSpPr>
          <a:xfrm>
            <a:off x="849012" y="3539545"/>
            <a:ext cx="299929" cy="337792"/>
            <a:chOff x="924450" y="2028975"/>
            <a:chExt cx="425975" cy="479750"/>
          </a:xfrm>
        </p:grpSpPr>
        <p:sp>
          <p:nvSpPr>
            <p:cNvPr id="9157" name="Google Shape;9157;p9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8" name="Google Shape;9158;p9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9" name="Google Shape;9159;p9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0" name="Google Shape;9160;p95"/>
          <p:cNvGrpSpPr/>
          <p:nvPr/>
        </p:nvGrpSpPr>
        <p:grpSpPr>
          <a:xfrm>
            <a:off x="1661509" y="3559347"/>
            <a:ext cx="339306" cy="298186"/>
            <a:chOff x="2085450" y="2057100"/>
            <a:chExt cx="481900" cy="423500"/>
          </a:xfrm>
        </p:grpSpPr>
        <p:sp>
          <p:nvSpPr>
            <p:cNvPr id="9161" name="Google Shape;9161;p9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2" name="Google Shape;9162;p9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3" name="Google Shape;9163;p9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4" name="Google Shape;9164;p95"/>
          <p:cNvGrpSpPr/>
          <p:nvPr/>
        </p:nvGrpSpPr>
        <p:grpSpPr>
          <a:xfrm>
            <a:off x="2089442" y="3582592"/>
            <a:ext cx="339306" cy="251698"/>
            <a:chOff x="2678275" y="2090100"/>
            <a:chExt cx="481900" cy="357475"/>
          </a:xfrm>
        </p:grpSpPr>
        <p:sp>
          <p:nvSpPr>
            <p:cNvPr id="9165" name="Google Shape;9165;p9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6" name="Google Shape;9166;p9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7" name="Google Shape;9167;p9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8" name="Google Shape;9168;p9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9" name="Google Shape;9169;p9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0" name="Google Shape;9170;p95"/>
          <p:cNvGrpSpPr/>
          <p:nvPr/>
        </p:nvGrpSpPr>
        <p:grpSpPr>
          <a:xfrm>
            <a:off x="2566646" y="3594790"/>
            <a:ext cx="219345" cy="227301"/>
            <a:chOff x="3357325" y="2093500"/>
            <a:chExt cx="311525" cy="322825"/>
          </a:xfrm>
        </p:grpSpPr>
        <p:sp>
          <p:nvSpPr>
            <p:cNvPr id="9171" name="Google Shape;9171;p9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2" name="Google Shape;9172;p9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3" name="Google Shape;9173;p9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74" name="Google Shape;9174;p95"/>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75" name="Google Shape;9175;p95"/>
          <p:cNvGrpSpPr/>
          <p:nvPr/>
        </p:nvGrpSpPr>
        <p:grpSpPr>
          <a:xfrm>
            <a:off x="3360836" y="3538814"/>
            <a:ext cx="292078" cy="339253"/>
            <a:chOff x="4492800" y="2027925"/>
            <a:chExt cx="414825" cy="481825"/>
          </a:xfrm>
        </p:grpSpPr>
        <p:sp>
          <p:nvSpPr>
            <p:cNvPr id="9176" name="Google Shape;9176;p9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7" name="Google Shape;9177;p9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8" name="Google Shape;9178;p95"/>
          <p:cNvGrpSpPr/>
          <p:nvPr/>
        </p:nvGrpSpPr>
        <p:grpSpPr>
          <a:xfrm>
            <a:off x="3759928" y="3538805"/>
            <a:ext cx="339200" cy="339271"/>
            <a:chOff x="5049725" y="2027900"/>
            <a:chExt cx="481750" cy="481850"/>
          </a:xfrm>
        </p:grpSpPr>
        <p:sp>
          <p:nvSpPr>
            <p:cNvPr id="9179" name="Google Shape;9179;p9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0" name="Google Shape;9180;p9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1" name="Google Shape;9181;p9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2" name="Google Shape;9182;p9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3" name="Google Shape;9183;p9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4" name="Google Shape;9184;p9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5" name="Google Shape;9185;p9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6" name="Google Shape;9186;p9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87" name="Google Shape;9187;p95"/>
          <p:cNvGrpSpPr/>
          <p:nvPr/>
        </p:nvGrpSpPr>
        <p:grpSpPr>
          <a:xfrm>
            <a:off x="4233524" y="3538893"/>
            <a:ext cx="219890" cy="339095"/>
            <a:chOff x="5726350" y="2028150"/>
            <a:chExt cx="312300" cy="481600"/>
          </a:xfrm>
        </p:grpSpPr>
        <p:sp>
          <p:nvSpPr>
            <p:cNvPr id="9188" name="Google Shape;9188;p9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9" name="Google Shape;9189;p9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0" name="Google Shape;9190;p9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91" name="Google Shape;9191;p95"/>
          <p:cNvGrpSpPr/>
          <p:nvPr/>
        </p:nvGrpSpPr>
        <p:grpSpPr>
          <a:xfrm>
            <a:off x="4593715" y="3542000"/>
            <a:ext cx="332881" cy="332881"/>
            <a:chOff x="6239925" y="2032450"/>
            <a:chExt cx="472775" cy="472775"/>
          </a:xfrm>
        </p:grpSpPr>
        <p:sp>
          <p:nvSpPr>
            <p:cNvPr id="9192" name="Google Shape;9192;p9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3" name="Google Shape;9193;p9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94" name="Google Shape;9194;p95"/>
          <p:cNvGrpSpPr/>
          <p:nvPr/>
        </p:nvGrpSpPr>
        <p:grpSpPr>
          <a:xfrm>
            <a:off x="5042807" y="2364092"/>
            <a:ext cx="334641" cy="185425"/>
            <a:chOff x="903075" y="2730000"/>
            <a:chExt cx="475275" cy="263350"/>
          </a:xfrm>
        </p:grpSpPr>
        <p:sp>
          <p:nvSpPr>
            <p:cNvPr id="9195" name="Google Shape;9195;p9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6" name="Google Shape;9196;p9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7" name="Google Shape;9197;p9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98" name="Google Shape;9198;p95"/>
          <p:cNvGrpSpPr/>
          <p:nvPr/>
        </p:nvGrpSpPr>
        <p:grpSpPr>
          <a:xfrm>
            <a:off x="1247198" y="3538814"/>
            <a:ext cx="339253" cy="339253"/>
            <a:chOff x="1492675" y="2027925"/>
            <a:chExt cx="481825" cy="481825"/>
          </a:xfrm>
        </p:grpSpPr>
        <p:sp>
          <p:nvSpPr>
            <p:cNvPr id="9199" name="Google Shape;9199;p9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0" name="Google Shape;9200;p9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1" name="Google Shape;9201;p9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2" name="Google Shape;9202;p9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3" name="Google Shape;9203;p9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04" name="Google Shape;9204;p95"/>
          <p:cNvGrpSpPr/>
          <p:nvPr/>
        </p:nvGrpSpPr>
        <p:grpSpPr>
          <a:xfrm>
            <a:off x="5473575" y="2287178"/>
            <a:ext cx="339253" cy="339253"/>
            <a:chOff x="1492675" y="2620775"/>
            <a:chExt cx="481825" cy="481825"/>
          </a:xfrm>
        </p:grpSpPr>
        <p:sp>
          <p:nvSpPr>
            <p:cNvPr id="9205" name="Google Shape;9205;p9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6" name="Google Shape;9206;p9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07" name="Google Shape;9207;p95"/>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08" name="Google Shape;9208;p95"/>
          <p:cNvGrpSpPr/>
          <p:nvPr/>
        </p:nvGrpSpPr>
        <p:grpSpPr>
          <a:xfrm>
            <a:off x="6297328" y="2303161"/>
            <a:ext cx="333585" cy="307287"/>
            <a:chOff x="2682350" y="2643425"/>
            <a:chExt cx="473775" cy="436425"/>
          </a:xfrm>
        </p:grpSpPr>
        <p:sp>
          <p:nvSpPr>
            <p:cNvPr id="9209" name="Google Shape;9209;p9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0" name="Google Shape;9210;p9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1" name="Google Shape;9211;p9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2" name="Google Shape;9212;p9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3" name="Google Shape;9213;p9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4" name="Google Shape;9214;p9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5" name="Google Shape;9215;p9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16" name="Google Shape;9216;p95"/>
          <p:cNvGrpSpPr/>
          <p:nvPr/>
        </p:nvGrpSpPr>
        <p:grpSpPr>
          <a:xfrm>
            <a:off x="6762818" y="2287178"/>
            <a:ext cx="238531" cy="339253"/>
            <a:chOff x="3342725" y="2620775"/>
            <a:chExt cx="338775" cy="481825"/>
          </a:xfrm>
        </p:grpSpPr>
        <p:sp>
          <p:nvSpPr>
            <p:cNvPr id="9217" name="Google Shape;9217;p9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8" name="Google Shape;9218;p9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9" name="Google Shape;9219;p9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0" name="Google Shape;9220;p95"/>
          <p:cNvGrpSpPr/>
          <p:nvPr/>
        </p:nvGrpSpPr>
        <p:grpSpPr>
          <a:xfrm>
            <a:off x="7156568" y="2287178"/>
            <a:ext cx="278296" cy="339253"/>
            <a:chOff x="3907325" y="2620775"/>
            <a:chExt cx="395250" cy="481825"/>
          </a:xfrm>
        </p:grpSpPr>
        <p:sp>
          <p:nvSpPr>
            <p:cNvPr id="9221" name="Google Shape;9221;p9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2" name="Google Shape;9222;p9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3" name="Google Shape;9223;p9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4" name="Google Shape;9224;p9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5" name="Google Shape;9225;p95"/>
          <p:cNvGrpSpPr/>
          <p:nvPr/>
        </p:nvGrpSpPr>
        <p:grpSpPr>
          <a:xfrm>
            <a:off x="7549755" y="2297783"/>
            <a:ext cx="339253" cy="318042"/>
            <a:chOff x="4456875" y="2635825"/>
            <a:chExt cx="481825" cy="451700"/>
          </a:xfrm>
        </p:grpSpPr>
        <p:sp>
          <p:nvSpPr>
            <p:cNvPr id="9226" name="Google Shape;9226;p9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7" name="Google Shape;9227;p9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8" name="Google Shape;9228;p9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9" name="Google Shape;9229;p9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0" name="Google Shape;9230;p9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1" name="Google Shape;9231;p9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2" name="Google Shape;9232;p95"/>
          <p:cNvGrpSpPr/>
          <p:nvPr/>
        </p:nvGrpSpPr>
        <p:grpSpPr>
          <a:xfrm>
            <a:off x="7974679" y="2297783"/>
            <a:ext cx="339253" cy="318042"/>
            <a:chOff x="5049725" y="2635825"/>
            <a:chExt cx="481825" cy="451700"/>
          </a:xfrm>
        </p:grpSpPr>
        <p:sp>
          <p:nvSpPr>
            <p:cNvPr id="9233" name="Google Shape;9233;p9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4" name="Google Shape;9234;p9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5" name="Google Shape;9235;p9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6" name="Google Shape;9236;p95"/>
          <p:cNvGrpSpPr/>
          <p:nvPr/>
        </p:nvGrpSpPr>
        <p:grpSpPr>
          <a:xfrm>
            <a:off x="2375386" y="3952243"/>
            <a:ext cx="338566" cy="338373"/>
            <a:chOff x="5643000" y="2621375"/>
            <a:chExt cx="480850" cy="480575"/>
          </a:xfrm>
        </p:grpSpPr>
        <p:sp>
          <p:nvSpPr>
            <p:cNvPr id="9237" name="Google Shape;9237;p9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8" name="Google Shape;9238;p9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9" name="Google Shape;9239;p9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0" name="Google Shape;9240;p9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1" name="Google Shape;9241;p9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2" name="Google Shape;9242;p9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3" name="Google Shape;9243;p9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4" name="Google Shape;9244;p95"/>
          <p:cNvGrpSpPr/>
          <p:nvPr/>
        </p:nvGrpSpPr>
        <p:grpSpPr>
          <a:xfrm>
            <a:off x="4192782" y="3951803"/>
            <a:ext cx="339359" cy="339253"/>
            <a:chOff x="6235250" y="2620775"/>
            <a:chExt cx="481975" cy="481825"/>
          </a:xfrm>
        </p:grpSpPr>
        <p:sp>
          <p:nvSpPr>
            <p:cNvPr id="9245" name="Google Shape;9245;p9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6" name="Google Shape;9246;p9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7" name="Google Shape;9247;p9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8" name="Google Shape;9248;p9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9" name="Google Shape;9249;p9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50" name="Google Shape;9250;p95"/>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51" name="Google Shape;9251;p95"/>
          <p:cNvGrpSpPr/>
          <p:nvPr/>
        </p:nvGrpSpPr>
        <p:grpSpPr>
          <a:xfrm>
            <a:off x="5472652" y="2711317"/>
            <a:ext cx="341101" cy="339253"/>
            <a:chOff x="1535000" y="3223325"/>
            <a:chExt cx="484450" cy="481825"/>
          </a:xfrm>
        </p:grpSpPr>
        <p:sp>
          <p:nvSpPr>
            <p:cNvPr id="9252" name="Google Shape;9252;p9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3" name="Google Shape;9253;p9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4" name="Google Shape;9254;p9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5" name="Google Shape;9255;p95"/>
          <p:cNvGrpSpPr/>
          <p:nvPr/>
        </p:nvGrpSpPr>
        <p:grpSpPr>
          <a:xfrm>
            <a:off x="5880219" y="2746618"/>
            <a:ext cx="339253" cy="268649"/>
            <a:chOff x="2085525" y="3263750"/>
            <a:chExt cx="481825" cy="381550"/>
          </a:xfrm>
        </p:grpSpPr>
        <p:sp>
          <p:nvSpPr>
            <p:cNvPr id="9256" name="Google Shape;9256;p9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7" name="Google Shape;9257;p9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58" name="Google Shape;9258;p95"/>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59" name="Google Shape;9259;p95"/>
          <p:cNvGrpSpPr/>
          <p:nvPr/>
        </p:nvGrpSpPr>
        <p:grpSpPr>
          <a:xfrm>
            <a:off x="6711982" y="2711308"/>
            <a:ext cx="340204" cy="339271"/>
            <a:chOff x="3270450" y="3213625"/>
            <a:chExt cx="483175" cy="481850"/>
          </a:xfrm>
        </p:grpSpPr>
        <p:sp>
          <p:nvSpPr>
            <p:cNvPr id="9260" name="Google Shape;9260;p9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1" name="Google Shape;9261;p9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2" name="Google Shape;9262;p95"/>
          <p:cNvGrpSpPr/>
          <p:nvPr/>
        </p:nvGrpSpPr>
        <p:grpSpPr>
          <a:xfrm>
            <a:off x="7211250" y="2711317"/>
            <a:ext cx="168931" cy="339253"/>
            <a:chOff x="3984950" y="3213600"/>
            <a:chExt cx="239925" cy="481825"/>
          </a:xfrm>
        </p:grpSpPr>
        <p:sp>
          <p:nvSpPr>
            <p:cNvPr id="9263" name="Google Shape;9263;p9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4" name="Google Shape;9264;p9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65" name="Google Shape;9265;p95"/>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6" name="Google Shape;9266;p95"/>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67" name="Google Shape;9267;p95"/>
          <p:cNvGrpSpPr/>
          <p:nvPr/>
        </p:nvGrpSpPr>
        <p:grpSpPr>
          <a:xfrm>
            <a:off x="1874281" y="3981487"/>
            <a:ext cx="355218" cy="279880"/>
            <a:chOff x="5629975" y="3255775"/>
            <a:chExt cx="504500" cy="397500"/>
          </a:xfrm>
        </p:grpSpPr>
        <p:sp>
          <p:nvSpPr>
            <p:cNvPr id="9268" name="Google Shape;9268;p9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9" name="Google Shape;9269;p9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0" name="Google Shape;9270;p9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1" name="Google Shape;9271;p9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2" name="Google Shape;9272;p9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73" name="Google Shape;9273;p95"/>
          <p:cNvGrpSpPr/>
          <p:nvPr/>
        </p:nvGrpSpPr>
        <p:grpSpPr>
          <a:xfrm>
            <a:off x="3755839" y="3981593"/>
            <a:ext cx="340256" cy="279669"/>
            <a:chOff x="6234950" y="3255925"/>
            <a:chExt cx="483250" cy="397200"/>
          </a:xfrm>
        </p:grpSpPr>
        <p:sp>
          <p:nvSpPr>
            <p:cNvPr id="9274" name="Google Shape;9274;p9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5" name="Google Shape;9275;p9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6" name="Google Shape;9276;p9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7" name="Google Shape;9277;p9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8" name="Google Shape;9278;p9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9" name="Google Shape;9279;p9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80" name="Google Shape;9280;p95"/>
          <p:cNvGrpSpPr/>
          <p:nvPr/>
        </p:nvGrpSpPr>
        <p:grpSpPr>
          <a:xfrm>
            <a:off x="5051107" y="3125970"/>
            <a:ext cx="318042" cy="339253"/>
            <a:chOff x="914900" y="3806450"/>
            <a:chExt cx="451700" cy="481825"/>
          </a:xfrm>
        </p:grpSpPr>
        <p:sp>
          <p:nvSpPr>
            <p:cNvPr id="9281" name="Google Shape;9281;p9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2" name="Google Shape;9282;p9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3" name="Google Shape;9283;p9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4" name="Google Shape;9284;p9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5" name="Google Shape;9285;p9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86" name="Google Shape;9286;p95"/>
          <p:cNvGrpSpPr/>
          <p:nvPr/>
        </p:nvGrpSpPr>
        <p:grpSpPr>
          <a:xfrm>
            <a:off x="5470028" y="3125785"/>
            <a:ext cx="346347" cy="339623"/>
            <a:chOff x="1490050" y="3805975"/>
            <a:chExt cx="491900" cy="482350"/>
          </a:xfrm>
        </p:grpSpPr>
        <p:sp>
          <p:nvSpPr>
            <p:cNvPr id="9287" name="Google Shape;9287;p9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8" name="Google Shape;9288;p9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9" name="Google Shape;9289;p9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0" name="Google Shape;9290;p9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1" name="Google Shape;9291;p95"/>
          <p:cNvGrpSpPr/>
          <p:nvPr/>
        </p:nvGrpSpPr>
        <p:grpSpPr>
          <a:xfrm>
            <a:off x="5893896" y="3125970"/>
            <a:ext cx="311899" cy="339253"/>
            <a:chOff x="2104275" y="3806450"/>
            <a:chExt cx="442975" cy="481825"/>
          </a:xfrm>
        </p:grpSpPr>
        <p:sp>
          <p:nvSpPr>
            <p:cNvPr id="9292" name="Google Shape;9292;p9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3" name="Google Shape;9293;p9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4" name="Google Shape;9294;p95"/>
          <p:cNvGrpSpPr/>
          <p:nvPr/>
        </p:nvGrpSpPr>
        <p:grpSpPr>
          <a:xfrm>
            <a:off x="6317413" y="3125970"/>
            <a:ext cx="293416" cy="339253"/>
            <a:chOff x="2710875" y="3806450"/>
            <a:chExt cx="416725" cy="481825"/>
          </a:xfrm>
        </p:grpSpPr>
        <p:sp>
          <p:nvSpPr>
            <p:cNvPr id="9295" name="Google Shape;9295;p9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6" name="Google Shape;9296;p9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7" name="Google Shape;9297;p95"/>
          <p:cNvGrpSpPr/>
          <p:nvPr/>
        </p:nvGrpSpPr>
        <p:grpSpPr>
          <a:xfrm>
            <a:off x="6712457" y="3166412"/>
            <a:ext cx="339253" cy="258369"/>
            <a:chOff x="3271200" y="3863875"/>
            <a:chExt cx="481825" cy="366950"/>
          </a:xfrm>
        </p:grpSpPr>
        <p:sp>
          <p:nvSpPr>
            <p:cNvPr id="9298" name="Google Shape;9298;p9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9" name="Google Shape;9299;p9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00" name="Google Shape;9300;p95"/>
          <p:cNvGrpSpPr/>
          <p:nvPr/>
        </p:nvGrpSpPr>
        <p:grpSpPr>
          <a:xfrm>
            <a:off x="7147952" y="3126199"/>
            <a:ext cx="295528" cy="338795"/>
            <a:chOff x="3895050" y="3806775"/>
            <a:chExt cx="419725" cy="481175"/>
          </a:xfrm>
        </p:grpSpPr>
        <p:sp>
          <p:nvSpPr>
            <p:cNvPr id="9301" name="Google Shape;9301;p9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2" name="Google Shape;9302;p9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03" name="Google Shape;9303;p95"/>
          <p:cNvGrpSpPr/>
          <p:nvPr/>
        </p:nvGrpSpPr>
        <p:grpSpPr>
          <a:xfrm>
            <a:off x="7551234" y="3125979"/>
            <a:ext cx="336296" cy="339235"/>
            <a:chOff x="4464775" y="3806475"/>
            <a:chExt cx="477625" cy="481800"/>
          </a:xfrm>
        </p:grpSpPr>
        <p:sp>
          <p:nvSpPr>
            <p:cNvPr id="9304" name="Google Shape;9304;p9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5" name="Google Shape;9305;p9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6" name="Google Shape;9306;p9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7" name="Google Shape;9307;p9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8" name="Google Shape;9308;p9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09" name="Google Shape;9309;p9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10" name="Google Shape;9310;p95"/>
          <p:cNvGrpSpPr/>
          <p:nvPr/>
        </p:nvGrpSpPr>
        <p:grpSpPr>
          <a:xfrm>
            <a:off x="7974679" y="3125970"/>
            <a:ext cx="339253" cy="339253"/>
            <a:chOff x="5049725" y="3806450"/>
            <a:chExt cx="481825" cy="481825"/>
          </a:xfrm>
        </p:grpSpPr>
        <p:sp>
          <p:nvSpPr>
            <p:cNvPr id="9311" name="Google Shape;9311;p9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2" name="Google Shape;9312;p9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3" name="Google Shape;9313;p9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14" name="Google Shape;9314;p95"/>
          <p:cNvGrpSpPr/>
          <p:nvPr/>
        </p:nvGrpSpPr>
        <p:grpSpPr>
          <a:xfrm>
            <a:off x="1461983" y="3951798"/>
            <a:ext cx="339253" cy="339253"/>
            <a:chOff x="5651375" y="3806450"/>
            <a:chExt cx="481825" cy="481825"/>
          </a:xfrm>
        </p:grpSpPr>
        <p:sp>
          <p:nvSpPr>
            <p:cNvPr id="9315" name="Google Shape;9315;p9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6" name="Google Shape;9316;p9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7" name="Google Shape;9317;p9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18" name="Google Shape;9318;p9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19" name="Google Shape;9319;p95"/>
          <p:cNvGrpSpPr/>
          <p:nvPr/>
        </p:nvGrpSpPr>
        <p:grpSpPr>
          <a:xfrm>
            <a:off x="3360663" y="3953787"/>
            <a:ext cx="298503" cy="335275"/>
            <a:chOff x="6264300" y="3809300"/>
            <a:chExt cx="423950" cy="476175"/>
          </a:xfrm>
        </p:grpSpPr>
        <p:sp>
          <p:nvSpPr>
            <p:cNvPr id="9320" name="Google Shape;9320;p9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1" name="Google Shape;9321;p9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2" name="Google Shape;9322;p9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23" name="Google Shape;9323;p95"/>
          <p:cNvGrpSpPr/>
          <p:nvPr/>
        </p:nvGrpSpPr>
        <p:grpSpPr>
          <a:xfrm>
            <a:off x="5039841" y="3538881"/>
            <a:ext cx="340573" cy="339271"/>
            <a:chOff x="898875" y="4399275"/>
            <a:chExt cx="483700" cy="481850"/>
          </a:xfrm>
        </p:grpSpPr>
        <p:sp>
          <p:nvSpPr>
            <p:cNvPr id="9324" name="Google Shape;9324;p9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5" name="Google Shape;9325;p9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6" name="Google Shape;9326;p9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7" name="Google Shape;9327;p9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8" name="Google Shape;9328;p9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29" name="Google Shape;9329;p9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0" name="Google Shape;9330;p9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1" name="Google Shape;9331;p9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32" name="Google Shape;9332;p95"/>
          <p:cNvGrpSpPr/>
          <p:nvPr/>
        </p:nvGrpSpPr>
        <p:grpSpPr>
          <a:xfrm>
            <a:off x="5473575" y="3554133"/>
            <a:ext cx="339253" cy="308765"/>
            <a:chOff x="1492675" y="4420975"/>
            <a:chExt cx="481825" cy="438525"/>
          </a:xfrm>
        </p:grpSpPr>
        <p:sp>
          <p:nvSpPr>
            <p:cNvPr id="9333" name="Google Shape;9333;p9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4" name="Google Shape;9334;p9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5" name="Google Shape;9335;p9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6" name="Google Shape;9336;p9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37" name="Google Shape;9337;p9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38" name="Google Shape;9338;p95"/>
          <p:cNvGrpSpPr/>
          <p:nvPr/>
        </p:nvGrpSpPr>
        <p:grpSpPr>
          <a:xfrm>
            <a:off x="5878556" y="3539558"/>
            <a:ext cx="342580" cy="337915"/>
            <a:chOff x="2084100" y="4400250"/>
            <a:chExt cx="486550" cy="479925"/>
          </a:xfrm>
        </p:grpSpPr>
        <p:sp>
          <p:nvSpPr>
            <p:cNvPr id="9339" name="Google Shape;9339;p9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0" name="Google Shape;9340;p9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1" name="Google Shape;9341;p9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2" name="Google Shape;9342;p9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3" name="Google Shape;9343;p9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4" name="Google Shape;9344;p9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45" name="Google Shape;9345;p95"/>
          <p:cNvGrpSpPr/>
          <p:nvPr/>
        </p:nvGrpSpPr>
        <p:grpSpPr>
          <a:xfrm>
            <a:off x="6315036" y="3538907"/>
            <a:ext cx="298169" cy="339218"/>
            <a:chOff x="2707950" y="4399325"/>
            <a:chExt cx="423475" cy="481775"/>
          </a:xfrm>
        </p:grpSpPr>
        <p:sp>
          <p:nvSpPr>
            <p:cNvPr id="9346" name="Google Shape;9346;p9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7" name="Google Shape;9347;p9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8" name="Google Shape;9348;p9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49" name="Google Shape;9349;p9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0" name="Google Shape;9350;p9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1" name="Google Shape;9351;p9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2" name="Google Shape;9352;p9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3" name="Google Shape;9353;p9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4" name="Google Shape;9354;p9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5" name="Google Shape;9355;p9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6" name="Google Shape;9356;p9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57" name="Google Shape;9357;p9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58" name="Google Shape;9358;p95"/>
          <p:cNvGrpSpPr/>
          <p:nvPr/>
        </p:nvGrpSpPr>
        <p:grpSpPr>
          <a:xfrm>
            <a:off x="6744555" y="3538881"/>
            <a:ext cx="275057" cy="339271"/>
            <a:chOff x="3330525" y="4399275"/>
            <a:chExt cx="390650" cy="481850"/>
          </a:xfrm>
        </p:grpSpPr>
        <p:sp>
          <p:nvSpPr>
            <p:cNvPr id="9359" name="Google Shape;9359;p9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0" name="Google Shape;9360;p9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1" name="Google Shape;9361;p9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2" name="Google Shape;9362;p9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3" name="Google Shape;9363;p9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4" name="Google Shape;9364;p9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5" name="Google Shape;9365;p9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6" name="Google Shape;9366;p95"/>
          <p:cNvGrpSpPr/>
          <p:nvPr/>
        </p:nvGrpSpPr>
        <p:grpSpPr>
          <a:xfrm>
            <a:off x="7169084" y="3538890"/>
            <a:ext cx="253265" cy="339253"/>
            <a:chOff x="3938800" y="4399275"/>
            <a:chExt cx="359700" cy="481825"/>
          </a:xfrm>
        </p:grpSpPr>
        <p:sp>
          <p:nvSpPr>
            <p:cNvPr id="9367" name="Google Shape;9367;p9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8" name="Google Shape;9368;p9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9" name="Google Shape;9369;p9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0" name="Google Shape;9370;p9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1" name="Google Shape;9371;p9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2" name="Google Shape;9372;p95"/>
          <p:cNvGrpSpPr/>
          <p:nvPr/>
        </p:nvGrpSpPr>
        <p:grpSpPr>
          <a:xfrm>
            <a:off x="7639862" y="3538890"/>
            <a:ext cx="159039" cy="339253"/>
            <a:chOff x="4584850" y="4399275"/>
            <a:chExt cx="225875" cy="481825"/>
          </a:xfrm>
        </p:grpSpPr>
        <p:sp>
          <p:nvSpPr>
            <p:cNvPr id="9373" name="Google Shape;9373;p9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4" name="Google Shape;9374;p9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75" name="Google Shape;9375;p95"/>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76" name="Google Shape;9376;p95"/>
          <p:cNvGrpSpPr/>
          <p:nvPr/>
        </p:nvGrpSpPr>
        <p:grpSpPr>
          <a:xfrm>
            <a:off x="1049680" y="3951795"/>
            <a:ext cx="339253" cy="339253"/>
            <a:chOff x="5642550" y="4399275"/>
            <a:chExt cx="481825" cy="481825"/>
          </a:xfrm>
        </p:grpSpPr>
        <p:sp>
          <p:nvSpPr>
            <p:cNvPr id="9377" name="Google Shape;9377;p9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8" name="Google Shape;9378;p9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9" name="Google Shape;9379;p95"/>
          <p:cNvGrpSpPr/>
          <p:nvPr/>
        </p:nvGrpSpPr>
        <p:grpSpPr>
          <a:xfrm>
            <a:off x="2859815" y="3963703"/>
            <a:ext cx="363316" cy="315437"/>
            <a:chOff x="6218300" y="4416175"/>
            <a:chExt cx="516000" cy="448000"/>
          </a:xfrm>
        </p:grpSpPr>
        <p:sp>
          <p:nvSpPr>
            <p:cNvPr id="9380" name="Google Shape;9380;p9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1" name="Google Shape;9381;p9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2" name="Google Shape;9382;p9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83" name="Google Shape;9383;p95"/>
          <p:cNvGrpSpPr/>
          <p:nvPr/>
        </p:nvGrpSpPr>
        <p:grpSpPr>
          <a:xfrm>
            <a:off x="5918879" y="3951792"/>
            <a:ext cx="339253" cy="339253"/>
            <a:chOff x="899850" y="4992125"/>
            <a:chExt cx="481825" cy="481825"/>
          </a:xfrm>
        </p:grpSpPr>
        <p:sp>
          <p:nvSpPr>
            <p:cNvPr id="9384" name="Google Shape;9384;p9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5" name="Google Shape;9385;p9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6" name="Google Shape;9386;p9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87" name="Google Shape;9387;p95"/>
          <p:cNvGrpSpPr/>
          <p:nvPr/>
        </p:nvGrpSpPr>
        <p:grpSpPr>
          <a:xfrm>
            <a:off x="5461708" y="3951792"/>
            <a:ext cx="339253" cy="339253"/>
            <a:chOff x="1492675" y="4992125"/>
            <a:chExt cx="481825" cy="481825"/>
          </a:xfrm>
        </p:grpSpPr>
        <p:sp>
          <p:nvSpPr>
            <p:cNvPr id="9388" name="Google Shape;9388;p9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9" name="Google Shape;9389;p9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0" name="Google Shape;9390;p95"/>
          <p:cNvGrpSpPr/>
          <p:nvPr/>
        </p:nvGrpSpPr>
        <p:grpSpPr>
          <a:xfrm>
            <a:off x="5004462" y="3951792"/>
            <a:ext cx="339253" cy="339253"/>
            <a:chOff x="2085525" y="4992125"/>
            <a:chExt cx="481825" cy="481825"/>
          </a:xfrm>
        </p:grpSpPr>
        <p:sp>
          <p:nvSpPr>
            <p:cNvPr id="9391" name="Google Shape;9391;p9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2" name="Google Shape;9392;p9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3" name="Google Shape;9393;p95"/>
          <p:cNvGrpSpPr/>
          <p:nvPr/>
        </p:nvGrpSpPr>
        <p:grpSpPr>
          <a:xfrm>
            <a:off x="6833221" y="3951792"/>
            <a:ext cx="339253" cy="339253"/>
            <a:chOff x="2678350" y="4992125"/>
            <a:chExt cx="481825" cy="481825"/>
          </a:xfrm>
        </p:grpSpPr>
        <p:sp>
          <p:nvSpPr>
            <p:cNvPr id="9394" name="Google Shape;9394;p9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5" name="Google Shape;9395;p9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6" name="Google Shape;9396;p9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7" name="Google Shape;9397;p95"/>
          <p:cNvGrpSpPr/>
          <p:nvPr/>
        </p:nvGrpSpPr>
        <p:grpSpPr>
          <a:xfrm>
            <a:off x="4628816" y="3951792"/>
            <a:ext cx="339253" cy="339253"/>
            <a:chOff x="3271200" y="4992125"/>
            <a:chExt cx="481825" cy="481825"/>
          </a:xfrm>
        </p:grpSpPr>
        <p:sp>
          <p:nvSpPr>
            <p:cNvPr id="9398" name="Google Shape;9398;p9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9" name="Google Shape;9399;p9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0" name="Google Shape;9400;p9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01" name="Google Shape;9401;p95"/>
          <p:cNvGrpSpPr/>
          <p:nvPr/>
        </p:nvGrpSpPr>
        <p:grpSpPr>
          <a:xfrm>
            <a:off x="7290263" y="3952822"/>
            <a:ext cx="339411" cy="337193"/>
            <a:chOff x="3863900" y="4993625"/>
            <a:chExt cx="482050" cy="478900"/>
          </a:xfrm>
        </p:grpSpPr>
        <p:sp>
          <p:nvSpPr>
            <p:cNvPr id="9402" name="Google Shape;9402;p9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3" name="Google Shape;9403;p9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4" name="Google Shape;9404;p9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5" name="Google Shape;9405;p9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06" name="Google Shape;9406;p95"/>
          <p:cNvGrpSpPr/>
          <p:nvPr/>
        </p:nvGrpSpPr>
        <p:grpSpPr>
          <a:xfrm>
            <a:off x="7747437" y="3952822"/>
            <a:ext cx="339411" cy="337193"/>
            <a:chOff x="4456725" y="4993625"/>
            <a:chExt cx="482050" cy="478900"/>
          </a:xfrm>
        </p:grpSpPr>
        <p:sp>
          <p:nvSpPr>
            <p:cNvPr id="9407" name="Google Shape;9407;p9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8" name="Google Shape;9408;p9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9" name="Google Shape;9409;p9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0" name="Google Shape;9410;p9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11" name="Google Shape;9411;p95"/>
          <p:cNvGrpSpPr/>
          <p:nvPr/>
        </p:nvGrpSpPr>
        <p:grpSpPr>
          <a:xfrm>
            <a:off x="6376030" y="3952813"/>
            <a:ext cx="339411" cy="337211"/>
            <a:chOff x="5049575" y="4993600"/>
            <a:chExt cx="482050" cy="478925"/>
          </a:xfrm>
        </p:grpSpPr>
        <p:sp>
          <p:nvSpPr>
            <p:cNvPr id="9412" name="Google Shape;9412;p9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3" name="Google Shape;9413;p9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4" name="Google Shape;9414;p9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5" name="Google Shape;9415;p9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19" name="Shape 9419"/>
        <p:cNvGrpSpPr/>
        <p:nvPr/>
      </p:nvGrpSpPr>
      <p:grpSpPr>
        <a:xfrm>
          <a:off x="0" y="0"/>
          <a:ext cx="0" cy="0"/>
          <a:chOff x="0" y="0"/>
          <a:chExt cx="0" cy="0"/>
        </a:xfrm>
      </p:grpSpPr>
      <p:sp>
        <p:nvSpPr>
          <p:cNvPr id="9420" name="Google Shape;9420;p9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21" name="Google Shape;9421;p9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422" name="Google Shape;9422;p96"/>
          <p:cNvGrpSpPr/>
          <p:nvPr/>
        </p:nvGrpSpPr>
        <p:grpSpPr>
          <a:xfrm>
            <a:off x="876361" y="1533504"/>
            <a:ext cx="322099" cy="370529"/>
            <a:chOff x="-42971725" y="3217825"/>
            <a:chExt cx="275675" cy="317125"/>
          </a:xfrm>
        </p:grpSpPr>
        <p:sp>
          <p:nvSpPr>
            <p:cNvPr id="9423" name="Google Shape;9423;p96"/>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6"/>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6"/>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96"/>
          <p:cNvGrpSpPr/>
          <p:nvPr/>
        </p:nvGrpSpPr>
        <p:grpSpPr>
          <a:xfrm>
            <a:off x="848276" y="2002160"/>
            <a:ext cx="378270" cy="337551"/>
            <a:chOff x="-42996150" y="3612600"/>
            <a:chExt cx="323750" cy="288900"/>
          </a:xfrm>
        </p:grpSpPr>
        <p:sp>
          <p:nvSpPr>
            <p:cNvPr id="9427" name="Google Shape;9427;p96"/>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6"/>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6"/>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96"/>
          <p:cNvGrpSpPr/>
          <p:nvPr/>
        </p:nvGrpSpPr>
        <p:grpSpPr>
          <a:xfrm>
            <a:off x="851036" y="2411530"/>
            <a:ext cx="372749" cy="370909"/>
            <a:chOff x="-42994575" y="3950300"/>
            <a:chExt cx="319025" cy="317450"/>
          </a:xfrm>
        </p:grpSpPr>
        <p:sp>
          <p:nvSpPr>
            <p:cNvPr id="9431" name="Google Shape;9431;p96"/>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96"/>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6"/>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96"/>
          <p:cNvGrpSpPr/>
          <p:nvPr/>
        </p:nvGrpSpPr>
        <p:grpSpPr>
          <a:xfrm>
            <a:off x="3004431" y="1558362"/>
            <a:ext cx="371785" cy="370879"/>
            <a:chOff x="-41111350" y="3239100"/>
            <a:chExt cx="318200" cy="317425"/>
          </a:xfrm>
        </p:grpSpPr>
        <p:sp>
          <p:nvSpPr>
            <p:cNvPr id="9435" name="Google Shape;9435;p96"/>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6"/>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6"/>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96"/>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96"/>
          <p:cNvGrpSpPr/>
          <p:nvPr/>
        </p:nvGrpSpPr>
        <p:grpSpPr>
          <a:xfrm>
            <a:off x="3000751" y="1993894"/>
            <a:ext cx="379146" cy="370967"/>
            <a:chOff x="-41117650" y="3605525"/>
            <a:chExt cx="324500" cy="317500"/>
          </a:xfrm>
        </p:grpSpPr>
        <p:sp>
          <p:nvSpPr>
            <p:cNvPr id="9440" name="Google Shape;9440;p96"/>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96"/>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6"/>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3" name="Google Shape;9443;p96"/>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4" name="Google Shape;9444;p96"/>
          <p:cNvGrpSpPr/>
          <p:nvPr/>
        </p:nvGrpSpPr>
        <p:grpSpPr>
          <a:xfrm>
            <a:off x="1827005" y="2885417"/>
            <a:ext cx="216271" cy="371814"/>
            <a:chOff x="-39205300" y="3220175"/>
            <a:chExt cx="185100" cy="318225"/>
          </a:xfrm>
        </p:grpSpPr>
        <p:sp>
          <p:nvSpPr>
            <p:cNvPr id="9445" name="Google Shape;9445;p96"/>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6"/>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96"/>
          <p:cNvGrpSpPr/>
          <p:nvPr/>
        </p:nvGrpSpPr>
        <p:grpSpPr>
          <a:xfrm>
            <a:off x="1792533" y="3345488"/>
            <a:ext cx="300016" cy="369273"/>
            <a:chOff x="-39248625" y="3588600"/>
            <a:chExt cx="256775" cy="316050"/>
          </a:xfrm>
        </p:grpSpPr>
        <p:sp>
          <p:nvSpPr>
            <p:cNvPr id="9448" name="Google Shape;9448;p96"/>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96"/>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0" name="Google Shape;9450;p96"/>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6"/>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2" name="Google Shape;9452;p96"/>
          <p:cNvGrpSpPr/>
          <p:nvPr/>
        </p:nvGrpSpPr>
        <p:grpSpPr>
          <a:xfrm>
            <a:off x="1243246" y="1533504"/>
            <a:ext cx="429504" cy="370879"/>
            <a:chOff x="-42651700" y="3217825"/>
            <a:chExt cx="367600" cy="317425"/>
          </a:xfrm>
        </p:grpSpPr>
        <p:sp>
          <p:nvSpPr>
            <p:cNvPr id="9453" name="Google Shape;9453;p96"/>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96"/>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6"/>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6"/>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96"/>
          <p:cNvGrpSpPr/>
          <p:nvPr/>
        </p:nvGrpSpPr>
        <p:grpSpPr>
          <a:xfrm>
            <a:off x="1278678" y="1973154"/>
            <a:ext cx="358640" cy="363226"/>
            <a:chOff x="-42617300" y="3587775"/>
            <a:chExt cx="306950" cy="310875"/>
          </a:xfrm>
        </p:grpSpPr>
        <p:sp>
          <p:nvSpPr>
            <p:cNvPr id="9458" name="Google Shape;9458;p96"/>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6"/>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0" name="Google Shape;9460;p96"/>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1" name="Google Shape;9461;p96"/>
          <p:cNvGrpSpPr/>
          <p:nvPr/>
        </p:nvGrpSpPr>
        <p:grpSpPr>
          <a:xfrm>
            <a:off x="3450506" y="1557895"/>
            <a:ext cx="376926" cy="370324"/>
            <a:chOff x="-40748275" y="3238700"/>
            <a:chExt cx="322600" cy="316950"/>
          </a:xfrm>
        </p:grpSpPr>
        <p:sp>
          <p:nvSpPr>
            <p:cNvPr id="9462" name="Google Shape;9462;p96"/>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6"/>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96"/>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6"/>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96"/>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96"/>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96"/>
          <p:cNvGrpSpPr/>
          <p:nvPr/>
        </p:nvGrpSpPr>
        <p:grpSpPr>
          <a:xfrm>
            <a:off x="3453062" y="2025879"/>
            <a:ext cx="371814" cy="338690"/>
            <a:chOff x="-40745125" y="3632900"/>
            <a:chExt cx="318225" cy="289875"/>
          </a:xfrm>
        </p:grpSpPr>
        <p:sp>
          <p:nvSpPr>
            <p:cNvPr id="9469" name="Google Shape;9469;p96"/>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6"/>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6"/>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96"/>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6"/>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6"/>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96"/>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96"/>
          <p:cNvGrpSpPr/>
          <p:nvPr/>
        </p:nvGrpSpPr>
        <p:grpSpPr>
          <a:xfrm>
            <a:off x="3457209" y="2437089"/>
            <a:ext cx="363518" cy="370178"/>
            <a:chOff x="-40742750" y="3972175"/>
            <a:chExt cx="311125" cy="316825"/>
          </a:xfrm>
        </p:grpSpPr>
        <p:sp>
          <p:nvSpPr>
            <p:cNvPr id="9477" name="Google Shape;9477;p96"/>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96"/>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96"/>
          <p:cNvGrpSpPr/>
          <p:nvPr/>
        </p:nvGrpSpPr>
        <p:grpSpPr>
          <a:xfrm>
            <a:off x="2239871" y="2887257"/>
            <a:ext cx="266892" cy="369974"/>
            <a:chOff x="-38860325" y="3221750"/>
            <a:chExt cx="228425" cy="316650"/>
          </a:xfrm>
        </p:grpSpPr>
        <p:sp>
          <p:nvSpPr>
            <p:cNvPr id="9480" name="Google Shape;9480;p96"/>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6"/>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96"/>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96"/>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96"/>
          <p:cNvGrpSpPr/>
          <p:nvPr/>
        </p:nvGrpSpPr>
        <p:grpSpPr>
          <a:xfrm>
            <a:off x="2190678" y="3349314"/>
            <a:ext cx="380081" cy="367111"/>
            <a:chOff x="-38905225" y="3591875"/>
            <a:chExt cx="325300" cy="314200"/>
          </a:xfrm>
        </p:grpSpPr>
        <p:sp>
          <p:nvSpPr>
            <p:cNvPr id="9485" name="Google Shape;9485;p96"/>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96"/>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6"/>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8" name="Google Shape;9488;p96"/>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9" name="Google Shape;9489;p96"/>
          <p:cNvGrpSpPr/>
          <p:nvPr/>
        </p:nvGrpSpPr>
        <p:grpSpPr>
          <a:xfrm>
            <a:off x="3997427" y="3334394"/>
            <a:ext cx="290815" cy="369740"/>
            <a:chOff x="-37370925" y="3579105"/>
            <a:chExt cx="248900" cy="316450"/>
          </a:xfrm>
        </p:grpSpPr>
        <p:sp>
          <p:nvSpPr>
            <p:cNvPr id="9490" name="Google Shape;9490;p96"/>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96"/>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2" name="Google Shape;9492;p96"/>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96"/>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4" name="Google Shape;9494;p96"/>
          <p:cNvGrpSpPr/>
          <p:nvPr/>
        </p:nvGrpSpPr>
        <p:grpSpPr>
          <a:xfrm>
            <a:off x="1690803" y="2412465"/>
            <a:ext cx="371814" cy="369974"/>
            <a:chOff x="-42259725" y="3951100"/>
            <a:chExt cx="318225" cy="316650"/>
          </a:xfrm>
        </p:grpSpPr>
        <p:sp>
          <p:nvSpPr>
            <p:cNvPr id="9495" name="Google Shape;9495;p96"/>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96"/>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96"/>
          <p:cNvGrpSpPr/>
          <p:nvPr/>
        </p:nvGrpSpPr>
        <p:grpSpPr>
          <a:xfrm>
            <a:off x="3889164" y="1591486"/>
            <a:ext cx="370879" cy="337755"/>
            <a:chOff x="-40378075" y="3267450"/>
            <a:chExt cx="317425" cy="289075"/>
          </a:xfrm>
        </p:grpSpPr>
        <p:sp>
          <p:nvSpPr>
            <p:cNvPr id="9498" name="Google Shape;9498;p96"/>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6"/>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96"/>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96"/>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96"/>
          <p:cNvGrpSpPr/>
          <p:nvPr/>
        </p:nvGrpSpPr>
        <p:grpSpPr>
          <a:xfrm>
            <a:off x="3892830" y="1992754"/>
            <a:ext cx="363548" cy="369974"/>
            <a:chOff x="-40372575" y="3604550"/>
            <a:chExt cx="311150" cy="316650"/>
          </a:xfrm>
        </p:grpSpPr>
        <p:sp>
          <p:nvSpPr>
            <p:cNvPr id="9503" name="Google Shape;9503;p96"/>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6"/>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6"/>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6" name="Google Shape;9506;p96"/>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7" name="Google Shape;9507;p96"/>
          <p:cNvGrpSpPr/>
          <p:nvPr/>
        </p:nvGrpSpPr>
        <p:grpSpPr>
          <a:xfrm>
            <a:off x="2616780" y="2885417"/>
            <a:ext cx="399038" cy="372165"/>
            <a:chOff x="-38542250" y="3220175"/>
            <a:chExt cx="341525" cy="318525"/>
          </a:xfrm>
        </p:grpSpPr>
        <p:sp>
          <p:nvSpPr>
            <p:cNvPr id="9508" name="Google Shape;9508;p96"/>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6"/>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6"/>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96"/>
          <p:cNvGrpSpPr/>
          <p:nvPr/>
        </p:nvGrpSpPr>
        <p:grpSpPr>
          <a:xfrm>
            <a:off x="2638712" y="3344787"/>
            <a:ext cx="369974" cy="369068"/>
            <a:chOff x="-38537400" y="3588000"/>
            <a:chExt cx="316650" cy="315875"/>
          </a:xfrm>
        </p:grpSpPr>
        <p:sp>
          <p:nvSpPr>
            <p:cNvPr id="9512" name="Google Shape;9512;p96"/>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6"/>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96"/>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6"/>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96"/>
          <p:cNvGrpSpPr/>
          <p:nvPr/>
        </p:nvGrpSpPr>
        <p:grpSpPr>
          <a:xfrm>
            <a:off x="2637792" y="3802316"/>
            <a:ext cx="371814" cy="369974"/>
            <a:chOff x="-38538975" y="3954250"/>
            <a:chExt cx="318225" cy="316650"/>
          </a:xfrm>
        </p:grpSpPr>
        <p:sp>
          <p:nvSpPr>
            <p:cNvPr id="9517" name="Google Shape;9517;p96"/>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6"/>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96"/>
          <p:cNvGrpSpPr/>
          <p:nvPr/>
        </p:nvGrpSpPr>
        <p:grpSpPr>
          <a:xfrm>
            <a:off x="3955104" y="3797243"/>
            <a:ext cx="375465" cy="371814"/>
            <a:chOff x="-37385100" y="3949908"/>
            <a:chExt cx="321350" cy="318225"/>
          </a:xfrm>
        </p:grpSpPr>
        <p:sp>
          <p:nvSpPr>
            <p:cNvPr id="9520" name="Google Shape;9520;p96"/>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6"/>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96"/>
          <p:cNvGrpSpPr/>
          <p:nvPr/>
        </p:nvGrpSpPr>
        <p:grpSpPr>
          <a:xfrm>
            <a:off x="2130763" y="1532803"/>
            <a:ext cx="370909" cy="370675"/>
            <a:chOff x="-41895050" y="3217225"/>
            <a:chExt cx="317450" cy="317250"/>
          </a:xfrm>
        </p:grpSpPr>
        <p:sp>
          <p:nvSpPr>
            <p:cNvPr id="9523" name="Google Shape;9523;p96"/>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6"/>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96"/>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6"/>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6"/>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96"/>
          <p:cNvGrpSpPr/>
          <p:nvPr/>
        </p:nvGrpSpPr>
        <p:grpSpPr>
          <a:xfrm>
            <a:off x="2130310" y="1969737"/>
            <a:ext cx="371814" cy="369974"/>
            <a:chOff x="-41893475" y="3584850"/>
            <a:chExt cx="318225" cy="316650"/>
          </a:xfrm>
        </p:grpSpPr>
        <p:sp>
          <p:nvSpPr>
            <p:cNvPr id="9529" name="Google Shape;9529;p96"/>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6"/>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6"/>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6"/>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3" name="Google Shape;9533;p96"/>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6"/>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5" name="Google Shape;9535;p96"/>
          <p:cNvGrpSpPr/>
          <p:nvPr/>
        </p:nvGrpSpPr>
        <p:grpSpPr>
          <a:xfrm>
            <a:off x="900338" y="3365029"/>
            <a:ext cx="337522" cy="370909"/>
            <a:chOff x="-39998250" y="3605325"/>
            <a:chExt cx="288875" cy="317450"/>
          </a:xfrm>
        </p:grpSpPr>
        <p:sp>
          <p:nvSpPr>
            <p:cNvPr id="9536" name="Google Shape;9536;p96"/>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6"/>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96"/>
          <p:cNvGrpSpPr/>
          <p:nvPr/>
        </p:nvGrpSpPr>
        <p:grpSpPr>
          <a:xfrm>
            <a:off x="884112" y="3823493"/>
            <a:ext cx="369974" cy="369945"/>
            <a:chOff x="-40011050" y="3972375"/>
            <a:chExt cx="316650" cy="316625"/>
          </a:xfrm>
        </p:grpSpPr>
        <p:sp>
          <p:nvSpPr>
            <p:cNvPr id="9539" name="Google Shape;9539;p96"/>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6"/>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96"/>
          <p:cNvGrpSpPr/>
          <p:nvPr/>
        </p:nvGrpSpPr>
        <p:grpSpPr>
          <a:xfrm>
            <a:off x="3116043" y="2888192"/>
            <a:ext cx="266921" cy="369039"/>
            <a:chOff x="-38129425" y="3222550"/>
            <a:chExt cx="228450" cy="315850"/>
          </a:xfrm>
        </p:grpSpPr>
        <p:sp>
          <p:nvSpPr>
            <p:cNvPr id="9542" name="Google Shape;9542;p96"/>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6"/>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96"/>
          <p:cNvGrpSpPr/>
          <p:nvPr/>
        </p:nvGrpSpPr>
        <p:grpSpPr>
          <a:xfrm>
            <a:off x="3071012" y="3344787"/>
            <a:ext cx="371785" cy="369974"/>
            <a:chOff x="-38172725" y="3588000"/>
            <a:chExt cx="318200" cy="316650"/>
          </a:xfrm>
        </p:grpSpPr>
        <p:sp>
          <p:nvSpPr>
            <p:cNvPr id="9545" name="Google Shape;9545;p96"/>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6"/>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6"/>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6"/>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6"/>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6"/>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6"/>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6"/>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96"/>
          <p:cNvGrpSpPr/>
          <p:nvPr/>
        </p:nvGrpSpPr>
        <p:grpSpPr>
          <a:xfrm>
            <a:off x="3146914" y="3803222"/>
            <a:ext cx="219981" cy="369974"/>
            <a:chOff x="-38109725" y="3955025"/>
            <a:chExt cx="188275" cy="316650"/>
          </a:xfrm>
        </p:grpSpPr>
        <p:sp>
          <p:nvSpPr>
            <p:cNvPr id="9554" name="Google Shape;9554;p96"/>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6"/>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6" name="Google Shape;9556;p96"/>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7" name="Google Shape;9557;p96"/>
          <p:cNvGrpSpPr/>
          <p:nvPr/>
        </p:nvGrpSpPr>
        <p:grpSpPr>
          <a:xfrm>
            <a:off x="2562313" y="1534643"/>
            <a:ext cx="373654" cy="369068"/>
            <a:chOff x="-41530375" y="3218800"/>
            <a:chExt cx="319800" cy="315875"/>
          </a:xfrm>
        </p:grpSpPr>
        <p:sp>
          <p:nvSpPr>
            <p:cNvPr id="9558" name="Google Shape;9558;p96"/>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6"/>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96"/>
          <p:cNvGrpSpPr/>
          <p:nvPr/>
        </p:nvGrpSpPr>
        <p:grpSpPr>
          <a:xfrm>
            <a:off x="2564607" y="2049801"/>
            <a:ext cx="369068" cy="289004"/>
            <a:chOff x="-41526450" y="3653375"/>
            <a:chExt cx="315875" cy="247350"/>
          </a:xfrm>
        </p:grpSpPr>
        <p:sp>
          <p:nvSpPr>
            <p:cNvPr id="9561" name="Google Shape;9561;p96"/>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6"/>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96"/>
          <p:cNvGrpSpPr/>
          <p:nvPr/>
        </p:nvGrpSpPr>
        <p:grpSpPr>
          <a:xfrm>
            <a:off x="2565994" y="2412465"/>
            <a:ext cx="366293" cy="369974"/>
            <a:chOff x="-41526450" y="3951100"/>
            <a:chExt cx="313500" cy="316650"/>
          </a:xfrm>
        </p:grpSpPr>
        <p:sp>
          <p:nvSpPr>
            <p:cNvPr id="9564" name="Google Shape;9564;p96"/>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96"/>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6"/>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96"/>
          <p:cNvGrpSpPr/>
          <p:nvPr/>
        </p:nvGrpSpPr>
        <p:grpSpPr>
          <a:xfrm>
            <a:off x="1331249" y="2906594"/>
            <a:ext cx="339595" cy="371814"/>
            <a:chOff x="-39625900" y="3238300"/>
            <a:chExt cx="290650" cy="318225"/>
          </a:xfrm>
        </p:grpSpPr>
        <p:sp>
          <p:nvSpPr>
            <p:cNvPr id="9568" name="Google Shape;9568;p96"/>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6"/>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0" name="Google Shape;9570;p96"/>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1" name="Google Shape;9571;p96"/>
          <p:cNvGrpSpPr/>
          <p:nvPr/>
        </p:nvGrpSpPr>
        <p:grpSpPr>
          <a:xfrm>
            <a:off x="1325300" y="3823055"/>
            <a:ext cx="366293" cy="370441"/>
            <a:chOff x="-39647175" y="3972000"/>
            <a:chExt cx="313500" cy="317050"/>
          </a:xfrm>
        </p:grpSpPr>
        <p:sp>
          <p:nvSpPr>
            <p:cNvPr id="9572" name="Google Shape;9572;p96"/>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6"/>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6"/>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96"/>
          <p:cNvGrpSpPr/>
          <p:nvPr/>
        </p:nvGrpSpPr>
        <p:grpSpPr>
          <a:xfrm>
            <a:off x="3494427" y="2887053"/>
            <a:ext cx="375495" cy="370879"/>
            <a:chOff x="-37808850" y="3221575"/>
            <a:chExt cx="321375" cy="317425"/>
          </a:xfrm>
        </p:grpSpPr>
        <p:sp>
          <p:nvSpPr>
            <p:cNvPr id="9576" name="Google Shape;9576;p96"/>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6"/>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96"/>
          <p:cNvGrpSpPr/>
          <p:nvPr/>
        </p:nvGrpSpPr>
        <p:grpSpPr>
          <a:xfrm>
            <a:off x="3503201" y="3409084"/>
            <a:ext cx="372749" cy="241158"/>
            <a:chOff x="-37806500" y="3643030"/>
            <a:chExt cx="319025" cy="206400"/>
          </a:xfrm>
        </p:grpSpPr>
        <p:sp>
          <p:nvSpPr>
            <p:cNvPr id="9579" name="Google Shape;9579;p96"/>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6"/>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96"/>
          <p:cNvGrpSpPr/>
          <p:nvPr/>
        </p:nvGrpSpPr>
        <p:grpSpPr>
          <a:xfrm>
            <a:off x="3505508" y="3801381"/>
            <a:ext cx="368134" cy="371814"/>
            <a:chOff x="-37804925" y="3953450"/>
            <a:chExt cx="315075" cy="318225"/>
          </a:xfrm>
        </p:grpSpPr>
        <p:sp>
          <p:nvSpPr>
            <p:cNvPr id="9582" name="Google Shape;9582;p9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5" name="Google Shape;9585;p96"/>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6" name="Google Shape;9586;p96"/>
          <p:cNvGrpSpPr/>
          <p:nvPr/>
        </p:nvGrpSpPr>
        <p:grpSpPr>
          <a:xfrm>
            <a:off x="4860977" y="1553988"/>
            <a:ext cx="355663" cy="308725"/>
            <a:chOff x="-28462125" y="3199700"/>
            <a:chExt cx="298550" cy="259150"/>
          </a:xfrm>
        </p:grpSpPr>
        <p:sp>
          <p:nvSpPr>
            <p:cNvPr id="9587" name="Google Shape;9587;p96"/>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6"/>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6"/>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96"/>
          <p:cNvGrpSpPr/>
          <p:nvPr/>
        </p:nvGrpSpPr>
        <p:grpSpPr>
          <a:xfrm>
            <a:off x="4861930" y="1988678"/>
            <a:ext cx="353757" cy="352833"/>
            <a:chOff x="-28461325" y="3545475"/>
            <a:chExt cx="296950" cy="296175"/>
          </a:xfrm>
        </p:grpSpPr>
        <p:sp>
          <p:nvSpPr>
            <p:cNvPr id="9591" name="Google Shape;9591;p96"/>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6"/>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6"/>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6"/>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6"/>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6"/>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96"/>
          <p:cNvGrpSpPr/>
          <p:nvPr/>
        </p:nvGrpSpPr>
        <p:grpSpPr>
          <a:xfrm>
            <a:off x="4858162" y="2438722"/>
            <a:ext cx="361292" cy="352803"/>
            <a:chOff x="-28463700" y="3914875"/>
            <a:chExt cx="303275" cy="296150"/>
          </a:xfrm>
        </p:grpSpPr>
        <p:sp>
          <p:nvSpPr>
            <p:cNvPr id="9598" name="Google Shape;9598;p96"/>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6"/>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96"/>
          <p:cNvGrpSpPr/>
          <p:nvPr/>
        </p:nvGrpSpPr>
        <p:grpSpPr>
          <a:xfrm>
            <a:off x="7092947" y="1594805"/>
            <a:ext cx="351880" cy="227092"/>
            <a:chOff x="-26573400" y="3224125"/>
            <a:chExt cx="295375" cy="190625"/>
          </a:xfrm>
        </p:grpSpPr>
        <p:sp>
          <p:nvSpPr>
            <p:cNvPr id="9601" name="Google Shape;9601;p96"/>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6"/>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96"/>
          <p:cNvGrpSpPr/>
          <p:nvPr/>
        </p:nvGrpSpPr>
        <p:grpSpPr>
          <a:xfrm>
            <a:off x="7092947" y="1989140"/>
            <a:ext cx="351880" cy="351910"/>
            <a:chOff x="-26573400" y="3546250"/>
            <a:chExt cx="295375" cy="295400"/>
          </a:xfrm>
        </p:grpSpPr>
        <p:sp>
          <p:nvSpPr>
            <p:cNvPr id="9604" name="Google Shape;9604;p96"/>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6"/>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96"/>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96"/>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6"/>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96"/>
          <p:cNvGrpSpPr/>
          <p:nvPr/>
        </p:nvGrpSpPr>
        <p:grpSpPr>
          <a:xfrm>
            <a:off x="7081228" y="2439049"/>
            <a:ext cx="375319" cy="352148"/>
            <a:chOff x="-26583625" y="3917025"/>
            <a:chExt cx="315050" cy="295600"/>
          </a:xfrm>
        </p:grpSpPr>
        <p:sp>
          <p:nvSpPr>
            <p:cNvPr id="9610" name="Google Shape;9610;p96"/>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6"/>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6"/>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6"/>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4" name="Google Shape;9614;p96"/>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5" name="Google Shape;9615;p96"/>
          <p:cNvGrpSpPr/>
          <p:nvPr/>
        </p:nvGrpSpPr>
        <p:grpSpPr>
          <a:xfrm>
            <a:off x="5779742" y="3398079"/>
            <a:ext cx="289039" cy="352833"/>
            <a:chOff x="-24694925" y="3518700"/>
            <a:chExt cx="242625" cy="296175"/>
          </a:xfrm>
        </p:grpSpPr>
        <p:sp>
          <p:nvSpPr>
            <p:cNvPr id="9616" name="Google Shape;9616;p96"/>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6"/>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6"/>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6"/>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96"/>
          <p:cNvGrpSpPr/>
          <p:nvPr/>
        </p:nvGrpSpPr>
        <p:grpSpPr>
          <a:xfrm>
            <a:off x="5779280" y="3848107"/>
            <a:ext cx="289962" cy="352833"/>
            <a:chOff x="-24709100" y="3888875"/>
            <a:chExt cx="243400" cy="296175"/>
          </a:xfrm>
        </p:grpSpPr>
        <p:sp>
          <p:nvSpPr>
            <p:cNvPr id="9621" name="Google Shape;9621;p96"/>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6"/>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6"/>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96"/>
          <p:cNvGrpSpPr/>
          <p:nvPr/>
        </p:nvGrpSpPr>
        <p:grpSpPr>
          <a:xfrm>
            <a:off x="7979280" y="2920770"/>
            <a:ext cx="356556" cy="349557"/>
            <a:chOff x="-22863675" y="3131775"/>
            <a:chExt cx="299300" cy="293425"/>
          </a:xfrm>
        </p:grpSpPr>
        <p:sp>
          <p:nvSpPr>
            <p:cNvPr id="9625" name="Google Shape;9625;p9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96"/>
          <p:cNvGrpSpPr/>
          <p:nvPr/>
        </p:nvGrpSpPr>
        <p:grpSpPr>
          <a:xfrm>
            <a:off x="5322144" y="1531949"/>
            <a:ext cx="310602" cy="352803"/>
            <a:chOff x="-28069875" y="3175300"/>
            <a:chExt cx="260725" cy="296150"/>
          </a:xfrm>
        </p:grpSpPr>
        <p:sp>
          <p:nvSpPr>
            <p:cNvPr id="9629" name="Google Shape;9629;p96"/>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6"/>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6"/>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6"/>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6"/>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6"/>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6"/>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6"/>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6"/>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8" name="Google Shape;9638;p96"/>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9" name="Google Shape;9639;p96"/>
          <p:cNvGrpSpPr/>
          <p:nvPr/>
        </p:nvGrpSpPr>
        <p:grpSpPr>
          <a:xfrm>
            <a:off x="5363423" y="2439183"/>
            <a:ext cx="228045" cy="351880"/>
            <a:chOff x="-28032075" y="3916450"/>
            <a:chExt cx="191425" cy="295375"/>
          </a:xfrm>
        </p:grpSpPr>
        <p:sp>
          <p:nvSpPr>
            <p:cNvPr id="9640" name="Google Shape;9640;p96"/>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6"/>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6"/>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96"/>
          <p:cNvGrpSpPr/>
          <p:nvPr/>
        </p:nvGrpSpPr>
        <p:grpSpPr>
          <a:xfrm>
            <a:off x="7528769" y="1531934"/>
            <a:ext cx="352833" cy="352833"/>
            <a:chOff x="-26201650" y="3176075"/>
            <a:chExt cx="296175" cy="296175"/>
          </a:xfrm>
        </p:grpSpPr>
        <p:sp>
          <p:nvSpPr>
            <p:cNvPr id="9644" name="Google Shape;9644;p96"/>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6"/>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96"/>
          <p:cNvGrpSpPr/>
          <p:nvPr/>
        </p:nvGrpSpPr>
        <p:grpSpPr>
          <a:xfrm>
            <a:off x="7528293" y="1989155"/>
            <a:ext cx="353786" cy="351880"/>
            <a:chOff x="-26204800" y="3547050"/>
            <a:chExt cx="296975" cy="295375"/>
          </a:xfrm>
        </p:grpSpPr>
        <p:sp>
          <p:nvSpPr>
            <p:cNvPr id="9647" name="Google Shape;9647;p96"/>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6"/>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9" name="Google Shape;9649;p96"/>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0" name="Google Shape;9650;p96"/>
          <p:cNvGrpSpPr/>
          <p:nvPr/>
        </p:nvGrpSpPr>
        <p:grpSpPr>
          <a:xfrm>
            <a:off x="6199548" y="2919133"/>
            <a:ext cx="345328" cy="352833"/>
            <a:chOff x="-24353875" y="3147725"/>
            <a:chExt cx="289875" cy="296175"/>
          </a:xfrm>
        </p:grpSpPr>
        <p:sp>
          <p:nvSpPr>
            <p:cNvPr id="9651" name="Google Shape;9651;p96"/>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6"/>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96"/>
          <p:cNvGrpSpPr/>
          <p:nvPr/>
        </p:nvGrpSpPr>
        <p:grpSpPr>
          <a:xfrm>
            <a:off x="6207530" y="3398540"/>
            <a:ext cx="329365" cy="351910"/>
            <a:chOff x="-24344425" y="3519475"/>
            <a:chExt cx="276475" cy="295400"/>
          </a:xfrm>
        </p:grpSpPr>
        <p:sp>
          <p:nvSpPr>
            <p:cNvPr id="9654" name="Google Shape;9654;p96"/>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6"/>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96"/>
          <p:cNvGrpSpPr/>
          <p:nvPr/>
        </p:nvGrpSpPr>
        <p:grpSpPr>
          <a:xfrm>
            <a:off x="6197210" y="3850460"/>
            <a:ext cx="350004" cy="348128"/>
            <a:chOff x="-24353075" y="3891250"/>
            <a:chExt cx="293800" cy="292225"/>
          </a:xfrm>
        </p:grpSpPr>
        <p:sp>
          <p:nvSpPr>
            <p:cNvPr id="9657" name="Google Shape;9657;p96"/>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6"/>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96"/>
          <p:cNvGrpSpPr/>
          <p:nvPr/>
        </p:nvGrpSpPr>
        <p:grpSpPr>
          <a:xfrm>
            <a:off x="7980681" y="3398763"/>
            <a:ext cx="353757" cy="351463"/>
            <a:chOff x="-22845575" y="3504075"/>
            <a:chExt cx="296950" cy="295025"/>
          </a:xfrm>
        </p:grpSpPr>
        <p:sp>
          <p:nvSpPr>
            <p:cNvPr id="9660" name="Google Shape;9660;p96"/>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96"/>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96"/>
          <p:cNvGrpSpPr/>
          <p:nvPr/>
        </p:nvGrpSpPr>
        <p:grpSpPr>
          <a:xfrm>
            <a:off x="5773862" y="1532411"/>
            <a:ext cx="299344" cy="351880"/>
            <a:chOff x="-27691025" y="3175300"/>
            <a:chExt cx="251275" cy="295375"/>
          </a:xfrm>
        </p:grpSpPr>
        <p:sp>
          <p:nvSpPr>
            <p:cNvPr id="9663" name="Google Shape;9663;p96"/>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6"/>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6"/>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6"/>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96"/>
          <p:cNvGrpSpPr/>
          <p:nvPr/>
        </p:nvGrpSpPr>
        <p:grpSpPr>
          <a:xfrm>
            <a:off x="5746179" y="2051087"/>
            <a:ext cx="354710" cy="228015"/>
            <a:chOff x="-27721750" y="3598250"/>
            <a:chExt cx="297750" cy="191400"/>
          </a:xfrm>
        </p:grpSpPr>
        <p:sp>
          <p:nvSpPr>
            <p:cNvPr id="9668" name="Google Shape;9668;p9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96"/>
          <p:cNvGrpSpPr/>
          <p:nvPr/>
        </p:nvGrpSpPr>
        <p:grpSpPr>
          <a:xfrm>
            <a:off x="5747579" y="2444633"/>
            <a:ext cx="351910" cy="340980"/>
            <a:chOff x="-27719400" y="3925600"/>
            <a:chExt cx="295400" cy="286225"/>
          </a:xfrm>
        </p:grpSpPr>
        <p:sp>
          <p:nvSpPr>
            <p:cNvPr id="9671" name="Google Shape;9671;p96"/>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6"/>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96"/>
          <p:cNvGrpSpPr/>
          <p:nvPr/>
        </p:nvGrpSpPr>
        <p:grpSpPr>
          <a:xfrm>
            <a:off x="7968851" y="1531473"/>
            <a:ext cx="353757" cy="353757"/>
            <a:chOff x="-25834600" y="3176875"/>
            <a:chExt cx="296950" cy="296950"/>
          </a:xfrm>
        </p:grpSpPr>
        <p:sp>
          <p:nvSpPr>
            <p:cNvPr id="9674" name="Google Shape;9674;p96"/>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6"/>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6"/>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6"/>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6"/>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96"/>
          <p:cNvGrpSpPr/>
          <p:nvPr/>
        </p:nvGrpSpPr>
        <p:grpSpPr>
          <a:xfrm>
            <a:off x="7968851" y="1999474"/>
            <a:ext cx="353757" cy="331241"/>
            <a:chOff x="-25834600" y="3564375"/>
            <a:chExt cx="296950" cy="278050"/>
          </a:xfrm>
        </p:grpSpPr>
        <p:sp>
          <p:nvSpPr>
            <p:cNvPr id="9680" name="Google Shape;9680;p96"/>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6"/>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6"/>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6"/>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6"/>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6"/>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6"/>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6"/>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8" name="Google Shape;9688;p96"/>
          <p:cNvGrpSpPr/>
          <p:nvPr/>
        </p:nvGrpSpPr>
        <p:grpSpPr>
          <a:xfrm>
            <a:off x="7966974" y="2438826"/>
            <a:ext cx="357509" cy="352595"/>
            <a:chOff x="-25834600" y="3915850"/>
            <a:chExt cx="300100" cy="295975"/>
          </a:xfrm>
        </p:grpSpPr>
        <p:sp>
          <p:nvSpPr>
            <p:cNvPr id="9689" name="Google Shape;9689;p96"/>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6"/>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6"/>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96"/>
          <p:cNvGrpSpPr/>
          <p:nvPr/>
        </p:nvGrpSpPr>
        <p:grpSpPr>
          <a:xfrm>
            <a:off x="6702402" y="2920056"/>
            <a:ext cx="228968" cy="350987"/>
            <a:chOff x="-23930925" y="3149300"/>
            <a:chExt cx="192200" cy="294625"/>
          </a:xfrm>
        </p:grpSpPr>
        <p:sp>
          <p:nvSpPr>
            <p:cNvPr id="9693" name="Google Shape;9693;p96"/>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6"/>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6"/>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6"/>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96"/>
          <p:cNvGrpSpPr/>
          <p:nvPr/>
        </p:nvGrpSpPr>
        <p:grpSpPr>
          <a:xfrm>
            <a:off x="6659232" y="3398540"/>
            <a:ext cx="315307" cy="351910"/>
            <a:chOff x="-23962425" y="3519475"/>
            <a:chExt cx="264675" cy="295400"/>
          </a:xfrm>
        </p:grpSpPr>
        <p:sp>
          <p:nvSpPr>
            <p:cNvPr id="9698" name="Google Shape;9698;p96"/>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6"/>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0" name="Google Shape;9700;p96"/>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1" name="Google Shape;9701;p96"/>
          <p:cNvGrpSpPr/>
          <p:nvPr/>
        </p:nvGrpSpPr>
        <p:grpSpPr>
          <a:xfrm>
            <a:off x="8037908" y="3848584"/>
            <a:ext cx="239302" cy="351880"/>
            <a:chOff x="-22788075" y="3904625"/>
            <a:chExt cx="200875" cy="295375"/>
          </a:xfrm>
        </p:grpSpPr>
        <p:sp>
          <p:nvSpPr>
            <p:cNvPr id="9702" name="Google Shape;9702;p96"/>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6"/>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6"/>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6"/>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96"/>
          <p:cNvGrpSpPr/>
          <p:nvPr/>
        </p:nvGrpSpPr>
        <p:grpSpPr>
          <a:xfrm>
            <a:off x="6193206" y="1531949"/>
            <a:ext cx="354710" cy="352803"/>
            <a:chOff x="-27351575" y="3175300"/>
            <a:chExt cx="297750" cy="296150"/>
          </a:xfrm>
        </p:grpSpPr>
        <p:sp>
          <p:nvSpPr>
            <p:cNvPr id="9707" name="Google Shape;9707;p96"/>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6"/>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6"/>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6"/>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96"/>
          <p:cNvGrpSpPr/>
          <p:nvPr/>
        </p:nvGrpSpPr>
        <p:grpSpPr>
          <a:xfrm>
            <a:off x="6235914" y="1988559"/>
            <a:ext cx="269293" cy="353072"/>
            <a:chOff x="-27313750" y="3545275"/>
            <a:chExt cx="226050" cy="296375"/>
          </a:xfrm>
        </p:grpSpPr>
        <p:sp>
          <p:nvSpPr>
            <p:cNvPr id="9712" name="Google Shape;9712;p96"/>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6"/>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6"/>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96"/>
          <p:cNvGrpSpPr/>
          <p:nvPr/>
        </p:nvGrpSpPr>
        <p:grpSpPr>
          <a:xfrm>
            <a:off x="6193206" y="2436830"/>
            <a:ext cx="354710" cy="356586"/>
            <a:chOff x="-27351575" y="3915650"/>
            <a:chExt cx="297750" cy="299325"/>
          </a:xfrm>
        </p:grpSpPr>
        <p:sp>
          <p:nvSpPr>
            <p:cNvPr id="9716" name="Google Shape;9716;p96"/>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6"/>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96"/>
          <p:cNvGrpSpPr/>
          <p:nvPr/>
        </p:nvGrpSpPr>
        <p:grpSpPr>
          <a:xfrm>
            <a:off x="4880696" y="2919029"/>
            <a:ext cx="319060" cy="353042"/>
            <a:chOff x="-25445525" y="3175900"/>
            <a:chExt cx="267825" cy="296350"/>
          </a:xfrm>
        </p:grpSpPr>
        <p:sp>
          <p:nvSpPr>
            <p:cNvPr id="9719" name="Google Shape;9719;p96"/>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6"/>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6"/>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96"/>
          <p:cNvGrpSpPr/>
          <p:nvPr/>
        </p:nvGrpSpPr>
        <p:grpSpPr>
          <a:xfrm>
            <a:off x="4862410" y="3409352"/>
            <a:ext cx="355633" cy="330288"/>
            <a:chOff x="-25465200" y="3565175"/>
            <a:chExt cx="298525" cy="277250"/>
          </a:xfrm>
        </p:grpSpPr>
        <p:sp>
          <p:nvSpPr>
            <p:cNvPr id="9723" name="Google Shape;9723;p96"/>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6"/>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96"/>
          <p:cNvGrpSpPr/>
          <p:nvPr/>
        </p:nvGrpSpPr>
        <p:grpSpPr>
          <a:xfrm>
            <a:off x="4861948" y="3848882"/>
            <a:ext cx="356556" cy="351285"/>
            <a:chOff x="-25465200" y="3916150"/>
            <a:chExt cx="299300" cy="294875"/>
          </a:xfrm>
        </p:grpSpPr>
        <p:sp>
          <p:nvSpPr>
            <p:cNvPr id="9726" name="Google Shape;9726;p96"/>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6"/>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96"/>
          <p:cNvGrpSpPr/>
          <p:nvPr/>
        </p:nvGrpSpPr>
        <p:grpSpPr>
          <a:xfrm>
            <a:off x="7089388" y="2919148"/>
            <a:ext cx="351880" cy="352803"/>
            <a:chOff x="-23615075" y="3148525"/>
            <a:chExt cx="295375" cy="296150"/>
          </a:xfrm>
        </p:grpSpPr>
        <p:sp>
          <p:nvSpPr>
            <p:cNvPr id="9729" name="Google Shape;9729;p96"/>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6"/>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6"/>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6"/>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96"/>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4" name="Google Shape;9734;p96"/>
          <p:cNvGrpSpPr/>
          <p:nvPr/>
        </p:nvGrpSpPr>
        <p:grpSpPr>
          <a:xfrm>
            <a:off x="7088911" y="3858427"/>
            <a:ext cx="352833" cy="332194"/>
            <a:chOff x="-23615075" y="3906200"/>
            <a:chExt cx="296175" cy="278850"/>
          </a:xfrm>
        </p:grpSpPr>
        <p:sp>
          <p:nvSpPr>
            <p:cNvPr id="9735" name="Google Shape;9735;p96"/>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6"/>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96"/>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8" name="Google Shape;9738;p96"/>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9" name="Google Shape;9739;p96"/>
          <p:cNvGrpSpPr/>
          <p:nvPr/>
        </p:nvGrpSpPr>
        <p:grpSpPr>
          <a:xfrm>
            <a:off x="6637880" y="1532068"/>
            <a:ext cx="353757" cy="352565"/>
            <a:chOff x="-26980600" y="3175500"/>
            <a:chExt cx="296950" cy="295950"/>
          </a:xfrm>
        </p:grpSpPr>
        <p:sp>
          <p:nvSpPr>
            <p:cNvPr id="9740" name="Google Shape;9740;p96"/>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6"/>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6"/>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3" name="Google Shape;9743;p96"/>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4" name="Google Shape;9744;p96"/>
          <p:cNvGrpSpPr/>
          <p:nvPr/>
        </p:nvGrpSpPr>
        <p:grpSpPr>
          <a:xfrm>
            <a:off x="6638357" y="2470604"/>
            <a:ext cx="352803" cy="289039"/>
            <a:chOff x="-26981375" y="3951875"/>
            <a:chExt cx="296150" cy="242625"/>
          </a:xfrm>
        </p:grpSpPr>
        <p:sp>
          <p:nvSpPr>
            <p:cNvPr id="9745" name="Google Shape;9745;p96"/>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6"/>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6"/>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96"/>
          <p:cNvGrpSpPr/>
          <p:nvPr/>
        </p:nvGrpSpPr>
        <p:grpSpPr>
          <a:xfrm>
            <a:off x="5303399" y="2918195"/>
            <a:ext cx="351910" cy="354710"/>
            <a:chOff x="-25094250" y="3176075"/>
            <a:chExt cx="295400" cy="297750"/>
          </a:xfrm>
        </p:grpSpPr>
        <p:sp>
          <p:nvSpPr>
            <p:cNvPr id="9749" name="Google Shape;9749;p96"/>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96"/>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6"/>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96"/>
          <p:cNvGrpSpPr/>
          <p:nvPr/>
        </p:nvGrpSpPr>
        <p:grpSpPr>
          <a:xfrm>
            <a:off x="5303399" y="3398556"/>
            <a:ext cx="351910" cy="351880"/>
            <a:chOff x="-25094250" y="3547050"/>
            <a:chExt cx="295400" cy="295375"/>
          </a:xfrm>
        </p:grpSpPr>
        <p:sp>
          <p:nvSpPr>
            <p:cNvPr id="9753" name="Google Shape;9753;p96"/>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6"/>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96"/>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6"/>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6"/>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8" name="Google Shape;9758;p96"/>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9" name="Google Shape;9759;p96"/>
          <p:cNvGrpSpPr/>
          <p:nvPr/>
        </p:nvGrpSpPr>
        <p:grpSpPr>
          <a:xfrm>
            <a:off x="7535476" y="2919148"/>
            <a:ext cx="352803" cy="352803"/>
            <a:chOff x="-23245675" y="3148525"/>
            <a:chExt cx="296150" cy="296150"/>
          </a:xfrm>
        </p:grpSpPr>
        <p:sp>
          <p:nvSpPr>
            <p:cNvPr id="9760" name="Google Shape;9760;p96"/>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6"/>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6"/>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3" name="Google Shape;9763;p96"/>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4" name="Google Shape;9764;p96"/>
          <p:cNvGrpSpPr/>
          <p:nvPr/>
        </p:nvGrpSpPr>
        <p:grpSpPr>
          <a:xfrm>
            <a:off x="7535938" y="3848122"/>
            <a:ext cx="351880" cy="352803"/>
            <a:chOff x="-23244900" y="3888100"/>
            <a:chExt cx="295375" cy="296150"/>
          </a:xfrm>
        </p:grpSpPr>
        <p:sp>
          <p:nvSpPr>
            <p:cNvPr id="9765" name="Google Shape;9765;p96"/>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6"/>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96"/>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6"/>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6"/>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6"/>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6"/>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6"/>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6"/>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96"/>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6"/>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6" name="Google Shape;9776;p96"/>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80" name="Shape 9780"/>
        <p:cNvGrpSpPr/>
        <p:nvPr/>
      </p:nvGrpSpPr>
      <p:grpSpPr>
        <a:xfrm>
          <a:off x="0" y="0"/>
          <a:ext cx="0" cy="0"/>
          <a:chOff x="0" y="0"/>
          <a:chExt cx="0" cy="0"/>
        </a:xfrm>
      </p:grpSpPr>
      <p:sp>
        <p:nvSpPr>
          <p:cNvPr id="9781" name="Google Shape;9781;p9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82" name="Google Shape;9782;p9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9783" name="Google Shape;9783;p97"/>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4" name="Google Shape;9784;p97"/>
          <p:cNvGrpSpPr/>
          <p:nvPr/>
        </p:nvGrpSpPr>
        <p:grpSpPr>
          <a:xfrm>
            <a:off x="850004" y="1975418"/>
            <a:ext cx="367261" cy="367261"/>
            <a:chOff x="-65145700" y="3727425"/>
            <a:chExt cx="317425" cy="317425"/>
          </a:xfrm>
        </p:grpSpPr>
        <p:sp>
          <p:nvSpPr>
            <p:cNvPr id="9785" name="Google Shape;9785;p97"/>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7"/>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97"/>
          <p:cNvGrpSpPr/>
          <p:nvPr/>
        </p:nvGrpSpPr>
        <p:grpSpPr>
          <a:xfrm>
            <a:off x="853201" y="2404333"/>
            <a:ext cx="360868" cy="367261"/>
            <a:chOff x="-65144125" y="4094450"/>
            <a:chExt cx="311900" cy="317425"/>
          </a:xfrm>
        </p:grpSpPr>
        <p:sp>
          <p:nvSpPr>
            <p:cNvPr id="9788" name="Google Shape;9788;p97"/>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7"/>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7"/>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1" name="Google Shape;9791;p97"/>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2" name="Google Shape;9792;p97"/>
          <p:cNvGrpSpPr/>
          <p:nvPr/>
        </p:nvGrpSpPr>
        <p:grpSpPr>
          <a:xfrm>
            <a:off x="3056770" y="1975028"/>
            <a:ext cx="370645" cy="368042"/>
            <a:chOff x="-63250675" y="3744075"/>
            <a:chExt cx="320350" cy="318100"/>
          </a:xfrm>
        </p:grpSpPr>
        <p:sp>
          <p:nvSpPr>
            <p:cNvPr id="9793" name="Google Shape;9793;p97"/>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7"/>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7"/>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97"/>
          <p:cNvGrpSpPr/>
          <p:nvPr/>
        </p:nvGrpSpPr>
        <p:grpSpPr>
          <a:xfrm>
            <a:off x="3058462" y="2404333"/>
            <a:ext cx="367261" cy="367261"/>
            <a:chOff x="-63250675" y="4110200"/>
            <a:chExt cx="317425" cy="317425"/>
          </a:xfrm>
        </p:grpSpPr>
        <p:sp>
          <p:nvSpPr>
            <p:cNvPr id="9797" name="Google Shape;9797;p97"/>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7"/>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7"/>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7"/>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7"/>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7"/>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97"/>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7"/>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7"/>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97"/>
          <p:cNvGrpSpPr/>
          <p:nvPr/>
        </p:nvGrpSpPr>
        <p:grpSpPr>
          <a:xfrm>
            <a:off x="1737509" y="2901428"/>
            <a:ext cx="359075" cy="358844"/>
            <a:chOff x="-61351725" y="3372400"/>
            <a:chExt cx="310350" cy="310150"/>
          </a:xfrm>
        </p:grpSpPr>
        <p:sp>
          <p:nvSpPr>
            <p:cNvPr id="9807" name="Google Shape;9807;p97"/>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7"/>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7"/>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97"/>
          <p:cNvGrpSpPr/>
          <p:nvPr/>
        </p:nvGrpSpPr>
        <p:grpSpPr>
          <a:xfrm>
            <a:off x="1733864" y="3364484"/>
            <a:ext cx="366364" cy="333534"/>
            <a:chOff x="-61354875" y="3751050"/>
            <a:chExt cx="316650" cy="288275"/>
          </a:xfrm>
        </p:grpSpPr>
        <p:sp>
          <p:nvSpPr>
            <p:cNvPr id="9811" name="Google Shape;9811;p97"/>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7"/>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7"/>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97"/>
          <p:cNvGrpSpPr/>
          <p:nvPr/>
        </p:nvGrpSpPr>
        <p:grpSpPr>
          <a:xfrm>
            <a:off x="1733864" y="3806124"/>
            <a:ext cx="366364" cy="367290"/>
            <a:chOff x="-61354875" y="4101525"/>
            <a:chExt cx="316650" cy="317450"/>
          </a:xfrm>
        </p:grpSpPr>
        <p:sp>
          <p:nvSpPr>
            <p:cNvPr id="9815" name="Google Shape;9815;p97"/>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7"/>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97"/>
          <p:cNvGrpSpPr/>
          <p:nvPr/>
        </p:nvGrpSpPr>
        <p:grpSpPr>
          <a:xfrm>
            <a:off x="3950299" y="2898000"/>
            <a:ext cx="368157" cy="365699"/>
            <a:chOff x="-59470075" y="3308975"/>
            <a:chExt cx="318200" cy="316075"/>
          </a:xfrm>
        </p:grpSpPr>
        <p:sp>
          <p:nvSpPr>
            <p:cNvPr id="9818" name="Google Shape;9818;p97"/>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97"/>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7"/>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7"/>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7"/>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7"/>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7"/>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7"/>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7"/>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97"/>
          <p:cNvGrpSpPr/>
          <p:nvPr/>
        </p:nvGrpSpPr>
        <p:grpSpPr>
          <a:xfrm>
            <a:off x="1295729" y="1533705"/>
            <a:ext cx="367261" cy="364686"/>
            <a:chOff x="-64781025" y="3361050"/>
            <a:chExt cx="317425" cy="315200"/>
          </a:xfrm>
        </p:grpSpPr>
        <p:sp>
          <p:nvSpPr>
            <p:cNvPr id="9828" name="Google Shape;9828;p97"/>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7"/>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7"/>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7"/>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2" name="Google Shape;9832;p97"/>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7"/>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7"/>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5" name="Google Shape;9835;p97"/>
          <p:cNvGrpSpPr/>
          <p:nvPr/>
        </p:nvGrpSpPr>
        <p:grpSpPr>
          <a:xfrm>
            <a:off x="3500129" y="1975144"/>
            <a:ext cx="382765" cy="367810"/>
            <a:chOff x="-62890750" y="3747425"/>
            <a:chExt cx="330825" cy="317900"/>
          </a:xfrm>
        </p:grpSpPr>
        <p:sp>
          <p:nvSpPr>
            <p:cNvPr id="9836" name="Google Shape;9836;p9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97"/>
          <p:cNvGrpSpPr/>
          <p:nvPr/>
        </p:nvGrpSpPr>
        <p:grpSpPr>
          <a:xfrm>
            <a:off x="3507881" y="2404781"/>
            <a:ext cx="367261" cy="366364"/>
            <a:chOff x="-62884425" y="4111775"/>
            <a:chExt cx="317425" cy="316650"/>
          </a:xfrm>
        </p:grpSpPr>
        <p:sp>
          <p:nvSpPr>
            <p:cNvPr id="9851" name="Google Shape;9851;p9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97"/>
          <p:cNvGrpSpPr/>
          <p:nvPr/>
        </p:nvGrpSpPr>
        <p:grpSpPr>
          <a:xfrm>
            <a:off x="2180515" y="2900850"/>
            <a:ext cx="365438" cy="360001"/>
            <a:chOff x="-60991775" y="3376900"/>
            <a:chExt cx="315850" cy="311150"/>
          </a:xfrm>
        </p:grpSpPr>
        <p:sp>
          <p:nvSpPr>
            <p:cNvPr id="9854" name="Google Shape;9854;p97"/>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7"/>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7"/>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97"/>
          <p:cNvGrpSpPr/>
          <p:nvPr/>
        </p:nvGrpSpPr>
        <p:grpSpPr>
          <a:xfrm>
            <a:off x="2180052" y="3351714"/>
            <a:ext cx="366364" cy="359075"/>
            <a:chOff x="-60988625" y="3740800"/>
            <a:chExt cx="316650" cy="310350"/>
          </a:xfrm>
        </p:grpSpPr>
        <p:sp>
          <p:nvSpPr>
            <p:cNvPr id="9858" name="Google Shape;9858;p9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97"/>
          <p:cNvGrpSpPr/>
          <p:nvPr/>
        </p:nvGrpSpPr>
        <p:grpSpPr>
          <a:xfrm>
            <a:off x="2180052" y="3807165"/>
            <a:ext cx="366364" cy="365207"/>
            <a:chOff x="-60987850" y="4100950"/>
            <a:chExt cx="316650" cy="315650"/>
          </a:xfrm>
        </p:grpSpPr>
        <p:sp>
          <p:nvSpPr>
            <p:cNvPr id="9862" name="Google Shape;9862;p9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97"/>
          <p:cNvGrpSpPr/>
          <p:nvPr/>
        </p:nvGrpSpPr>
        <p:grpSpPr>
          <a:xfrm>
            <a:off x="3949836" y="3352625"/>
            <a:ext cx="369083" cy="357253"/>
            <a:chOff x="-59447250" y="3706150"/>
            <a:chExt cx="319000" cy="308775"/>
          </a:xfrm>
        </p:grpSpPr>
        <p:sp>
          <p:nvSpPr>
            <p:cNvPr id="9868" name="Google Shape;9868;p97"/>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7"/>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7"/>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7"/>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97"/>
          <p:cNvGrpSpPr/>
          <p:nvPr/>
        </p:nvGrpSpPr>
        <p:grpSpPr>
          <a:xfrm>
            <a:off x="1738564" y="1533936"/>
            <a:ext cx="368186" cy="364224"/>
            <a:chOff x="-64406125" y="3362225"/>
            <a:chExt cx="318225" cy="314800"/>
          </a:xfrm>
        </p:grpSpPr>
        <p:sp>
          <p:nvSpPr>
            <p:cNvPr id="9873" name="Google Shape;9873;p97"/>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7"/>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5" name="Google Shape;9875;p97"/>
          <p:cNvSpPr/>
          <p:nvPr/>
        </p:nvSpPr>
        <p:spPr>
          <a:xfrm>
            <a:off x="1801771" y="19754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6" name="Google Shape;9876;p97"/>
          <p:cNvGrpSpPr/>
          <p:nvPr/>
        </p:nvGrpSpPr>
        <p:grpSpPr>
          <a:xfrm>
            <a:off x="1739027" y="2404781"/>
            <a:ext cx="367261" cy="366364"/>
            <a:chOff x="-64410850" y="4094450"/>
            <a:chExt cx="317425" cy="316650"/>
          </a:xfrm>
        </p:grpSpPr>
        <p:sp>
          <p:nvSpPr>
            <p:cNvPr id="9877" name="Google Shape;9877;p97"/>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7"/>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7"/>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0" name="Google Shape;9880;p97"/>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1" name="Google Shape;9881;p97"/>
          <p:cNvGrpSpPr/>
          <p:nvPr/>
        </p:nvGrpSpPr>
        <p:grpSpPr>
          <a:xfrm>
            <a:off x="3960575" y="1974854"/>
            <a:ext cx="365467" cy="368389"/>
            <a:chOff x="-62516625" y="3743175"/>
            <a:chExt cx="315875" cy="318400"/>
          </a:xfrm>
        </p:grpSpPr>
        <p:sp>
          <p:nvSpPr>
            <p:cNvPr id="9882" name="Google Shape;9882;p97"/>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7"/>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97"/>
          <p:cNvGrpSpPr/>
          <p:nvPr/>
        </p:nvGrpSpPr>
        <p:grpSpPr>
          <a:xfrm>
            <a:off x="3967415" y="2424826"/>
            <a:ext cx="351786" cy="326274"/>
            <a:chOff x="-62511900" y="4129100"/>
            <a:chExt cx="304050" cy="282000"/>
          </a:xfrm>
        </p:grpSpPr>
        <p:sp>
          <p:nvSpPr>
            <p:cNvPr id="9885" name="Google Shape;9885;p97"/>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7"/>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7"/>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7"/>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7"/>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97"/>
          <p:cNvGrpSpPr/>
          <p:nvPr/>
        </p:nvGrpSpPr>
        <p:grpSpPr>
          <a:xfrm>
            <a:off x="2645537" y="2897220"/>
            <a:ext cx="310770" cy="367261"/>
            <a:chOff x="-60597975" y="3367475"/>
            <a:chExt cx="268600" cy="317425"/>
          </a:xfrm>
        </p:grpSpPr>
        <p:sp>
          <p:nvSpPr>
            <p:cNvPr id="9891" name="Google Shape;9891;p97"/>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7"/>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7"/>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7"/>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97"/>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6" name="Google Shape;9896;p97"/>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7" name="Google Shape;9897;p97"/>
          <p:cNvGrpSpPr/>
          <p:nvPr/>
        </p:nvGrpSpPr>
        <p:grpSpPr>
          <a:xfrm>
            <a:off x="2617740" y="3858536"/>
            <a:ext cx="366364" cy="262465"/>
            <a:chOff x="-60621600" y="4145650"/>
            <a:chExt cx="316650" cy="226850"/>
          </a:xfrm>
        </p:grpSpPr>
        <p:sp>
          <p:nvSpPr>
            <p:cNvPr id="9898" name="Google Shape;9898;p97"/>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7"/>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7"/>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97"/>
          <p:cNvGrpSpPr/>
          <p:nvPr/>
        </p:nvGrpSpPr>
        <p:grpSpPr>
          <a:xfrm>
            <a:off x="3954392" y="3807035"/>
            <a:ext cx="359972" cy="365467"/>
            <a:chOff x="-59400775" y="4084200"/>
            <a:chExt cx="311125" cy="315875"/>
          </a:xfrm>
        </p:grpSpPr>
        <p:sp>
          <p:nvSpPr>
            <p:cNvPr id="9902" name="Google Shape;9902;p97"/>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7"/>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7"/>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7"/>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7"/>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7"/>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97"/>
          <p:cNvGrpSpPr/>
          <p:nvPr/>
        </p:nvGrpSpPr>
        <p:grpSpPr>
          <a:xfrm>
            <a:off x="2178486" y="1532866"/>
            <a:ext cx="365438" cy="366364"/>
            <a:chOff x="-64044600" y="3360375"/>
            <a:chExt cx="315850" cy="316650"/>
          </a:xfrm>
        </p:grpSpPr>
        <p:sp>
          <p:nvSpPr>
            <p:cNvPr id="9909" name="Google Shape;9909;p97"/>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7"/>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7"/>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97"/>
          <p:cNvGrpSpPr/>
          <p:nvPr/>
        </p:nvGrpSpPr>
        <p:grpSpPr>
          <a:xfrm>
            <a:off x="2204909" y="1975418"/>
            <a:ext cx="312592" cy="367261"/>
            <a:chOff x="-64022550" y="3727425"/>
            <a:chExt cx="270175" cy="317425"/>
          </a:xfrm>
        </p:grpSpPr>
        <p:sp>
          <p:nvSpPr>
            <p:cNvPr id="9913" name="Google Shape;9913;p97"/>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7"/>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7"/>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97"/>
          <p:cNvGrpSpPr/>
          <p:nvPr/>
        </p:nvGrpSpPr>
        <p:grpSpPr>
          <a:xfrm>
            <a:off x="2229047" y="2404318"/>
            <a:ext cx="264317" cy="367290"/>
            <a:chOff x="-64001300" y="4093650"/>
            <a:chExt cx="228450" cy="317450"/>
          </a:xfrm>
        </p:grpSpPr>
        <p:sp>
          <p:nvSpPr>
            <p:cNvPr id="9917" name="Google Shape;9917;p97"/>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97"/>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7"/>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7"/>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97"/>
          <p:cNvGrpSpPr/>
          <p:nvPr/>
        </p:nvGrpSpPr>
        <p:grpSpPr>
          <a:xfrm>
            <a:off x="848051" y="2897610"/>
            <a:ext cx="359972" cy="366480"/>
            <a:chOff x="-62148800" y="3377700"/>
            <a:chExt cx="311125" cy="316750"/>
          </a:xfrm>
        </p:grpSpPr>
        <p:sp>
          <p:nvSpPr>
            <p:cNvPr id="9922" name="Google Shape;9922;p97"/>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7"/>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97"/>
          <p:cNvGrpSpPr/>
          <p:nvPr/>
        </p:nvGrpSpPr>
        <p:grpSpPr>
          <a:xfrm>
            <a:off x="843958" y="3347607"/>
            <a:ext cx="368157" cy="367290"/>
            <a:chOff x="-62154300" y="3743950"/>
            <a:chExt cx="318200" cy="317450"/>
          </a:xfrm>
        </p:grpSpPr>
        <p:sp>
          <p:nvSpPr>
            <p:cNvPr id="9925" name="Google Shape;9925;p97"/>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7"/>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97"/>
          <p:cNvGrpSpPr/>
          <p:nvPr/>
        </p:nvGrpSpPr>
        <p:grpSpPr>
          <a:xfrm>
            <a:off x="843944" y="3806587"/>
            <a:ext cx="368186" cy="366364"/>
            <a:chOff x="-62151950" y="4111775"/>
            <a:chExt cx="318225" cy="316650"/>
          </a:xfrm>
        </p:grpSpPr>
        <p:sp>
          <p:nvSpPr>
            <p:cNvPr id="9928" name="Google Shape;9928;p97"/>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7"/>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97"/>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97"/>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97"/>
          <p:cNvGrpSpPr/>
          <p:nvPr/>
        </p:nvGrpSpPr>
        <p:grpSpPr>
          <a:xfrm>
            <a:off x="3062568" y="2897133"/>
            <a:ext cx="368157" cy="367434"/>
            <a:chOff x="-60254550" y="3367325"/>
            <a:chExt cx="318200" cy="317575"/>
          </a:xfrm>
        </p:grpSpPr>
        <p:sp>
          <p:nvSpPr>
            <p:cNvPr id="9933" name="Google Shape;9933;p9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97"/>
          <p:cNvGrpSpPr/>
          <p:nvPr/>
        </p:nvGrpSpPr>
        <p:grpSpPr>
          <a:xfrm>
            <a:off x="3063465" y="3348127"/>
            <a:ext cx="366364" cy="366248"/>
            <a:chOff x="-60255350" y="3733825"/>
            <a:chExt cx="316650" cy="316550"/>
          </a:xfrm>
        </p:grpSpPr>
        <p:sp>
          <p:nvSpPr>
            <p:cNvPr id="9938" name="Google Shape;9938;p9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97"/>
          <p:cNvGrpSpPr/>
          <p:nvPr/>
        </p:nvGrpSpPr>
        <p:grpSpPr>
          <a:xfrm>
            <a:off x="3091262" y="3807035"/>
            <a:ext cx="310770" cy="365467"/>
            <a:chOff x="-60232500" y="4101525"/>
            <a:chExt cx="268600" cy="315875"/>
          </a:xfrm>
        </p:grpSpPr>
        <p:sp>
          <p:nvSpPr>
            <p:cNvPr id="9946" name="Google Shape;9946;p97"/>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7"/>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8" name="Google Shape;9948;p97"/>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9" name="Google Shape;9949;p97"/>
          <p:cNvGrpSpPr/>
          <p:nvPr/>
        </p:nvGrpSpPr>
        <p:grpSpPr>
          <a:xfrm>
            <a:off x="2624262" y="1532866"/>
            <a:ext cx="368186" cy="366364"/>
            <a:chOff x="-63679950" y="3360375"/>
            <a:chExt cx="318225" cy="316650"/>
          </a:xfrm>
        </p:grpSpPr>
        <p:sp>
          <p:nvSpPr>
            <p:cNvPr id="9950" name="Google Shape;9950;p97"/>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7"/>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7"/>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7"/>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4" name="Google Shape;9954;p97"/>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5" name="Google Shape;9955;p97"/>
          <p:cNvGrpSpPr/>
          <p:nvPr/>
        </p:nvGrpSpPr>
        <p:grpSpPr>
          <a:xfrm>
            <a:off x="2622889" y="2404203"/>
            <a:ext cx="370934" cy="367521"/>
            <a:chOff x="-63679950" y="4093450"/>
            <a:chExt cx="320600" cy="317650"/>
          </a:xfrm>
        </p:grpSpPr>
        <p:sp>
          <p:nvSpPr>
            <p:cNvPr id="9956" name="Google Shape;9956;p97"/>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7"/>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7"/>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97"/>
          <p:cNvGrpSpPr/>
          <p:nvPr/>
        </p:nvGrpSpPr>
        <p:grpSpPr>
          <a:xfrm>
            <a:off x="1283006" y="2897205"/>
            <a:ext cx="366364" cy="367290"/>
            <a:chOff x="-61784125" y="3377700"/>
            <a:chExt cx="316650" cy="317450"/>
          </a:xfrm>
        </p:grpSpPr>
        <p:sp>
          <p:nvSpPr>
            <p:cNvPr id="9960" name="Google Shape;9960;p97"/>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7"/>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7"/>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7"/>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7"/>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7"/>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7"/>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97"/>
          <p:cNvGrpSpPr/>
          <p:nvPr/>
        </p:nvGrpSpPr>
        <p:grpSpPr>
          <a:xfrm>
            <a:off x="1283006" y="3347607"/>
            <a:ext cx="366364" cy="367290"/>
            <a:chOff x="-61783350" y="3743950"/>
            <a:chExt cx="316650" cy="317450"/>
          </a:xfrm>
        </p:grpSpPr>
        <p:sp>
          <p:nvSpPr>
            <p:cNvPr id="9968" name="Google Shape;9968;p97"/>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7"/>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0" name="Google Shape;9970;p97"/>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7"/>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7"/>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3" name="Google Shape;9973;p97"/>
          <p:cNvGrpSpPr/>
          <p:nvPr/>
        </p:nvGrpSpPr>
        <p:grpSpPr>
          <a:xfrm>
            <a:off x="3504430" y="3807440"/>
            <a:ext cx="369112" cy="364657"/>
            <a:chOff x="-59869425" y="4102225"/>
            <a:chExt cx="319025" cy="315175"/>
          </a:xfrm>
        </p:grpSpPr>
        <p:sp>
          <p:nvSpPr>
            <p:cNvPr id="9974" name="Google Shape;9974;p97"/>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7"/>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7"/>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7"/>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97"/>
          <p:cNvGrpSpPr/>
          <p:nvPr/>
        </p:nvGrpSpPr>
        <p:grpSpPr>
          <a:xfrm>
            <a:off x="2623233" y="4276262"/>
            <a:ext cx="366364" cy="365467"/>
            <a:chOff x="-59029025" y="3711650"/>
            <a:chExt cx="316650" cy="315875"/>
          </a:xfrm>
        </p:grpSpPr>
        <p:sp>
          <p:nvSpPr>
            <p:cNvPr id="9979" name="Google Shape;9979;p97"/>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7"/>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7"/>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97"/>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7"/>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7"/>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7"/>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97"/>
          <p:cNvGrpSpPr/>
          <p:nvPr/>
        </p:nvGrpSpPr>
        <p:grpSpPr>
          <a:xfrm>
            <a:off x="4859311" y="1532317"/>
            <a:ext cx="351940" cy="348188"/>
            <a:chOff x="581525" y="3254850"/>
            <a:chExt cx="297750" cy="294575"/>
          </a:xfrm>
        </p:grpSpPr>
        <p:sp>
          <p:nvSpPr>
            <p:cNvPr id="9987" name="Google Shape;9987;p97"/>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97"/>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7"/>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97"/>
          <p:cNvGrpSpPr/>
          <p:nvPr/>
        </p:nvGrpSpPr>
        <p:grpSpPr>
          <a:xfrm>
            <a:off x="4858380" y="1971253"/>
            <a:ext cx="353802" cy="351497"/>
            <a:chOff x="580725" y="3617925"/>
            <a:chExt cx="299325" cy="297375"/>
          </a:xfrm>
        </p:grpSpPr>
        <p:sp>
          <p:nvSpPr>
            <p:cNvPr id="9991" name="Google Shape;9991;p97"/>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7"/>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7"/>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7"/>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7"/>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97"/>
          <p:cNvGrpSpPr/>
          <p:nvPr/>
        </p:nvGrpSpPr>
        <p:grpSpPr>
          <a:xfrm>
            <a:off x="4860242" y="2418443"/>
            <a:ext cx="350079" cy="350079"/>
            <a:chOff x="583100" y="3982600"/>
            <a:chExt cx="296175" cy="296175"/>
          </a:xfrm>
        </p:grpSpPr>
        <p:sp>
          <p:nvSpPr>
            <p:cNvPr id="9997" name="Google Shape;9997;p97"/>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7"/>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7"/>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7"/>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97"/>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7"/>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7"/>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97"/>
          <p:cNvGrpSpPr/>
          <p:nvPr/>
        </p:nvGrpSpPr>
        <p:grpSpPr>
          <a:xfrm>
            <a:off x="7092856" y="1532067"/>
            <a:ext cx="307231" cy="348690"/>
            <a:chOff x="2423775" y="3226875"/>
            <a:chExt cx="259925" cy="295000"/>
          </a:xfrm>
        </p:grpSpPr>
        <p:sp>
          <p:nvSpPr>
            <p:cNvPr id="10005" name="Google Shape;10005;p97"/>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7"/>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7"/>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97"/>
          <p:cNvGrpSpPr/>
          <p:nvPr/>
        </p:nvGrpSpPr>
        <p:grpSpPr>
          <a:xfrm>
            <a:off x="7070043" y="1973352"/>
            <a:ext cx="352857" cy="347301"/>
            <a:chOff x="2404875" y="3592725"/>
            <a:chExt cx="298525" cy="293825"/>
          </a:xfrm>
        </p:grpSpPr>
        <p:sp>
          <p:nvSpPr>
            <p:cNvPr id="10009" name="Google Shape;10009;p97"/>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7"/>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7"/>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97"/>
          <p:cNvGrpSpPr/>
          <p:nvPr/>
        </p:nvGrpSpPr>
        <p:grpSpPr>
          <a:xfrm>
            <a:off x="7070974" y="2418917"/>
            <a:ext cx="350995" cy="349133"/>
            <a:chOff x="2404875" y="3955825"/>
            <a:chExt cx="296950" cy="295375"/>
          </a:xfrm>
        </p:grpSpPr>
        <p:sp>
          <p:nvSpPr>
            <p:cNvPr id="10013" name="Google Shape;10013;p97"/>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7"/>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7"/>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7"/>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97"/>
          <p:cNvGrpSpPr/>
          <p:nvPr/>
        </p:nvGrpSpPr>
        <p:grpSpPr>
          <a:xfrm>
            <a:off x="5764954" y="2883111"/>
            <a:ext cx="349163" cy="350079"/>
            <a:chOff x="4263650" y="3235150"/>
            <a:chExt cx="295400" cy="296175"/>
          </a:xfrm>
        </p:grpSpPr>
        <p:sp>
          <p:nvSpPr>
            <p:cNvPr id="10018" name="Google Shape;10018;p97"/>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7"/>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7"/>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7"/>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7"/>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97"/>
          <p:cNvGrpSpPr/>
          <p:nvPr/>
        </p:nvGrpSpPr>
        <p:grpSpPr>
          <a:xfrm>
            <a:off x="5762634" y="3342272"/>
            <a:ext cx="353802" cy="327739"/>
            <a:chOff x="4266025" y="3609275"/>
            <a:chExt cx="299325" cy="277275"/>
          </a:xfrm>
        </p:grpSpPr>
        <p:sp>
          <p:nvSpPr>
            <p:cNvPr id="10024" name="Google Shape;10024;p97"/>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7"/>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97"/>
          <p:cNvGrpSpPr/>
          <p:nvPr/>
        </p:nvGrpSpPr>
        <p:grpSpPr>
          <a:xfrm>
            <a:off x="5763092" y="3807659"/>
            <a:ext cx="352886" cy="349133"/>
            <a:chOff x="4263650" y="3963700"/>
            <a:chExt cx="298550" cy="295375"/>
          </a:xfrm>
        </p:grpSpPr>
        <p:sp>
          <p:nvSpPr>
            <p:cNvPr id="10027" name="Google Shape;10027;p97"/>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7"/>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7"/>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7"/>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7"/>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7"/>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7"/>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97"/>
          <p:cNvGrpSpPr/>
          <p:nvPr/>
        </p:nvGrpSpPr>
        <p:grpSpPr>
          <a:xfrm>
            <a:off x="8041429" y="2883111"/>
            <a:ext cx="226264" cy="350079"/>
            <a:chOff x="6164975" y="3211525"/>
            <a:chExt cx="191425" cy="296175"/>
          </a:xfrm>
        </p:grpSpPr>
        <p:sp>
          <p:nvSpPr>
            <p:cNvPr id="10035" name="Google Shape;10035;p97"/>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7"/>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7"/>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7"/>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7"/>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7"/>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7"/>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97"/>
          <p:cNvGrpSpPr/>
          <p:nvPr/>
        </p:nvGrpSpPr>
        <p:grpSpPr>
          <a:xfrm>
            <a:off x="5303466" y="1531387"/>
            <a:ext cx="352886" cy="350049"/>
            <a:chOff x="946175" y="3253275"/>
            <a:chExt cx="298550" cy="296150"/>
          </a:xfrm>
        </p:grpSpPr>
        <p:sp>
          <p:nvSpPr>
            <p:cNvPr id="10043" name="Google Shape;10043;p97"/>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97"/>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7"/>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7"/>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7"/>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97"/>
          <p:cNvGrpSpPr/>
          <p:nvPr/>
        </p:nvGrpSpPr>
        <p:grpSpPr>
          <a:xfrm>
            <a:off x="5304397" y="1973351"/>
            <a:ext cx="351024" cy="347301"/>
            <a:chOff x="946175" y="3619500"/>
            <a:chExt cx="296975" cy="293825"/>
          </a:xfrm>
        </p:grpSpPr>
        <p:sp>
          <p:nvSpPr>
            <p:cNvPr id="10049" name="Google Shape;10049;p97"/>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7"/>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7"/>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7"/>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7"/>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7"/>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97"/>
          <p:cNvGrpSpPr/>
          <p:nvPr/>
        </p:nvGrpSpPr>
        <p:grpSpPr>
          <a:xfrm>
            <a:off x="5303939" y="2417985"/>
            <a:ext cx="351940" cy="350995"/>
            <a:chOff x="944600" y="3981825"/>
            <a:chExt cx="297750" cy="296950"/>
          </a:xfrm>
        </p:grpSpPr>
        <p:sp>
          <p:nvSpPr>
            <p:cNvPr id="10056" name="Google Shape;10056;p97"/>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7"/>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7"/>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7"/>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97"/>
          <p:cNvGrpSpPr/>
          <p:nvPr/>
        </p:nvGrpSpPr>
        <p:grpSpPr>
          <a:xfrm>
            <a:off x="7520875" y="1531845"/>
            <a:ext cx="350079" cy="349133"/>
            <a:chOff x="2768750" y="3227275"/>
            <a:chExt cx="296175" cy="295375"/>
          </a:xfrm>
        </p:grpSpPr>
        <p:sp>
          <p:nvSpPr>
            <p:cNvPr id="10061" name="Google Shape;10061;p97"/>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7"/>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7"/>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7"/>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7"/>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7"/>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7"/>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7"/>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97"/>
          <p:cNvGrpSpPr/>
          <p:nvPr/>
        </p:nvGrpSpPr>
        <p:grpSpPr>
          <a:xfrm>
            <a:off x="7541826" y="1972717"/>
            <a:ext cx="308177" cy="348572"/>
            <a:chOff x="2786075" y="3591800"/>
            <a:chExt cx="260725" cy="294900"/>
          </a:xfrm>
        </p:grpSpPr>
        <p:sp>
          <p:nvSpPr>
            <p:cNvPr id="10070" name="Google Shape;10070;p97"/>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7"/>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7"/>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7"/>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7"/>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97"/>
          <p:cNvGrpSpPr/>
          <p:nvPr/>
        </p:nvGrpSpPr>
        <p:grpSpPr>
          <a:xfrm>
            <a:off x="7582324" y="2418444"/>
            <a:ext cx="227180" cy="350079"/>
            <a:chOff x="2819150" y="3955025"/>
            <a:chExt cx="192200" cy="296175"/>
          </a:xfrm>
        </p:grpSpPr>
        <p:sp>
          <p:nvSpPr>
            <p:cNvPr id="10076" name="Google Shape;10076;p97"/>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7"/>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7"/>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7"/>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97"/>
          <p:cNvGrpSpPr/>
          <p:nvPr/>
        </p:nvGrpSpPr>
        <p:grpSpPr>
          <a:xfrm>
            <a:off x="6206097" y="2884042"/>
            <a:ext cx="349133" cy="348217"/>
            <a:chOff x="4629125" y="3235150"/>
            <a:chExt cx="295375" cy="294600"/>
          </a:xfrm>
        </p:grpSpPr>
        <p:sp>
          <p:nvSpPr>
            <p:cNvPr id="10081" name="Google Shape;10081;p97"/>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7"/>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7"/>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7"/>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7"/>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97"/>
          <p:cNvGrpSpPr/>
          <p:nvPr/>
        </p:nvGrpSpPr>
        <p:grpSpPr>
          <a:xfrm>
            <a:off x="6206082" y="3331575"/>
            <a:ext cx="349163" cy="349133"/>
            <a:chOff x="4628325" y="3599825"/>
            <a:chExt cx="295400" cy="295375"/>
          </a:xfrm>
        </p:grpSpPr>
        <p:sp>
          <p:nvSpPr>
            <p:cNvPr id="10087" name="Google Shape;10087;p97"/>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7"/>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7"/>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7"/>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7"/>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7"/>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7"/>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7"/>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7"/>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7"/>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7"/>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7"/>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97"/>
          <p:cNvGrpSpPr/>
          <p:nvPr/>
        </p:nvGrpSpPr>
        <p:grpSpPr>
          <a:xfrm>
            <a:off x="6227033" y="3807186"/>
            <a:ext cx="307261" cy="350079"/>
            <a:chOff x="4645650" y="3962900"/>
            <a:chExt cx="259950" cy="296175"/>
          </a:xfrm>
        </p:grpSpPr>
        <p:sp>
          <p:nvSpPr>
            <p:cNvPr id="10100" name="Google Shape;10100;p97"/>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7"/>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7"/>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7"/>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7"/>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7"/>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97"/>
          <p:cNvGrpSpPr/>
          <p:nvPr/>
        </p:nvGrpSpPr>
        <p:grpSpPr>
          <a:xfrm>
            <a:off x="7979994" y="3332048"/>
            <a:ext cx="349133" cy="348188"/>
            <a:chOff x="6143725" y="3582500"/>
            <a:chExt cx="295375" cy="294575"/>
          </a:xfrm>
        </p:grpSpPr>
        <p:sp>
          <p:nvSpPr>
            <p:cNvPr id="10107" name="Google Shape;10107;p97"/>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7"/>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7"/>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7"/>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7"/>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7"/>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7"/>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97"/>
          <p:cNvGrpSpPr/>
          <p:nvPr/>
        </p:nvGrpSpPr>
        <p:grpSpPr>
          <a:xfrm>
            <a:off x="5748820" y="1531387"/>
            <a:ext cx="350995" cy="350049"/>
            <a:chOff x="1310075" y="3253275"/>
            <a:chExt cx="296950" cy="296150"/>
          </a:xfrm>
        </p:grpSpPr>
        <p:sp>
          <p:nvSpPr>
            <p:cNvPr id="10115" name="Google Shape;10115;p97"/>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7"/>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7"/>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97"/>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9" name="Google Shape;10119;p97"/>
          <p:cNvGrpSpPr/>
          <p:nvPr/>
        </p:nvGrpSpPr>
        <p:grpSpPr>
          <a:xfrm>
            <a:off x="5748347" y="2417646"/>
            <a:ext cx="351941" cy="351675"/>
            <a:chOff x="1310075" y="3980250"/>
            <a:chExt cx="297750" cy="297525"/>
          </a:xfrm>
        </p:grpSpPr>
        <p:sp>
          <p:nvSpPr>
            <p:cNvPr id="10120" name="Google Shape;10120;p97"/>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7"/>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7"/>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7"/>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97"/>
          <p:cNvGrpSpPr/>
          <p:nvPr/>
        </p:nvGrpSpPr>
        <p:grpSpPr>
          <a:xfrm>
            <a:off x="8013136" y="1531845"/>
            <a:ext cx="266305" cy="349133"/>
            <a:chOff x="3167275" y="3227275"/>
            <a:chExt cx="225300" cy="295375"/>
          </a:xfrm>
        </p:grpSpPr>
        <p:sp>
          <p:nvSpPr>
            <p:cNvPr id="10125" name="Google Shape;10125;p97"/>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7"/>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7"/>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97"/>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7"/>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0" name="Google Shape;10130;p97"/>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1" name="Google Shape;10131;p97"/>
          <p:cNvGrpSpPr/>
          <p:nvPr/>
        </p:nvGrpSpPr>
        <p:grpSpPr>
          <a:xfrm>
            <a:off x="7970318" y="2418902"/>
            <a:ext cx="351940" cy="349163"/>
            <a:chOff x="3133425" y="3955025"/>
            <a:chExt cx="297750" cy="295400"/>
          </a:xfrm>
        </p:grpSpPr>
        <p:sp>
          <p:nvSpPr>
            <p:cNvPr id="10132" name="Google Shape;10132;p97"/>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97"/>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7"/>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97"/>
          <p:cNvGrpSpPr/>
          <p:nvPr/>
        </p:nvGrpSpPr>
        <p:grpSpPr>
          <a:xfrm>
            <a:off x="6650491" y="2882490"/>
            <a:ext cx="350079" cy="351320"/>
            <a:chOff x="4991425" y="3234750"/>
            <a:chExt cx="296175" cy="297225"/>
          </a:xfrm>
        </p:grpSpPr>
        <p:sp>
          <p:nvSpPr>
            <p:cNvPr id="10136" name="Google Shape;10136;p97"/>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7"/>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7"/>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7"/>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7"/>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7"/>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97"/>
          <p:cNvGrpSpPr/>
          <p:nvPr/>
        </p:nvGrpSpPr>
        <p:grpSpPr>
          <a:xfrm>
            <a:off x="6650491" y="3352053"/>
            <a:ext cx="350079" cy="308177"/>
            <a:chOff x="4991425" y="3617150"/>
            <a:chExt cx="296175" cy="260725"/>
          </a:xfrm>
        </p:grpSpPr>
        <p:sp>
          <p:nvSpPr>
            <p:cNvPr id="10143" name="Google Shape;10143;p97"/>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97"/>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7"/>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7"/>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7"/>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7"/>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97"/>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97"/>
          <p:cNvGrpSpPr/>
          <p:nvPr/>
        </p:nvGrpSpPr>
        <p:grpSpPr>
          <a:xfrm>
            <a:off x="6727764" y="3807644"/>
            <a:ext cx="195532" cy="349163"/>
            <a:chOff x="5056800" y="3962900"/>
            <a:chExt cx="165425" cy="295400"/>
          </a:xfrm>
        </p:grpSpPr>
        <p:sp>
          <p:nvSpPr>
            <p:cNvPr id="10151" name="Google Shape;10151;p97"/>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7"/>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97"/>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97"/>
          <p:cNvGrpSpPr/>
          <p:nvPr/>
        </p:nvGrpSpPr>
        <p:grpSpPr>
          <a:xfrm>
            <a:off x="7979062" y="3807660"/>
            <a:ext cx="350995" cy="349133"/>
            <a:chOff x="6168925" y="3936925"/>
            <a:chExt cx="296950" cy="295375"/>
          </a:xfrm>
        </p:grpSpPr>
        <p:sp>
          <p:nvSpPr>
            <p:cNvPr id="10155" name="Google Shape;10155;p97"/>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7"/>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7"/>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7"/>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7"/>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97"/>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1" name="Google Shape;10161;p97"/>
          <p:cNvGrpSpPr/>
          <p:nvPr/>
        </p:nvGrpSpPr>
        <p:grpSpPr>
          <a:xfrm>
            <a:off x="6192756" y="1531845"/>
            <a:ext cx="348188" cy="349133"/>
            <a:chOff x="1674750" y="3254050"/>
            <a:chExt cx="294575" cy="295375"/>
          </a:xfrm>
        </p:grpSpPr>
        <p:sp>
          <p:nvSpPr>
            <p:cNvPr id="10162" name="Google Shape;10162;p97"/>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7"/>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7"/>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97"/>
          <p:cNvGrpSpPr/>
          <p:nvPr/>
        </p:nvGrpSpPr>
        <p:grpSpPr>
          <a:xfrm>
            <a:off x="6207177" y="1972435"/>
            <a:ext cx="319347" cy="349133"/>
            <a:chOff x="1687350" y="3618725"/>
            <a:chExt cx="270175" cy="295375"/>
          </a:xfrm>
        </p:grpSpPr>
        <p:sp>
          <p:nvSpPr>
            <p:cNvPr id="10166" name="Google Shape;10166;p97"/>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7"/>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7"/>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97"/>
          <p:cNvGrpSpPr/>
          <p:nvPr/>
        </p:nvGrpSpPr>
        <p:grpSpPr>
          <a:xfrm>
            <a:off x="6190880" y="2418916"/>
            <a:ext cx="351940" cy="349133"/>
            <a:chOff x="1672375" y="3982600"/>
            <a:chExt cx="297750" cy="295375"/>
          </a:xfrm>
        </p:grpSpPr>
        <p:sp>
          <p:nvSpPr>
            <p:cNvPr id="10170" name="Google Shape;10170;p97"/>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7"/>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7"/>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97"/>
          <p:cNvGrpSpPr/>
          <p:nvPr/>
        </p:nvGrpSpPr>
        <p:grpSpPr>
          <a:xfrm>
            <a:off x="4882872" y="2883111"/>
            <a:ext cx="350079" cy="350079"/>
            <a:chOff x="3497300" y="3227275"/>
            <a:chExt cx="296175" cy="296175"/>
          </a:xfrm>
        </p:grpSpPr>
        <p:sp>
          <p:nvSpPr>
            <p:cNvPr id="10174" name="Google Shape;10174;p97"/>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7"/>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7"/>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7"/>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7"/>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7"/>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7"/>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7"/>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97"/>
          <p:cNvGrpSpPr/>
          <p:nvPr/>
        </p:nvGrpSpPr>
        <p:grpSpPr>
          <a:xfrm>
            <a:off x="4883345" y="3332506"/>
            <a:ext cx="349133" cy="347272"/>
            <a:chOff x="3497300" y="3591950"/>
            <a:chExt cx="295375" cy="293800"/>
          </a:xfrm>
        </p:grpSpPr>
        <p:sp>
          <p:nvSpPr>
            <p:cNvPr id="10183" name="Google Shape;10183;p97"/>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97"/>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97"/>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7"/>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7"/>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7"/>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7"/>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7"/>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97"/>
          <p:cNvGrpSpPr/>
          <p:nvPr/>
        </p:nvGrpSpPr>
        <p:grpSpPr>
          <a:xfrm>
            <a:off x="4883345" y="3807644"/>
            <a:ext cx="349133" cy="349163"/>
            <a:chOff x="3497300" y="3955025"/>
            <a:chExt cx="295375" cy="295400"/>
          </a:xfrm>
        </p:grpSpPr>
        <p:sp>
          <p:nvSpPr>
            <p:cNvPr id="10192" name="Google Shape;10192;p97"/>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7"/>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7"/>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97"/>
          <p:cNvGrpSpPr/>
          <p:nvPr/>
        </p:nvGrpSpPr>
        <p:grpSpPr>
          <a:xfrm>
            <a:off x="7107917" y="2883835"/>
            <a:ext cx="327739" cy="348631"/>
            <a:chOff x="5364750" y="3235150"/>
            <a:chExt cx="277275" cy="294950"/>
          </a:xfrm>
        </p:grpSpPr>
        <p:sp>
          <p:nvSpPr>
            <p:cNvPr id="10196" name="Google Shape;10196;p97"/>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7"/>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7"/>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7"/>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7"/>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7"/>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7"/>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7"/>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97"/>
          <p:cNvGrpSpPr/>
          <p:nvPr/>
        </p:nvGrpSpPr>
        <p:grpSpPr>
          <a:xfrm>
            <a:off x="7096274" y="3330171"/>
            <a:ext cx="351024" cy="351940"/>
            <a:chOff x="5355300" y="3598250"/>
            <a:chExt cx="296975" cy="297750"/>
          </a:xfrm>
        </p:grpSpPr>
        <p:sp>
          <p:nvSpPr>
            <p:cNvPr id="10205" name="Google Shape;10205;p97"/>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97"/>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7"/>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7"/>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7"/>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7"/>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7"/>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7"/>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97"/>
          <p:cNvGrpSpPr/>
          <p:nvPr/>
        </p:nvGrpSpPr>
        <p:grpSpPr>
          <a:xfrm>
            <a:off x="7100470" y="3869093"/>
            <a:ext cx="342632" cy="226264"/>
            <a:chOff x="5358450" y="4015675"/>
            <a:chExt cx="289875" cy="191425"/>
          </a:xfrm>
        </p:grpSpPr>
        <p:sp>
          <p:nvSpPr>
            <p:cNvPr id="10214" name="Google Shape;10214;p97"/>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7"/>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7"/>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7"/>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97"/>
          <p:cNvGrpSpPr/>
          <p:nvPr/>
        </p:nvGrpSpPr>
        <p:grpSpPr>
          <a:xfrm>
            <a:off x="6226953" y="4251624"/>
            <a:ext cx="351024" cy="325464"/>
            <a:chOff x="6543825" y="3202075"/>
            <a:chExt cx="296975" cy="275350"/>
          </a:xfrm>
        </p:grpSpPr>
        <p:sp>
          <p:nvSpPr>
            <p:cNvPr id="10219" name="Google Shape;10219;p97"/>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7"/>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7"/>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7"/>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7"/>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7"/>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7"/>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97"/>
          <p:cNvGrpSpPr/>
          <p:nvPr/>
        </p:nvGrpSpPr>
        <p:grpSpPr>
          <a:xfrm>
            <a:off x="6633934" y="1531372"/>
            <a:ext cx="350079" cy="350079"/>
            <a:chOff x="2037825" y="3254050"/>
            <a:chExt cx="296175" cy="296175"/>
          </a:xfrm>
        </p:grpSpPr>
        <p:sp>
          <p:nvSpPr>
            <p:cNvPr id="10227" name="Google Shape;10227;p97"/>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7"/>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7"/>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7"/>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7"/>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7"/>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97"/>
          <p:cNvGrpSpPr/>
          <p:nvPr/>
        </p:nvGrpSpPr>
        <p:grpSpPr>
          <a:xfrm>
            <a:off x="6632072" y="1972539"/>
            <a:ext cx="353802" cy="348926"/>
            <a:chOff x="2034675" y="3617925"/>
            <a:chExt cx="299325" cy="295200"/>
          </a:xfrm>
        </p:grpSpPr>
        <p:sp>
          <p:nvSpPr>
            <p:cNvPr id="10234" name="Google Shape;10234;p97"/>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7"/>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7"/>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7"/>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7"/>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97"/>
          <p:cNvGrpSpPr/>
          <p:nvPr/>
        </p:nvGrpSpPr>
        <p:grpSpPr>
          <a:xfrm>
            <a:off x="6633934" y="2418916"/>
            <a:ext cx="350079" cy="349133"/>
            <a:chOff x="2037825" y="3981825"/>
            <a:chExt cx="296175" cy="295375"/>
          </a:xfrm>
        </p:grpSpPr>
        <p:sp>
          <p:nvSpPr>
            <p:cNvPr id="10240" name="Google Shape;10240;p97"/>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7"/>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7"/>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97"/>
          <p:cNvGrpSpPr/>
          <p:nvPr/>
        </p:nvGrpSpPr>
        <p:grpSpPr>
          <a:xfrm>
            <a:off x="5318952" y="2915232"/>
            <a:ext cx="350079" cy="285837"/>
            <a:chOff x="3860400" y="3254050"/>
            <a:chExt cx="296175" cy="241825"/>
          </a:xfrm>
        </p:grpSpPr>
        <p:sp>
          <p:nvSpPr>
            <p:cNvPr id="10244" name="Google Shape;10244;p97"/>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7"/>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97"/>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7"/>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7"/>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7"/>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7"/>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97"/>
          <p:cNvGrpSpPr/>
          <p:nvPr/>
        </p:nvGrpSpPr>
        <p:grpSpPr>
          <a:xfrm>
            <a:off x="5318479" y="3331102"/>
            <a:ext cx="351024" cy="350079"/>
            <a:chOff x="3859600" y="3591950"/>
            <a:chExt cx="296975" cy="296175"/>
          </a:xfrm>
        </p:grpSpPr>
        <p:sp>
          <p:nvSpPr>
            <p:cNvPr id="10252" name="Google Shape;10252;p97"/>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7"/>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7"/>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97"/>
          <p:cNvGrpSpPr/>
          <p:nvPr/>
        </p:nvGrpSpPr>
        <p:grpSpPr>
          <a:xfrm>
            <a:off x="5318952" y="3807186"/>
            <a:ext cx="350079" cy="350079"/>
            <a:chOff x="3860400" y="3955025"/>
            <a:chExt cx="296175" cy="296175"/>
          </a:xfrm>
        </p:grpSpPr>
        <p:sp>
          <p:nvSpPr>
            <p:cNvPr id="10256" name="Google Shape;10256;p97"/>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7"/>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7"/>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7"/>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97"/>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97"/>
          <p:cNvGrpSpPr/>
          <p:nvPr/>
        </p:nvGrpSpPr>
        <p:grpSpPr>
          <a:xfrm>
            <a:off x="7534167" y="2883584"/>
            <a:ext cx="355664" cy="349133"/>
            <a:chOff x="5716825" y="3235950"/>
            <a:chExt cx="300900" cy="295375"/>
          </a:xfrm>
        </p:grpSpPr>
        <p:sp>
          <p:nvSpPr>
            <p:cNvPr id="10262" name="Google Shape;10262;p97"/>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7"/>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7"/>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7"/>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97"/>
          <p:cNvGrpSpPr/>
          <p:nvPr/>
        </p:nvGrpSpPr>
        <p:grpSpPr>
          <a:xfrm>
            <a:off x="7547199" y="3342272"/>
            <a:ext cx="329601" cy="327739"/>
            <a:chOff x="5727850" y="3609275"/>
            <a:chExt cx="278850" cy="277275"/>
          </a:xfrm>
        </p:grpSpPr>
        <p:sp>
          <p:nvSpPr>
            <p:cNvPr id="10267" name="Google Shape;10267;p97"/>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7"/>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7"/>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7"/>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7"/>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97"/>
          <p:cNvGrpSpPr/>
          <p:nvPr/>
        </p:nvGrpSpPr>
        <p:grpSpPr>
          <a:xfrm>
            <a:off x="7558383" y="3807659"/>
            <a:ext cx="307231" cy="349133"/>
            <a:chOff x="5736525" y="3963700"/>
            <a:chExt cx="259925" cy="295375"/>
          </a:xfrm>
        </p:grpSpPr>
        <p:sp>
          <p:nvSpPr>
            <p:cNvPr id="10273" name="Google Shape;10273;p97"/>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7"/>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7"/>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7"/>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7"/>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7"/>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7"/>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97"/>
          <p:cNvGrpSpPr/>
          <p:nvPr/>
        </p:nvGrpSpPr>
        <p:grpSpPr>
          <a:xfrm>
            <a:off x="6649963" y="4256985"/>
            <a:ext cx="351024" cy="350079"/>
            <a:chOff x="6553275" y="3604550"/>
            <a:chExt cx="296975" cy="296175"/>
          </a:xfrm>
        </p:grpSpPr>
        <p:sp>
          <p:nvSpPr>
            <p:cNvPr id="10281" name="Google Shape;10281;p97"/>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7"/>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7"/>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7"/>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7"/>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7"/>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90" name="Shape 10290"/>
        <p:cNvGrpSpPr/>
        <p:nvPr/>
      </p:nvGrpSpPr>
      <p:grpSpPr>
        <a:xfrm>
          <a:off x="0" y="0"/>
          <a:ext cx="0" cy="0"/>
          <a:chOff x="0" y="0"/>
          <a:chExt cx="0" cy="0"/>
        </a:xfrm>
      </p:grpSpPr>
      <p:sp>
        <p:nvSpPr>
          <p:cNvPr id="10291" name="Google Shape;10291;p9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92" name="Google Shape;10292;p9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293" name="Google Shape;10293;p98"/>
          <p:cNvGrpSpPr/>
          <p:nvPr/>
        </p:nvGrpSpPr>
        <p:grpSpPr>
          <a:xfrm>
            <a:off x="877057" y="1532946"/>
            <a:ext cx="294401" cy="353645"/>
            <a:chOff x="-35814600" y="3202075"/>
            <a:chExt cx="242625" cy="291450"/>
          </a:xfrm>
        </p:grpSpPr>
        <p:sp>
          <p:nvSpPr>
            <p:cNvPr id="10294" name="Google Shape;10294;p98"/>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8"/>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8"/>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8"/>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8"/>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8"/>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8"/>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98"/>
          <p:cNvGrpSpPr/>
          <p:nvPr/>
        </p:nvGrpSpPr>
        <p:grpSpPr>
          <a:xfrm>
            <a:off x="847435" y="1973866"/>
            <a:ext cx="353645" cy="353888"/>
            <a:chOff x="-35839800" y="3561025"/>
            <a:chExt cx="291450" cy="291650"/>
          </a:xfrm>
        </p:grpSpPr>
        <p:sp>
          <p:nvSpPr>
            <p:cNvPr id="10302" name="Google Shape;10302;p98"/>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8"/>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8"/>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8"/>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8"/>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8"/>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98"/>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9" name="Google Shape;10309;p98"/>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0" name="Google Shape;10310;p98"/>
          <p:cNvGrpSpPr/>
          <p:nvPr/>
        </p:nvGrpSpPr>
        <p:grpSpPr>
          <a:xfrm>
            <a:off x="3084980" y="1532946"/>
            <a:ext cx="353645" cy="353645"/>
            <a:chOff x="-34003850" y="3227275"/>
            <a:chExt cx="291450" cy="291450"/>
          </a:xfrm>
        </p:grpSpPr>
        <p:sp>
          <p:nvSpPr>
            <p:cNvPr id="10311" name="Google Shape;10311;p98"/>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98"/>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8"/>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8"/>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8"/>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98"/>
          <p:cNvGrpSpPr/>
          <p:nvPr/>
        </p:nvGrpSpPr>
        <p:grpSpPr>
          <a:xfrm>
            <a:off x="3084510" y="1973638"/>
            <a:ext cx="354586" cy="354343"/>
            <a:chOff x="-34004625" y="3585850"/>
            <a:chExt cx="292225" cy="292025"/>
          </a:xfrm>
        </p:grpSpPr>
        <p:sp>
          <p:nvSpPr>
            <p:cNvPr id="10317" name="Google Shape;10317;p98"/>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8"/>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8"/>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98"/>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8"/>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98"/>
          <p:cNvGrpSpPr/>
          <p:nvPr/>
        </p:nvGrpSpPr>
        <p:grpSpPr>
          <a:xfrm>
            <a:off x="3084025" y="2408839"/>
            <a:ext cx="355557" cy="354616"/>
            <a:chOff x="-34005425" y="3945575"/>
            <a:chExt cx="293025" cy="292250"/>
          </a:xfrm>
        </p:grpSpPr>
        <p:sp>
          <p:nvSpPr>
            <p:cNvPr id="10323" name="Google Shape;10323;p98"/>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8"/>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8"/>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98"/>
          <p:cNvGrpSpPr/>
          <p:nvPr/>
        </p:nvGrpSpPr>
        <p:grpSpPr>
          <a:xfrm>
            <a:off x="1731124" y="2882015"/>
            <a:ext cx="358408" cy="355557"/>
            <a:chOff x="-32174975" y="3192625"/>
            <a:chExt cx="295375" cy="293025"/>
          </a:xfrm>
        </p:grpSpPr>
        <p:sp>
          <p:nvSpPr>
            <p:cNvPr id="10327" name="Google Shape;10327;p98"/>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98"/>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8"/>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8"/>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1" name="Google Shape;10331;p98"/>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8"/>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3" name="Google Shape;10333;p98"/>
          <p:cNvGrpSpPr/>
          <p:nvPr/>
        </p:nvGrpSpPr>
        <p:grpSpPr>
          <a:xfrm>
            <a:off x="3970274" y="2882970"/>
            <a:ext cx="354586" cy="353645"/>
            <a:chOff x="-30345325" y="3184750"/>
            <a:chExt cx="292225" cy="291450"/>
          </a:xfrm>
        </p:grpSpPr>
        <p:sp>
          <p:nvSpPr>
            <p:cNvPr id="10334" name="Google Shape;10334;p98"/>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8"/>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8"/>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8"/>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8"/>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98"/>
          <p:cNvGrpSpPr/>
          <p:nvPr/>
        </p:nvGrpSpPr>
        <p:grpSpPr>
          <a:xfrm>
            <a:off x="1295026" y="1532946"/>
            <a:ext cx="353645" cy="353645"/>
            <a:chOff x="-35481425" y="3202075"/>
            <a:chExt cx="291450" cy="291450"/>
          </a:xfrm>
        </p:grpSpPr>
        <p:sp>
          <p:nvSpPr>
            <p:cNvPr id="10340" name="Google Shape;10340;p98"/>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8"/>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8"/>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8"/>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8"/>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8"/>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8"/>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98"/>
          <p:cNvGrpSpPr/>
          <p:nvPr/>
        </p:nvGrpSpPr>
        <p:grpSpPr>
          <a:xfrm>
            <a:off x="1294556" y="1974472"/>
            <a:ext cx="354586" cy="352675"/>
            <a:chOff x="-35482200" y="3561225"/>
            <a:chExt cx="292225" cy="290650"/>
          </a:xfrm>
        </p:grpSpPr>
        <p:sp>
          <p:nvSpPr>
            <p:cNvPr id="10348" name="Google Shape;10348;p98"/>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8"/>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8"/>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98"/>
          <p:cNvGrpSpPr/>
          <p:nvPr/>
        </p:nvGrpSpPr>
        <p:grpSpPr>
          <a:xfrm>
            <a:off x="1295026" y="2409340"/>
            <a:ext cx="353645" cy="353615"/>
            <a:chOff x="-35481425" y="3919600"/>
            <a:chExt cx="291450" cy="291425"/>
          </a:xfrm>
        </p:grpSpPr>
        <p:sp>
          <p:nvSpPr>
            <p:cNvPr id="10352" name="Google Shape;10352;p98"/>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8"/>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8"/>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8"/>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8"/>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8"/>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8"/>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8"/>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98"/>
          <p:cNvGrpSpPr/>
          <p:nvPr/>
        </p:nvGrpSpPr>
        <p:grpSpPr>
          <a:xfrm>
            <a:off x="3530661" y="1533431"/>
            <a:ext cx="357468" cy="352675"/>
            <a:chOff x="-33645475" y="3228075"/>
            <a:chExt cx="294600" cy="290650"/>
          </a:xfrm>
        </p:grpSpPr>
        <p:sp>
          <p:nvSpPr>
            <p:cNvPr id="10361" name="Google Shape;10361;p98"/>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8"/>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8"/>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8"/>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8"/>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8"/>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8"/>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98"/>
          <p:cNvGrpSpPr/>
          <p:nvPr/>
        </p:nvGrpSpPr>
        <p:grpSpPr>
          <a:xfrm>
            <a:off x="3531631" y="1973516"/>
            <a:ext cx="355526" cy="354586"/>
            <a:chOff x="-33646250" y="3586425"/>
            <a:chExt cx="293000" cy="292225"/>
          </a:xfrm>
        </p:grpSpPr>
        <p:sp>
          <p:nvSpPr>
            <p:cNvPr id="10369" name="Google Shape;10369;p98"/>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8"/>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98"/>
          <p:cNvGrpSpPr/>
          <p:nvPr/>
        </p:nvGrpSpPr>
        <p:grpSpPr>
          <a:xfrm>
            <a:off x="3532101" y="2408369"/>
            <a:ext cx="354586" cy="355557"/>
            <a:chOff x="-33645475" y="3944800"/>
            <a:chExt cx="292225" cy="293025"/>
          </a:xfrm>
        </p:grpSpPr>
        <p:sp>
          <p:nvSpPr>
            <p:cNvPr id="10372" name="Google Shape;10372;p98"/>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8"/>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8"/>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8"/>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8"/>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8"/>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8"/>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8"/>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8"/>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8"/>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98"/>
          <p:cNvGrpSpPr/>
          <p:nvPr/>
        </p:nvGrpSpPr>
        <p:grpSpPr>
          <a:xfrm>
            <a:off x="2185320" y="2882106"/>
            <a:ext cx="352675" cy="355375"/>
            <a:chOff x="-31809525" y="3192625"/>
            <a:chExt cx="290650" cy="292875"/>
          </a:xfrm>
        </p:grpSpPr>
        <p:sp>
          <p:nvSpPr>
            <p:cNvPr id="10383" name="Google Shape;10383;p98"/>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8"/>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8"/>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8"/>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98"/>
          <p:cNvGrpSpPr/>
          <p:nvPr/>
        </p:nvGrpSpPr>
        <p:grpSpPr>
          <a:xfrm>
            <a:off x="2184835" y="3352658"/>
            <a:ext cx="353645" cy="355557"/>
            <a:chOff x="-31811100" y="3550975"/>
            <a:chExt cx="291450" cy="293025"/>
          </a:xfrm>
        </p:grpSpPr>
        <p:sp>
          <p:nvSpPr>
            <p:cNvPr id="10388" name="Google Shape;10388;p98"/>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8"/>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8"/>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8"/>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8"/>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8"/>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8"/>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98"/>
          <p:cNvGrpSpPr/>
          <p:nvPr/>
        </p:nvGrpSpPr>
        <p:grpSpPr>
          <a:xfrm>
            <a:off x="2178631" y="3816962"/>
            <a:ext cx="366052" cy="356831"/>
            <a:chOff x="-31817400" y="3910025"/>
            <a:chExt cx="301675" cy="294075"/>
          </a:xfrm>
        </p:grpSpPr>
        <p:sp>
          <p:nvSpPr>
            <p:cNvPr id="10396" name="Google Shape;10396;p98"/>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8"/>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8"/>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98"/>
          <p:cNvGrpSpPr/>
          <p:nvPr/>
        </p:nvGrpSpPr>
        <p:grpSpPr>
          <a:xfrm>
            <a:off x="3970259" y="3353143"/>
            <a:ext cx="354616" cy="354586"/>
            <a:chOff x="-30354000" y="3569100"/>
            <a:chExt cx="292250" cy="292225"/>
          </a:xfrm>
        </p:grpSpPr>
        <p:sp>
          <p:nvSpPr>
            <p:cNvPr id="10400" name="Google Shape;10400;p98"/>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8"/>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8"/>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8"/>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8"/>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98"/>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98"/>
          <p:cNvGrpSpPr/>
          <p:nvPr/>
        </p:nvGrpSpPr>
        <p:grpSpPr>
          <a:xfrm>
            <a:off x="1748837" y="1532946"/>
            <a:ext cx="342148" cy="353645"/>
            <a:chOff x="-35118325" y="3202075"/>
            <a:chExt cx="281975" cy="291450"/>
          </a:xfrm>
        </p:grpSpPr>
        <p:sp>
          <p:nvSpPr>
            <p:cNvPr id="10407" name="Google Shape;10407;p98"/>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8"/>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8"/>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8"/>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98"/>
          <p:cNvGrpSpPr/>
          <p:nvPr/>
        </p:nvGrpSpPr>
        <p:grpSpPr>
          <a:xfrm>
            <a:off x="1742618" y="1974199"/>
            <a:ext cx="354586" cy="353221"/>
            <a:chOff x="-35123050" y="3561225"/>
            <a:chExt cx="292225" cy="291100"/>
          </a:xfrm>
        </p:grpSpPr>
        <p:sp>
          <p:nvSpPr>
            <p:cNvPr id="10412" name="Google Shape;10412;p98"/>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98"/>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98"/>
          <p:cNvGrpSpPr/>
          <p:nvPr/>
        </p:nvGrpSpPr>
        <p:grpSpPr>
          <a:xfrm>
            <a:off x="1784677" y="2409340"/>
            <a:ext cx="270467" cy="353615"/>
            <a:chOff x="-35089175" y="3919600"/>
            <a:chExt cx="222900" cy="291425"/>
          </a:xfrm>
        </p:grpSpPr>
        <p:sp>
          <p:nvSpPr>
            <p:cNvPr id="10415" name="Google Shape;10415;p98"/>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8"/>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98"/>
          <p:cNvGrpSpPr/>
          <p:nvPr/>
        </p:nvGrpSpPr>
        <p:grpSpPr>
          <a:xfrm>
            <a:off x="3981673" y="1532703"/>
            <a:ext cx="336445" cy="354131"/>
            <a:chOff x="-33277650" y="3226875"/>
            <a:chExt cx="277275" cy="291850"/>
          </a:xfrm>
        </p:grpSpPr>
        <p:sp>
          <p:nvSpPr>
            <p:cNvPr id="10418" name="Google Shape;10418;p98"/>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98"/>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8"/>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8"/>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8"/>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8"/>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8"/>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98"/>
          <p:cNvGrpSpPr/>
          <p:nvPr/>
        </p:nvGrpSpPr>
        <p:grpSpPr>
          <a:xfrm>
            <a:off x="3973073" y="1973987"/>
            <a:ext cx="353645" cy="353645"/>
            <a:chOff x="-33286325" y="3586425"/>
            <a:chExt cx="291450" cy="291450"/>
          </a:xfrm>
        </p:grpSpPr>
        <p:sp>
          <p:nvSpPr>
            <p:cNvPr id="10426" name="Google Shape;10426;p98"/>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8"/>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8"/>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8"/>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8"/>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98"/>
          <p:cNvGrpSpPr/>
          <p:nvPr/>
        </p:nvGrpSpPr>
        <p:grpSpPr>
          <a:xfrm>
            <a:off x="3973073" y="2408369"/>
            <a:ext cx="353645" cy="355557"/>
            <a:chOff x="-33286325" y="3944800"/>
            <a:chExt cx="291450" cy="293025"/>
          </a:xfrm>
        </p:grpSpPr>
        <p:sp>
          <p:nvSpPr>
            <p:cNvPr id="10432" name="Google Shape;10432;p98"/>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8"/>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8"/>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8"/>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98"/>
          <p:cNvGrpSpPr/>
          <p:nvPr/>
        </p:nvGrpSpPr>
        <p:grpSpPr>
          <a:xfrm>
            <a:off x="2631470" y="2881529"/>
            <a:ext cx="353645" cy="356527"/>
            <a:chOff x="-31452725" y="3191825"/>
            <a:chExt cx="291450" cy="293825"/>
          </a:xfrm>
        </p:grpSpPr>
        <p:sp>
          <p:nvSpPr>
            <p:cNvPr id="10437" name="Google Shape;10437;p98"/>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8"/>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8"/>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8"/>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98"/>
          <p:cNvGrpSpPr/>
          <p:nvPr/>
        </p:nvGrpSpPr>
        <p:grpSpPr>
          <a:xfrm>
            <a:off x="2631000" y="3353144"/>
            <a:ext cx="354586" cy="354586"/>
            <a:chOff x="-31452725" y="3551775"/>
            <a:chExt cx="292225" cy="292225"/>
          </a:xfrm>
        </p:grpSpPr>
        <p:sp>
          <p:nvSpPr>
            <p:cNvPr id="10442" name="Google Shape;10442;p98"/>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8"/>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8"/>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8"/>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98"/>
          <p:cNvGrpSpPr/>
          <p:nvPr/>
        </p:nvGrpSpPr>
        <p:grpSpPr>
          <a:xfrm>
            <a:off x="2629559" y="3817129"/>
            <a:ext cx="357468" cy="356497"/>
            <a:chOff x="-31455100" y="3909350"/>
            <a:chExt cx="294600" cy="293800"/>
          </a:xfrm>
        </p:grpSpPr>
        <p:sp>
          <p:nvSpPr>
            <p:cNvPr id="10447" name="Google Shape;10447;p98"/>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8"/>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98"/>
          <p:cNvGrpSpPr/>
          <p:nvPr/>
        </p:nvGrpSpPr>
        <p:grpSpPr>
          <a:xfrm>
            <a:off x="3970744" y="3818084"/>
            <a:ext cx="353645" cy="354586"/>
            <a:chOff x="-30345325" y="3918800"/>
            <a:chExt cx="291450" cy="292225"/>
          </a:xfrm>
        </p:grpSpPr>
        <p:sp>
          <p:nvSpPr>
            <p:cNvPr id="10450" name="Google Shape;10450;p98"/>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8"/>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98"/>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8"/>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8"/>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98"/>
          <p:cNvGrpSpPr/>
          <p:nvPr/>
        </p:nvGrpSpPr>
        <p:grpSpPr>
          <a:xfrm>
            <a:off x="2200736" y="1532946"/>
            <a:ext cx="332593" cy="353645"/>
            <a:chOff x="-34755225" y="3202075"/>
            <a:chExt cx="274100" cy="291450"/>
          </a:xfrm>
        </p:grpSpPr>
        <p:sp>
          <p:nvSpPr>
            <p:cNvPr id="10456" name="Google Shape;10456;p98"/>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98"/>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8"/>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8"/>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8"/>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8"/>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98"/>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98"/>
          <p:cNvGrpSpPr/>
          <p:nvPr/>
        </p:nvGrpSpPr>
        <p:grpSpPr>
          <a:xfrm>
            <a:off x="2190209" y="1973987"/>
            <a:ext cx="353645" cy="353645"/>
            <a:chOff x="-34763900" y="3561225"/>
            <a:chExt cx="291450" cy="291450"/>
          </a:xfrm>
        </p:grpSpPr>
        <p:sp>
          <p:nvSpPr>
            <p:cNvPr id="10464" name="Google Shape;10464;p98"/>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8"/>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8"/>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7" name="Google Shape;10467;p98"/>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8" name="Google Shape;10468;p98"/>
          <p:cNvGrpSpPr/>
          <p:nvPr/>
        </p:nvGrpSpPr>
        <p:grpSpPr>
          <a:xfrm>
            <a:off x="845106" y="2882499"/>
            <a:ext cx="354586" cy="354586"/>
            <a:chOff x="-32927950" y="3227275"/>
            <a:chExt cx="292225" cy="292225"/>
          </a:xfrm>
        </p:grpSpPr>
        <p:sp>
          <p:nvSpPr>
            <p:cNvPr id="10469" name="Google Shape;10469;p98"/>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8"/>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8"/>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8"/>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98"/>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98"/>
          <p:cNvGrpSpPr/>
          <p:nvPr/>
        </p:nvGrpSpPr>
        <p:grpSpPr>
          <a:xfrm>
            <a:off x="844621" y="3353613"/>
            <a:ext cx="355557" cy="353645"/>
            <a:chOff x="-32927950" y="3586425"/>
            <a:chExt cx="293025" cy="291450"/>
          </a:xfrm>
        </p:grpSpPr>
        <p:sp>
          <p:nvSpPr>
            <p:cNvPr id="10475" name="Google Shape;10475;p98"/>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8"/>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8"/>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8"/>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8"/>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98"/>
          <p:cNvGrpSpPr/>
          <p:nvPr/>
        </p:nvGrpSpPr>
        <p:grpSpPr>
          <a:xfrm>
            <a:off x="845106" y="3817598"/>
            <a:ext cx="354586" cy="355557"/>
            <a:chOff x="-32927950" y="3944800"/>
            <a:chExt cx="292225" cy="293025"/>
          </a:xfrm>
        </p:grpSpPr>
        <p:sp>
          <p:nvSpPr>
            <p:cNvPr id="10481" name="Google Shape;10481;p98"/>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98"/>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8"/>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8"/>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98"/>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8"/>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8"/>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8"/>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8"/>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98"/>
          <p:cNvGrpSpPr/>
          <p:nvPr/>
        </p:nvGrpSpPr>
        <p:grpSpPr>
          <a:xfrm>
            <a:off x="3073898" y="2882849"/>
            <a:ext cx="354586" cy="353888"/>
            <a:chOff x="-31094350" y="3194000"/>
            <a:chExt cx="292225" cy="291650"/>
          </a:xfrm>
        </p:grpSpPr>
        <p:sp>
          <p:nvSpPr>
            <p:cNvPr id="10491" name="Google Shape;10491;p98"/>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8"/>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8"/>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8"/>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8"/>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8"/>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8"/>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8"/>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98"/>
          <p:cNvGrpSpPr/>
          <p:nvPr/>
        </p:nvGrpSpPr>
        <p:grpSpPr>
          <a:xfrm>
            <a:off x="3074368" y="3353341"/>
            <a:ext cx="353645" cy="354191"/>
            <a:chOff x="-31093575" y="3552550"/>
            <a:chExt cx="291450" cy="291900"/>
          </a:xfrm>
        </p:grpSpPr>
        <p:sp>
          <p:nvSpPr>
            <p:cNvPr id="10500" name="Google Shape;10500;p98"/>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8"/>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8"/>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8"/>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98"/>
          <p:cNvGrpSpPr/>
          <p:nvPr/>
        </p:nvGrpSpPr>
        <p:grpSpPr>
          <a:xfrm>
            <a:off x="3074368" y="3818569"/>
            <a:ext cx="353645" cy="353615"/>
            <a:chOff x="-31093575" y="3911725"/>
            <a:chExt cx="291450" cy="291425"/>
          </a:xfrm>
        </p:grpSpPr>
        <p:sp>
          <p:nvSpPr>
            <p:cNvPr id="10505" name="Google Shape;10505;p98"/>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8"/>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98"/>
          <p:cNvGrpSpPr/>
          <p:nvPr/>
        </p:nvGrpSpPr>
        <p:grpSpPr>
          <a:xfrm>
            <a:off x="2183798" y="4275536"/>
            <a:ext cx="356497" cy="354586"/>
            <a:chOff x="-29946000" y="3183175"/>
            <a:chExt cx="293800" cy="292225"/>
          </a:xfrm>
        </p:grpSpPr>
        <p:sp>
          <p:nvSpPr>
            <p:cNvPr id="10508" name="Google Shape;10508;p98"/>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8"/>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8"/>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8"/>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8"/>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8"/>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98"/>
          <p:cNvGrpSpPr/>
          <p:nvPr/>
        </p:nvGrpSpPr>
        <p:grpSpPr>
          <a:xfrm>
            <a:off x="2628330" y="1532689"/>
            <a:ext cx="358408" cy="354161"/>
            <a:chOff x="-34408675" y="3202075"/>
            <a:chExt cx="295375" cy="291875"/>
          </a:xfrm>
        </p:grpSpPr>
        <p:sp>
          <p:nvSpPr>
            <p:cNvPr id="10515" name="Google Shape;10515;p98"/>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8"/>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8"/>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8"/>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98"/>
          <p:cNvGrpSpPr/>
          <p:nvPr/>
        </p:nvGrpSpPr>
        <p:grpSpPr>
          <a:xfrm>
            <a:off x="2630241" y="1972683"/>
            <a:ext cx="354586" cy="356254"/>
            <a:chOff x="-34405525" y="3558075"/>
            <a:chExt cx="292225" cy="293600"/>
          </a:xfrm>
        </p:grpSpPr>
        <p:sp>
          <p:nvSpPr>
            <p:cNvPr id="10520" name="Google Shape;10520;p98"/>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8"/>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8"/>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98"/>
          <p:cNvGrpSpPr/>
          <p:nvPr/>
        </p:nvGrpSpPr>
        <p:grpSpPr>
          <a:xfrm>
            <a:off x="2629755" y="2409340"/>
            <a:ext cx="355557" cy="353615"/>
            <a:chOff x="-34406325" y="3919600"/>
            <a:chExt cx="293025" cy="291425"/>
          </a:xfrm>
        </p:grpSpPr>
        <p:sp>
          <p:nvSpPr>
            <p:cNvPr id="10524" name="Google Shape;10524;p98"/>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8"/>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8"/>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8"/>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8"/>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8"/>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8"/>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1" name="Google Shape;10531;p98"/>
          <p:cNvGrpSpPr/>
          <p:nvPr/>
        </p:nvGrpSpPr>
        <p:grpSpPr>
          <a:xfrm>
            <a:off x="1293653" y="2888703"/>
            <a:ext cx="353645" cy="342179"/>
            <a:chOff x="-32568800" y="3232000"/>
            <a:chExt cx="291450" cy="282000"/>
          </a:xfrm>
        </p:grpSpPr>
        <p:sp>
          <p:nvSpPr>
            <p:cNvPr id="10532" name="Google Shape;10532;p98"/>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8"/>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98"/>
          <p:cNvGrpSpPr/>
          <p:nvPr/>
        </p:nvGrpSpPr>
        <p:grpSpPr>
          <a:xfrm>
            <a:off x="1293183" y="3353613"/>
            <a:ext cx="354586" cy="353645"/>
            <a:chOff x="-32569575" y="3586425"/>
            <a:chExt cx="292225" cy="291450"/>
          </a:xfrm>
        </p:grpSpPr>
        <p:sp>
          <p:nvSpPr>
            <p:cNvPr id="10535" name="Google Shape;10535;p98"/>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8"/>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98"/>
          <p:cNvGrpSpPr/>
          <p:nvPr/>
        </p:nvGrpSpPr>
        <p:grpSpPr>
          <a:xfrm>
            <a:off x="1284098" y="3818205"/>
            <a:ext cx="372756" cy="354343"/>
            <a:chOff x="-32576675" y="3944600"/>
            <a:chExt cx="307200" cy="292025"/>
          </a:xfrm>
        </p:grpSpPr>
        <p:sp>
          <p:nvSpPr>
            <p:cNvPr id="10538" name="Google Shape;10538;p98"/>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8"/>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98"/>
          <p:cNvGrpSpPr/>
          <p:nvPr/>
        </p:nvGrpSpPr>
        <p:grpSpPr>
          <a:xfrm>
            <a:off x="3529065" y="2882500"/>
            <a:ext cx="354586" cy="354586"/>
            <a:chOff x="-30735200" y="3192625"/>
            <a:chExt cx="292225" cy="292225"/>
          </a:xfrm>
        </p:grpSpPr>
        <p:sp>
          <p:nvSpPr>
            <p:cNvPr id="10541" name="Google Shape;10541;p98"/>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8"/>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98"/>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8"/>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8"/>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8"/>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8"/>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98"/>
          <p:cNvGrpSpPr/>
          <p:nvPr/>
        </p:nvGrpSpPr>
        <p:grpSpPr>
          <a:xfrm>
            <a:off x="3529065" y="3353932"/>
            <a:ext cx="354586" cy="353008"/>
            <a:chOff x="-30735200" y="3552550"/>
            <a:chExt cx="292225" cy="290925"/>
          </a:xfrm>
        </p:grpSpPr>
        <p:sp>
          <p:nvSpPr>
            <p:cNvPr id="10549" name="Google Shape;10549;p98"/>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8"/>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98"/>
          <p:cNvGrpSpPr/>
          <p:nvPr/>
        </p:nvGrpSpPr>
        <p:grpSpPr>
          <a:xfrm>
            <a:off x="3529065" y="3818554"/>
            <a:ext cx="354586" cy="353645"/>
            <a:chOff x="-30735200" y="3910925"/>
            <a:chExt cx="292225" cy="291450"/>
          </a:xfrm>
        </p:grpSpPr>
        <p:sp>
          <p:nvSpPr>
            <p:cNvPr id="10552" name="Google Shape;10552;p98"/>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8"/>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98"/>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5" name="Google Shape;10555;p98"/>
          <p:cNvGrpSpPr/>
          <p:nvPr/>
        </p:nvGrpSpPr>
        <p:grpSpPr>
          <a:xfrm>
            <a:off x="4882910" y="1531421"/>
            <a:ext cx="358971" cy="359224"/>
            <a:chOff x="-57956275" y="3197925"/>
            <a:chExt cx="319000" cy="319225"/>
          </a:xfrm>
        </p:grpSpPr>
        <p:sp>
          <p:nvSpPr>
            <p:cNvPr id="10556" name="Google Shape;10556;p98"/>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8"/>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8"/>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8"/>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8"/>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8"/>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8"/>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98"/>
          <p:cNvGrpSpPr/>
          <p:nvPr/>
        </p:nvGrpSpPr>
        <p:grpSpPr>
          <a:xfrm>
            <a:off x="4905064" y="1987846"/>
            <a:ext cx="314662" cy="358971"/>
            <a:chOff x="-57940525" y="3590375"/>
            <a:chExt cx="279625" cy="319000"/>
          </a:xfrm>
        </p:grpSpPr>
        <p:sp>
          <p:nvSpPr>
            <p:cNvPr id="10564" name="Google Shape;10564;p98"/>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8"/>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8"/>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8"/>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8"/>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98"/>
          <p:cNvGrpSpPr/>
          <p:nvPr/>
        </p:nvGrpSpPr>
        <p:grpSpPr>
          <a:xfrm>
            <a:off x="4875945" y="2429217"/>
            <a:ext cx="358099" cy="358999"/>
            <a:chOff x="-57959425" y="3982600"/>
            <a:chExt cx="318225" cy="319025"/>
          </a:xfrm>
        </p:grpSpPr>
        <p:sp>
          <p:nvSpPr>
            <p:cNvPr id="10570" name="Google Shape;10570;p98"/>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8"/>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8"/>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8"/>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98"/>
          <p:cNvGrpSpPr/>
          <p:nvPr/>
        </p:nvGrpSpPr>
        <p:grpSpPr>
          <a:xfrm>
            <a:off x="7076112" y="1532546"/>
            <a:ext cx="357226" cy="357226"/>
            <a:chOff x="-55987225" y="3198925"/>
            <a:chExt cx="317450" cy="317450"/>
          </a:xfrm>
        </p:grpSpPr>
        <p:sp>
          <p:nvSpPr>
            <p:cNvPr id="10575" name="Google Shape;10575;p98"/>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8"/>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8"/>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8"/>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98"/>
          <p:cNvGrpSpPr/>
          <p:nvPr/>
        </p:nvGrpSpPr>
        <p:grpSpPr>
          <a:xfrm>
            <a:off x="7076112" y="1988578"/>
            <a:ext cx="357226" cy="357367"/>
            <a:chOff x="-55987225" y="3591025"/>
            <a:chExt cx="317450" cy="317575"/>
          </a:xfrm>
        </p:grpSpPr>
        <p:sp>
          <p:nvSpPr>
            <p:cNvPr id="10580" name="Google Shape;10580;p98"/>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8"/>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8"/>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8"/>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8"/>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98"/>
          <p:cNvGrpSpPr/>
          <p:nvPr/>
        </p:nvGrpSpPr>
        <p:grpSpPr>
          <a:xfrm>
            <a:off x="7090027" y="2429217"/>
            <a:ext cx="358999" cy="358999"/>
            <a:chOff x="-55988800" y="3982600"/>
            <a:chExt cx="319025" cy="319025"/>
          </a:xfrm>
        </p:grpSpPr>
        <p:sp>
          <p:nvSpPr>
            <p:cNvPr id="10586" name="Google Shape;10586;p9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9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9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98"/>
          <p:cNvGrpSpPr/>
          <p:nvPr/>
        </p:nvGrpSpPr>
        <p:grpSpPr>
          <a:xfrm>
            <a:off x="5748546" y="2887174"/>
            <a:ext cx="356326" cy="358971"/>
            <a:chOff x="-54026025" y="3192625"/>
            <a:chExt cx="316650" cy="319000"/>
          </a:xfrm>
        </p:grpSpPr>
        <p:sp>
          <p:nvSpPr>
            <p:cNvPr id="10592" name="Google Shape;10592;p98"/>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98"/>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8"/>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8"/>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8"/>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8"/>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8"/>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8"/>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98"/>
          <p:cNvGrpSpPr/>
          <p:nvPr/>
        </p:nvGrpSpPr>
        <p:grpSpPr>
          <a:xfrm>
            <a:off x="5768492" y="3358148"/>
            <a:ext cx="316434" cy="358099"/>
            <a:chOff x="-54007925" y="3584850"/>
            <a:chExt cx="281200" cy="318225"/>
          </a:xfrm>
        </p:grpSpPr>
        <p:sp>
          <p:nvSpPr>
            <p:cNvPr id="10601" name="Google Shape;10601;p98"/>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8"/>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8"/>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8"/>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8"/>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98"/>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98"/>
          <p:cNvGrpSpPr/>
          <p:nvPr/>
        </p:nvGrpSpPr>
        <p:grpSpPr>
          <a:xfrm>
            <a:off x="5768492" y="3820033"/>
            <a:ext cx="316434" cy="358914"/>
            <a:chOff x="-54007925" y="3975575"/>
            <a:chExt cx="281200" cy="318950"/>
          </a:xfrm>
        </p:grpSpPr>
        <p:sp>
          <p:nvSpPr>
            <p:cNvPr id="10608" name="Google Shape;10608;p98"/>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8"/>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8"/>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8"/>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98"/>
          <p:cNvGrpSpPr/>
          <p:nvPr/>
        </p:nvGrpSpPr>
        <p:grpSpPr>
          <a:xfrm>
            <a:off x="8003359" y="2904504"/>
            <a:ext cx="274770" cy="358492"/>
            <a:chOff x="-52005775" y="3208025"/>
            <a:chExt cx="244175" cy="318575"/>
          </a:xfrm>
        </p:grpSpPr>
        <p:sp>
          <p:nvSpPr>
            <p:cNvPr id="10613" name="Google Shape;10613;p9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9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98"/>
          <p:cNvGrpSpPr/>
          <p:nvPr/>
        </p:nvGrpSpPr>
        <p:grpSpPr>
          <a:xfrm>
            <a:off x="5309825" y="1532546"/>
            <a:ext cx="358099" cy="358099"/>
            <a:chOff x="-57568775" y="3198925"/>
            <a:chExt cx="318225" cy="318225"/>
          </a:xfrm>
        </p:grpSpPr>
        <p:sp>
          <p:nvSpPr>
            <p:cNvPr id="10625" name="Google Shape;10625;p9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98"/>
          <p:cNvGrpSpPr/>
          <p:nvPr/>
        </p:nvGrpSpPr>
        <p:grpSpPr>
          <a:xfrm>
            <a:off x="5331543" y="1987846"/>
            <a:ext cx="314662" cy="358099"/>
            <a:chOff x="-57549075" y="3590375"/>
            <a:chExt cx="279625" cy="318225"/>
          </a:xfrm>
        </p:grpSpPr>
        <p:sp>
          <p:nvSpPr>
            <p:cNvPr id="10632" name="Google Shape;10632;p98"/>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8"/>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8"/>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8"/>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98"/>
          <p:cNvGrpSpPr/>
          <p:nvPr/>
        </p:nvGrpSpPr>
        <p:grpSpPr>
          <a:xfrm>
            <a:off x="5323740" y="2429217"/>
            <a:ext cx="359871" cy="359871"/>
            <a:chOff x="-57570350" y="3982600"/>
            <a:chExt cx="319800" cy="319800"/>
          </a:xfrm>
        </p:grpSpPr>
        <p:sp>
          <p:nvSpPr>
            <p:cNvPr id="10637" name="Google Shape;10637;p98"/>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8"/>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8"/>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8"/>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98"/>
          <p:cNvGrpSpPr/>
          <p:nvPr/>
        </p:nvGrpSpPr>
        <p:grpSpPr>
          <a:xfrm>
            <a:off x="7538779" y="1531646"/>
            <a:ext cx="314662" cy="358999"/>
            <a:chOff x="-55576850" y="3198125"/>
            <a:chExt cx="279625" cy="319025"/>
          </a:xfrm>
        </p:grpSpPr>
        <p:sp>
          <p:nvSpPr>
            <p:cNvPr id="10642" name="Google Shape;10642;p98"/>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8"/>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8"/>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8"/>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98"/>
          <p:cNvGrpSpPr/>
          <p:nvPr/>
        </p:nvGrpSpPr>
        <p:grpSpPr>
          <a:xfrm>
            <a:off x="7516174" y="1987621"/>
            <a:ext cx="359871" cy="358324"/>
            <a:chOff x="-55596550" y="3590175"/>
            <a:chExt cx="319800" cy="318425"/>
          </a:xfrm>
        </p:grpSpPr>
        <p:sp>
          <p:nvSpPr>
            <p:cNvPr id="10647" name="Google Shape;10647;p98"/>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8"/>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98"/>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8"/>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98"/>
          <p:cNvGrpSpPr/>
          <p:nvPr/>
        </p:nvGrpSpPr>
        <p:grpSpPr>
          <a:xfrm>
            <a:off x="7531412" y="2428964"/>
            <a:ext cx="358999" cy="359252"/>
            <a:chOff x="-55595775" y="3982375"/>
            <a:chExt cx="319025" cy="319250"/>
          </a:xfrm>
        </p:grpSpPr>
        <p:sp>
          <p:nvSpPr>
            <p:cNvPr id="10652" name="Google Shape;10652;p98"/>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8"/>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8"/>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98"/>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98"/>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8"/>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98"/>
          <p:cNvGrpSpPr/>
          <p:nvPr/>
        </p:nvGrpSpPr>
        <p:grpSpPr>
          <a:xfrm>
            <a:off x="6188595" y="2887174"/>
            <a:ext cx="358999" cy="358099"/>
            <a:chOff x="-53635375" y="3192625"/>
            <a:chExt cx="319025" cy="318225"/>
          </a:xfrm>
        </p:grpSpPr>
        <p:sp>
          <p:nvSpPr>
            <p:cNvPr id="10659" name="Google Shape;10659;p98"/>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8"/>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98"/>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98"/>
          <p:cNvGrpSpPr/>
          <p:nvPr/>
        </p:nvGrpSpPr>
        <p:grpSpPr>
          <a:xfrm>
            <a:off x="6210763" y="3358148"/>
            <a:ext cx="314662" cy="358999"/>
            <a:chOff x="-53615675" y="3584850"/>
            <a:chExt cx="279625" cy="319025"/>
          </a:xfrm>
        </p:grpSpPr>
        <p:sp>
          <p:nvSpPr>
            <p:cNvPr id="10663" name="Google Shape;10663;p98"/>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8"/>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8"/>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98"/>
          <p:cNvGrpSpPr/>
          <p:nvPr/>
        </p:nvGrpSpPr>
        <p:grpSpPr>
          <a:xfrm>
            <a:off x="6188609" y="3821074"/>
            <a:ext cx="358971" cy="357874"/>
            <a:chOff x="-53634575" y="3976500"/>
            <a:chExt cx="319000" cy="318025"/>
          </a:xfrm>
        </p:grpSpPr>
        <p:sp>
          <p:nvSpPr>
            <p:cNvPr id="10667" name="Google Shape;10667;p98"/>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8"/>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8"/>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8"/>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8"/>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8"/>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98"/>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98"/>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98"/>
          <p:cNvGrpSpPr/>
          <p:nvPr/>
        </p:nvGrpSpPr>
        <p:grpSpPr>
          <a:xfrm>
            <a:off x="7983413" y="3364028"/>
            <a:ext cx="314662" cy="358436"/>
            <a:chOff x="-52023900" y="3590075"/>
            <a:chExt cx="279625" cy="318525"/>
          </a:xfrm>
        </p:grpSpPr>
        <p:sp>
          <p:nvSpPr>
            <p:cNvPr id="10676" name="Google Shape;10676;p98"/>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8"/>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8"/>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98"/>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98"/>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8"/>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8"/>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98"/>
          <p:cNvGrpSpPr/>
          <p:nvPr/>
        </p:nvGrpSpPr>
        <p:grpSpPr>
          <a:xfrm>
            <a:off x="5746654" y="1532546"/>
            <a:ext cx="358971" cy="358971"/>
            <a:chOff x="-57173375" y="3198925"/>
            <a:chExt cx="319000" cy="319000"/>
          </a:xfrm>
        </p:grpSpPr>
        <p:sp>
          <p:nvSpPr>
            <p:cNvPr id="10684" name="Google Shape;10684;p98"/>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8"/>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8"/>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8"/>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98"/>
          <p:cNvGrpSpPr/>
          <p:nvPr/>
        </p:nvGrpSpPr>
        <p:grpSpPr>
          <a:xfrm>
            <a:off x="5747541" y="2009987"/>
            <a:ext cx="357198" cy="314690"/>
            <a:chOff x="-57176525" y="3610050"/>
            <a:chExt cx="317425" cy="279650"/>
          </a:xfrm>
        </p:grpSpPr>
        <p:sp>
          <p:nvSpPr>
            <p:cNvPr id="10689" name="Google Shape;10689;p98"/>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8"/>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8"/>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8"/>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8"/>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98"/>
          <p:cNvGrpSpPr/>
          <p:nvPr/>
        </p:nvGrpSpPr>
        <p:grpSpPr>
          <a:xfrm>
            <a:off x="5779179" y="2428542"/>
            <a:ext cx="323524" cy="358774"/>
            <a:chOff x="-57162350" y="3982000"/>
            <a:chExt cx="287500" cy="318825"/>
          </a:xfrm>
        </p:grpSpPr>
        <p:sp>
          <p:nvSpPr>
            <p:cNvPr id="10695" name="Google Shape;10695;p98"/>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8"/>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8"/>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8"/>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8"/>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98"/>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98"/>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8"/>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98"/>
          <p:cNvGrpSpPr/>
          <p:nvPr/>
        </p:nvGrpSpPr>
        <p:grpSpPr>
          <a:xfrm>
            <a:off x="7957995" y="1532546"/>
            <a:ext cx="358099" cy="356326"/>
            <a:chOff x="-55202750" y="3198925"/>
            <a:chExt cx="318225" cy="316650"/>
          </a:xfrm>
        </p:grpSpPr>
        <p:sp>
          <p:nvSpPr>
            <p:cNvPr id="10704" name="Google Shape;10704;p9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98"/>
          <p:cNvGrpSpPr/>
          <p:nvPr/>
        </p:nvGrpSpPr>
        <p:grpSpPr>
          <a:xfrm>
            <a:off x="7968629" y="1987846"/>
            <a:ext cx="336830" cy="358099"/>
            <a:chOff x="-55194875" y="3590375"/>
            <a:chExt cx="299325" cy="318225"/>
          </a:xfrm>
        </p:grpSpPr>
        <p:sp>
          <p:nvSpPr>
            <p:cNvPr id="10707" name="Google Shape;10707;p98"/>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8"/>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8"/>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98"/>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8"/>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98"/>
          <p:cNvGrpSpPr/>
          <p:nvPr/>
        </p:nvGrpSpPr>
        <p:grpSpPr>
          <a:xfrm>
            <a:off x="7973247" y="2430117"/>
            <a:ext cx="357198" cy="357198"/>
            <a:chOff x="-55203525" y="3983400"/>
            <a:chExt cx="317425" cy="317425"/>
          </a:xfrm>
        </p:grpSpPr>
        <p:sp>
          <p:nvSpPr>
            <p:cNvPr id="10713" name="Google Shape;10713;p98"/>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8"/>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8"/>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98"/>
          <p:cNvGrpSpPr/>
          <p:nvPr/>
        </p:nvGrpSpPr>
        <p:grpSpPr>
          <a:xfrm>
            <a:off x="6639727" y="2887174"/>
            <a:ext cx="335930" cy="358971"/>
            <a:chOff x="-53232900" y="3192625"/>
            <a:chExt cx="298525" cy="319000"/>
          </a:xfrm>
        </p:grpSpPr>
        <p:sp>
          <p:nvSpPr>
            <p:cNvPr id="10717" name="Google Shape;10717;p98"/>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98"/>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8"/>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8"/>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8"/>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8"/>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8"/>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8"/>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98"/>
          <p:cNvGrpSpPr/>
          <p:nvPr/>
        </p:nvGrpSpPr>
        <p:grpSpPr>
          <a:xfrm>
            <a:off x="6629093" y="3358148"/>
            <a:ext cx="357198" cy="356326"/>
            <a:chOff x="-53242350" y="3584850"/>
            <a:chExt cx="317425" cy="316650"/>
          </a:xfrm>
        </p:grpSpPr>
        <p:sp>
          <p:nvSpPr>
            <p:cNvPr id="10726" name="Google Shape;10726;p98"/>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8"/>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8"/>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8"/>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8"/>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98"/>
          <p:cNvGrpSpPr/>
          <p:nvPr/>
        </p:nvGrpSpPr>
        <p:grpSpPr>
          <a:xfrm>
            <a:off x="6650362" y="3820849"/>
            <a:ext cx="314662" cy="358999"/>
            <a:chOff x="-53224225" y="3976300"/>
            <a:chExt cx="279625" cy="319025"/>
          </a:xfrm>
        </p:grpSpPr>
        <p:sp>
          <p:nvSpPr>
            <p:cNvPr id="10732" name="Google Shape;10732;p98"/>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8"/>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8"/>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8"/>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8"/>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8"/>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8"/>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98"/>
          <p:cNvGrpSpPr/>
          <p:nvPr/>
        </p:nvGrpSpPr>
        <p:grpSpPr>
          <a:xfrm>
            <a:off x="7961258" y="3828529"/>
            <a:ext cx="358971" cy="358408"/>
            <a:chOff x="-52043575" y="3983125"/>
            <a:chExt cx="319000" cy="318500"/>
          </a:xfrm>
        </p:grpSpPr>
        <p:sp>
          <p:nvSpPr>
            <p:cNvPr id="10740" name="Google Shape;10740;p98"/>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8"/>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8"/>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8"/>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8"/>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8"/>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8"/>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8"/>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8"/>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98"/>
          <p:cNvGrpSpPr/>
          <p:nvPr/>
        </p:nvGrpSpPr>
        <p:grpSpPr>
          <a:xfrm>
            <a:off x="6215199" y="1532546"/>
            <a:ext cx="314662" cy="358971"/>
            <a:chOff x="-56766175" y="3198925"/>
            <a:chExt cx="279625" cy="319000"/>
          </a:xfrm>
        </p:grpSpPr>
        <p:sp>
          <p:nvSpPr>
            <p:cNvPr id="10750" name="Google Shape;10750;p98"/>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98"/>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8"/>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8"/>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8"/>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8"/>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8"/>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98"/>
          <p:cNvGrpSpPr/>
          <p:nvPr/>
        </p:nvGrpSpPr>
        <p:grpSpPr>
          <a:xfrm>
            <a:off x="6214313" y="1987846"/>
            <a:ext cx="316434" cy="358099"/>
            <a:chOff x="-56766175" y="3590375"/>
            <a:chExt cx="281200" cy="318225"/>
          </a:xfrm>
        </p:grpSpPr>
        <p:sp>
          <p:nvSpPr>
            <p:cNvPr id="10758" name="Google Shape;10758;p98"/>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8"/>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8"/>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8"/>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98"/>
          <p:cNvGrpSpPr/>
          <p:nvPr/>
        </p:nvGrpSpPr>
        <p:grpSpPr>
          <a:xfrm>
            <a:off x="6251269" y="2429217"/>
            <a:ext cx="272126" cy="358099"/>
            <a:chOff x="-56747275" y="3982600"/>
            <a:chExt cx="241825" cy="318225"/>
          </a:xfrm>
        </p:grpSpPr>
        <p:sp>
          <p:nvSpPr>
            <p:cNvPr id="10763" name="Google Shape;10763;p98"/>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8"/>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8"/>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8"/>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8"/>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8"/>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8"/>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98"/>
          <p:cNvGrpSpPr/>
          <p:nvPr/>
        </p:nvGrpSpPr>
        <p:grpSpPr>
          <a:xfrm>
            <a:off x="4881188" y="2894264"/>
            <a:ext cx="314662" cy="358971"/>
            <a:chOff x="-54793175" y="3198925"/>
            <a:chExt cx="279625" cy="319000"/>
          </a:xfrm>
        </p:grpSpPr>
        <p:sp>
          <p:nvSpPr>
            <p:cNvPr id="10771" name="Google Shape;10771;p98"/>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8"/>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8"/>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98"/>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98"/>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8"/>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8"/>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98"/>
          <p:cNvGrpSpPr/>
          <p:nvPr/>
        </p:nvGrpSpPr>
        <p:grpSpPr>
          <a:xfrm>
            <a:off x="4859020" y="3371455"/>
            <a:ext cx="358999" cy="342991"/>
            <a:chOff x="-54812875" y="3596675"/>
            <a:chExt cx="319025" cy="304800"/>
          </a:xfrm>
        </p:grpSpPr>
        <p:sp>
          <p:nvSpPr>
            <p:cNvPr id="10779" name="Google Shape;10779;p98"/>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8"/>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98"/>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98"/>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8"/>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8"/>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8"/>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6" name="Google Shape;10786;p98"/>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98"/>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8" name="Google Shape;10788;p98"/>
          <p:cNvGrpSpPr/>
          <p:nvPr/>
        </p:nvGrpSpPr>
        <p:grpSpPr>
          <a:xfrm>
            <a:off x="4881188" y="3827938"/>
            <a:ext cx="314662" cy="358099"/>
            <a:chOff x="-54793175" y="3982600"/>
            <a:chExt cx="279625" cy="318225"/>
          </a:xfrm>
        </p:grpSpPr>
        <p:sp>
          <p:nvSpPr>
            <p:cNvPr id="10789" name="Google Shape;10789;p98"/>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8"/>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8"/>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8"/>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8"/>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8"/>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98"/>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98"/>
          <p:cNvGrpSpPr/>
          <p:nvPr/>
        </p:nvGrpSpPr>
        <p:grpSpPr>
          <a:xfrm>
            <a:off x="7092647" y="2887174"/>
            <a:ext cx="314662" cy="358099"/>
            <a:chOff x="-52832000" y="3192625"/>
            <a:chExt cx="279625" cy="318225"/>
          </a:xfrm>
        </p:grpSpPr>
        <p:sp>
          <p:nvSpPr>
            <p:cNvPr id="10797" name="Google Shape;10797;p98"/>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8"/>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8"/>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8"/>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8"/>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8"/>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8"/>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8"/>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98"/>
          <p:cNvGrpSpPr/>
          <p:nvPr/>
        </p:nvGrpSpPr>
        <p:grpSpPr>
          <a:xfrm>
            <a:off x="7070492" y="3359048"/>
            <a:ext cx="358971" cy="357198"/>
            <a:chOff x="-52851675" y="3585650"/>
            <a:chExt cx="319000" cy="317425"/>
          </a:xfrm>
        </p:grpSpPr>
        <p:sp>
          <p:nvSpPr>
            <p:cNvPr id="10806" name="Google Shape;10806;p98"/>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8"/>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98"/>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8"/>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8"/>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8"/>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98"/>
          <p:cNvGrpSpPr/>
          <p:nvPr/>
        </p:nvGrpSpPr>
        <p:grpSpPr>
          <a:xfrm>
            <a:off x="7092647" y="3820849"/>
            <a:ext cx="314662" cy="358999"/>
            <a:chOff x="-52832000" y="3976300"/>
            <a:chExt cx="279625" cy="319025"/>
          </a:xfrm>
        </p:grpSpPr>
        <p:sp>
          <p:nvSpPr>
            <p:cNvPr id="10813" name="Google Shape;10813;p98"/>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8"/>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8"/>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8"/>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8"/>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98"/>
          <p:cNvGrpSpPr/>
          <p:nvPr/>
        </p:nvGrpSpPr>
        <p:grpSpPr>
          <a:xfrm>
            <a:off x="6209853" y="4275497"/>
            <a:ext cx="316434" cy="358099"/>
            <a:chOff x="-51633225" y="3198925"/>
            <a:chExt cx="281200" cy="318225"/>
          </a:xfrm>
        </p:grpSpPr>
        <p:sp>
          <p:nvSpPr>
            <p:cNvPr id="10819" name="Google Shape;10819;p98"/>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8"/>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8"/>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8"/>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8"/>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8"/>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8"/>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98"/>
          <p:cNvGrpSpPr/>
          <p:nvPr/>
        </p:nvGrpSpPr>
        <p:grpSpPr>
          <a:xfrm>
            <a:off x="6628676" y="1533418"/>
            <a:ext cx="365188" cy="357226"/>
            <a:chOff x="-56396775" y="3199700"/>
            <a:chExt cx="324525" cy="317450"/>
          </a:xfrm>
        </p:grpSpPr>
        <p:sp>
          <p:nvSpPr>
            <p:cNvPr id="10827" name="Google Shape;10827;p98"/>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8"/>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8"/>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8"/>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98"/>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98"/>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98"/>
          <p:cNvGrpSpPr/>
          <p:nvPr/>
        </p:nvGrpSpPr>
        <p:grpSpPr>
          <a:xfrm>
            <a:off x="6631771" y="1999353"/>
            <a:ext cx="358999" cy="335958"/>
            <a:chOff x="-56394425" y="3600600"/>
            <a:chExt cx="319025" cy="298550"/>
          </a:xfrm>
        </p:grpSpPr>
        <p:sp>
          <p:nvSpPr>
            <p:cNvPr id="10834" name="Google Shape;10834;p98"/>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8"/>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8"/>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98"/>
          <p:cNvGrpSpPr/>
          <p:nvPr/>
        </p:nvGrpSpPr>
        <p:grpSpPr>
          <a:xfrm>
            <a:off x="6662538" y="2430117"/>
            <a:ext cx="327068" cy="357198"/>
            <a:chOff x="-56379450" y="3983400"/>
            <a:chExt cx="290650" cy="317425"/>
          </a:xfrm>
        </p:grpSpPr>
        <p:sp>
          <p:nvSpPr>
            <p:cNvPr id="10838" name="Google Shape;10838;p98"/>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8"/>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8"/>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8"/>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8"/>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8"/>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8"/>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8"/>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98"/>
          <p:cNvGrpSpPr/>
          <p:nvPr/>
        </p:nvGrpSpPr>
        <p:grpSpPr>
          <a:xfrm>
            <a:off x="5326242" y="2894264"/>
            <a:ext cx="316434" cy="358971"/>
            <a:chOff x="-54401725" y="3198925"/>
            <a:chExt cx="281200" cy="319000"/>
          </a:xfrm>
        </p:grpSpPr>
        <p:sp>
          <p:nvSpPr>
            <p:cNvPr id="10847" name="Google Shape;10847;p98"/>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8"/>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8"/>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8"/>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98"/>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8"/>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8"/>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8"/>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8"/>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8"/>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8"/>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98"/>
          <p:cNvGrpSpPr/>
          <p:nvPr/>
        </p:nvGrpSpPr>
        <p:grpSpPr>
          <a:xfrm>
            <a:off x="5327128" y="3364365"/>
            <a:ext cx="314662" cy="358099"/>
            <a:chOff x="-54401725" y="3590375"/>
            <a:chExt cx="279625" cy="318225"/>
          </a:xfrm>
        </p:grpSpPr>
        <p:sp>
          <p:nvSpPr>
            <p:cNvPr id="10859" name="Google Shape;10859;p98"/>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8"/>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8"/>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8"/>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98"/>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8"/>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98"/>
          <p:cNvGrpSpPr/>
          <p:nvPr/>
        </p:nvGrpSpPr>
        <p:grpSpPr>
          <a:xfrm>
            <a:off x="5324920" y="3827938"/>
            <a:ext cx="319079" cy="358099"/>
            <a:chOff x="-54403300" y="3982600"/>
            <a:chExt cx="283550" cy="318225"/>
          </a:xfrm>
        </p:grpSpPr>
        <p:sp>
          <p:nvSpPr>
            <p:cNvPr id="10866" name="Google Shape;10866;p98"/>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8"/>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8"/>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8"/>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98"/>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98"/>
          <p:cNvGrpSpPr/>
          <p:nvPr/>
        </p:nvGrpSpPr>
        <p:grpSpPr>
          <a:xfrm>
            <a:off x="7512313" y="2889172"/>
            <a:ext cx="356298" cy="356973"/>
            <a:chOff x="-52458650" y="3194400"/>
            <a:chExt cx="316625" cy="317225"/>
          </a:xfrm>
        </p:grpSpPr>
        <p:sp>
          <p:nvSpPr>
            <p:cNvPr id="10872" name="Google Shape;10872;p98"/>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8"/>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8"/>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8"/>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8"/>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8"/>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8"/>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8"/>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98"/>
          <p:cNvGrpSpPr/>
          <p:nvPr/>
        </p:nvGrpSpPr>
        <p:grpSpPr>
          <a:xfrm>
            <a:off x="7521611" y="3358148"/>
            <a:ext cx="337703" cy="357845"/>
            <a:chOff x="-52450000" y="3584850"/>
            <a:chExt cx="300100" cy="318000"/>
          </a:xfrm>
        </p:grpSpPr>
        <p:sp>
          <p:nvSpPr>
            <p:cNvPr id="10881" name="Google Shape;10881;p98"/>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8"/>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8"/>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8"/>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8"/>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98"/>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8"/>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98"/>
          <p:cNvGrpSpPr/>
          <p:nvPr/>
        </p:nvGrpSpPr>
        <p:grpSpPr>
          <a:xfrm>
            <a:off x="7533131" y="3822621"/>
            <a:ext cx="314662" cy="357226"/>
            <a:chOff x="-52440550" y="3977875"/>
            <a:chExt cx="279625" cy="317450"/>
          </a:xfrm>
        </p:grpSpPr>
        <p:sp>
          <p:nvSpPr>
            <p:cNvPr id="10889" name="Google Shape;10889;p98"/>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8"/>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8"/>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8"/>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8"/>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8"/>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8"/>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8"/>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7" name="Google Shape;10897;p98"/>
          <p:cNvGrpSpPr/>
          <p:nvPr/>
        </p:nvGrpSpPr>
        <p:grpSpPr>
          <a:xfrm>
            <a:off x="6645066" y="4278827"/>
            <a:ext cx="314662" cy="358999"/>
            <a:chOff x="-51623775" y="3584850"/>
            <a:chExt cx="279625" cy="319025"/>
          </a:xfrm>
        </p:grpSpPr>
        <p:sp>
          <p:nvSpPr>
            <p:cNvPr id="10898" name="Google Shape;10898;p98"/>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8"/>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98"/>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8"/>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8"/>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98"/>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98"/>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8"/>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8"/>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10" name="Shape 10910"/>
        <p:cNvGrpSpPr/>
        <p:nvPr/>
      </p:nvGrpSpPr>
      <p:grpSpPr>
        <a:xfrm>
          <a:off x="0" y="0"/>
          <a:ext cx="0" cy="0"/>
          <a:chOff x="0" y="0"/>
          <a:chExt cx="0" cy="0"/>
        </a:xfrm>
      </p:grpSpPr>
      <p:sp>
        <p:nvSpPr>
          <p:cNvPr id="10911" name="Google Shape;10911;p9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12" name="Google Shape;10912;p9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913" name="Google Shape;10913;p99"/>
          <p:cNvGrpSpPr/>
          <p:nvPr/>
        </p:nvGrpSpPr>
        <p:grpSpPr>
          <a:xfrm>
            <a:off x="885675" y="1539249"/>
            <a:ext cx="276003" cy="357300"/>
            <a:chOff x="-50469125" y="3183175"/>
            <a:chExt cx="233150" cy="301825"/>
          </a:xfrm>
        </p:grpSpPr>
        <p:sp>
          <p:nvSpPr>
            <p:cNvPr id="10914" name="Google Shape;10914;p99"/>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9"/>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9"/>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99"/>
          <p:cNvGrpSpPr/>
          <p:nvPr/>
        </p:nvGrpSpPr>
        <p:grpSpPr>
          <a:xfrm>
            <a:off x="845574" y="1974651"/>
            <a:ext cx="356205" cy="355288"/>
            <a:chOff x="-50504575" y="3550975"/>
            <a:chExt cx="300900" cy="300125"/>
          </a:xfrm>
        </p:grpSpPr>
        <p:sp>
          <p:nvSpPr>
            <p:cNvPr id="10918" name="Google Shape;10918;p99"/>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9"/>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99"/>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9"/>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99"/>
          <p:cNvGrpSpPr/>
          <p:nvPr/>
        </p:nvGrpSpPr>
        <p:grpSpPr>
          <a:xfrm>
            <a:off x="845574" y="2412893"/>
            <a:ext cx="356205" cy="354341"/>
            <a:chOff x="-50503000" y="3921175"/>
            <a:chExt cx="300900" cy="299325"/>
          </a:xfrm>
        </p:grpSpPr>
        <p:sp>
          <p:nvSpPr>
            <p:cNvPr id="10923" name="Google Shape;10923;p99"/>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9"/>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9"/>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9"/>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99"/>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99"/>
          <p:cNvGrpSpPr/>
          <p:nvPr/>
        </p:nvGrpSpPr>
        <p:grpSpPr>
          <a:xfrm>
            <a:off x="3049627" y="1558811"/>
            <a:ext cx="355258" cy="356205"/>
            <a:chOff x="-48630025" y="3199700"/>
            <a:chExt cx="300100" cy="300900"/>
          </a:xfrm>
        </p:grpSpPr>
        <p:sp>
          <p:nvSpPr>
            <p:cNvPr id="10929" name="Google Shape;10929;p99"/>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9"/>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9"/>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99"/>
          <p:cNvGrpSpPr/>
          <p:nvPr/>
        </p:nvGrpSpPr>
        <p:grpSpPr>
          <a:xfrm>
            <a:off x="3049627" y="1996107"/>
            <a:ext cx="355258" cy="355258"/>
            <a:chOff x="-48630025" y="3569100"/>
            <a:chExt cx="300100" cy="300100"/>
          </a:xfrm>
        </p:grpSpPr>
        <p:sp>
          <p:nvSpPr>
            <p:cNvPr id="10933" name="Google Shape;10933;p99"/>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9"/>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9"/>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9"/>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9"/>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9"/>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9"/>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9"/>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99"/>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9"/>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99"/>
          <p:cNvGrpSpPr/>
          <p:nvPr/>
        </p:nvGrpSpPr>
        <p:grpSpPr>
          <a:xfrm>
            <a:off x="3050101" y="2433403"/>
            <a:ext cx="354311" cy="353394"/>
            <a:chOff x="-48629225" y="3938500"/>
            <a:chExt cx="299300" cy="298525"/>
          </a:xfrm>
        </p:grpSpPr>
        <p:sp>
          <p:nvSpPr>
            <p:cNvPr id="10944" name="Google Shape;10944;p99"/>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9"/>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9"/>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99"/>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99"/>
          <p:cNvGrpSpPr/>
          <p:nvPr/>
        </p:nvGrpSpPr>
        <p:grpSpPr>
          <a:xfrm>
            <a:off x="1785504" y="2904744"/>
            <a:ext cx="311458" cy="354341"/>
            <a:chOff x="-46762575" y="3200500"/>
            <a:chExt cx="263100" cy="299325"/>
          </a:xfrm>
        </p:grpSpPr>
        <p:sp>
          <p:nvSpPr>
            <p:cNvPr id="10949" name="Google Shape;10949;p99"/>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9"/>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9"/>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9"/>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9"/>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99"/>
          <p:cNvGrpSpPr/>
          <p:nvPr/>
        </p:nvGrpSpPr>
        <p:grpSpPr>
          <a:xfrm>
            <a:off x="1763589" y="3363466"/>
            <a:ext cx="355288" cy="312375"/>
            <a:chOff x="-46779900" y="3588000"/>
            <a:chExt cx="300125" cy="263875"/>
          </a:xfrm>
        </p:grpSpPr>
        <p:sp>
          <p:nvSpPr>
            <p:cNvPr id="10955" name="Google Shape;10955;p99"/>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9"/>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99"/>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9"/>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99"/>
          <p:cNvGrpSpPr/>
          <p:nvPr/>
        </p:nvGrpSpPr>
        <p:grpSpPr>
          <a:xfrm>
            <a:off x="1764062" y="3778388"/>
            <a:ext cx="354341" cy="353394"/>
            <a:chOff x="-46779100" y="3938500"/>
            <a:chExt cx="299325" cy="298525"/>
          </a:xfrm>
        </p:grpSpPr>
        <p:sp>
          <p:nvSpPr>
            <p:cNvPr id="10960" name="Google Shape;10960;p99"/>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9"/>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99"/>
          <p:cNvGrpSpPr/>
          <p:nvPr/>
        </p:nvGrpSpPr>
        <p:grpSpPr>
          <a:xfrm>
            <a:off x="3971800" y="2911255"/>
            <a:ext cx="355258" cy="355288"/>
            <a:chOff x="-44924250" y="3206000"/>
            <a:chExt cx="300100" cy="300125"/>
          </a:xfrm>
        </p:grpSpPr>
        <p:sp>
          <p:nvSpPr>
            <p:cNvPr id="10963" name="Google Shape;10963;p99"/>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9"/>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9"/>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9"/>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9"/>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99"/>
          <p:cNvGrpSpPr/>
          <p:nvPr/>
        </p:nvGrpSpPr>
        <p:grpSpPr>
          <a:xfrm>
            <a:off x="1286286" y="1539249"/>
            <a:ext cx="355258" cy="355258"/>
            <a:chOff x="-50134375" y="3183175"/>
            <a:chExt cx="300100" cy="300100"/>
          </a:xfrm>
        </p:grpSpPr>
        <p:sp>
          <p:nvSpPr>
            <p:cNvPr id="10969" name="Google Shape;10969;p99"/>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9"/>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9"/>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9"/>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9"/>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9"/>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9"/>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9"/>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9"/>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9"/>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99"/>
          <p:cNvGrpSpPr/>
          <p:nvPr/>
        </p:nvGrpSpPr>
        <p:grpSpPr>
          <a:xfrm>
            <a:off x="1286286" y="1974651"/>
            <a:ext cx="355258" cy="355288"/>
            <a:chOff x="-50134375" y="3550975"/>
            <a:chExt cx="300100" cy="300125"/>
          </a:xfrm>
        </p:grpSpPr>
        <p:sp>
          <p:nvSpPr>
            <p:cNvPr id="10980" name="Google Shape;10980;p9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9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99"/>
          <p:cNvGrpSpPr/>
          <p:nvPr/>
        </p:nvGrpSpPr>
        <p:grpSpPr>
          <a:xfrm>
            <a:off x="1286286" y="2412183"/>
            <a:ext cx="355258" cy="355051"/>
            <a:chOff x="-50134375" y="3920575"/>
            <a:chExt cx="300100" cy="299925"/>
          </a:xfrm>
        </p:grpSpPr>
        <p:sp>
          <p:nvSpPr>
            <p:cNvPr id="10983" name="Google Shape;10983;p99"/>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9"/>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9"/>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99"/>
          <p:cNvGrpSpPr/>
          <p:nvPr/>
        </p:nvGrpSpPr>
        <p:grpSpPr>
          <a:xfrm>
            <a:off x="3497010" y="1559758"/>
            <a:ext cx="357123" cy="355258"/>
            <a:chOff x="-48262200" y="3200500"/>
            <a:chExt cx="301675" cy="300100"/>
          </a:xfrm>
        </p:grpSpPr>
        <p:sp>
          <p:nvSpPr>
            <p:cNvPr id="10987" name="Google Shape;10987;p99"/>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9"/>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99"/>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9"/>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9"/>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9"/>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9"/>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9"/>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9"/>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99"/>
          <p:cNvGrpSpPr/>
          <p:nvPr/>
        </p:nvGrpSpPr>
        <p:grpSpPr>
          <a:xfrm>
            <a:off x="3526383" y="1996847"/>
            <a:ext cx="298377" cy="354519"/>
            <a:chOff x="-48233050" y="3569725"/>
            <a:chExt cx="252050" cy="299475"/>
          </a:xfrm>
        </p:grpSpPr>
        <p:sp>
          <p:nvSpPr>
            <p:cNvPr id="10997" name="Google Shape;10997;p99"/>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9"/>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9"/>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99"/>
          <p:cNvGrpSpPr/>
          <p:nvPr/>
        </p:nvGrpSpPr>
        <p:grpSpPr>
          <a:xfrm>
            <a:off x="3550148" y="2430591"/>
            <a:ext cx="250847" cy="358070"/>
            <a:chOff x="-48216525" y="3936125"/>
            <a:chExt cx="211900" cy="302475"/>
          </a:xfrm>
        </p:grpSpPr>
        <p:sp>
          <p:nvSpPr>
            <p:cNvPr id="11001" name="Google Shape;11001;p99"/>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9"/>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9"/>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9"/>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99"/>
          <p:cNvGrpSpPr/>
          <p:nvPr/>
        </p:nvGrpSpPr>
        <p:grpSpPr>
          <a:xfrm>
            <a:off x="2205866" y="2905661"/>
            <a:ext cx="355258" cy="355288"/>
            <a:chOff x="-46410500" y="3201275"/>
            <a:chExt cx="300100" cy="300125"/>
          </a:xfrm>
        </p:grpSpPr>
        <p:sp>
          <p:nvSpPr>
            <p:cNvPr id="11006" name="Google Shape;11006;p99"/>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9"/>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9"/>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9"/>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9"/>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99"/>
          <p:cNvGrpSpPr/>
          <p:nvPr/>
        </p:nvGrpSpPr>
        <p:grpSpPr>
          <a:xfrm>
            <a:off x="2205866" y="3341092"/>
            <a:ext cx="355258" cy="356205"/>
            <a:chOff x="-46409700" y="3569100"/>
            <a:chExt cx="300100" cy="300900"/>
          </a:xfrm>
        </p:grpSpPr>
        <p:sp>
          <p:nvSpPr>
            <p:cNvPr id="11012" name="Google Shape;11012;p99"/>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9"/>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9"/>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9"/>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9"/>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99"/>
          <p:cNvGrpSpPr/>
          <p:nvPr/>
        </p:nvGrpSpPr>
        <p:grpSpPr>
          <a:xfrm>
            <a:off x="2193747" y="3776524"/>
            <a:ext cx="379497" cy="358070"/>
            <a:chOff x="-46422300" y="3936925"/>
            <a:chExt cx="320575" cy="302475"/>
          </a:xfrm>
        </p:grpSpPr>
        <p:sp>
          <p:nvSpPr>
            <p:cNvPr id="11018" name="Google Shape;11018;p99"/>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99"/>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99"/>
          <p:cNvGrpSpPr/>
          <p:nvPr/>
        </p:nvGrpSpPr>
        <p:grpSpPr>
          <a:xfrm>
            <a:off x="3971326" y="3330852"/>
            <a:ext cx="356205" cy="355258"/>
            <a:chOff x="-44914800" y="3560450"/>
            <a:chExt cx="300900" cy="300100"/>
          </a:xfrm>
        </p:grpSpPr>
        <p:sp>
          <p:nvSpPr>
            <p:cNvPr id="11021" name="Google Shape;11021;p99"/>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9"/>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9"/>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9"/>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9"/>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99"/>
          <p:cNvGrpSpPr/>
          <p:nvPr/>
        </p:nvGrpSpPr>
        <p:grpSpPr>
          <a:xfrm>
            <a:off x="1726378" y="1539486"/>
            <a:ext cx="354311" cy="354104"/>
            <a:chOff x="-49764975" y="3183375"/>
            <a:chExt cx="299300" cy="299125"/>
          </a:xfrm>
        </p:grpSpPr>
        <p:sp>
          <p:nvSpPr>
            <p:cNvPr id="11027" name="Google Shape;11027;p99"/>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9"/>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9"/>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9"/>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9"/>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9"/>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9"/>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9"/>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9"/>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99"/>
          <p:cNvGrpSpPr/>
          <p:nvPr/>
        </p:nvGrpSpPr>
        <p:grpSpPr>
          <a:xfrm>
            <a:off x="1726378" y="1974947"/>
            <a:ext cx="354311" cy="355909"/>
            <a:chOff x="-49764975" y="3551225"/>
            <a:chExt cx="299300" cy="300650"/>
          </a:xfrm>
        </p:grpSpPr>
        <p:sp>
          <p:nvSpPr>
            <p:cNvPr id="11037" name="Google Shape;11037;p99"/>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9"/>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9"/>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9"/>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9"/>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99"/>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99"/>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9"/>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9"/>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9"/>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9"/>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99"/>
          <p:cNvGrpSpPr/>
          <p:nvPr/>
        </p:nvGrpSpPr>
        <p:grpSpPr>
          <a:xfrm>
            <a:off x="1724040" y="2411710"/>
            <a:ext cx="358987" cy="355525"/>
            <a:chOff x="-49766550" y="3920175"/>
            <a:chExt cx="303250" cy="300325"/>
          </a:xfrm>
        </p:grpSpPr>
        <p:sp>
          <p:nvSpPr>
            <p:cNvPr id="11049" name="Google Shape;11049;p99"/>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9"/>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9"/>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9"/>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99"/>
          <p:cNvGrpSpPr/>
          <p:nvPr/>
        </p:nvGrpSpPr>
        <p:grpSpPr>
          <a:xfrm>
            <a:off x="3939571" y="1559758"/>
            <a:ext cx="357123" cy="354341"/>
            <a:chOff x="-47892800" y="3200500"/>
            <a:chExt cx="301675" cy="299325"/>
          </a:xfrm>
        </p:grpSpPr>
        <p:sp>
          <p:nvSpPr>
            <p:cNvPr id="11054" name="Google Shape;11054;p99"/>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9"/>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9"/>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9"/>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9"/>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9"/>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99"/>
          <p:cNvGrpSpPr/>
          <p:nvPr/>
        </p:nvGrpSpPr>
        <p:grpSpPr>
          <a:xfrm>
            <a:off x="4003437" y="1996107"/>
            <a:ext cx="229391" cy="355258"/>
            <a:chOff x="-47839250" y="3569100"/>
            <a:chExt cx="193775" cy="300100"/>
          </a:xfrm>
        </p:grpSpPr>
        <p:sp>
          <p:nvSpPr>
            <p:cNvPr id="11061" name="Google Shape;11061;p99"/>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9"/>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9"/>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9"/>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9"/>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9"/>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99"/>
          <p:cNvGrpSpPr/>
          <p:nvPr/>
        </p:nvGrpSpPr>
        <p:grpSpPr>
          <a:xfrm>
            <a:off x="3940503" y="2432456"/>
            <a:ext cx="355258" cy="356205"/>
            <a:chOff x="-47892800" y="3937700"/>
            <a:chExt cx="300100" cy="300900"/>
          </a:xfrm>
        </p:grpSpPr>
        <p:sp>
          <p:nvSpPr>
            <p:cNvPr id="11068" name="Google Shape;11068;p99"/>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9"/>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9"/>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9"/>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9"/>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9"/>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9"/>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9"/>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99"/>
          <p:cNvGrpSpPr/>
          <p:nvPr/>
        </p:nvGrpSpPr>
        <p:grpSpPr>
          <a:xfrm>
            <a:off x="2645798" y="2926170"/>
            <a:ext cx="355258" cy="311458"/>
            <a:chOff x="-46042675" y="3218600"/>
            <a:chExt cx="300100" cy="263100"/>
          </a:xfrm>
        </p:grpSpPr>
        <p:sp>
          <p:nvSpPr>
            <p:cNvPr id="11077" name="Google Shape;11077;p99"/>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9"/>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9"/>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9"/>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9"/>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9"/>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99"/>
          <p:cNvGrpSpPr/>
          <p:nvPr/>
        </p:nvGrpSpPr>
        <p:grpSpPr>
          <a:xfrm>
            <a:off x="2645798" y="3340619"/>
            <a:ext cx="355258" cy="323118"/>
            <a:chOff x="-46042675" y="3568700"/>
            <a:chExt cx="300100" cy="272950"/>
          </a:xfrm>
        </p:grpSpPr>
        <p:sp>
          <p:nvSpPr>
            <p:cNvPr id="11084" name="Google Shape;11084;p99"/>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9"/>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9"/>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9"/>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99"/>
          <p:cNvGrpSpPr/>
          <p:nvPr/>
        </p:nvGrpSpPr>
        <p:grpSpPr>
          <a:xfrm>
            <a:off x="2687749" y="3777589"/>
            <a:ext cx="271357" cy="356057"/>
            <a:chOff x="-46007225" y="3937825"/>
            <a:chExt cx="229225" cy="300775"/>
          </a:xfrm>
        </p:grpSpPr>
        <p:sp>
          <p:nvSpPr>
            <p:cNvPr id="11089" name="Google Shape;11089;p99"/>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9"/>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9"/>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9"/>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99"/>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9"/>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9"/>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9"/>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9"/>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9"/>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99"/>
          <p:cNvGrpSpPr/>
          <p:nvPr/>
        </p:nvGrpSpPr>
        <p:grpSpPr>
          <a:xfrm>
            <a:off x="3993241" y="3767675"/>
            <a:ext cx="312375" cy="357596"/>
            <a:chOff x="-44895900" y="3929450"/>
            <a:chExt cx="263875" cy="302075"/>
          </a:xfrm>
        </p:grpSpPr>
        <p:sp>
          <p:nvSpPr>
            <p:cNvPr id="11100" name="Google Shape;11100;p99"/>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9"/>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9"/>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9"/>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9"/>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9"/>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99"/>
          <p:cNvGrpSpPr/>
          <p:nvPr/>
        </p:nvGrpSpPr>
        <p:grpSpPr>
          <a:xfrm>
            <a:off x="2167060" y="1550436"/>
            <a:ext cx="356205" cy="332885"/>
            <a:chOff x="-49397175" y="3192625"/>
            <a:chExt cx="300900" cy="281200"/>
          </a:xfrm>
        </p:grpSpPr>
        <p:sp>
          <p:nvSpPr>
            <p:cNvPr id="11107" name="Google Shape;11107;p9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99"/>
          <p:cNvGrpSpPr/>
          <p:nvPr/>
        </p:nvGrpSpPr>
        <p:grpSpPr>
          <a:xfrm>
            <a:off x="2193163" y="1974651"/>
            <a:ext cx="304000" cy="356205"/>
            <a:chOff x="-49375900" y="3550975"/>
            <a:chExt cx="256800" cy="300900"/>
          </a:xfrm>
        </p:grpSpPr>
        <p:sp>
          <p:nvSpPr>
            <p:cNvPr id="11115" name="Google Shape;11115;p99"/>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9"/>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9"/>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9"/>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9"/>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9"/>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9"/>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9"/>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9"/>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9"/>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9"/>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99"/>
          <p:cNvGrpSpPr/>
          <p:nvPr/>
        </p:nvGrpSpPr>
        <p:grpSpPr>
          <a:xfrm>
            <a:off x="2188516" y="2411946"/>
            <a:ext cx="313293" cy="356205"/>
            <a:chOff x="-49378250" y="3920375"/>
            <a:chExt cx="264650" cy="300900"/>
          </a:xfrm>
        </p:grpSpPr>
        <p:sp>
          <p:nvSpPr>
            <p:cNvPr id="11127" name="Google Shape;11127;p99"/>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9"/>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9"/>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9"/>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9"/>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99"/>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9"/>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99"/>
          <p:cNvGrpSpPr/>
          <p:nvPr/>
        </p:nvGrpSpPr>
        <p:grpSpPr>
          <a:xfrm>
            <a:off x="907504" y="2904744"/>
            <a:ext cx="312375" cy="357123"/>
            <a:chOff x="-47505300" y="3200500"/>
            <a:chExt cx="263875" cy="301675"/>
          </a:xfrm>
        </p:grpSpPr>
        <p:sp>
          <p:nvSpPr>
            <p:cNvPr id="11135" name="Google Shape;11135;p99"/>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9"/>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9"/>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9"/>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9"/>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9"/>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9"/>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9"/>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9"/>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9"/>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9"/>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9"/>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9"/>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99"/>
          <p:cNvGrpSpPr/>
          <p:nvPr/>
        </p:nvGrpSpPr>
        <p:grpSpPr>
          <a:xfrm>
            <a:off x="885604" y="3341092"/>
            <a:ext cx="356176" cy="355051"/>
            <a:chOff x="-47524975" y="3569100"/>
            <a:chExt cx="300875" cy="299925"/>
          </a:xfrm>
        </p:grpSpPr>
        <p:sp>
          <p:nvSpPr>
            <p:cNvPr id="11149" name="Google Shape;11149;p99"/>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9"/>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9"/>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9"/>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9"/>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99"/>
          <p:cNvGrpSpPr/>
          <p:nvPr/>
        </p:nvGrpSpPr>
        <p:grpSpPr>
          <a:xfrm>
            <a:off x="886062" y="3820354"/>
            <a:ext cx="355258" cy="270410"/>
            <a:chOff x="-47523400" y="3973950"/>
            <a:chExt cx="300100" cy="228425"/>
          </a:xfrm>
        </p:grpSpPr>
        <p:sp>
          <p:nvSpPr>
            <p:cNvPr id="11155" name="Google Shape;11155;p99"/>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9"/>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9"/>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9"/>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9"/>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99"/>
          <p:cNvGrpSpPr/>
          <p:nvPr/>
        </p:nvGrpSpPr>
        <p:grpSpPr>
          <a:xfrm>
            <a:off x="3091183" y="2903353"/>
            <a:ext cx="354341" cy="357596"/>
            <a:chOff x="-45673275" y="3199325"/>
            <a:chExt cx="299325" cy="302075"/>
          </a:xfrm>
        </p:grpSpPr>
        <p:sp>
          <p:nvSpPr>
            <p:cNvPr id="11161" name="Google Shape;11161;p99"/>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9"/>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9"/>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99"/>
          <p:cNvGrpSpPr/>
          <p:nvPr/>
        </p:nvGrpSpPr>
        <p:grpSpPr>
          <a:xfrm>
            <a:off x="3090251" y="3361602"/>
            <a:ext cx="356205" cy="314240"/>
            <a:chOff x="-45674075" y="3586425"/>
            <a:chExt cx="300900" cy="265450"/>
          </a:xfrm>
        </p:grpSpPr>
        <p:sp>
          <p:nvSpPr>
            <p:cNvPr id="11165" name="Google Shape;11165;p99"/>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9"/>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99"/>
          <p:cNvGrpSpPr/>
          <p:nvPr/>
        </p:nvGrpSpPr>
        <p:grpSpPr>
          <a:xfrm>
            <a:off x="3091183" y="3777441"/>
            <a:ext cx="354341" cy="356205"/>
            <a:chOff x="-45673275" y="3937700"/>
            <a:chExt cx="299325" cy="300900"/>
          </a:xfrm>
        </p:grpSpPr>
        <p:sp>
          <p:nvSpPr>
            <p:cNvPr id="11168" name="Google Shape;11168;p99"/>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9"/>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9"/>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9"/>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9"/>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9"/>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99"/>
          <p:cNvGrpSpPr/>
          <p:nvPr/>
        </p:nvGrpSpPr>
        <p:grpSpPr>
          <a:xfrm>
            <a:off x="2205349" y="4270225"/>
            <a:ext cx="356205" cy="356205"/>
            <a:chOff x="-44512325" y="3176075"/>
            <a:chExt cx="300900" cy="300900"/>
          </a:xfrm>
        </p:grpSpPr>
        <p:sp>
          <p:nvSpPr>
            <p:cNvPr id="11175" name="Google Shape;11175;p99"/>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9"/>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9"/>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99"/>
          <p:cNvGrpSpPr/>
          <p:nvPr/>
        </p:nvGrpSpPr>
        <p:grpSpPr>
          <a:xfrm>
            <a:off x="2608689" y="1539249"/>
            <a:ext cx="354341" cy="354341"/>
            <a:chOff x="-49027775" y="3183175"/>
            <a:chExt cx="299325" cy="299325"/>
          </a:xfrm>
        </p:grpSpPr>
        <p:sp>
          <p:nvSpPr>
            <p:cNvPr id="11179" name="Google Shape;11179;p99"/>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9"/>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9"/>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9"/>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99"/>
          <p:cNvGrpSpPr/>
          <p:nvPr/>
        </p:nvGrpSpPr>
        <p:grpSpPr>
          <a:xfrm>
            <a:off x="2608230" y="1974651"/>
            <a:ext cx="355258" cy="357152"/>
            <a:chOff x="-49027775" y="3550975"/>
            <a:chExt cx="300100" cy="301700"/>
          </a:xfrm>
        </p:grpSpPr>
        <p:sp>
          <p:nvSpPr>
            <p:cNvPr id="11184" name="Google Shape;11184;p99"/>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9"/>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9"/>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9"/>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9"/>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9"/>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9"/>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9"/>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9"/>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9"/>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99"/>
          <p:cNvGrpSpPr/>
          <p:nvPr/>
        </p:nvGrpSpPr>
        <p:grpSpPr>
          <a:xfrm>
            <a:off x="2606306" y="2411710"/>
            <a:ext cx="359106" cy="355525"/>
            <a:chOff x="-49031025" y="3920175"/>
            <a:chExt cx="303350" cy="300325"/>
          </a:xfrm>
        </p:grpSpPr>
        <p:sp>
          <p:nvSpPr>
            <p:cNvPr id="11195" name="Google Shape;11195;p99"/>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9"/>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9"/>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9"/>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9"/>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9"/>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99"/>
          <p:cNvGrpSpPr/>
          <p:nvPr/>
        </p:nvGrpSpPr>
        <p:grpSpPr>
          <a:xfrm>
            <a:off x="1322411" y="2904744"/>
            <a:ext cx="356176" cy="354341"/>
            <a:chOff x="-47155575" y="3200500"/>
            <a:chExt cx="300875" cy="299325"/>
          </a:xfrm>
        </p:grpSpPr>
        <p:sp>
          <p:nvSpPr>
            <p:cNvPr id="11202" name="Google Shape;11202;p99"/>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9"/>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9"/>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9"/>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9"/>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9"/>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99"/>
          <p:cNvGrpSpPr/>
          <p:nvPr/>
        </p:nvGrpSpPr>
        <p:grpSpPr>
          <a:xfrm>
            <a:off x="1322870" y="3341092"/>
            <a:ext cx="355258" cy="355258"/>
            <a:chOff x="-47154800" y="3569100"/>
            <a:chExt cx="300100" cy="300100"/>
          </a:xfrm>
        </p:grpSpPr>
        <p:sp>
          <p:nvSpPr>
            <p:cNvPr id="11209" name="Google Shape;11209;p99"/>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9"/>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9"/>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9"/>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9"/>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9"/>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99"/>
          <p:cNvGrpSpPr/>
          <p:nvPr/>
        </p:nvGrpSpPr>
        <p:grpSpPr>
          <a:xfrm>
            <a:off x="1323343" y="3779305"/>
            <a:ext cx="354311" cy="353423"/>
            <a:chOff x="-47154000" y="3939275"/>
            <a:chExt cx="299300" cy="298550"/>
          </a:xfrm>
        </p:grpSpPr>
        <p:sp>
          <p:nvSpPr>
            <p:cNvPr id="11216" name="Google Shape;11216;p99"/>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9"/>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9"/>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9"/>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99"/>
          <p:cNvGrpSpPr/>
          <p:nvPr/>
        </p:nvGrpSpPr>
        <p:grpSpPr>
          <a:xfrm>
            <a:off x="3548633" y="2904744"/>
            <a:ext cx="312375" cy="354341"/>
            <a:chOff x="-45286550" y="3200500"/>
            <a:chExt cx="263875" cy="299325"/>
          </a:xfrm>
        </p:grpSpPr>
        <p:sp>
          <p:nvSpPr>
            <p:cNvPr id="11221" name="Google Shape;11221;p99"/>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9"/>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9"/>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99"/>
          <p:cNvGrpSpPr/>
          <p:nvPr/>
        </p:nvGrpSpPr>
        <p:grpSpPr>
          <a:xfrm>
            <a:off x="3548633" y="3342039"/>
            <a:ext cx="312375" cy="354311"/>
            <a:chOff x="-45286550" y="3569900"/>
            <a:chExt cx="263875" cy="299300"/>
          </a:xfrm>
        </p:grpSpPr>
        <p:sp>
          <p:nvSpPr>
            <p:cNvPr id="11225" name="Google Shape;11225;p99"/>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9"/>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9"/>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9"/>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9"/>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9"/>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99"/>
          <p:cNvGrpSpPr/>
          <p:nvPr/>
        </p:nvGrpSpPr>
        <p:grpSpPr>
          <a:xfrm>
            <a:off x="3559820" y="3778388"/>
            <a:ext cx="290001" cy="355258"/>
            <a:chOff x="-45277900" y="3938500"/>
            <a:chExt cx="244975" cy="300100"/>
          </a:xfrm>
        </p:grpSpPr>
        <p:sp>
          <p:nvSpPr>
            <p:cNvPr id="11232" name="Google Shape;11232;p99"/>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9"/>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9"/>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9"/>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99"/>
          <p:cNvGrpSpPr/>
          <p:nvPr/>
        </p:nvGrpSpPr>
        <p:grpSpPr>
          <a:xfrm>
            <a:off x="2645769" y="4247490"/>
            <a:ext cx="355258" cy="355258"/>
            <a:chOff x="-44502875" y="3576975"/>
            <a:chExt cx="300100" cy="300100"/>
          </a:xfrm>
        </p:grpSpPr>
        <p:sp>
          <p:nvSpPr>
            <p:cNvPr id="11237" name="Google Shape;11237;p99"/>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9"/>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9"/>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99"/>
          <p:cNvGrpSpPr/>
          <p:nvPr/>
        </p:nvGrpSpPr>
        <p:grpSpPr>
          <a:xfrm>
            <a:off x="4858968" y="1532275"/>
            <a:ext cx="356221" cy="354973"/>
            <a:chOff x="-13947000" y="3212800"/>
            <a:chExt cx="353675" cy="352400"/>
          </a:xfrm>
        </p:grpSpPr>
        <p:sp>
          <p:nvSpPr>
            <p:cNvPr id="11241" name="Google Shape;11241;p99"/>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9"/>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99"/>
          <p:cNvGrpSpPr/>
          <p:nvPr/>
        </p:nvGrpSpPr>
        <p:grpSpPr>
          <a:xfrm>
            <a:off x="4858981" y="1973145"/>
            <a:ext cx="356196" cy="354670"/>
            <a:chOff x="-13946200" y="3647075"/>
            <a:chExt cx="353650" cy="352100"/>
          </a:xfrm>
        </p:grpSpPr>
        <p:sp>
          <p:nvSpPr>
            <p:cNvPr id="11244" name="Google Shape;11244;p99"/>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99"/>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9"/>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9"/>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9"/>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9"/>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0" name="Google Shape;11250;p99"/>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1" name="Google Shape;11251;p99"/>
          <p:cNvGrpSpPr/>
          <p:nvPr/>
        </p:nvGrpSpPr>
        <p:grpSpPr>
          <a:xfrm>
            <a:off x="6642374" y="1532628"/>
            <a:ext cx="357002" cy="354267"/>
            <a:chOff x="-12163025" y="3214275"/>
            <a:chExt cx="354450" cy="351700"/>
          </a:xfrm>
        </p:grpSpPr>
        <p:sp>
          <p:nvSpPr>
            <p:cNvPr id="11252" name="Google Shape;11252;p99"/>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9"/>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9"/>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99"/>
          <p:cNvGrpSpPr/>
          <p:nvPr/>
        </p:nvGrpSpPr>
        <p:grpSpPr>
          <a:xfrm>
            <a:off x="6643154" y="1972365"/>
            <a:ext cx="355441" cy="356232"/>
            <a:chOff x="-12160675" y="3647875"/>
            <a:chExt cx="352900" cy="353650"/>
          </a:xfrm>
        </p:grpSpPr>
        <p:sp>
          <p:nvSpPr>
            <p:cNvPr id="11256" name="Google Shape;11256;p99"/>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9"/>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9"/>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9"/>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9"/>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9"/>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9"/>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99"/>
          <p:cNvGrpSpPr/>
          <p:nvPr/>
        </p:nvGrpSpPr>
        <p:grpSpPr>
          <a:xfrm>
            <a:off x="6653870" y="2416821"/>
            <a:ext cx="354635" cy="356232"/>
            <a:chOff x="-12160675" y="4081850"/>
            <a:chExt cx="352100" cy="353650"/>
          </a:xfrm>
        </p:grpSpPr>
        <p:sp>
          <p:nvSpPr>
            <p:cNvPr id="11264" name="Google Shape;11264;p99"/>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9"/>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9"/>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9"/>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9"/>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9"/>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99"/>
          <p:cNvGrpSpPr/>
          <p:nvPr/>
        </p:nvGrpSpPr>
        <p:grpSpPr>
          <a:xfrm>
            <a:off x="4858836" y="2891264"/>
            <a:ext cx="355416" cy="355652"/>
            <a:chOff x="-10391650" y="3180600"/>
            <a:chExt cx="352875" cy="353075"/>
          </a:xfrm>
        </p:grpSpPr>
        <p:sp>
          <p:nvSpPr>
            <p:cNvPr id="11271" name="Google Shape;11271;p99"/>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9"/>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9"/>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9"/>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9"/>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9"/>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99"/>
          <p:cNvGrpSpPr/>
          <p:nvPr/>
        </p:nvGrpSpPr>
        <p:grpSpPr>
          <a:xfrm>
            <a:off x="4858835" y="3368062"/>
            <a:ext cx="354635" cy="353890"/>
            <a:chOff x="-10390875" y="3616350"/>
            <a:chExt cx="352100" cy="351325"/>
          </a:xfrm>
        </p:grpSpPr>
        <p:sp>
          <p:nvSpPr>
            <p:cNvPr id="11278" name="Google Shape;11278;p99"/>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9"/>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9"/>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99"/>
          <p:cNvGrpSpPr/>
          <p:nvPr/>
        </p:nvGrpSpPr>
        <p:grpSpPr>
          <a:xfrm>
            <a:off x="7525810" y="2892727"/>
            <a:ext cx="312585" cy="354670"/>
            <a:chOff x="-10370400" y="4049550"/>
            <a:chExt cx="310350" cy="352100"/>
          </a:xfrm>
        </p:grpSpPr>
        <p:sp>
          <p:nvSpPr>
            <p:cNvPr id="11282" name="Google Shape;11282;p99"/>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9"/>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9"/>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9"/>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9"/>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99"/>
          <p:cNvGrpSpPr/>
          <p:nvPr/>
        </p:nvGrpSpPr>
        <p:grpSpPr>
          <a:xfrm>
            <a:off x="6630066" y="2891668"/>
            <a:ext cx="379236" cy="354847"/>
            <a:chOff x="-8674650" y="3210975"/>
            <a:chExt cx="376525" cy="352275"/>
          </a:xfrm>
        </p:grpSpPr>
        <p:sp>
          <p:nvSpPr>
            <p:cNvPr id="11288" name="Google Shape;11288;p99"/>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9"/>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9"/>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9"/>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9"/>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9"/>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99"/>
          <p:cNvGrpSpPr/>
          <p:nvPr/>
        </p:nvGrpSpPr>
        <p:grpSpPr>
          <a:xfrm>
            <a:off x="5301563" y="1531633"/>
            <a:ext cx="356221" cy="356257"/>
            <a:chOff x="-13512225" y="3211525"/>
            <a:chExt cx="353675" cy="353675"/>
          </a:xfrm>
        </p:grpSpPr>
        <p:sp>
          <p:nvSpPr>
            <p:cNvPr id="11295" name="Google Shape;11295;p99"/>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9"/>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9"/>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9"/>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9"/>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99"/>
          <p:cNvGrpSpPr/>
          <p:nvPr/>
        </p:nvGrpSpPr>
        <p:grpSpPr>
          <a:xfrm>
            <a:off x="5301563" y="1973145"/>
            <a:ext cx="356221" cy="354670"/>
            <a:chOff x="-13512225" y="3647075"/>
            <a:chExt cx="353675" cy="352100"/>
          </a:xfrm>
        </p:grpSpPr>
        <p:sp>
          <p:nvSpPr>
            <p:cNvPr id="11301" name="Google Shape;11301;p99"/>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9"/>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9"/>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9"/>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9"/>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9"/>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9"/>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9"/>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9"/>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9"/>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99"/>
          <p:cNvGrpSpPr/>
          <p:nvPr/>
        </p:nvGrpSpPr>
        <p:grpSpPr>
          <a:xfrm>
            <a:off x="5311876" y="2417211"/>
            <a:ext cx="356221" cy="355451"/>
            <a:chOff x="-13512225" y="4080275"/>
            <a:chExt cx="353675" cy="352875"/>
          </a:xfrm>
        </p:grpSpPr>
        <p:sp>
          <p:nvSpPr>
            <p:cNvPr id="11312" name="Google Shape;11312;p99"/>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9"/>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9"/>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9"/>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9"/>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9"/>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9"/>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9"/>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9"/>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9"/>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9"/>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99"/>
          <p:cNvGrpSpPr/>
          <p:nvPr/>
        </p:nvGrpSpPr>
        <p:grpSpPr>
          <a:xfrm>
            <a:off x="7084956" y="1564572"/>
            <a:ext cx="356196" cy="290379"/>
            <a:chOff x="-11728250" y="3245400"/>
            <a:chExt cx="353650" cy="288275"/>
          </a:xfrm>
        </p:grpSpPr>
        <p:sp>
          <p:nvSpPr>
            <p:cNvPr id="11324" name="Google Shape;11324;p99"/>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9"/>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9"/>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9"/>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9"/>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9" name="Google Shape;11329;p99"/>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0" name="Google Shape;11330;p99"/>
          <p:cNvGrpSpPr/>
          <p:nvPr/>
        </p:nvGrpSpPr>
        <p:grpSpPr>
          <a:xfrm>
            <a:off x="7083760" y="1971660"/>
            <a:ext cx="358588" cy="357642"/>
            <a:chOff x="-11729050" y="3646475"/>
            <a:chExt cx="356025" cy="355050"/>
          </a:xfrm>
        </p:grpSpPr>
        <p:sp>
          <p:nvSpPr>
            <p:cNvPr id="11331" name="Google Shape;11331;p99"/>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9"/>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9"/>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9"/>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9"/>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9"/>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9"/>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9"/>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9"/>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9"/>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9"/>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99"/>
          <p:cNvGrpSpPr/>
          <p:nvPr/>
        </p:nvGrpSpPr>
        <p:grpSpPr>
          <a:xfrm>
            <a:off x="7117464" y="2417211"/>
            <a:ext cx="311804" cy="355451"/>
            <a:chOff x="-11703850" y="4081850"/>
            <a:chExt cx="309575" cy="352875"/>
          </a:xfrm>
        </p:grpSpPr>
        <p:sp>
          <p:nvSpPr>
            <p:cNvPr id="11343" name="Google Shape;11343;p99"/>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9"/>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9"/>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9"/>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9"/>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9"/>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9"/>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9"/>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99"/>
          <p:cNvGrpSpPr/>
          <p:nvPr/>
        </p:nvGrpSpPr>
        <p:grpSpPr>
          <a:xfrm>
            <a:off x="5306120" y="2891364"/>
            <a:ext cx="357002" cy="355451"/>
            <a:chOff x="-9958475" y="3180025"/>
            <a:chExt cx="354450" cy="352875"/>
          </a:xfrm>
        </p:grpSpPr>
        <p:sp>
          <p:nvSpPr>
            <p:cNvPr id="11352" name="Google Shape;11352;p99"/>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9"/>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9"/>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99"/>
          <p:cNvGrpSpPr/>
          <p:nvPr/>
        </p:nvGrpSpPr>
        <p:grpSpPr>
          <a:xfrm>
            <a:off x="5315247" y="3367345"/>
            <a:ext cx="337966" cy="355325"/>
            <a:chOff x="-9949025" y="3615575"/>
            <a:chExt cx="335550" cy="352750"/>
          </a:xfrm>
        </p:grpSpPr>
        <p:sp>
          <p:nvSpPr>
            <p:cNvPr id="11356" name="Google Shape;11356;p99"/>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9"/>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9"/>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99"/>
          <p:cNvGrpSpPr/>
          <p:nvPr/>
        </p:nvGrpSpPr>
        <p:grpSpPr>
          <a:xfrm>
            <a:off x="7950093" y="2890851"/>
            <a:ext cx="360175" cy="358423"/>
            <a:chOff x="-9961625" y="4048175"/>
            <a:chExt cx="357600" cy="355825"/>
          </a:xfrm>
        </p:grpSpPr>
        <p:sp>
          <p:nvSpPr>
            <p:cNvPr id="11360" name="Google Shape;11360;p99"/>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9"/>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9"/>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9"/>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9"/>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9"/>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99"/>
          <p:cNvGrpSpPr/>
          <p:nvPr/>
        </p:nvGrpSpPr>
        <p:grpSpPr>
          <a:xfrm>
            <a:off x="6636814" y="3366363"/>
            <a:ext cx="364959" cy="357289"/>
            <a:chOff x="-8680950" y="3624225"/>
            <a:chExt cx="362350" cy="354700"/>
          </a:xfrm>
        </p:grpSpPr>
        <p:sp>
          <p:nvSpPr>
            <p:cNvPr id="11367" name="Google Shape;11367;p99"/>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9"/>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9"/>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9"/>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9"/>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9"/>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99"/>
          <p:cNvGrpSpPr/>
          <p:nvPr/>
        </p:nvGrpSpPr>
        <p:grpSpPr>
          <a:xfrm>
            <a:off x="5773058" y="1532024"/>
            <a:ext cx="313365" cy="355476"/>
            <a:chOff x="-13056975" y="3212300"/>
            <a:chExt cx="311125" cy="352900"/>
          </a:xfrm>
        </p:grpSpPr>
        <p:sp>
          <p:nvSpPr>
            <p:cNvPr id="11374" name="Google Shape;11374;p99"/>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9"/>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9"/>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9"/>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99"/>
          <p:cNvGrpSpPr/>
          <p:nvPr/>
        </p:nvGrpSpPr>
        <p:grpSpPr>
          <a:xfrm>
            <a:off x="5750446" y="1972818"/>
            <a:ext cx="358588" cy="355325"/>
            <a:chOff x="-13077450" y="3647075"/>
            <a:chExt cx="356025" cy="352750"/>
          </a:xfrm>
        </p:grpSpPr>
        <p:sp>
          <p:nvSpPr>
            <p:cNvPr id="11379" name="Google Shape;11379;p99"/>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9"/>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9"/>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99"/>
          <p:cNvGrpSpPr/>
          <p:nvPr/>
        </p:nvGrpSpPr>
        <p:grpSpPr>
          <a:xfrm>
            <a:off x="5761552" y="2416418"/>
            <a:ext cx="357002" cy="357037"/>
            <a:chOff x="-13079025" y="4079475"/>
            <a:chExt cx="354450" cy="354450"/>
          </a:xfrm>
        </p:grpSpPr>
        <p:sp>
          <p:nvSpPr>
            <p:cNvPr id="11383" name="Google Shape;11383;p99"/>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9"/>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9"/>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9"/>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99"/>
          <p:cNvGrpSpPr/>
          <p:nvPr/>
        </p:nvGrpSpPr>
        <p:grpSpPr>
          <a:xfrm>
            <a:off x="7534619" y="1532427"/>
            <a:ext cx="356221" cy="354670"/>
            <a:chOff x="-11292700" y="3213875"/>
            <a:chExt cx="353675" cy="352100"/>
          </a:xfrm>
        </p:grpSpPr>
        <p:sp>
          <p:nvSpPr>
            <p:cNvPr id="11388" name="Google Shape;11388;p99"/>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9"/>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9"/>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9"/>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9"/>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9"/>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9"/>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99"/>
          <p:cNvGrpSpPr/>
          <p:nvPr/>
        </p:nvGrpSpPr>
        <p:grpSpPr>
          <a:xfrm>
            <a:off x="7528677" y="1972365"/>
            <a:ext cx="368106" cy="356232"/>
            <a:chOff x="-11299000" y="3647875"/>
            <a:chExt cx="365475" cy="353650"/>
          </a:xfrm>
        </p:grpSpPr>
        <p:sp>
          <p:nvSpPr>
            <p:cNvPr id="11396" name="Google Shape;11396;p99"/>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9"/>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9"/>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9"/>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9"/>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9"/>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99"/>
          <p:cNvGrpSpPr/>
          <p:nvPr/>
        </p:nvGrpSpPr>
        <p:grpSpPr>
          <a:xfrm>
            <a:off x="7544139" y="2428316"/>
            <a:ext cx="357808" cy="333240"/>
            <a:chOff x="-11295075" y="4092875"/>
            <a:chExt cx="355250" cy="330825"/>
          </a:xfrm>
        </p:grpSpPr>
        <p:sp>
          <p:nvSpPr>
            <p:cNvPr id="11403" name="Google Shape;11403;p99"/>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9"/>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9"/>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9"/>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9"/>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99"/>
          <p:cNvGrpSpPr/>
          <p:nvPr/>
        </p:nvGrpSpPr>
        <p:grpSpPr>
          <a:xfrm>
            <a:off x="5769739" y="2891364"/>
            <a:ext cx="312585" cy="355451"/>
            <a:chOff x="-9500075" y="3180800"/>
            <a:chExt cx="310350" cy="352875"/>
          </a:xfrm>
        </p:grpSpPr>
        <p:sp>
          <p:nvSpPr>
            <p:cNvPr id="11409" name="Google Shape;11409;p99"/>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9"/>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9"/>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9"/>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9"/>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9"/>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9"/>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9"/>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9"/>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99"/>
          <p:cNvGrpSpPr/>
          <p:nvPr/>
        </p:nvGrpSpPr>
        <p:grpSpPr>
          <a:xfrm>
            <a:off x="5747530" y="3366879"/>
            <a:ext cx="356221" cy="356257"/>
            <a:chOff x="-9523700" y="3614000"/>
            <a:chExt cx="353675" cy="353675"/>
          </a:xfrm>
        </p:grpSpPr>
        <p:sp>
          <p:nvSpPr>
            <p:cNvPr id="11419" name="Google Shape;11419;p99"/>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9"/>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9"/>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9"/>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9"/>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9"/>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9"/>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9"/>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9"/>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99"/>
          <p:cNvGrpSpPr/>
          <p:nvPr/>
        </p:nvGrpSpPr>
        <p:grpSpPr>
          <a:xfrm>
            <a:off x="7532481" y="3389521"/>
            <a:ext cx="356221" cy="354670"/>
            <a:chOff x="-9523700" y="4049550"/>
            <a:chExt cx="353675" cy="352100"/>
          </a:xfrm>
        </p:grpSpPr>
        <p:sp>
          <p:nvSpPr>
            <p:cNvPr id="11429" name="Google Shape;11429;p99"/>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9"/>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9"/>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9"/>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9"/>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9"/>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9"/>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99"/>
          <p:cNvGrpSpPr/>
          <p:nvPr/>
        </p:nvGrpSpPr>
        <p:grpSpPr>
          <a:xfrm>
            <a:off x="7088596" y="3389494"/>
            <a:ext cx="357002" cy="311029"/>
            <a:chOff x="-8209150" y="3659675"/>
            <a:chExt cx="354450" cy="308775"/>
          </a:xfrm>
        </p:grpSpPr>
        <p:sp>
          <p:nvSpPr>
            <p:cNvPr id="11437" name="Google Shape;11437;p99"/>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9"/>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9"/>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9"/>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9"/>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9"/>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99"/>
          <p:cNvGrpSpPr/>
          <p:nvPr/>
        </p:nvGrpSpPr>
        <p:grpSpPr>
          <a:xfrm>
            <a:off x="6191845" y="1532024"/>
            <a:ext cx="356221" cy="355476"/>
            <a:chOff x="-12643475" y="3212300"/>
            <a:chExt cx="353675" cy="352900"/>
          </a:xfrm>
        </p:grpSpPr>
        <p:sp>
          <p:nvSpPr>
            <p:cNvPr id="11444" name="Google Shape;11444;p99"/>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99"/>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9"/>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9"/>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9"/>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9"/>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9"/>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9"/>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9"/>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99"/>
          <p:cNvGrpSpPr/>
          <p:nvPr/>
        </p:nvGrpSpPr>
        <p:grpSpPr>
          <a:xfrm>
            <a:off x="6191845" y="1983798"/>
            <a:ext cx="356221" cy="333366"/>
            <a:chOff x="-12643475" y="3657325"/>
            <a:chExt cx="353675" cy="330950"/>
          </a:xfrm>
        </p:grpSpPr>
        <p:sp>
          <p:nvSpPr>
            <p:cNvPr id="11454" name="Google Shape;11454;p99"/>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9"/>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9"/>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9"/>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9"/>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9"/>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99"/>
          <p:cNvGrpSpPr/>
          <p:nvPr/>
        </p:nvGrpSpPr>
        <p:grpSpPr>
          <a:xfrm>
            <a:off x="6202157" y="2418407"/>
            <a:ext cx="356221" cy="353059"/>
            <a:chOff x="-12643475" y="4081850"/>
            <a:chExt cx="353675" cy="350500"/>
          </a:xfrm>
        </p:grpSpPr>
        <p:sp>
          <p:nvSpPr>
            <p:cNvPr id="11461" name="Google Shape;11461;p99"/>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9"/>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9"/>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9"/>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99"/>
          <p:cNvGrpSpPr/>
          <p:nvPr/>
        </p:nvGrpSpPr>
        <p:grpSpPr>
          <a:xfrm>
            <a:off x="7974847" y="1532427"/>
            <a:ext cx="355416" cy="354670"/>
            <a:chOff x="-10857925" y="3213875"/>
            <a:chExt cx="352875" cy="352100"/>
          </a:xfrm>
        </p:grpSpPr>
        <p:sp>
          <p:nvSpPr>
            <p:cNvPr id="11466" name="Google Shape;11466;p99"/>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9"/>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9"/>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9"/>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9"/>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9"/>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9"/>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9"/>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9"/>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9"/>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6" name="Google Shape;11476;p99"/>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7" name="Google Shape;11477;p99"/>
          <p:cNvGrpSpPr/>
          <p:nvPr/>
        </p:nvGrpSpPr>
        <p:grpSpPr>
          <a:xfrm>
            <a:off x="7984757" y="2428316"/>
            <a:ext cx="356221" cy="333240"/>
            <a:chOff x="-10858725" y="4092875"/>
            <a:chExt cx="353675" cy="330825"/>
          </a:xfrm>
        </p:grpSpPr>
        <p:sp>
          <p:nvSpPr>
            <p:cNvPr id="11478" name="Google Shape;11478;p99"/>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9"/>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9"/>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9"/>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9"/>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9"/>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99"/>
          <p:cNvGrpSpPr/>
          <p:nvPr/>
        </p:nvGrpSpPr>
        <p:grpSpPr>
          <a:xfrm>
            <a:off x="6191762" y="2891855"/>
            <a:ext cx="356096" cy="354469"/>
            <a:chOff x="-9089725" y="3180200"/>
            <a:chExt cx="353550" cy="351900"/>
          </a:xfrm>
        </p:grpSpPr>
        <p:sp>
          <p:nvSpPr>
            <p:cNvPr id="11485" name="Google Shape;11485;p99"/>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9"/>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99"/>
          <p:cNvGrpSpPr/>
          <p:nvPr/>
        </p:nvGrpSpPr>
        <p:grpSpPr>
          <a:xfrm>
            <a:off x="6243280" y="3367282"/>
            <a:ext cx="252278" cy="355451"/>
            <a:chOff x="-9039300" y="3614000"/>
            <a:chExt cx="250475" cy="352875"/>
          </a:xfrm>
        </p:grpSpPr>
        <p:sp>
          <p:nvSpPr>
            <p:cNvPr id="11488" name="Google Shape;11488;p99"/>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9"/>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99"/>
          <p:cNvGrpSpPr/>
          <p:nvPr/>
        </p:nvGrpSpPr>
        <p:grpSpPr>
          <a:xfrm>
            <a:off x="7975246" y="3389521"/>
            <a:ext cx="354635" cy="354670"/>
            <a:chOff x="-9088150" y="4049550"/>
            <a:chExt cx="352100" cy="352100"/>
          </a:xfrm>
        </p:grpSpPr>
        <p:sp>
          <p:nvSpPr>
            <p:cNvPr id="11491" name="Google Shape;11491;p99"/>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9"/>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9"/>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9"/>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9"/>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9"/>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99"/>
          <p:cNvGrpSpPr/>
          <p:nvPr/>
        </p:nvGrpSpPr>
        <p:grpSpPr>
          <a:xfrm>
            <a:off x="7109610" y="2891754"/>
            <a:ext cx="315757" cy="354670"/>
            <a:chOff x="-8191825" y="3174500"/>
            <a:chExt cx="313500" cy="352100"/>
          </a:xfrm>
        </p:grpSpPr>
        <p:sp>
          <p:nvSpPr>
            <p:cNvPr id="11498" name="Google Shape;11498;p99"/>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9"/>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9"/>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04" name="Shape 11504"/>
        <p:cNvGrpSpPr/>
        <p:nvPr/>
      </p:nvGrpSpPr>
      <p:grpSpPr>
        <a:xfrm>
          <a:off x="0" y="0"/>
          <a:ext cx="0" cy="0"/>
          <a:chOff x="0" y="0"/>
          <a:chExt cx="0" cy="0"/>
        </a:xfrm>
      </p:grpSpPr>
      <p:sp>
        <p:nvSpPr>
          <p:cNvPr id="11505" name="Google Shape;11505;p10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1506" name="Google Shape;11506;p100"/>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7" name="Google Shape;11507;p100"/>
          <p:cNvGrpSpPr/>
          <p:nvPr/>
        </p:nvGrpSpPr>
        <p:grpSpPr>
          <a:xfrm>
            <a:off x="748855" y="2243507"/>
            <a:ext cx="452798" cy="449473"/>
            <a:chOff x="-21322300" y="3693325"/>
            <a:chExt cx="306400" cy="304150"/>
          </a:xfrm>
        </p:grpSpPr>
        <p:sp>
          <p:nvSpPr>
            <p:cNvPr id="11508" name="Google Shape;11508;p100"/>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00"/>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00"/>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00"/>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100"/>
          <p:cNvGrpSpPr/>
          <p:nvPr/>
        </p:nvGrpSpPr>
        <p:grpSpPr>
          <a:xfrm>
            <a:off x="748263" y="2810244"/>
            <a:ext cx="453980" cy="422540"/>
            <a:chOff x="-21322300" y="4077125"/>
            <a:chExt cx="307200" cy="285925"/>
          </a:xfrm>
        </p:grpSpPr>
        <p:sp>
          <p:nvSpPr>
            <p:cNvPr id="11513" name="Google Shape;11513;p100"/>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100"/>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100"/>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00"/>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100"/>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100"/>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100"/>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100"/>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100"/>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100"/>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100"/>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00"/>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100"/>
          <p:cNvGrpSpPr/>
          <p:nvPr/>
        </p:nvGrpSpPr>
        <p:grpSpPr>
          <a:xfrm>
            <a:off x="3525440" y="1689128"/>
            <a:ext cx="451653" cy="450212"/>
            <a:chOff x="-19394200" y="3333800"/>
            <a:chExt cx="305625" cy="304650"/>
          </a:xfrm>
        </p:grpSpPr>
        <p:sp>
          <p:nvSpPr>
            <p:cNvPr id="11526" name="Google Shape;11526;p100"/>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100"/>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100"/>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100"/>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100"/>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100"/>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100"/>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100"/>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100"/>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100"/>
          <p:cNvGrpSpPr/>
          <p:nvPr/>
        </p:nvGrpSpPr>
        <p:grpSpPr>
          <a:xfrm>
            <a:off x="3524276" y="2243580"/>
            <a:ext cx="453980" cy="449325"/>
            <a:chOff x="-19396575" y="3708500"/>
            <a:chExt cx="307200" cy="304050"/>
          </a:xfrm>
        </p:grpSpPr>
        <p:sp>
          <p:nvSpPr>
            <p:cNvPr id="11536" name="Google Shape;11536;p100"/>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100"/>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100"/>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100"/>
          <p:cNvGrpSpPr/>
          <p:nvPr/>
        </p:nvGrpSpPr>
        <p:grpSpPr>
          <a:xfrm>
            <a:off x="3518457" y="2796461"/>
            <a:ext cx="465618" cy="450101"/>
            <a:chOff x="-19394200" y="4084200"/>
            <a:chExt cx="315075" cy="304575"/>
          </a:xfrm>
        </p:grpSpPr>
        <p:sp>
          <p:nvSpPr>
            <p:cNvPr id="11540" name="Google Shape;11540;p100"/>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100"/>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100"/>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100"/>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00"/>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100"/>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100"/>
          <p:cNvGrpSpPr/>
          <p:nvPr/>
        </p:nvGrpSpPr>
        <p:grpSpPr>
          <a:xfrm>
            <a:off x="6324167" y="1689001"/>
            <a:ext cx="400447" cy="450470"/>
            <a:chOff x="-17526750" y="3309200"/>
            <a:chExt cx="270975" cy="304825"/>
          </a:xfrm>
        </p:grpSpPr>
        <p:sp>
          <p:nvSpPr>
            <p:cNvPr id="11547" name="Google Shape;11547;p100"/>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100"/>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100"/>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100"/>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100"/>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100"/>
          <p:cNvGrpSpPr/>
          <p:nvPr/>
        </p:nvGrpSpPr>
        <p:grpSpPr>
          <a:xfrm>
            <a:off x="6300319" y="2244173"/>
            <a:ext cx="448143" cy="448143"/>
            <a:chOff x="-17542500" y="3684100"/>
            <a:chExt cx="303250" cy="303250"/>
          </a:xfrm>
        </p:grpSpPr>
        <p:sp>
          <p:nvSpPr>
            <p:cNvPr id="11553" name="Google Shape;11553;p100"/>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100"/>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00"/>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100"/>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100"/>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100"/>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100"/>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100"/>
          <p:cNvGrpSpPr/>
          <p:nvPr/>
        </p:nvGrpSpPr>
        <p:grpSpPr>
          <a:xfrm>
            <a:off x="6299728" y="2810817"/>
            <a:ext cx="449325" cy="421395"/>
            <a:chOff x="-17542500" y="4068450"/>
            <a:chExt cx="304050" cy="285150"/>
          </a:xfrm>
        </p:grpSpPr>
        <p:sp>
          <p:nvSpPr>
            <p:cNvPr id="11561" name="Google Shape;11561;p100"/>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100"/>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100"/>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100"/>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100"/>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100"/>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100"/>
          <p:cNvGrpSpPr/>
          <p:nvPr/>
        </p:nvGrpSpPr>
        <p:grpSpPr>
          <a:xfrm>
            <a:off x="3530150" y="3342211"/>
            <a:ext cx="343404" cy="449325"/>
            <a:chOff x="-15652200" y="3335975"/>
            <a:chExt cx="232375" cy="304050"/>
          </a:xfrm>
        </p:grpSpPr>
        <p:sp>
          <p:nvSpPr>
            <p:cNvPr id="11568" name="Google Shape;11568;p100"/>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00"/>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00"/>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00"/>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100"/>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100"/>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00"/>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00"/>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00"/>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100"/>
          <p:cNvGrpSpPr/>
          <p:nvPr/>
        </p:nvGrpSpPr>
        <p:grpSpPr>
          <a:xfrm>
            <a:off x="1303491" y="1689573"/>
            <a:ext cx="450470" cy="449325"/>
            <a:chOff x="-20946600" y="3317850"/>
            <a:chExt cx="304825" cy="304050"/>
          </a:xfrm>
        </p:grpSpPr>
        <p:sp>
          <p:nvSpPr>
            <p:cNvPr id="11578" name="Google Shape;11578;p100"/>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100"/>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100"/>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100"/>
          <p:cNvGrpSpPr/>
          <p:nvPr/>
        </p:nvGrpSpPr>
        <p:grpSpPr>
          <a:xfrm>
            <a:off x="1304064" y="2243729"/>
            <a:ext cx="449325" cy="449030"/>
            <a:chOff x="-20945825" y="3692175"/>
            <a:chExt cx="304050" cy="303850"/>
          </a:xfrm>
        </p:grpSpPr>
        <p:sp>
          <p:nvSpPr>
            <p:cNvPr id="11582" name="Google Shape;11582;p100"/>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100"/>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100"/>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100"/>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100"/>
          <p:cNvGrpSpPr/>
          <p:nvPr/>
        </p:nvGrpSpPr>
        <p:grpSpPr>
          <a:xfrm>
            <a:off x="1329667" y="2797442"/>
            <a:ext cx="398119" cy="448143"/>
            <a:chOff x="-20930075" y="4066100"/>
            <a:chExt cx="269400" cy="303250"/>
          </a:xfrm>
        </p:grpSpPr>
        <p:sp>
          <p:nvSpPr>
            <p:cNvPr id="11587" name="Google Shape;11587;p100"/>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100"/>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100"/>
          <p:cNvGrpSpPr/>
          <p:nvPr/>
        </p:nvGrpSpPr>
        <p:grpSpPr>
          <a:xfrm>
            <a:off x="4110888" y="1689848"/>
            <a:ext cx="372516" cy="448771"/>
            <a:chOff x="-18994100" y="3334775"/>
            <a:chExt cx="252075" cy="303675"/>
          </a:xfrm>
        </p:grpSpPr>
        <p:sp>
          <p:nvSpPr>
            <p:cNvPr id="11590" name="Google Shape;11590;p100"/>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00"/>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100"/>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100"/>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100"/>
          <p:cNvGrpSpPr/>
          <p:nvPr/>
        </p:nvGrpSpPr>
        <p:grpSpPr>
          <a:xfrm>
            <a:off x="4125445" y="2244743"/>
            <a:ext cx="343404" cy="446998"/>
            <a:chOff x="-18983850" y="3710075"/>
            <a:chExt cx="232375" cy="302475"/>
          </a:xfrm>
        </p:grpSpPr>
        <p:sp>
          <p:nvSpPr>
            <p:cNvPr id="11595" name="Google Shape;11595;p100"/>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100"/>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00"/>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00"/>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100"/>
          <p:cNvGrpSpPr/>
          <p:nvPr/>
        </p:nvGrpSpPr>
        <p:grpSpPr>
          <a:xfrm>
            <a:off x="4071911" y="2797422"/>
            <a:ext cx="450470" cy="448180"/>
            <a:chOff x="-19020075" y="4084200"/>
            <a:chExt cx="304825" cy="303275"/>
          </a:xfrm>
        </p:grpSpPr>
        <p:sp>
          <p:nvSpPr>
            <p:cNvPr id="11600" name="Google Shape;11600;p100"/>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100"/>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00"/>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00"/>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00"/>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00"/>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100"/>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100"/>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00"/>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100"/>
          <p:cNvGrpSpPr/>
          <p:nvPr/>
        </p:nvGrpSpPr>
        <p:grpSpPr>
          <a:xfrm>
            <a:off x="6889176" y="1689001"/>
            <a:ext cx="396937" cy="450470"/>
            <a:chOff x="-17149475" y="3309200"/>
            <a:chExt cx="268600" cy="304825"/>
          </a:xfrm>
        </p:grpSpPr>
        <p:sp>
          <p:nvSpPr>
            <p:cNvPr id="11610" name="Google Shape;11610;p100"/>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00"/>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100"/>
          <p:cNvGrpSpPr/>
          <p:nvPr/>
        </p:nvGrpSpPr>
        <p:grpSpPr>
          <a:xfrm>
            <a:off x="6862982" y="2258120"/>
            <a:ext cx="449325" cy="420249"/>
            <a:chOff x="-17168375" y="3692750"/>
            <a:chExt cx="304050" cy="284375"/>
          </a:xfrm>
        </p:grpSpPr>
        <p:sp>
          <p:nvSpPr>
            <p:cNvPr id="11613" name="Google Shape;11613;p100"/>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100"/>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100"/>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100"/>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100"/>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100"/>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100"/>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100"/>
          <p:cNvGrpSpPr/>
          <p:nvPr/>
        </p:nvGrpSpPr>
        <p:grpSpPr>
          <a:xfrm>
            <a:off x="6859491" y="2796852"/>
            <a:ext cx="456308" cy="449325"/>
            <a:chOff x="-17170750" y="4058800"/>
            <a:chExt cx="308775" cy="304050"/>
          </a:xfrm>
        </p:grpSpPr>
        <p:sp>
          <p:nvSpPr>
            <p:cNvPr id="11621" name="Google Shape;11621;p100"/>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100"/>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100"/>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100"/>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100"/>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100"/>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100"/>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100"/>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100"/>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100"/>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100"/>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100"/>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100"/>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100"/>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100"/>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100"/>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100"/>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100"/>
          <p:cNvGrpSpPr/>
          <p:nvPr/>
        </p:nvGrpSpPr>
        <p:grpSpPr>
          <a:xfrm>
            <a:off x="5721388" y="3343358"/>
            <a:ext cx="450470" cy="446998"/>
            <a:chOff x="-15688425" y="3707725"/>
            <a:chExt cx="304825" cy="302475"/>
          </a:xfrm>
        </p:grpSpPr>
        <p:sp>
          <p:nvSpPr>
            <p:cNvPr id="11639" name="Google Shape;11639;p100"/>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100"/>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100"/>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100"/>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100"/>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100"/>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100"/>
          <p:cNvGrpSpPr/>
          <p:nvPr/>
        </p:nvGrpSpPr>
        <p:grpSpPr>
          <a:xfrm>
            <a:off x="1865544" y="1690441"/>
            <a:ext cx="451653" cy="447589"/>
            <a:chOff x="-20572500" y="3319025"/>
            <a:chExt cx="305625" cy="302875"/>
          </a:xfrm>
        </p:grpSpPr>
        <p:sp>
          <p:nvSpPr>
            <p:cNvPr id="11646" name="Google Shape;11646;p100"/>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100"/>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100"/>
          <p:cNvGrpSpPr/>
          <p:nvPr/>
        </p:nvGrpSpPr>
        <p:grpSpPr>
          <a:xfrm>
            <a:off x="1866708" y="2305410"/>
            <a:ext cx="449325" cy="325670"/>
            <a:chOff x="-20571700" y="3722875"/>
            <a:chExt cx="304050" cy="220375"/>
          </a:xfrm>
        </p:grpSpPr>
        <p:sp>
          <p:nvSpPr>
            <p:cNvPr id="11649" name="Google Shape;11649;p100"/>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100"/>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100"/>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100"/>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100"/>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100"/>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100"/>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100"/>
          <p:cNvGrpSpPr/>
          <p:nvPr/>
        </p:nvGrpSpPr>
        <p:grpSpPr>
          <a:xfrm>
            <a:off x="1866135" y="2796278"/>
            <a:ext cx="450470" cy="450470"/>
            <a:chOff x="-20571700" y="4066875"/>
            <a:chExt cx="304825" cy="304825"/>
          </a:xfrm>
        </p:grpSpPr>
        <p:sp>
          <p:nvSpPr>
            <p:cNvPr id="11657" name="Google Shape;11657;p100"/>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100"/>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100"/>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00"/>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00"/>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100"/>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100"/>
          <p:cNvGrpSpPr/>
          <p:nvPr/>
        </p:nvGrpSpPr>
        <p:grpSpPr>
          <a:xfrm>
            <a:off x="4632837" y="1688259"/>
            <a:ext cx="453980" cy="451948"/>
            <a:chOff x="-18645175" y="3334200"/>
            <a:chExt cx="307200" cy="305825"/>
          </a:xfrm>
        </p:grpSpPr>
        <p:sp>
          <p:nvSpPr>
            <p:cNvPr id="11664" name="Google Shape;11664;p100"/>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00"/>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100"/>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100"/>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00"/>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100"/>
          <p:cNvGrpSpPr/>
          <p:nvPr/>
        </p:nvGrpSpPr>
        <p:grpSpPr>
          <a:xfrm>
            <a:off x="4633429" y="2242989"/>
            <a:ext cx="452798" cy="450507"/>
            <a:chOff x="-18645175" y="3708500"/>
            <a:chExt cx="306400" cy="304850"/>
          </a:xfrm>
        </p:grpSpPr>
        <p:sp>
          <p:nvSpPr>
            <p:cNvPr id="11670" name="Google Shape;11670;p100"/>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100"/>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00"/>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00"/>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00"/>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00"/>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00"/>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100"/>
          <p:cNvGrpSpPr/>
          <p:nvPr/>
        </p:nvGrpSpPr>
        <p:grpSpPr>
          <a:xfrm>
            <a:off x="4631101" y="2795630"/>
            <a:ext cx="457453" cy="451763"/>
            <a:chOff x="-18647525" y="4082625"/>
            <a:chExt cx="309550" cy="305700"/>
          </a:xfrm>
        </p:grpSpPr>
        <p:sp>
          <p:nvSpPr>
            <p:cNvPr id="11678" name="Google Shape;11678;p100"/>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00"/>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00"/>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100"/>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100"/>
          <p:cNvGrpSpPr/>
          <p:nvPr/>
        </p:nvGrpSpPr>
        <p:grpSpPr>
          <a:xfrm>
            <a:off x="7441485" y="1689592"/>
            <a:ext cx="395755" cy="449288"/>
            <a:chOff x="-16775350" y="3309200"/>
            <a:chExt cx="267800" cy="304025"/>
          </a:xfrm>
        </p:grpSpPr>
        <p:sp>
          <p:nvSpPr>
            <p:cNvPr id="11683" name="Google Shape;11683;p100"/>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00"/>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00"/>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100"/>
          <p:cNvGrpSpPr/>
          <p:nvPr/>
        </p:nvGrpSpPr>
        <p:grpSpPr>
          <a:xfrm>
            <a:off x="7441485" y="2241827"/>
            <a:ext cx="395755" cy="452835"/>
            <a:chOff x="-16775350" y="3683300"/>
            <a:chExt cx="267800" cy="306425"/>
          </a:xfrm>
        </p:grpSpPr>
        <p:sp>
          <p:nvSpPr>
            <p:cNvPr id="11687" name="Google Shape;11687;p100"/>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00"/>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00"/>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100"/>
          <p:cNvGrpSpPr/>
          <p:nvPr/>
        </p:nvGrpSpPr>
        <p:grpSpPr>
          <a:xfrm>
            <a:off x="7413536" y="2796870"/>
            <a:ext cx="451653" cy="449288"/>
            <a:chOff x="-16794250" y="4058225"/>
            <a:chExt cx="305625" cy="304025"/>
          </a:xfrm>
        </p:grpSpPr>
        <p:sp>
          <p:nvSpPr>
            <p:cNvPr id="11691" name="Google Shape;11691;p100"/>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00"/>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00"/>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00"/>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00"/>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00"/>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00"/>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00"/>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00"/>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0" name="Google Shape;11700;p100"/>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1" name="Google Shape;11701;p100"/>
          <p:cNvGrpSpPr/>
          <p:nvPr/>
        </p:nvGrpSpPr>
        <p:grpSpPr>
          <a:xfrm>
            <a:off x="2414953" y="1689573"/>
            <a:ext cx="457453" cy="449325"/>
            <a:chOff x="-20199150" y="3317850"/>
            <a:chExt cx="309550" cy="304050"/>
          </a:xfrm>
        </p:grpSpPr>
        <p:sp>
          <p:nvSpPr>
            <p:cNvPr id="11702" name="Google Shape;11702;p100"/>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00"/>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00"/>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00"/>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00"/>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100"/>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100"/>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100"/>
          <p:cNvGrpSpPr/>
          <p:nvPr/>
        </p:nvGrpSpPr>
        <p:grpSpPr>
          <a:xfrm>
            <a:off x="2417281" y="2242861"/>
            <a:ext cx="452798" cy="450766"/>
            <a:chOff x="-20199150" y="3693150"/>
            <a:chExt cx="306400" cy="305025"/>
          </a:xfrm>
        </p:grpSpPr>
        <p:sp>
          <p:nvSpPr>
            <p:cNvPr id="11710" name="Google Shape;11710;p100"/>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00"/>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00"/>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00"/>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00"/>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00"/>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6" name="Google Shape;11716;p100"/>
          <p:cNvGrpSpPr/>
          <p:nvPr/>
        </p:nvGrpSpPr>
        <p:grpSpPr>
          <a:xfrm>
            <a:off x="2417854" y="2795687"/>
            <a:ext cx="451653" cy="451653"/>
            <a:chOff x="-20197575" y="4066875"/>
            <a:chExt cx="305625" cy="305625"/>
          </a:xfrm>
        </p:grpSpPr>
        <p:sp>
          <p:nvSpPr>
            <p:cNvPr id="11717" name="Google Shape;11717;p100"/>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00"/>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00"/>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00"/>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00"/>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00"/>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00"/>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00"/>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100"/>
          <p:cNvGrpSpPr/>
          <p:nvPr/>
        </p:nvGrpSpPr>
        <p:grpSpPr>
          <a:xfrm>
            <a:off x="5200071" y="1687520"/>
            <a:ext cx="449325" cy="453426"/>
            <a:chOff x="-18271050" y="3333200"/>
            <a:chExt cx="304050" cy="306825"/>
          </a:xfrm>
        </p:grpSpPr>
        <p:sp>
          <p:nvSpPr>
            <p:cNvPr id="11726" name="Google Shape;11726;p100"/>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00"/>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00"/>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00"/>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00"/>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100"/>
          <p:cNvGrpSpPr/>
          <p:nvPr/>
        </p:nvGrpSpPr>
        <p:grpSpPr>
          <a:xfrm>
            <a:off x="5200644" y="2244171"/>
            <a:ext cx="448180" cy="448143"/>
            <a:chOff x="-18270275" y="3710875"/>
            <a:chExt cx="303275" cy="303250"/>
          </a:xfrm>
        </p:grpSpPr>
        <p:sp>
          <p:nvSpPr>
            <p:cNvPr id="11732" name="Google Shape;11732;p100"/>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00"/>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00"/>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00"/>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00"/>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00"/>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100"/>
          <p:cNvGrpSpPr/>
          <p:nvPr/>
        </p:nvGrpSpPr>
        <p:grpSpPr>
          <a:xfrm>
            <a:off x="5254196" y="2797422"/>
            <a:ext cx="341076" cy="448180"/>
            <a:chOff x="-18234025" y="4084200"/>
            <a:chExt cx="230800" cy="303275"/>
          </a:xfrm>
        </p:grpSpPr>
        <p:sp>
          <p:nvSpPr>
            <p:cNvPr id="11739" name="Google Shape;11739;p100"/>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00"/>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00"/>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100"/>
          <p:cNvGrpSpPr/>
          <p:nvPr/>
        </p:nvGrpSpPr>
        <p:grpSpPr>
          <a:xfrm>
            <a:off x="2366751" y="3341641"/>
            <a:ext cx="449325" cy="450470"/>
            <a:chOff x="-16419350" y="3308400"/>
            <a:chExt cx="304050" cy="304825"/>
          </a:xfrm>
        </p:grpSpPr>
        <p:sp>
          <p:nvSpPr>
            <p:cNvPr id="11743" name="Google Shape;11743;p100"/>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00"/>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00"/>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00"/>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00"/>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00"/>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00"/>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100"/>
          <p:cNvGrpSpPr/>
          <p:nvPr/>
        </p:nvGrpSpPr>
        <p:grpSpPr>
          <a:xfrm>
            <a:off x="4638306" y="3340423"/>
            <a:ext cx="395755" cy="452872"/>
            <a:chOff x="-16401225" y="3683275"/>
            <a:chExt cx="267800" cy="306450"/>
          </a:xfrm>
        </p:grpSpPr>
        <p:sp>
          <p:nvSpPr>
            <p:cNvPr id="11751" name="Google Shape;11751;p100"/>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00"/>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00"/>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00"/>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00"/>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00"/>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00"/>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100"/>
          <p:cNvGrpSpPr/>
          <p:nvPr/>
        </p:nvGrpSpPr>
        <p:grpSpPr>
          <a:xfrm>
            <a:off x="8003755" y="2797062"/>
            <a:ext cx="450470" cy="448180"/>
            <a:chOff x="-16419350" y="4058200"/>
            <a:chExt cx="304825" cy="303275"/>
          </a:xfrm>
        </p:grpSpPr>
        <p:sp>
          <p:nvSpPr>
            <p:cNvPr id="11759" name="Google Shape;11759;p100"/>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00"/>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00"/>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00"/>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00"/>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00"/>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00"/>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100"/>
          <p:cNvGrpSpPr/>
          <p:nvPr/>
        </p:nvGrpSpPr>
        <p:grpSpPr>
          <a:xfrm>
            <a:off x="4030643" y="3343080"/>
            <a:ext cx="450507" cy="447589"/>
            <a:chOff x="-15296200" y="3326900"/>
            <a:chExt cx="304850" cy="302875"/>
          </a:xfrm>
        </p:grpSpPr>
        <p:sp>
          <p:nvSpPr>
            <p:cNvPr id="11767" name="Google Shape;11767;p100"/>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00"/>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00"/>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00"/>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00"/>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100"/>
          <p:cNvGrpSpPr/>
          <p:nvPr/>
        </p:nvGrpSpPr>
        <p:grpSpPr>
          <a:xfrm>
            <a:off x="2946296" y="1706881"/>
            <a:ext cx="486566" cy="414708"/>
            <a:chOff x="-19835275" y="3330250"/>
            <a:chExt cx="329250" cy="280625"/>
          </a:xfrm>
        </p:grpSpPr>
        <p:sp>
          <p:nvSpPr>
            <p:cNvPr id="11773" name="Google Shape;11773;p100"/>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00"/>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00"/>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100"/>
          <p:cNvGrpSpPr/>
          <p:nvPr/>
        </p:nvGrpSpPr>
        <p:grpSpPr>
          <a:xfrm>
            <a:off x="2964325" y="2243470"/>
            <a:ext cx="450507" cy="449547"/>
            <a:chOff x="-19822675" y="3692750"/>
            <a:chExt cx="304850" cy="304200"/>
          </a:xfrm>
        </p:grpSpPr>
        <p:sp>
          <p:nvSpPr>
            <p:cNvPr id="11777" name="Google Shape;11777;p100"/>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00"/>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00"/>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00"/>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00"/>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100"/>
          <p:cNvGrpSpPr/>
          <p:nvPr/>
        </p:nvGrpSpPr>
        <p:grpSpPr>
          <a:xfrm>
            <a:off x="2964916" y="2796278"/>
            <a:ext cx="449325" cy="450470"/>
            <a:chOff x="-19822675" y="4066875"/>
            <a:chExt cx="304050" cy="304825"/>
          </a:xfrm>
        </p:grpSpPr>
        <p:sp>
          <p:nvSpPr>
            <p:cNvPr id="11783" name="Google Shape;11783;p100"/>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100"/>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100"/>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100"/>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00"/>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100"/>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100"/>
          <p:cNvGrpSpPr/>
          <p:nvPr/>
        </p:nvGrpSpPr>
        <p:grpSpPr>
          <a:xfrm>
            <a:off x="5773985" y="1689571"/>
            <a:ext cx="399302" cy="449325"/>
            <a:chOff x="-17878825" y="3334400"/>
            <a:chExt cx="270200" cy="304050"/>
          </a:xfrm>
        </p:grpSpPr>
        <p:sp>
          <p:nvSpPr>
            <p:cNvPr id="11790" name="Google Shape;11790;p100"/>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100"/>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00"/>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00"/>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100"/>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100"/>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00"/>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100"/>
          <p:cNvGrpSpPr/>
          <p:nvPr/>
        </p:nvGrpSpPr>
        <p:grpSpPr>
          <a:xfrm>
            <a:off x="5747809" y="2242416"/>
            <a:ext cx="451653" cy="451653"/>
            <a:chOff x="-17896150" y="3709300"/>
            <a:chExt cx="305625" cy="305625"/>
          </a:xfrm>
        </p:grpSpPr>
        <p:sp>
          <p:nvSpPr>
            <p:cNvPr id="11798" name="Google Shape;11798;p100"/>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00"/>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100"/>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100"/>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100"/>
          <p:cNvGrpSpPr/>
          <p:nvPr/>
        </p:nvGrpSpPr>
        <p:grpSpPr>
          <a:xfrm>
            <a:off x="5775740" y="2795686"/>
            <a:ext cx="395792" cy="451653"/>
            <a:chOff x="-17878025" y="4082625"/>
            <a:chExt cx="267825" cy="305625"/>
          </a:xfrm>
        </p:grpSpPr>
        <p:sp>
          <p:nvSpPr>
            <p:cNvPr id="11803" name="Google Shape;11803;p100"/>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00"/>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00"/>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00"/>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100"/>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100"/>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00"/>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100"/>
          <p:cNvGrpSpPr/>
          <p:nvPr/>
        </p:nvGrpSpPr>
        <p:grpSpPr>
          <a:xfrm>
            <a:off x="2919632" y="3355015"/>
            <a:ext cx="450507" cy="423722"/>
            <a:chOff x="-16044450" y="3317850"/>
            <a:chExt cx="304850" cy="286725"/>
          </a:xfrm>
        </p:grpSpPr>
        <p:sp>
          <p:nvSpPr>
            <p:cNvPr id="11811" name="Google Shape;11811;p100"/>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00"/>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100"/>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100"/>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5" name="Google Shape;11815;p100"/>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6" name="Google Shape;11816;p100"/>
          <p:cNvGrpSpPr/>
          <p:nvPr/>
        </p:nvGrpSpPr>
        <p:grpSpPr>
          <a:xfrm>
            <a:off x="8042149" y="2243724"/>
            <a:ext cx="373662" cy="449030"/>
            <a:chOff x="-16018450" y="4058400"/>
            <a:chExt cx="252850" cy="303850"/>
          </a:xfrm>
        </p:grpSpPr>
        <p:sp>
          <p:nvSpPr>
            <p:cNvPr id="11817" name="Google Shape;11817;p100"/>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00"/>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100"/>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100"/>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1" name="Google Shape;11821;p100"/>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25" name="Shape 11825"/>
        <p:cNvGrpSpPr/>
        <p:nvPr/>
      </p:nvGrpSpPr>
      <p:grpSpPr>
        <a:xfrm>
          <a:off x="0" y="0"/>
          <a:ext cx="0" cy="0"/>
          <a:chOff x="0" y="0"/>
          <a:chExt cx="0" cy="0"/>
        </a:xfrm>
      </p:grpSpPr>
      <p:sp>
        <p:nvSpPr>
          <p:cNvPr id="11826" name="Google Shape;11826;p10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1827" name="Google Shape;11827;p101"/>
          <p:cNvGrpSpPr/>
          <p:nvPr/>
        </p:nvGrpSpPr>
        <p:grpSpPr>
          <a:xfrm>
            <a:off x="845901" y="1689241"/>
            <a:ext cx="442337" cy="419623"/>
            <a:chOff x="-6696925" y="3272575"/>
            <a:chExt cx="307200" cy="291425"/>
          </a:xfrm>
        </p:grpSpPr>
        <p:sp>
          <p:nvSpPr>
            <p:cNvPr id="11828" name="Google Shape;11828;p101"/>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101"/>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101"/>
          <p:cNvGrpSpPr/>
          <p:nvPr/>
        </p:nvGrpSpPr>
        <p:grpSpPr>
          <a:xfrm>
            <a:off x="845884" y="2204636"/>
            <a:ext cx="442373" cy="420775"/>
            <a:chOff x="-6690625" y="3631325"/>
            <a:chExt cx="307225" cy="292225"/>
          </a:xfrm>
        </p:grpSpPr>
        <p:sp>
          <p:nvSpPr>
            <p:cNvPr id="11831" name="Google Shape;11831;p101"/>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01"/>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01"/>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01"/>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01"/>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101"/>
          <p:cNvGrpSpPr/>
          <p:nvPr/>
        </p:nvGrpSpPr>
        <p:grpSpPr>
          <a:xfrm>
            <a:off x="868005" y="2756972"/>
            <a:ext cx="421927" cy="419371"/>
            <a:chOff x="-6689825" y="3992050"/>
            <a:chExt cx="293025" cy="291250"/>
          </a:xfrm>
        </p:grpSpPr>
        <p:sp>
          <p:nvSpPr>
            <p:cNvPr id="11837" name="Google Shape;11837;p101"/>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101"/>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01"/>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01"/>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01"/>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01"/>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101"/>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101"/>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01"/>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01"/>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01"/>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01"/>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9" name="Google Shape;11849;p101"/>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0" name="Google Shape;11850;p101"/>
          <p:cNvGrpSpPr/>
          <p:nvPr/>
        </p:nvGrpSpPr>
        <p:grpSpPr>
          <a:xfrm>
            <a:off x="3551317" y="2205192"/>
            <a:ext cx="423043" cy="419659"/>
            <a:chOff x="-4837325" y="3612425"/>
            <a:chExt cx="293800" cy="291450"/>
          </a:xfrm>
        </p:grpSpPr>
        <p:sp>
          <p:nvSpPr>
            <p:cNvPr id="11851" name="Google Shape;11851;p101"/>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01"/>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101"/>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101"/>
          <p:cNvGrpSpPr/>
          <p:nvPr/>
        </p:nvGrpSpPr>
        <p:grpSpPr>
          <a:xfrm>
            <a:off x="3564349" y="2756826"/>
            <a:ext cx="420775" cy="419659"/>
            <a:chOff x="-4837325" y="3971575"/>
            <a:chExt cx="292225" cy="291450"/>
          </a:xfrm>
        </p:grpSpPr>
        <p:sp>
          <p:nvSpPr>
            <p:cNvPr id="11855" name="Google Shape;11855;p101"/>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01"/>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01"/>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01"/>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101"/>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101"/>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101"/>
          <p:cNvGrpSpPr/>
          <p:nvPr/>
        </p:nvGrpSpPr>
        <p:grpSpPr>
          <a:xfrm>
            <a:off x="6256364" y="1714185"/>
            <a:ext cx="430998" cy="369730"/>
            <a:chOff x="-3037625" y="3254850"/>
            <a:chExt cx="299325" cy="256775"/>
          </a:xfrm>
        </p:grpSpPr>
        <p:sp>
          <p:nvSpPr>
            <p:cNvPr id="11862" name="Google Shape;11862;p101"/>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101"/>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101"/>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01"/>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101"/>
          <p:cNvGrpSpPr/>
          <p:nvPr/>
        </p:nvGrpSpPr>
        <p:grpSpPr>
          <a:xfrm>
            <a:off x="6260324" y="2204615"/>
            <a:ext cx="423079" cy="420811"/>
            <a:chOff x="-3031325" y="3597450"/>
            <a:chExt cx="293825" cy="292250"/>
          </a:xfrm>
        </p:grpSpPr>
        <p:sp>
          <p:nvSpPr>
            <p:cNvPr id="11867" name="Google Shape;11867;p101"/>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101"/>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01"/>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01"/>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101"/>
          <p:cNvGrpSpPr/>
          <p:nvPr/>
        </p:nvGrpSpPr>
        <p:grpSpPr>
          <a:xfrm>
            <a:off x="6272798" y="2781214"/>
            <a:ext cx="421927" cy="370882"/>
            <a:chOff x="-3030525" y="3973150"/>
            <a:chExt cx="293025" cy="257575"/>
          </a:xfrm>
        </p:grpSpPr>
        <p:sp>
          <p:nvSpPr>
            <p:cNvPr id="11872" name="Google Shape;11872;p101"/>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01"/>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101"/>
          <p:cNvGrpSpPr/>
          <p:nvPr/>
        </p:nvGrpSpPr>
        <p:grpSpPr>
          <a:xfrm>
            <a:off x="1374391" y="3369426"/>
            <a:ext cx="421927" cy="297195"/>
            <a:chOff x="-1199300" y="3279250"/>
            <a:chExt cx="293025" cy="206400"/>
          </a:xfrm>
        </p:grpSpPr>
        <p:sp>
          <p:nvSpPr>
            <p:cNvPr id="11875" name="Google Shape;11875;p101"/>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01"/>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01"/>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01"/>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101"/>
          <p:cNvGrpSpPr/>
          <p:nvPr/>
        </p:nvGrpSpPr>
        <p:grpSpPr>
          <a:xfrm>
            <a:off x="1381477" y="1688773"/>
            <a:ext cx="444605" cy="420559"/>
            <a:chOff x="-6338550" y="3272950"/>
            <a:chExt cx="308775" cy="292075"/>
          </a:xfrm>
        </p:grpSpPr>
        <p:sp>
          <p:nvSpPr>
            <p:cNvPr id="11880" name="Google Shape;11880;p101"/>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101"/>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01"/>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101"/>
          <p:cNvGrpSpPr/>
          <p:nvPr/>
        </p:nvGrpSpPr>
        <p:grpSpPr>
          <a:xfrm>
            <a:off x="1392817" y="2205194"/>
            <a:ext cx="421927" cy="419659"/>
            <a:chOff x="-6329100" y="3632100"/>
            <a:chExt cx="293025" cy="291450"/>
          </a:xfrm>
        </p:grpSpPr>
        <p:sp>
          <p:nvSpPr>
            <p:cNvPr id="11884" name="Google Shape;11884;p101"/>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101"/>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101"/>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101"/>
          <p:cNvGrpSpPr/>
          <p:nvPr/>
        </p:nvGrpSpPr>
        <p:grpSpPr>
          <a:xfrm>
            <a:off x="1405867" y="2756828"/>
            <a:ext cx="419623" cy="419659"/>
            <a:chOff x="-6329875" y="3992050"/>
            <a:chExt cx="291425" cy="291450"/>
          </a:xfrm>
        </p:grpSpPr>
        <p:sp>
          <p:nvSpPr>
            <p:cNvPr id="11888" name="Google Shape;11888;p101"/>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01"/>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01"/>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01"/>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101"/>
          <p:cNvGrpSpPr/>
          <p:nvPr/>
        </p:nvGrpSpPr>
        <p:grpSpPr>
          <a:xfrm>
            <a:off x="4092004" y="1687530"/>
            <a:ext cx="423079" cy="423043"/>
            <a:chOff x="-4478975" y="3251700"/>
            <a:chExt cx="293825" cy="293800"/>
          </a:xfrm>
        </p:grpSpPr>
        <p:sp>
          <p:nvSpPr>
            <p:cNvPr id="11893" name="Google Shape;11893;p101"/>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01"/>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01"/>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101"/>
          <p:cNvGrpSpPr/>
          <p:nvPr/>
        </p:nvGrpSpPr>
        <p:grpSpPr>
          <a:xfrm>
            <a:off x="4092004" y="2205192"/>
            <a:ext cx="423079" cy="419659"/>
            <a:chOff x="-4475825" y="3612425"/>
            <a:chExt cx="293825" cy="291450"/>
          </a:xfrm>
        </p:grpSpPr>
        <p:sp>
          <p:nvSpPr>
            <p:cNvPr id="11897" name="Google Shape;11897;p101"/>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01"/>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01"/>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101"/>
          <p:cNvGrpSpPr/>
          <p:nvPr/>
        </p:nvGrpSpPr>
        <p:grpSpPr>
          <a:xfrm>
            <a:off x="4101077" y="2756844"/>
            <a:ext cx="428730" cy="419623"/>
            <a:chOff x="-4480550" y="3970800"/>
            <a:chExt cx="297750" cy="291425"/>
          </a:xfrm>
        </p:grpSpPr>
        <p:sp>
          <p:nvSpPr>
            <p:cNvPr id="11901" name="Google Shape;11901;p101"/>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01"/>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101"/>
          <p:cNvGrpSpPr/>
          <p:nvPr/>
        </p:nvGrpSpPr>
        <p:grpSpPr>
          <a:xfrm>
            <a:off x="6804910" y="1689221"/>
            <a:ext cx="415123" cy="419659"/>
            <a:chOff x="-2668225" y="3239075"/>
            <a:chExt cx="288300" cy="291450"/>
          </a:xfrm>
        </p:grpSpPr>
        <p:sp>
          <p:nvSpPr>
            <p:cNvPr id="11904" name="Google Shape;11904;p101"/>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101"/>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01"/>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01"/>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01"/>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101"/>
          <p:cNvGrpSpPr/>
          <p:nvPr/>
        </p:nvGrpSpPr>
        <p:grpSpPr>
          <a:xfrm>
            <a:off x="6802066" y="2205191"/>
            <a:ext cx="420811" cy="419659"/>
            <a:chOff x="-2671375" y="3597450"/>
            <a:chExt cx="292250" cy="291450"/>
          </a:xfrm>
        </p:grpSpPr>
        <p:sp>
          <p:nvSpPr>
            <p:cNvPr id="11910" name="Google Shape;11910;p101"/>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101"/>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101"/>
          <p:cNvGrpSpPr/>
          <p:nvPr/>
        </p:nvGrpSpPr>
        <p:grpSpPr>
          <a:xfrm>
            <a:off x="6812849" y="2755691"/>
            <a:ext cx="423043" cy="421927"/>
            <a:chOff x="-2670575" y="3956600"/>
            <a:chExt cx="293800" cy="293025"/>
          </a:xfrm>
        </p:grpSpPr>
        <p:sp>
          <p:nvSpPr>
            <p:cNvPr id="11913" name="Google Shape;11913;p101"/>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01"/>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01"/>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01"/>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101"/>
          <p:cNvGrpSpPr/>
          <p:nvPr/>
        </p:nvGrpSpPr>
        <p:grpSpPr>
          <a:xfrm>
            <a:off x="3070370" y="3311947"/>
            <a:ext cx="426462" cy="418363"/>
            <a:chOff x="-1183550" y="3586525"/>
            <a:chExt cx="296175" cy="290550"/>
          </a:xfrm>
        </p:grpSpPr>
        <p:sp>
          <p:nvSpPr>
            <p:cNvPr id="11918" name="Google Shape;11918;p101"/>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01"/>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01"/>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01"/>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01"/>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101"/>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101"/>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01"/>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01"/>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101"/>
          <p:cNvGrpSpPr/>
          <p:nvPr/>
        </p:nvGrpSpPr>
        <p:grpSpPr>
          <a:xfrm>
            <a:off x="1933980" y="1689799"/>
            <a:ext cx="420811" cy="418507"/>
            <a:chOff x="-5971525" y="3273750"/>
            <a:chExt cx="292250" cy="290650"/>
          </a:xfrm>
        </p:grpSpPr>
        <p:sp>
          <p:nvSpPr>
            <p:cNvPr id="11928" name="Google Shape;11928;p101"/>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01"/>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101"/>
          <p:cNvGrpSpPr/>
          <p:nvPr/>
        </p:nvGrpSpPr>
        <p:grpSpPr>
          <a:xfrm>
            <a:off x="1928310" y="2203826"/>
            <a:ext cx="432150" cy="422395"/>
            <a:chOff x="-5974675" y="3632100"/>
            <a:chExt cx="300125" cy="293350"/>
          </a:xfrm>
        </p:grpSpPr>
        <p:sp>
          <p:nvSpPr>
            <p:cNvPr id="11931" name="Google Shape;11931;p101"/>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01"/>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01"/>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101"/>
          <p:cNvGrpSpPr/>
          <p:nvPr/>
        </p:nvGrpSpPr>
        <p:grpSpPr>
          <a:xfrm>
            <a:off x="1958351" y="2755694"/>
            <a:ext cx="395865" cy="421927"/>
            <a:chOff x="-5971525" y="3990475"/>
            <a:chExt cx="274925" cy="293025"/>
          </a:xfrm>
        </p:grpSpPr>
        <p:sp>
          <p:nvSpPr>
            <p:cNvPr id="11935" name="Google Shape;11935;p101"/>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101"/>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01"/>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01"/>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101"/>
          <p:cNvGrpSpPr/>
          <p:nvPr/>
        </p:nvGrpSpPr>
        <p:grpSpPr>
          <a:xfrm>
            <a:off x="4631558" y="1689798"/>
            <a:ext cx="420775" cy="418507"/>
            <a:chOff x="-4118225" y="3253275"/>
            <a:chExt cx="292225" cy="290650"/>
          </a:xfrm>
        </p:grpSpPr>
        <p:sp>
          <p:nvSpPr>
            <p:cNvPr id="11940" name="Google Shape;11940;p101"/>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01"/>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101"/>
          <p:cNvGrpSpPr/>
          <p:nvPr/>
        </p:nvGrpSpPr>
        <p:grpSpPr>
          <a:xfrm>
            <a:off x="4682008" y="2204922"/>
            <a:ext cx="319874" cy="420199"/>
            <a:chOff x="-4082800" y="3612425"/>
            <a:chExt cx="222150" cy="291825"/>
          </a:xfrm>
        </p:grpSpPr>
        <p:sp>
          <p:nvSpPr>
            <p:cNvPr id="11943" name="Google Shape;11943;p101"/>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01"/>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01"/>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101"/>
          <p:cNvGrpSpPr/>
          <p:nvPr/>
        </p:nvGrpSpPr>
        <p:grpSpPr>
          <a:xfrm>
            <a:off x="4643456" y="2769876"/>
            <a:ext cx="420775" cy="393561"/>
            <a:chOff x="-4118225" y="3990475"/>
            <a:chExt cx="292225" cy="273325"/>
          </a:xfrm>
        </p:grpSpPr>
        <p:sp>
          <p:nvSpPr>
            <p:cNvPr id="11947" name="Google Shape;11947;p101"/>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01"/>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01"/>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01"/>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101"/>
          <p:cNvGrpSpPr/>
          <p:nvPr/>
        </p:nvGrpSpPr>
        <p:grpSpPr>
          <a:xfrm>
            <a:off x="7354110" y="1688087"/>
            <a:ext cx="394713" cy="421927"/>
            <a:chOff x="-2312225" y="3238300"/>
            <a:chExt cx="274125" cy="293025"/>
          </a:xfrm>
        </p:grpSpPr>
        <p:sp>
          <p:nvSpPr>
            <p:cNvPr id="11952" name="Google Shape;11952;p101"/>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1"/>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101"/>
          <p:cNvGrpSpPr/>
          <p:nvPr/>
        </p:nvGrpSpPr>
        <p:grpSpPr>
          <a:xfrm>
            <a:off x="7341062" y="2153586"/>
            <a:ext cx="420811" cy="522864"/>
            <a:chOff x="-2310650" y="3525775"/>
            <a:chExt cx="292250" cy="363125"/>
          </a:xfrm>
        </p:grpSpPr>
        <p:sp>
          <p:nvSpPr>
            <p:cNvPr id="11955" name="Google Shape;11955;p101"/>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01"/>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01"/>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01"/>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101"/>
          <p:cNvGrpSpPr/>
          <p:nvPr/>
        </p:nvGrpSpPr>
        <p:grpSpPr>
          <a:xfrm>
            <a:off x="7351827" y="2756825"/>
            <a:ext cx="423079" cy="419659"/>
            <a:chOff x="-2310650" y="3958175"/>
            <a:chExt cx="293825" cy="291450"/>
          </a:xfrm>
        </p:grpSpPr>
        <p:sp>
          <p:nvSpPr>
            <p:cNvPr id="11960" name="Google Shape;11960;p101"/>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1"/>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101"/>
          <p:cNvGrpSpPr/>
          <p:nvPr/>
        </p:nvGrpSpPr>
        <p:grpSpPr>
          <a:xfrm>
            <a:off x="4718688" y="3308459"/>
            <a:ext cx="424159" cy="419659"/>
            <a:chOff x="-1182750" y="3962900"/>
            <a:chExt cx="294575" cy="291450"/>
          </a:xfrm>
        </p:grpSpPr>
        <p:sp>
          <p:nvSpPr>
            <p:cNvPr id="11963" name="Google Shape;11963;p101"/>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01"/>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01"/>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01"/>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01"/>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01"/>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01"/>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101"/>
          <p:cNvGrpSpPr/>
          <p:nvPr/>
        </p:nvGrpSpPr>
        <p:grpSpPr>
          <a:xfrm>
            <a:off x="2471824" y="1689223"/>
            <a:ext cx="424195" cy="419659"/>
            <a:chOff x="-5611575" y="3272950"/>
            <a:chExt cx="294600" cy="291450"/>
          </a:xfrm>
        </p:grpSpPr>
        <p:sp>
          <p:nvSpPr>
            <p:cNvPr id="11971" name="Google Shape;11971;p101"/>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01"/>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01"/>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01"/>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01"/>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101"/>
          <p:cNvGrpSpPr/>
          <p:nvPr/>
        </p:nvGrpSpPr>
        <p:grpSpPr>
          <a:xfrm>
            <a:off x="2471824" y="2205770"/>
            <a:ext cx="424195" cy="418507"/>
            <a:chOff x="-5613150" y="3632900"/>
            <a:chExt cx="294600" cy="290650"/>
          </a:xfrm>
        </p:grpSpPr>
        <p:sp>
          <p:nvSpPr>
            <p:cNvPr id="11977" name="Google Shape;11977;p101"/>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01"/>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101"/>
          <p:cNvGrpSpPr/>
          <p:nvPr/>
        </p:nvGrpSpPr>
        <p:grpSpPr>
          <a:xfrm>
            <a:off x="2483722" y="2756270"/>
            <a:ext cx="424195" cy="420775"/>
            <a:chOff x="-5613150" y="3991275"/>
            <a:chExt cx="294600" cy="292225"/>
          </a:xfrm>
        </p:grpSpPr>
        <p:sp>
          <p:nvSpPr>
            <p:cNvPr id="11980" name="Google Shape;11980;p101"/>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01"/>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01"/>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01"/>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101"/>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01"/>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1"/>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01"/>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101"/>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101"/>
          <p:cNvGrpSpPr/>
          <p:nvPr/>
        </p:nvGrpSpPr>
        <p:grpSpPr>
          <a:xfrm>
            <a:off x="5155210" y="1689438"/>
            <a:ext cx="434634" cy="419227"/>
            <a:chOff x="-3768700" y="3253275"/>
            <a:chExt cx="301850" cy="291150"/>
          </a:xfrm>
        </p:grpSpPr>
        <p:sp>
          <p:nvSpPr>
            <p:cNvPr id="11990" name="Google Shape;11990;p101"/>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01"/>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01"/>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101"/>
          <p:cNvGrpSpPr/>
          <p:nvPr/>
        </p:nvGrpSpPr>
        <p:grpSpPr>
          <a:xfrm>
            <a:off x="5159293" y="2217090"/>
            <a:ext cx="426462" cy="395865"/>
            <a:chOff x="-3808700" y="3628950"/>
            <a:chExt cx="296175" cy="274925"/>
          </a:xfrm>
        </p:grpSpPr>
        <p:sp>
          <p:nvSpPr>
            <p:cNvPr id="11994" name="Google Shape;11994;p101"/>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01"/>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101"/>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101"/>
          <p:cNvGrpSpPr/>
          <p:nvPr/>
        </p:nvGrpSpPr>
        <p:grpSpPr>
          <a:xfrm>
            <a:off x="5224504" y="2756412"/>
            <a:ext cx="419443" cy="420487"/>
            <a:chOff x="-3771675" y="3971775"/>
            <a:chExt cx="291300" cy="292025"/>
          </a:xfrm>
        </p:grpSpPr>
        <p:sp>
          <p:nvSpPr>
            <p:cNvPr id="11998" name="Google Shape;11998;p101"/>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01"/>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01"/>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101"/>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101"/>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101"/>
          <p:cNvGrpSpPr/>
          <p:nvPr/>
        </p:nvGrpSpPr>
        <p:grpSpPr>
          <a:xfrm>
            <a:off x="7885948" y="1716461"/>
            <a:ext cx="420271" cy="320774"/>
            <a:chOff x="-1951475" y="3273100"/>
            <a:chExt cx="291875" cy="222775"/>
          </a:xfrm>
        </p:grpSpPr>
        <p:sp>
          <p:nvSpPr>
            <p:cNvPr id="12004" name="Google Shape;12004;p101"/>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01"/>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01"/>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101"/>
          <p:cNvGrpSpPr/>
          <p:nvPr/>
        </p:nvGrpSpPr>
        <p:grpSpPr>
          <a:xfrm>
            <a:off x="7883429" y="2205191"/>
            <a:ext cx="425310" cy="419659"/>
            <a:chOff x="-1951475" y="3597450"/>
            <a:chExt cx="295375" cy="291450"/>
          </a:xfrm>
        </p:grpSpPr>
        <p:sp>
          <p:nvSpPr>
            <p:cNvPr id="12008" name="Google Shape;12008;p101"/>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01"/>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01"/>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01"/>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101"/>
          <p:cNvGrpSpPr/>
          <p:nvPr/>
        </p:nvGrpSpPr>
        <p:grpSpPr>
          <a:xfrm>
            <a:off x="7885680" y="2756825"/>
            <a:ext cx="444605" cy="419659"/>
            <a:chOff x="-1960150" y="3956600"/>
            <a:chExt cx="308775" cy="291450"/>
          </a:xfrm>
        </p:grpSpPr>
        <p:sp>
          <p:nvSpPr>
            <p:cNvPr id="12013" name="Google Shape;12013;p101"/>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01"/>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101"/>
          <p:cNvGrpSpPr/>
          <p:nvPr/>
        </p:nvGrpSpPr>
        <p:grpSpPr>
          <a:xfrm>
            <a:off x="1939718" y="3307636"/>
            <a:ext cx="420775" cy="420775"/>
            <a:chOff x="-804700" y="3226500"/>
            <a:chExt cx="292225" cy="292225"/>
          </a:xfrm>
        </p:grpSpPr>
        <p:sp>
          <p:nvSpPr>
            <p:cNvPr id="12016" name="Google Shape;12016;p101"/>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01"/>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01"/>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1"/>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1"/>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01"/>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01"/>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101"/>
          <p:cNvGrpSpPr/>
          <p:nvPr/>
        </p:nvGrpSpPr>
        <p:grpSpPr>
          <a:xfrm>
            <a:off x="3019809" y="1688647"/>
            <a:ext cx="420775" cy="420811"/>
            <a:chOff x="-5251625" y="3272950"/>
            <a:chExt cx="292225" cy="292250"/>
          </a:xfrm>
        </p:grpSpPr>
        <p:sp>
          <p:nvSpPr>
            <p:cNvPr id="12024" name="Google Shape;12024;p101"/>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101"/>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101"/>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101"/>
          <p:cNvGrpSpPr/>
          <p:nvPr/>
        </p:nvGrpSpPr>
        <p:grpSpPr>
          <a:xfrm>
            <a:off x="3016407" y="2204348"/>
            <a:ext cx="427578" cy="421351"/>
            <a:chOff x="-5254775" y="3631325"/>
            <a:chExt cx="296950" cy="292625"/>
          </a:xfrm>
        </p:grpSpPr>
        <p:sp>
          <p:nvSpPr>
            <p:cNvPr id="12028" name="Google Shape;12028;p101"/>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01"/>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01"/>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01"/>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101"/>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101"/>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01"/>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101"/>
          <p:cNvGrpSpPr/>
          <p:nvPr/>
        </p:nvGrpSpPr>
        <p:grpSpPr>
          <a:xfrm>
            <a:off x="3032265" y="2756270"/>
            <a:ext cx="419659" cy="420775"/>
            <a:chOff x="-5251625" y="3991275"/>
            <a:chExt cx="291450" cy="292225"/>
          </a:xfrm>
        </p:grpSpPr>
        <p:sp>
          <p:nvSpPr>
            <p:cNvPr id="12036" name="Google Shape;12036;p101"/>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01"/>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101"/>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01"/>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01"/>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101"/>
          <p:cNvGrpSpPr/>
          <p:nvPr/>
        </p:nvGrpSpPr>
        <p:grpSpPr>
          <a:xfrm>
            <a:off x="5772848" y="1689240"/>
            <a:ext cx="319874" cy="419623"/>
            <a:chOff x="-3365275" y="3253275"/>
            <a:chExt cx="222150" cy="291425"/>
          </a:xfrm>
        </p:grpSpPr>
        <p:sp>
          <p:nvSpPr>
            <p:cNvPr id="12042" name="Google Shape;12042;p101"/>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01"/>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101"/>
          <p:cNvGrpSpPr/>
          <p:nvPr/>
        </p:nvGrpSpPr>
        <p:grpSpPr>
          <a:xfrm>
            <a:off x="5746786" y="2204058"/>
            <a:ext cx="371998" cy="421927"/>
            <a:chOff x="-3383375" y="3611625"/>
            <a:chExt cx="258350" cy="293025"/>
          </a:xfrm>
        </p:grpSpPr>
        <p:sp>
          <p:nvSpPr>
            <p:cNvPr id="12045" name="Google Shape;12045;p101"/>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101"/>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101"/>
          <p:cNvGrpSpPr/>
          <p:nvPr/>
        </p:nvGrpSpPr>
        <p:grpSpPr>
          <a:xfrm>
            <a:off x="5809135" y="2756826"/>
            <a:ext cx="271097" cy="419659"/>
            <a:chOff x="-3347950" y="3971575"/>
            <a:chExt cx="188275" cy="291450"/>
          </a:xfrm>
        </p:grpSpPr>
        <p:sp>
          <p:nvSpPr>
            <p:cNvPr id="12048" name="Google Shape;12048;p101"/>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01"/>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01"/>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101"/>
          <p:cNvGrpSpPr/>
          <p:nvPr/>
        </p:nvGrpSpPr>
        <p:grpSpPr>
          <a:xfrm>
            <a:off x="858994" y="3307061"/>
            <a:ext cx="371998" cy="421927"/>
            <a:chOff x="-1575775" y="3238300"/>
            <a:chExt cx="258350" cy="293025"/>
          </a:xfrm>
        </p:grpSpPr>
        <p:sp>
          <p:nvSpPr>
            <p:cNvPr id="12052" name="Google Shape;12052;p101"/>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101"/>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01"/>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01"/>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101"/>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101"/>
          <p:cNvGrpSpPr/>
          <p:nvPr/>
        </p:nvGrpSpPr>
        <p:grpSpPr>
          <a:xfrm>
            <a:off x="2503892" y="3309051"/>
            <a:ext cx="423079" cy="424159"/>
            <a:chOff x="-1591550" y="3597475"/>
            <a:chExt cx="293825" cy="294575"/>
          </a:xfrm>
        </p:grpSpPr>
        <p:sp>
          <p:nvSpPr>
            <p:cNvPr id="12058" name="Google Shape;12058;p101"/>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01"/>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01"/>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101"/>
          <p:cNvGrpSpPr/>
          <p:nvPr/>
        </p:nvGrpSpPr>
        <p:grpSpPr>
          <a:xfrm>
            <a:off x="4153362" y="3318663"/>
            <a:ext cx="421927" cy="399248"/>
            <a:chOff x="-1592325" y="3957400"/>
            <a:chExt cx="293025" cy="277275"/>
          </a:xfrm>
        </p:grpSpPr>
        <p:sp>
          <p:nvSpPr>
            <p:cNvPr id="12062" name="Google Shape;12062;p101"/>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101"/>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101"/>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01"/>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101"/>
          <p:cNvGrpSpPr/>
          <p:nvPr/>
        </p:nvGrpSpPr>
        <p:grpSpPr>
          <a:xfrm>
            <a:off x="3640232" y="3310744"/>
            <a:ext cx="369730" cy="420775"/>
            <a:chOff x="-778700" y="3612425"/>
            <a:chExt cx="256775" cy="292225"/>
          </a:xfrm>
        </p:grpSpPr>
        <p:sp>
          <p:nvSpPr>
            <p:cNvPr id="12067" name="Google Shape;12067;p101"/>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01"/>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01"/>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101"/>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101"/>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01"/>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101"/>
          <p:cNvGrpSpPr/>
          <p:nvPr/>
        </p:nvGrpSpPr>
        <p:grpSpPr>
          <a:xfrm>
            <a:off x="6111733" y="3828305"/>
            <a:ext cx="340731" cy="387641"/>
            <a:chOff x="7728464" y="1561258"/>
            <a:chExt cx="349719" cy="397866"/>
          </a:xfrm>
        </p:grpSpPr>
        <p:sp>
          <p:nvSpPr>
            <p:cNvPr id="12074" name="Google Shape;12074;p101"/>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01"/>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101"/>
          <p:cNvGrpSpPr/>
          <p:nvPr/>
        </p:nvGrpSpPr>
        <p:grpSpPr>
          <a:xfrm>
            <a:off x="4034702" y="3828305"/>
            <a:ext cx="387681" cy="387641"/>
            <a:chOff x="5611350" y="1561258"/>
            <a:chExt cx="397907" cy="397866"/>
          </a:xfrm>
        </p:grpSpPr>
        <p:sp>
          <p:nvSpPr>
            <p:cNvPr id="12077" name="Google Shape;12077;p101"/>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01"/>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01"/>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1"/>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101"/>
          <p:cNvGrpSpPr/>
          <p:nvPr/>
        </p:nvGrpSpPr>
        <p:grpSpPr>
          <a:xfrm>
            <a:off x="4553987" y="3925571"/>
            <a:ext cx="387610" cy="193109"/>
            <a:chOff x="6140660" y="1661097"/>
            <a:chExt cx="397835" cy="198202"/>
          </a:xfrm>
        </p:grpSpPr>
        <p:sp>
          <p:nvSpPr>
            <p:cNvPr id="12082" name="Google Shape;12082;p101"/>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101"/>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01"/>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01"/>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101"/>
          <p:cNvGrpSpPr/>
          <p:nvPr/>
        </p:nvGrpSpPr>
        <p:grpSpPr>
          <a:xfrm>
            <a:off x="5073202" y="3828305"/>
            <a:ext cx="387681" cy="387641"/>
            <a:chOff x="6669907" y="1561258"/>
            <a:chExt cx="397907" cy="397866"/>
          </a:xfrm>
        </p:grpSpPr>
        <p:sp>
          <p:nvSpPr>
            <p:cNvPr id="12087" name="Google Shape;12087;p101"/>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101"/>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101"/>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101"/>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01"/>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101"/>
          <p:cNvGrpSpPr/>
          <p:nvPr/>
        </p:nvGrpSpPr>
        <p:grpSpPr>
          <a:xfrm>
            <a:off x="5592488" y="3828305"/>
            <a:ext cx="387641" cy="387641"/>
            <a:chOff x="7199196" y="1561258"/>
            <a:chExt cx="397866" cy="397866"/>
          </a:xfrm>
        </p:grpSpPr>
        <p:sp>
          <p:nvSpPr>
            <p:cNvPr id="12093" name="Google Shape;12093;p101"/>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101"/>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101"/>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101"/>
          <p:cNvGrpSpPr/>
          <p:nvPr/>
        </p:nvGrpSpPr>
        <p:grpSpPr>
          <a:xfrm>
            <a:off x="1958433" y="3885842"/>
            <a:ext cx="387681" cy="272572"/>
            <a:chOff x="3386036" y="1746339"/>
            <a:chExt cx="397907" cy="279762"/>
          </a:xfrm>
        </p:grpSpPr>
        <p:sp>
          <p:nvSpPr>
            <p:cNvPr id="12097" name="Google Shape;12097;p101"/>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01"/>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101"/>
          <p:cNvGrpSpPr/>
          <p:nvPr/>
        </p:nvGrpSpPr>
        <p:grpSpPr>
          <a:xfrm>
            <a:off x="2996130" y="3828288"/>
            <a:ext cx="387681" cy="387681"/>
            <a:chOff x="4417380" y="1687279"/>
            <a:chExt cx="397907" cy="397907"/>
          </a:xfrm>
        </p:grpSpPr>
        <p:sp>
          <p:nvSpPr>
            <p:cNvPr id="12100" name="Google Shape;12100;p101"/>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1"/>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101"/>
          <p:cNvGrpSpPr/>
          <p:nvPr/>
        </p:nvGrpSpPr>
        <p:grpSpPr>
          <a:xfrm>
            <a:off x="7942611" y="3308537"/>
            <a:ext cx="387661" cy="387661"/>
            <a:chOff x="2869999" y="1687279"/>
            <a:chExt cx="397887" cy="397887"/>
          </a:xfrm>
        </p:grpSpPr>
        <p:sp>
          <p:nvSpPr>
            <p:cNvPr id="12103" name="Google Shape;12103;p101"/>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1"/>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5" name="Google Shape;12105;p101"/>
          <p:cNvGrpSpPr/>
          <p:nvPr/>
        </p:nvGrpSpPr>
        <p:grpSpPr>
          <a:xfrm>
            <a:off x="2477718" y="3828664"/>
            <a:ext cx="386807" cy="386929"/>
            <a:chOff x="3902887" y="1687655"/>
            <a:chExt cx="397010" cy="397135"/>
          </a:xfrm>
        </p:grpSpPr>
        <p:sp>
          <p:nvSpPr>
            <p:cNvPr id="12106" name="Google Shape;12106;p101"/>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1"/>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101"/>
          <p:cNvGrpSpPr/>
          <p:nvPr/>
        </p:nvGrpSpPr>
        <p:grpSpPr>
          <a:xfrm>
            <a:off x="3515416" y="3828288"/>
            <a:ext cx="387681" cy="387681"/>
            <a:chOff x="4933458" y="1687279"/>
            <a:chExt cx="397907" cy="397907"/>
          </a:xfrm>
        </p:grpSpPr>
        <p:sp>
          <p:nvSpPr>
            <p:cNvPr id="12109" name="Google Shape;12109;p101"/>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01"/>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101"/>
          <p:cNvGrpSpPr/>
          <p:nvPr/>
        </p:nvGrpSpPr>
        <p:grpSpPr>
          <a:xfrm>
            <a:off x="6348367" y="3308537"/>
            <a:ext cx="387661" cy="387661"/>
            <a:chOff x="1379798" y="1723250"/>
            <a:chExt cx="397887" cy="397887"/>
          </a:xfrm>
        </p:grpSpPr>
        <p:sp>
          <p:nvSpPr>
            <p:cNvPr id="12112" name="Google Shape;12112;p10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0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0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101"/>
          <p:cNvGrpSpPr/>
          <p:nvPr/>
        </p:nvGrpSpPr>
        <p:grpSpPr>
          <a:xfrm>
            <a:off x="5286246" y="3308537"/>
            <a:ext cx="387681" cy="387661"/>
            <a:chOff x="266768" y="1721375"/>
            <a:chExt cx="397907" cy="397887"/>
          </a:xfrm>
        </p:grpSpPr>
        <p:sp>
          <p:nvSpPr>
            <p:cNvPr id="12117" name="Google Shape;12117;p10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101"/>
          <p:cNvGrpSpPr/>
          <p:nvPr/>
        </p:nvGrpSpPr>
        <p:grpSpPr>
          <a:xfrm>
            <a:off x="5817327" y="3308537"/>
            <a:ext cx="387641" cy="387661"/>
            <a:chOff x="864491" y="1723250"/>
            <a:chExt cx="397866" cy="397887"/>
          </a:xfrm>
        </p:grpSpPr>
        <p:sp>
          <p:nvSpPr>
            <p:cNvPr id="12120" name="Google Shape;12120;p10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10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0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3" name="Google Shape;12123;p101"/>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4" name="Google Shape;12124;p101"/>
          <p:cNvGrpSpPr/>
          <p:nvPr/>
        </p:nvGrpSpPr>
        <p:grpSpPr>
          <a:xfrm>
            <a:off x="7411672" y="3308924"/>
            <a:ext cx="387539" cy="386888"/>
            <a:chOff x="2408992" y="1722875"/>
            <a:chExt cx="397761" cy="397093"/>
          </a:xfrm>
        </p:grpSpPr>
        <p:sp>
          <p:nvSpPr>
            <p:cNvPr id="12125" name="Google Shape;12125;p101"/>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1"/>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30" name="Shape 12130"/>
        <p:cNvGrpSpPr/>
        <p:nvPr/>
      </p:nvGrpSpPr>
      <p:grpSpPr>
        <a:xfrm>
          <a:off x="0" y="0"/>
          <a:ext cx="0" cy="0"/>
          <a:chOff x="0" y="0"/>
          <a:chExt cx="0" cy="0"/>
        </a:xfrm>
      </p:grpSpPr>
      <p:pic>
        <p:nvPicPr>
          <p:cNvPr id="12131" name="Google Shape;12131;p10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 name="Shape 883"/>
        <p:cNvGrpSpPr/>
        <p:nvPr/>
      </p:nvGrpSpPr>
      <p:grpSpPr>
        <a:xfrm>
          <a:off x="0" y="0"/>
          <a:ext cx="0" cy="0"/>
          <a:chOff x="0" y="0"/>
          <a:chExt cx="0" cy="0"/>
        </a:xfrm>
      </p:grpSpPr>
      <p:sp>
        <p:nvSpPr>
          <p:cNvPr id="884" name="Google Shape;884;p58"/>
          <p:cNvSpPr txBox="1"/>
          <p:nvPr>
            <p:ph type="title"/>
          </p:nvPr>
        </p:nvSpPr>
        <p:spPr>
          <a:xfrm>
            <a:off x="591950" y="548850"/>
            <a:ext cx="7717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885" name="Google Shape;885;p58"/>
          <p:cNvSpPr txBox="1"/>
          <p:nvPr>
            <p:ph idx="1" type="subTitle"/>
          </p:nvPr>
        </p:nvSpPr>
        <p:spPr>
          <a:xfrm>
            <a:off x="614000" y="1824000"/>
            <a:ext cx="3584400" cy="1495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COVID-19 is an infectious disease caused by the recently found virus known as SARS-CoV-2 (or coronavirus). Before the outbreak originated in Wuhan, China on December 2019, there was no information about this virus</a:t>
            </a:r>
            <a:endParaRPr/>
          </a:p>
        </p:txBody>
      </p:sp>
      <p:pic>
        <p:nvPicPr>
          <p:cNvPr id="886" name="Google Shape;886;p58"/>
          <p:cNvPicPr preferRelativeResize="0"/>
          <p:nvPr/>
        </p:nvPicPr>
        <p:blipFill>
          <a:blip r:embed="rId3">
            <a:alphaModFix/>
          </a:blip>
          <a:stretch>
            <a:fillRect/>
          </a:stretch>
        </p:blipFill>
        <p:spPr>
          <a:xfrm>
            <a:off x="4862675" y="916250"/>
            <a:ext cx="3321900" cy="3309300"/>
          </a:xfrm>
          <a:prstGeom prst="ellipse">
            <a:avLst/>
          </a:prstGeom>
          <a:noFill/>
          <a:ln>
            <a:noFill/>
          </a:ln>
        </p:spPr>
      </p:pic>
      <p:sp>
        <p:nvSpPr>
          <p:cNvPr id="887" name="Google Shape;887;p58"/>
          <p:cNvSpPr/>
          <p:nvPr/>
        </p:nvSpPr>
        <p:spPr>
          <a:xfrm>
            <a:off x="4863357" y="921892"/>
            <a:ext cx="3317400" cy="3305400"/>
          </a:xfrm>
          <a:prstGeom prst="ellipse">
            <a:avLst/>
          </a:prstGeom>
          <a:solidFill>
            <a:srgbClr val="83B711">
              <a:alpha val="20540"/>
            </a:srgbClr>
          </a:solidFill>
          <a:ln cap="flat" cmpd="sng" w="762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8"/>
          <p:cNvSpPr txBox="1"/>
          <p:nvPr/>
        </p:nvSpPr>
        <p:spPr>
          <a:xfrm>
            <a:off x="0" y="0"/>
            <a:ext cx="3000000" cy="300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 name="Shape 892"/>
        <p:cNvGrpSpPr/>
        <p:nvPr/>
      </p:nvGrpSpPr>
      <p:grpSpPr>
        <a:xfrm>
          <a:off x="0" y="0"/>
          <a:ext cx="0" cy="0"/>
          <a:chOff x="0" y="0"/>
          <a:chExt cx="0" cy="0"/>
        </a:xfrm>
      </p:grpSpPr>
      <p:sp>
        <p:nvSpPr>
          <p:cNvPr id="893" name="Google Shape;893;p59"/>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GLOBAL INFECTION BACKGROUND</a:t>
            </a:r>
            <a:endParaRPr/>
          </a:p>
        </p:txBody>
      </p:sp>
      <p:grpSp>
        <p:nvGrpSpPr>
          <p:cNvPr id="894" name="Google Shape;894;p59"/>
          <p:cNvGrpSpPr/>
          <p:nvPr/>
        </p:nvGrpSpPr>
        <p:grpSpPr>
          <a:xfrm>
            <a:off x="1898147" y="1664417"/>
            <a:ext cx="5385114" cy="2737936"/>
            <a:chOff x="1898147" y="1512017"/>
            <a:chExt cx="5385114" cy="2737936"/>
          </a:xfrm>
        </p:grpSpPr>
        <p:sp>
          <p:nvSpPr>
            <p:cNvPr id="895" name="Google Shape;895;p59"/>
            <p:cNvSpPr/>
            <p:nvPr/>
          </p:nvSpPr>
          <p:spPr>
            <a:xfrm>
              <a:off x="6432729" y="3578303"/>
              <a:ext cx="47018" cy="40256"/>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9"/>
            <p:cNvSpPr/>
            <p:nvPr/>
          </p:nvSpPr>
          <p:spPr>
            <a:xfrm>
              <a:off x="6432729" y="3635870"/>
              <a:ext cx="46868" cy="40124"/>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9"/>
            <p:cNvSpPr/>
            <p:nvPr/>
          </p:nvSpPr>
          <p:spPr>
            <a:xfrm>
              <a:off x="6432729" y="3693155"/>
              <a:ext cx="46868" cy="40256"/>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9"/>
            <p:cNvSpPr/>
            <p:nvPr/>
          </p:nvSpPr>
          <p:spPr>
            <a:xfrm>
              <a:off x="6490146" y="3635870"/>
              <a:ext cx="46887" cy="40124"/>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9"/>
            <p:cNvSpPr/>
            <p:nvPr/>
          </p:nvSpPr>
          <p:spPr>
            <a:xfrm>
              <a:off x="6490146" y="3693155"/>
              <a:ext cx="46887" cy="40256"/>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9"/>
            <p:cNvSpPr/>
            <p:nvPr/>
          </p:nvSpPr>
          <p:spPr>
            <a:xfrm>
              <a:off x="6547412" y="3635870"/>
              <a:ext cx="47037" cy="40124"/>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9"/>
            <p:cNvSpPr/>
            <p:nvPr/>
          </p:nvSpPr>
          <p:spPr>
            <a:xfrm>
              <a:off x="6547412" y="3693155"/>
              <a:ext cx="47037" cy="40256"/>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9"/>
            <p:cNvSpPr/>
            <p:nvPr/>
          </p:nvSpPr>
          <p:spPr>
            <a:xfrm>
              <a:off x="6547412" y="3808007"/>
              <a:ext cx="47037" cy="40199"/>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9"/>
            <p:cNvSpPr/>
            <p:nvPr/>
          </p:nvSpPr>
          <p:spPr>
            <a:xfrm>
              <a:off x="6604847" y="3635870"/>
              <a:ext cx="47037" cy="40124"/>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9"/>
            <p:cNvSpPr/>
            <p:nvPr/>
          </p:nvSpPr>
          <p:spPr>
            <a:xfrm>
              <a:off x="6604847" y="3693155"/>
              <a:ext cx="47037" cy="40256"/>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9"/>
            <p:cNvSpPr/>
            <p:nvPr/>
          </p:nvSpPr>
          <p:spPr>
            <a:xfrm>
              <a:off x="6604847" y="3865424"/>
              <a:ext cx="47037" cy="40162"/>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9"/>
            <p:cNvSpPr/>
            <p:nvPr/>
          </p:nvSpPr>
          <p:spPr>
            <a:xfrm>
              <a:off x="6604847" y="3808007"/>
              <a:ext cx="47037" cy="40199"/>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9"/>
            <p:cNvSpPr/>
            <p:nvPr/>
          </p:nvSpPr>
          <p:spPr>
            <a:xfrm>
              <a:off x="6604847" y="3750572"/>
              <a:ext cx="47037" cy="40199"/>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9"/>
            <p:cNvSpPr/>
            <p:nvPr/>
          </p:nvSpPr>
          <p:spPr>
            <a:xfrm>
              <a:off x="6720773" y="3635870"/>
              <a:ext cx="47037" cy="40124"/>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9"/>
            <p:cNvSpPr/>
            <p:nvPr/>
          </p:nvSpPr>
          <p:spPr>
            <a:xfrm>
              <a:off x="6720773" y="3693155"/>
              <a:ext cx="47037" cy="40256"/>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9"/>
            <p:cNvSpPr/>
            <p:nvPr/>
          </p:nvSpPr>
          <p:spPr>
            <a:xfrm>
              <a:off x="6720773" y="3865424"/>
              <a:ext cx="47037" cy="40162"/>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9"/>
            <p:cNvSpPr/>
            <p:nvPr/>
          </p:nvSpPr>
          <p:spPr>
            <a:xfrm>
              <a:off x="6720773" y="3808007"/>
              <a:ext cx="47037" cy="40199"/>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9"/>
            <p:cNvSpPr/>
            <p:nvPr/>
          </p:nvSpPr>
          <p:spPr>
            <a:xfrm>
              <a:off x="6720773" y="3750572"/>
              <a:ext cx="47037" cy="40199"/>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9"/>
            <p:cNvSpPr/>
            <p:nvPr/>
          </p:nvSpPr>
          <p:spPr>
            <a:xfrm>
              <a:off x="6778812" y="3693155"/>
              <a:ext cx="46887" cy="40256"/>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9"/>
            <p:cNvSpPr/>
            <p:nvPr/>
          </p:nvSpPr>
          <p:spPr>
            <a:xfrm>
              <a:off x="6778812" y="3808007"/>
              <a:ext cx="46887" cy="40199"/>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9"/>
            <p:cNvSpPr/>
            <p:nvPr/>
          </p:nvSpPr>
          <p:spPr>
            <a:xfrm>
              <a:off x="6778812" y="3750572"/>
              <a:ext cx="46887" cy="40199"/>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9"/>
            <p:cNvSpPr/>
            <p:nvPr/>
          </p:nvSpPr>
          <p:spPr>
            <a:xfrm>
              <a:off x="6547412" y="3750572"/>
              <a:ext cx="47037" cy="40199"/>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9"/>
            <p:cNvSpPr/>
            <p:nvPr/>
          </p:nvSpPr>
          <p:spPr>
            <a:xfrm>
              <a:off x="6490146" y="3750572"/>
              <a:ext cx="46887" cy="40199"/>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9"/>
            <p:cNvSpPr/>
            <p:nvPr/>
          </p:nvSpPr>
          <p:spPr>
            <a:xfrm>
              <a:off x="6432729" y="3750572"/>
              <a:ext cx="46868" cy="40199"/>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9"/>
            <p:cNvSpPr/>
            <p:nvPr/>
          </p:nvSpPr>
          <p:spPr>
            <a:xfrm>
              <a:off x="6203156" y="3693155"/>
              <a:ext cx="46887" cy="40256"/>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9"/>
            <p:cNvSpPr/>
            <p:nvPr/>
          </p:nvSpPr>
          <p:spPr>
            <a:xfrm>
              <a:off x="6203156" y="3750572"/>
              <a:ext cx="46887" cy="40199"/>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9"/>
            <p:cNvSpPr/>
            <p:nvPr/>
          </p:nvSpPr>
          <p:spPr>
            <a:xfrm>
              <a:off x="6260441" y="3635870"/>
              <a:ext cx="47037" cy="40124"/>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9"/>
            <p:cNvSpPr/>
            <p:nvPr/>
          </p:nvSpPr>
          <p:spPr>
            <a:xfrm>
              <a:off x="6260441" y="3693155"/>
              <a:ext cx="47037" cy="40256"/>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9"/>
            <p:cNvSpPr/>
            <p:nvPr/>
          </p:nvSpPr>
          <p:spPr>
            <a:xfrm>
              <a:off x="6260441" y="3750572"/>
              <a:ext cx="47037" cy="40199"/>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9"/>
            <p:cNvSpPr/>
            <p:nvPr/>
          </p:nvSpPr>
          <p:spPr>
            <a:xfrm>
              <a:off x="6317858" y="3578303"/>
              <a:ext cx="47037" cy="40293"/>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9"/>
            <p:cNvSpPr/>
            <p:nvPr/>
          </p:nvSpPr>
          <p:spPr>
            <a:xfrm>
              <a:off x="6317858" y="3635870"/>
              <a:ext cx="47037" cy="40162"/>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9"/>
            <p:cNvSpPr/>
            <p:nvPr/>
          </p:nvSpPr>
          <p:spPr>
            <a:xfrm>
              <a:off x="6317858" y="3693155"/>
              <a:ext cx="47037" cy="40293"/>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9"/>
            <p:cNvSpPr/>
            <p:nvPr/>
          </p:nvSpPr>
          <p:spPr>
            <a:xfrm>
              <a:off x="6317858" y="3750572"/>
              <a:ext cx="47037" cy="40199"/>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9"/>
            <p:cNvSpPr/>
            <p:nvPr/>
          </p:nvSpPr>
          <p:spPr>
            <a:xfrm>
              <a:off x="6375293" y="3520867"/>
              <a:ext cx="46887" cy="40275"/>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9"/>
            <p:cNvSpPr/>
            <p:nvPr/>
          </p:nvSpPr>
          <p:spPr>
            <a:xfrm>
              <a:off x="6375293" y="3578303"/>
              <a:ext cx="47037" cy="40256"/>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9"/>
            <p:cNvSpPr/>
            <p:nvPr/>
          </p:nvSpPr>
          <p:spPr>
            <a:xfrm>
              <a:off x="6375293" y="3750572"/>
              <a:ext cx="46887" cy="40199"/>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9"/>
            <p:cNvSpPr/>
            <p:nvPr/>
          </p:nvSpPr>
          <p:spPr>
            <a:xfrm>
              <a:off x="6375293" y="3693155"/>
              <a:ext cx="46887" cy="40256"/>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9"/>
            <p:cNvSpPr/>
            <p:nvPr/>
          </p:nvSpPr>
          <p:spPr>
            <a:xfrm>
              <a:off x="6375293" y="3635870"/>
              <a:ext cx="46887" cy="40124"/>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9"/>
            <p:cNvSpPr/>
            <p:nvPr/>
          </p:nvSpPr>
          <p:spPr>
            <a:xfrm>
              <a:off x="7121541" y="3578303"/>
              <a:ext cx="47018" cy="40256"/>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9"/>
            <p:cNvSpPr/>
            <p:nvPr/>
          </p:nvSpPr>
          <p:spPr>
            <a:xfrm>
              <a:off x="6891987" y="3635870"/>
              <a:ext cx="46868" cy="40124"/>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9"/>
            <p:cNvSpPr/>
            <p:nvPr/>
          </p:nvSpPr>
          <p:spPr>
            <a:xfrm>
              <a:off x="6891987" y="3578303"/>
              <a:ext cx="47018" cy="40256"/>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9"/>
            <p:cNvSpPr/>
            <p:nvPr/>
          </p:nvSpPr>
          <p:spPr>
            <a:xfrm>
              <a:off x="6949404" y="3520867"/>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9"/>
            <p:cNvSpPr/>
            <p:nvPr/>
          </p:nvSpPr>
          <p:spPr>
            <a:xfrm>
              <a:off x="6834401" y="3463450"/>
              <a:ext cx="47037" cy="40256"/>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9"/>
            <p:cNvSpPr/>
            <p:nvPr/>
          </p:nvSpPr>
          <p:spPr>
            <a:xfrm>
              <a:off x="6719699" y="3348749"/>
              <a:ext cx="46887" cy="40199"/>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9"/>
            <p:cNvSpPr/>
            <p:nvPr/>
          </p:nvSpPr>
          <p:spPr>
            <a:xfrm>
              <a:off x="6432729" y="3291313"/>
              <a:ext cx="46868" cy="40199"/>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9"/>
            <p:cNvSpPr/>
            <p:nvPr/>
          </p:nvSpPr>
          <p:spPr>
            <a:xfrm>
              <a:off x="6604847" y="3406166"/>
              <a:ext cx="47037" cy="40124"/>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9"/>
            <p:cNvSpPr/>
            <p:nvPr/>
          </p:nvSpPr>
          <p:spPr>
            <a:xfrm>
              <a:off x="6604847" y="3348749"/>
              <a:ext cx="47037" cy="40199"/>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9"/>
            <p:cNvSpPr/>
            <p:nvPr/>
          </p:nvSpPr>
          <p:spPr>
            <a:xfrm>
              <a:off x="6547412" y="3406166"/>
              <a:ext cx="47037" cy="40124"/>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9"/>
            <p:cNvSpPr/>
            <p:nvPr/>
          </p:nvSpPr>
          <p:spPr>
            <a:xfrm>
              <a:off x="6547412" y="3348749"/>
              <a:ext cx="47037" cy="40199"/>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9"/>
            <p:cNvSpPr/>
            <p:nvPr/>
          </p:nvSpPr>
          <p:spPr>
            <a:xfrm>
              <a:off x="6490146" y="3348749"/>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9"/>
            <p:cNvSpPr/>
            <p:nvPr/>
          </p:nvSpPr>
          <p:spPr>
            <a:xfrm>
              <a:off x="6490146" y="3291313"/>
              <a:ext cx="46887" cy="40199"/>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9"/>
            <p:cNvSpPr/>
            <p:nvPr/>
          </p:nvSpPr>
          <p:spPr>
            <a:xfrm>
              <a:off x="7064106" y="3922709"/>
              <a:ext cx="47037" cy="40256"/>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9"/>
            <p:cNvSpPr/>
            <p:nvPr/>
          </p:nvSpPr>
          <p:spPr>
            <a:xfrm>
              <a:off x="7006689" y="4037561"/>
              <a:ext cx="47018" cy="40199"/>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9"/>
            <p:cNvSpPr/>
            <p:nvPr/>
          </p:nvSpPr>
          <p:spPr>
            <a:xfrm>
              <a:off x="7006689" y="3980125"/>
              <a:ext cx="47018" cy="40275"/>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9"/>
            <p:cNvSpPr/>
            <p:nvPr/>
          </p:nvSpPr>
          <p:spPr>
            <a:xfrm>
              <a:off x="6949404" y="4037561"/>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9"/>
            <p:cNvSpPr/>
            <p:nvPr/>
          </p:nvSpPr>
          <p:spPr>
            <a:xfrm>
              <a:off x="6604847" y="4037561"/>
              <a:ext cx="47037" cy="40199"/>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9"/>
            <p:cNvSpPr/>
            <p:nvPr/>
          </p:nvSpPr>
          <p:spPr>
            <a:xfrm>
              <a:off x="6662283" y="3922709"/>
              <a:ext cx="46868" cy="40256"/>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9"/>
            <p:cNvSpPr/>
            <p:nvPr/>
          </p:nvSpPr>
          <p:spPr>
            <a:xfrm>
              <a:off x="6662283" y="3865424"/>
              <a:ext cx="46868" cy="40162"/>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9"/>
            <p:cNvSpPr/>
            <p:nvPr/>
          </p:nvSpPr>
          <p:spPr>
            <a:xfrm>
              <a:off x="6662283" y="3808007"/>
              <a:ext cx="46868" cy="40199"/>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9"/>
            <p:cNvSpPr/>
            <p:nvPr/>
          </p:nvSpPr>
          <p:spPr>
            <a:xfrm>
              <a:off x="6662283" y="3750572"/>
              <a:ext cx="46868" cy="40199"/>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9"/>
            <p:cNvSpPr/>
            <p:nvPr/>
          </p:nvSpPr>
          <p:spPr>
            <a:xfrm>
              <a:off x="6662283" y="3693155"/>
              <a:ext cx="46868" cy="40256"/>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9"/>
            <p:cNvSpPr/>
            <p:nvPr/>
          </p:nvSpPr>
          <p:spPr>
            <a:xfrm>
              <a:off x="6662283" y="3635870"/>
              <a:ext cx="46868" cy="40124"/>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9"/>
            <p:cNvSpPr/>
            <p:nvPr/>
          </p:nvSpPr>
          <p:spPr>
            <a:xfrm>
              <a:off x="6662283" y="3578303"/>
              <a:ext cx="47018" cy="40256"/>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9"/>
            <p:cNvSpPr/>
            <p:nvPr/>
          </p:nvSpPr>
          <p:spPr>
            <a:xfrm>
              <a:off x="6604847" y="3922709"/>
              <a:ext cx="47037" cy="40256"/>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9"/>
            <p:cNvSpPr/>
            <p:nvPr/>
          </p:nvSpPr>
          <p:spPr>
            <a:xfrm>
              <a:off x="6604847" y="3578303"/>
              <a:ext cx="47037" cy="40256"/>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9"/>
            <p:cNvSpPr/>
            <p:nvPr/>
          </p:nvSpPr>
          <p:spPr>
            <a:xfrm>
              <a:off x="6604847" y="3520867"/>
              <a:ext cx="47037" cy="40275"/>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9"/>
            <p:cNvSpPr/>
            <p:nvPr/>
          </p:nvSpPr>
          <p:spPr>
            <a:xfrm>
              <a:off x="6547412" y="3922709"/>
              <a:ext cx="47037" cy="40256"/>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9"/>
            <p:cNvSpPr/>
            <p:nvPr/>
          </p:nvSpPr>
          <p:spPr>
            <a:xfrm>
              <a:off x="6547412" y="3865424"/>
              <a:ext cx="47037" cy="40162"/>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9"/>
            <p:cNvSpPr/>
            <p:nvPr/>
          </p:nvSpPr>
          <p:spPr>
            <a:xfrm>
              <a:off x="6547412" y="3578303"/>
              <a:ext cx="47037" cy="40256"/>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9"/>
            <p:cNvSpPr/>
            <p:nvPr/>
          </p:nvSpPr>
          <p:spPr>
            <a:xfrm>
              <a:off x="6547412" y="3520867"/>
              <a:ext cx="47037" cy="40275"/>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9"/>
            <p:cNvSpPr/>
            <p:nvPr/>
          </p:nvSpPr>
          <p:spPr>
            <a:xfrm>
              <a:off x="6490146" y="3865424"/>
              <a:ext cx="46887" cy="40162"/>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9"/>
            <p:cNvSpPr/>
            <p:nvPr/>
          </p:nvSpPr>
          <p:spPr>
            <a:xfrm>
              <a:off x="6490146" y="3808007"/>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9"/>
            <p:cNvSpPr/>
            <p:nvPr/>
          </p:nvSpPr>
          <p:spPr>
            <a:xfrm>
              <a:off x="6490146" y="3578303"/>
              <a:ext cx="47037" cy="40256"/>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9"/>
            <p:cNvSpPr/>
            <p:nvPr/>
          </p:nvSpPr>
          <p:spPr>
            <a:xfrm>
              <a:off x="6490146" y="3520867"/>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9"/>
            <p:cNvSpPr/>
            <p:nvPr/>
          </p:nvSpPr>
          <p:spPr>
            <a:xfrm>
              <a:off x="6432729" y="3808007"/>
              <a:ext cx="46868" cy="40199"/>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9"/>
            <p:cNvSpPr/>
            <p:nvPr/>
          </p:nvSpPr>
          <p:spPr>
            <a:xfrm>
              <a:off x="6432729" y="3520867"/>
              <a:ext cx="46868" cy="40275"/>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9"/>
            <p:cNvSpPr/>
            <p:nvPr/>
          </p:nvSpPr>
          <p:spPr>
            <a:xfrm>
              <a:off x="6432729" y="3463450"/>
              <a:ext cx="46868" cy="40256"/>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9"/>
            <p:cNvSpPr/>
            <p:nvPr/>
          </p:nvSpPr>
          <p:spPr>
            <a:xfrm>
              <a:off x="6375293" y="3808007"/>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9"/>
            <p:cNvSpPr/>
            <p:nvPr/>
          </p:nvSpPr>
          <p:spPr>
            <a:xfrm>
              <a:off x="6375293" y="3463450"/>
              <a:ext cx="46887" cy="40256"/>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9"/>
            <p:cNvSpPr/>
            <p:nvPr/>
          </p:nvSpPr>
          <p:spPr>
            <a:xfrm>
              <a:off x="6317858" y="3808007"/>
              <a:ext cx="47037" cy="40199"/>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9"/>
            <p:cNvSpPr/>
            <p:nvPr/>
          </p:nvSpPr>
          <p:spPr>
            <a:xfrm>
              <a:off x="6317858" y="3520867"/>
              <a:ext cx="47037" cy="40275"/>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9"/>
            <p:cNvSpPr/>
            <p:nvPr/>
          </p:nvSpPr>
          <p:spPr>
            <a:xfrm>
              <a:off x="6260441" y="3808007"/>
              <a:ext cx="47037" cy="40199"/>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9"/>
            <p:cNvSpPr/>
            <p:nvPr/>
          </p:nvSpPr>
          <p:spPr>
            <a:xfrm>
              <a:off x="6260441" y="3578303"/>
              <a:ext cx="47037" cy="40256"/>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9"/>
            <p:cNvSpPr/>
            <p:nvPr/>
          </p:nvSpPr>
          <p:spPr>
            <a:xfrm>
              <a:off x="6260441" y="3520867"/>
              <a:ext cx="47037" cy="40275"/>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9"/>
            <p:cNvSpPr/>
            <p:nvPr/>
          </p:nvSpPr>
          <p:spPr>
            <a:xfrm>
              <a:off x="6203156" y="3808007"/>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9"/>
            <p:cNvSpPr/>
            <p:nvPr/>
          </p:nvSpPr>
          <p:spPr>
            <a:xfrm>
              <a:off x="6203156" y="3635870"/>
              <a:ext cx="46887" cy="40124"/>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9"/>
            <p:cNvSpPr/>
            <p:nvPr/>
          </p:nvSpPr>
          <p:spPr>
            <a:xfrm>
              <a:off x="6203156" y="3578303"/>
              <a:ext cx="47037" cy="40256"/>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9"/>
            <p:cNvSpPr/>
            <p:nvPr/>
          </p:nvSpPr>
          <p:spPr>
            <a:xfrm>
              <a:off x="6145740" y="3808007"/>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9"/>
            <p:cNvSpPr/>
            <p:nvPr/>
          </p:nvSpPr>
          <p:spPr>
            <a:xfrm>
              <a:off x="6145740" y="3750572"/>
              <a:ext cx="46887" cy="40199"/>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9"/>
            <p:cNvSpPr/>
            <p:nvPr/>
          </p:nvSpPr>
          <p:spPr>
            <a:xfrm>
              <a:off x="6145740" y="3693155"/>
              <a:ext cx="46887" cy="40256"/>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9"/>
            <p:cNvSpPr/>
            <p:nvPr/>
          </p:nvSpPr>
          <p:spPr>
            <a:xfrm>
              <a:off x="6145740" y="3635870"/>
              <a:ext cx="46887" cy="40124"/>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9"/>
            <p:cNvSpPr/>
            <p:nvPr/>
          </p:nvSpPr>
          <p:spPr>
            <a:xfrm>
              <a:off x="5112522" y="3635870"/>
              <a:ext cx="46868" cy="40124"/>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9"/>
            <p:cNvSpPr/>
            <p:nvPr/>
          </p:nvSpPr>
          <p:spPr>
            <a:xfrm>
              <a:off x="5112522" y="3578303"/>
              <a:ext cx="47018" cy="40256"/>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9"/>
            <p:cNvSpPr/>
            <p:nvPr/>
          </p:nvSpPr>
          <p:spPr>
            <a:xfrm>
              <a:off x="5112522" y="3520867"/>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9"/>
            <p:cNvSpPr/>
            <p:nvPr/>
          </p:nvSpPr>
          <p:spPr>
            <a:xfrm>
              <a:off x="5055086" y="3693155"/>
              <a:ext cx="47037" cy="40256"/>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9"/>
            <p:cNvSpPr/>
            <p:nvPr/>
          </p:nvSpPr>
          <p:spPr>
            <a:xfrm>
              <a:off x="5055086" y="3635870"/>
              <a:ext cx="46981" cy="40124"/>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9"/>
            <p:cNvSpPr/>
            <p:nvPr/>
          </p:nvSpPr>
          <p:spPr>
            <a:xfrm>
              <a:off x="5055086" y="3578303"/>
              <a:ext cx="47037" cy="40256"/>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9"/>
            <p:cNvSpPr/>
            <p:nvPr/>
          </p:nvSpPr>
          <p:spPr>
            <a:xfrm>
              <a:off x="4997651" y="3119195"/>
              <a:ext cx="47037" cy="40199"/>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9"/>
            <p:cNvSpPr/>
            <p:nvPr/>
          </p:nvSpPr>
          <p:spPr>
            <a:xfrm>
              <a:off x="4997651" y="3176461"/>
              <a:ext cx="47037" cy="40275"/>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9"/>
            <p:cNvSpPr/>
            <p:nvPr/>
          </p:nvSpPr>
          <p:spPr>
            <a:xfrm>
              <a:off x="4710831" y="2832206"/>
              <a:ext cx="46887" cy="40199"/>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9"/>
            <p:cNvSpPr/>
            <p:nvPr/>
          </p:nvSpPr>
          <p:spPr>
            <a:xfrm>
              <a:off x="4710831" y="2889641"/>
              <a:ext cx="46887" cy="40143"/>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9"/>
            <p:cNvSpPr/>
            <p:nvPr/>
          </p:nvSpPr>
          <p:spPr>
            <a:xfrm>
              <a:off x="4710831" y="2946907"/>
              <a:ext cx="46887" cy="40275"/>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9"/>
            <p:cNvSpPr/>
            <p:nvPr/>
          </p:nvSpPr>
          <p:spPr>
            <a:xfrm>
              <a:off x="4710831" y="3004343"/>
              <a:ext cx="46887" cy="40256"/>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9"/>
            <p:cNvSpPr/>
            <p:nvPr/>
          </p:nvSpPr>
          <p:spPr>
            <a:xfrm>
              <a:off x="4710831" y="3061760"/>
              <a:ext cx="46887" cy="40199"/>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9"/>
            <p:cNvSpPr/>
            <p:nvPr/>
          </p:nvSpPr>
          <p:spPr>
            <a:xfrm>
              <a:off x="4710831" y="3119195"/>
              <a:ext cx="46887" cy="40199"/>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9"/>
            <p:cNvSpPr/>
            <p:nvPr/>
          </p:nvSpPr>
          <p:spPr>
            <a:xfrm>
              <a:off x="4710831" y="3176461"/>
              <a:ext cx="46887" cy="40275"/>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9"/>
            <p:cNvSpPr/>
            <p:nvPr/>
          </p:nvSpPr>
          <p:spPr>
            <a:xfrm>
              <a:off x="4710831" y="3233897"/>
              <a:ext cx="46887" cy="40256"/>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9"/>
            <p:cNvSpPr/>
            <p:nvPr/>
          </p:nvSpPr>
          <p:spPr>
            <a:xfrm>
              <a:off x="4710831" y="3291313"/>
              <a:ext cx="46887" cy="40199"/>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9"/>
            <p:cNvSpPr/>
            <p:nvPr/>
          </p:nvSpPr>
          <p:spPr>
            <a:xfrm>
              <a:off x="4710831" y="3348749"/>
              <a:ext cx="46887" cy="40199"/>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9"/>
            <p:cNvSpPr/>
            <p:nvPr/>
          </p:nvSpPr>
          <p:spPr>
            <a:xfrm>
              <a:off x="4710831" y="3406166"/>
              <a:ext cx="46887" cy="40124"/>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9"/>
            <p:cNvSpPr/>
            <p:nvPr/>
          </p:nvSpPr>
          <p:spPr>
            <a:xfrm>
              <a:off x="4710831" y="3463450"/>
              <a:ext cx="46887" cy="40256"/>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9"/>
            <p:cNvSpPr/>
            <p:nvPr/>
          </p:nvSpPr>
          <p:spPr>
            <a:xfrm>
              <a:off x="4710831" y="3520867"/>
              <a:ext cx="46887" cy="40275"/>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9"/>
            <p:cNvSpPr/>
            <p:nvPr/>
          </p:nvSpPr>
          <p:spPr>
            <a:xfrm>
              <a:off x="4710831" y="3578303"/>
              <a:ext cx="47037" cy="40256"/>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9"/>
            <p:cNvSpPr/>
            <p:nvPr/>
          </p:nvSpPr>
          <p:spPr>
            <a:xfrm>
              <a:off x="4710831" y="3635870"/>
              <a:ext cx="46887" cy="40124"/>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9"/>
            <p:cNvSpPr/>
            <p:nvPr/>
          </p:nvSpPr>
          <p:spPr>
            <a:xfrm>
              <a:off x="4710831" y="3750572"/>
              <a:ext cx="46887" cy="40199"/>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9"/>
            <p:cNvSpPr/>
            <p:nvPr/>
          </p:nvSpPr>
          <p:spPr>
            <a:xfrm>
              <a:off x="4768097" y="2832206"/>
              <a:ext cx="47037" cy="40199"/>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9"/>
            <p:cNvSpPr/>
            <p:nvPr/>
          </p:nvSpPr>
          <p:spPr>
            <a:xfrm>
              <a:off x="4768097" y="2889641"/>
              <a:ext cx="47037" cy="40143"/>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9"/>
            <p:cNvSpPr/>
            <p:nvPr/>
          </p:nvSpPr>
          <p:spPr>
            <a:xfrm>
              <a:off x="4768097" y="2946907"/>
              <a:ext cx="47037" cy="40275"/>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9"/>
            <p:cNvSpPr/>
            <p:nvPr/>
          </p:nvSpPr>
          <p:spPr>
            <a:xfrm>
              <a:off x="4768097" y="3004343"/>
              <a:ext cx="47037" cy="40256"/>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9"/>
            <p:cNvSpPr/>
            <p:nvPr/>
          </p:nvSpPr>
          <p:spPr>
            <a:xfrm>
              <a:off x="4768097" y="3061760"/>
              <a:ext cx="47037" cy="40199"/>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9"/>
            <p:cNvSpPr/>
            <p:nvPr/>
          </p:nvSpPr>
          <p:spPr>
            <a:xfrm>
              <a:off x="4768097" y="3119195"/>
              <a:ext cx="47037" cy="40143"/>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9"/>
            <p:cNvSpPr/>
            <p:nvPr/>
          </p:nvSpPr>
          <p:spPr>
            <a:xfrm>
              <a:off x="4768097" y="3176461"/>
              <a:ext cx="47037" cy="40275"/>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9"/>
            <p:cNvSpPr/>
            <p:nvPr/>
          </p:nvSpPr>
          <p:spPr>
            <a:xfrm>
              <a:off x="4768097" y="3233897"/>
              <a:ext cx="47037" cy="40256"/>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9"/>
            <p:cNvSpPr/>
            <p:nvPr/>
          </p:nvSpPr>
          <p:spPr>
            <a:xfrm>
              <a:off x="4768097" y="3291313"/>
              <a:ext cx="47037" cy="40199"/>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9"/>
            <p:cNvSpPr/>
            <p:nvPr/>
          </p:nvSpPr>
          <p:spPr>
            <a:xfrm>
              <a:off x="4768097" y="3348749"/>
              <a:ext cx="47037" cy="40199"/>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9"/>
            <p:cNvSpPr/>
            <p:nvPr/>
          </p:nvSpPr>
          <p:spPr>
            <a:xfrm>
              <a:off x="4768097" y="3406166"/>
              <a:ext cx="47037" cy="40124"/>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9"/>
            <p:cNvSpPr/>
            <p:nvPr/>
          </p:nvSpPr>
          <p:spPr>
            <a:xfrm>
              <a:off x="4768097" y="3463450"/>
              <a:ext cx="47037" cy="40256"/>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9"/>
            <p:cNvSpPr/>
            <p:nvPr/>
          </p:nvSpPr>
          <p:spPr>
            <a:xfrm>
              <a:off x="4768097" y="3520867"/>
              <a:ext cx="47037" cy="40275"/>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9"/>
            <p:cNvSpPr/>
            <p:nvPr/>
          </p:nvSpPr>
          <p:spPr>
            <a:xfrm>
              <a:off x="4825532" y="2832206"/>
              <a:ext cx="47037" cy="40199"/>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9"/>
            <p:cNvSpPr/>
            <p:nvPr/>
          </p:nvSpPr>
          <p:spPr>
            <a:xfrm>
              <a:off x="4825532" y="2889641"/>
              <a:ext cx="47037" cy="40143"/>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9"/>
            <p:cNvSpPr/>
            <p:nvPr/>
          </p:nvSpPr>
          <p:spPr>
            <a:xfrm>
              <a:off x="4825532" y="2946907"/>
              <a:ext cx="47037" cy="40275"/>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9"/>
            <p:cNvSpPr/>
            <p:nvPr/>
          </p:nvSpPr>
          <p:spPr>
            <a:xfrm>
              <a:off x="4825532" y="3004343"/>
              <a:ext cx="47037" cy="40256"/>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9"/>
            <p:cNvSpPr/>
            <p:nvPr/>
          </p:nvSpPr>
          <p:spPr>
            <a:xfrm>
              <a:off x="4825532" y="3061760"/>
              <a:ext cx="47037" cy="40199"/>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9"/>
            <p:cNvSpPr/>
            <p:nvPr/>
          </p:nvSpPr>
          <p:spPr>
            <a:xfrm>
              <a:off x="4825532" y="3119195"/>
              <a:ext cx="47037" cy="40199"/>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9"/>
            <p:cNvSpPr/>
            <p:nvPr/>
          </p:nvSpPr>
          <p:spPr>
            <a:xfrm>
              <a:off x="4825532" y="3176461"/>
              <a:ext cx="47037" cy="40275"/>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9"/>
            <p:cNvSpPr/>
            <p:nvPr/>
          </p:nvSpPr>
          <p:spPr>
            <a:xfrm>
              <a:off x="4825532" y="3233897"/>
              <a:ext cx="47037" cy="40256"/>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9"/>
            <p:cNvSpPr/>
            <p:nvPr/>
          </p:nvSpPr>
          <p:spPr>
            <a:xfrm>
              <a:off x="4825532" y="3291313"/>
              <a:ext cx="47037" cy="40199"/>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9"/>
            <p:cNvSpPr/>
            <p:nvPr/>
          </p:nvSpPr>
          <p:spPr>
            <a:xfrm>
              <a:off x="4825532" y="3348749"/>
              <a:ext cx="47037" cy="40199"/>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9"/>
            <p:cNvSpPr/>
            <p:nvPr/>
          </p:nvSpPr>
          <p:spPr>
            <a:xfrm>
              <a:off x="4825532" y="3406166"/>
              <a:ext cx="47037" cy="40124"/>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9"/>
            <p:cNvSpPr/>
            <p:nvPr/>
          </p:nvSpPr>
          <p:spPr>
            <a:xfrm>
              <a:off x="4825532" y="3463450"/>
              <a:ext cx="47037" cy="40256"/>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9"/>
            <p:cNvSpPr/>
            <p:nvPr/>
          </p:nvSpPr>
          <p:spPr>
            <a:xfrm>
              <a:off x="4882968" y="3004343"/>
              <a:ext cx="46868" cy="40256"/>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9"/>
            <p:cNvSpPr/>
            <p:nvPr/>
          </p:nvSpPr>
          <p:spPr>
            <a:xfrm>
              <a:off x="4882968" y="3061760"/>
              <a:ext cx="46868" cy="40199"/>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9"/>
            <p:cNvSpPr/>
            <p:nvPr/>
          </p:nvSpPr>
          <p:spPr>
            <a:xfrm>
              <a:off x="4882968" y="3119195"/>
              <a:ext cx="46868" cy="40143"/>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9"/>
            <p:cNvSpPr/>
            <p:nvPr/>
          </p:nvSpPr>
          <p:spPr>
            <a:xfrm>
              <a:off x="4882968" y="3176461"/>
              <a:ext cx="46868" cy="40275"/>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9"/>
            <p:cNvSpPr/>
            <p:nvPr/>
          </p:nvSpPr>
          <p:spPr>
            <a:xfrm>
              <a:off x="4940385" y="3004343"/>
              <a:ext cx="46887" cy="40256"/>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9"/>
            <p:cNvSpPr/>
            <p:nvPr/>
          </p:nvSpPr>
          <p:spPr>
            <a:xfrm>
              <a:off x="4940385" y="3061760"/>
              <a:ext cx="46887" cy="40199"/>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9"/>
            <p:cNvSpPr/>
            <p:nvPr/>
          </p:nvSpPr>
          <p:spPr>
            <a:xfrm>
              <a:off x="4940385" y="3119195"/>
              <a:ext cx="46887" cy="40143"/>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9"/>
            <p:cNvSpPr/>
            <p:nvPr/>
          </p:nvSpPr>
          <p:spPr>
            <a:xfrm>
              <a:off x="4940385" y="3176461"/>
              <a:ext cx="46887" cy="40275"/>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9"/>
            <p:cNvSpPr/>
            <p:nvPr/>
          </p:nvSpPr>
          <p:spPr>
            <a:xfrm>
              <a:off x="4940290" y="3233897"/>
              <a:ext cx="46981" cy="40256"/>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9"/>
            <p:cNvSpPr/>
            <p:nvPr/>
          </p:nvSpPr>
          <p:spPr>
            <a:xfrm>
              <a:off x="4882968" y="3233897"/>
              <a:ext cx="46868" cy="40256"/>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9"/>
            <p:cNvSpPr/>
            <p:nvPr/>
          </p:nvSpPr>
          <p:spPr>
            <a:xfrm>
              <a:off x="4882968" y="3291313"/>
              <a:ext cx="46868" cy="40199"/>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9"/>
            <p:cNvSpPr/>
            <p:nvPr/>
          </p:nvSpPr>
          <p:spPr>
            <a:xfrm>
              <a:off x="4882968" y="3348749"/>
              <a:ext cx="46868" cy="40199"/>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9"/>
            <p:cNvSpPr/>
            <p:nvPr/>
          </p:nvSpPr>
          <p:spPr>
            <a:xfrm>
              <a:off x="4882968" y="3406166"/>
              <a:ext cx="46868" cy="40124"/>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9"/>
            <p:cNvSpPr/>
            <p:nvPr/>
          </p:nvSpPr>
          <p:spPr>
            <a:xfrm>
              <a:off x="4882968" y="3463450"/>
              <a:ext cx="46868" cy="40256"/>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9"/>
            <p:cNvSpPr/>
            <p:nvPr/>
          </p:nvSpPr>
          <p:spPr>
            <a:xfrm>
              <a:off x="4882968" y="3520867"/>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9"/>
            <p:cNvSpPr/>
            <p:nvPr/>
          </p:nvSpPr>
          <p:spPr>
            <a:xfrm>
              <a:off x="4825532" y="3520867"/>
              <a:ext cx="47037" cy="40275"/>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9"/>
            <p:cNvSpPr/>
            <p:nvPr/>
          </p:nvSpPr>
          <p:spPr>
            <a:xfrm>
              <a:off x="4825532" y="3578303"/>
              <a:ext cx="47037" cy="40256"/>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9"/>
            <p:cNvSpPr/>
            <p:nvPr/>
          </p:nvSpPr>
          <p:spPr>
            <a:xfrm>
              <a:off x="4768097" y="3578303"/>
              <a:ext cx="47037" cy="40256"/>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9"/>
            <p:cNvSpPr/>
            <p:nvPr/>
          </p:nvSpPr>
          <p:spPr>
            <a:xfrm>
              <a:off x="4768097" y="3635870"/>
              <a:ext cx="47037" cy="40124"/>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9"/>
            <p:cNvSpPr/>
            <p:nvPr/>
          </p:nvSpPr>
          <p:spPr>
            <a:xfrm>
              <a:off x="4768097" y="3750572"/>
              <a:ext cx="47037" cy="40199"/>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9"/>
            <p:cNvSpPr/>
            <p:nvPr/>
          </p:nvSpPr>
          <p:spPr>
            <a:xfrm>
              <a:off x="4768097" y="3693155"/>
              <a:ext cx="47037" cy="40256"/>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9"/>
            <p:cNvSpPr/>
            <p:nvPr/>
          </p:nvSpPr>
          <p:spPr>
            <a:xfrm>
              <a:off x="4710831" y="3693155"/>
              <a:ext cx="46887" cy="40256"/>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9"/>
            <p:cNvSpPr/>
            <p:nvPr/>
          </p:nvSpPr>
          <p:spPr>
            <a:xfrm>
              <a:off x="4423691" y="2717354"/>
              <a:ext cx="46887" cy="40275"/>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9"/>
            <p:cNvSpPr/>
            <p:nvPr/>
          </p:nvSpPr>
          <p:spPr>
            <a:xfrm>
              <a:off x="4423691" y="2774789"/>
              <a:ext cx="46887" cy="40199"/>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9"/>
            <p:cNvSpPr/>
            <p:nvPr/>
          </p:nvSpPr>
          <p:spPr>
            <a:xfrm>
              <a:off x="4423691" y="2832206"/>
              <a:ext cx="46887" cy="40199"/>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9"/>
            <p:cNvSpPr/>
            <p:nvPr/>
          </p:nvSpPr>
          <p:spPr>
            <a:xfrm>
              <a:off x="4423691" y="2889641"/>
              <a:ext cx="46887" cy="40143"/>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9"/>
            <p:cNvSpPr/>
            <p:nvPr/>
          </p:nvSpPr>
          <p:spPr>
            <a:xfrm>
              <a:off x="4423691" y="2946907"/>
              <a:ext cx="46887" cy="40275"/>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9"/>
            <p:cNvSpPr/>
            <p:nvPr/>
          </p:nvSpPr>
          <p:spPr>
            <a:xfrm>
              <a:off x="4423691" y="3004343"/>
              <a:ext cx="46887" cy="40256"/>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9"/>
            <p:cNvSpPr/>
            <p:nvPr/>
          </p:nvSpPr>
          <p:spPr>
            <a:xfrm>
              <a:off x="4423691" y="3061760"/>
              <a:ext cx="46887" cy="40199"/>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9"/>
            <p:cNvSpPr/>
            <p:nvPr/>
          </p:nvSpPr>
          <p:spPr>
            <a:xfrm>
              <a:off x="4194137" y="2889641"/>
              <a:ext cx="46887" cy="40143"/>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9"/>
            <p:cNvSpPr/>
            <p:nvPr/>
          </p:nvSpPr>
          <p:spPr>
            <a:xfrm>
              <a:off x="4194137" y="2946907"/>
              <a:ext cx="46887" cy="40275"/>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9"/>
            <p:cNvSpPr/>
            <p:nvPr/>
          </p:nvSpPr>
          <p:spPr>
            <a:xfrm>
              <a:off x="4194137" y="3004343"/>
              <a:ext cx="46887" cy="40256"/>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9"/>
            <p:cNvSpPr/>
            <p:nvPr/>
          </p:nvSpPr>
          <p:spPr>
            <a:xfrm>
              <a:off x="4251573" y="2832206"/>
              <a:ext cx="46868" cy="40199"/>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9"/>
            <p:cNvSpPr/>
            <p:nvPr/>
          </p:nvSpPr>
          <p:spPr>
            <a:xfrm>
              <a:off x="4251573" y="2889641"/>
              <a:ext cx="46868" cy="40143"/>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9"/>
            <p:cNvSpPr/>
            <p:nvPr/>
          </p:nvSpPr>
          <p:spPr>
            <a:xfrm>
              <a:off x="4251573" y="2946907"/>
              <a:ext cx="46868" cy="40275"/>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9"/>
            <p:cNvSpPr/>
            <p:nvPr/>
          </p:nvSpPr>
          <p:spPr>
            <a:xfrm>
              <a:off x="4251573" y="3004343"/>
              <a:ext cx="46868" cy="40256"/>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9"/>
            <p:cNvSpPr/>
            <p:nvPr/>
          </p:nvSpPr>
          <p:spPr>
            <a:xfrm>
              <a:off x="4251573" y="3061760"/>
              <a:ext cx="46868" cy="40199"/>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9"/>
            <p:cNvSpPr/>
            <p:nvPr/>
          </p:nvSpPr>
          <p:spPr>
            <a:xfrm>
              <a:off x="4308839" y="2717354"/>
              <a:ext cx="47037" cy="40275"/>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9"/>
            <p:cNvSpPr/>
            <p:nvPr/>
          </p:nvSpPr>
          <p:spPr>
            <a:xfrm>
              <a:off x="4308839" y="2774789"/>
              <a:ext cx="47037" cy="40199"/>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9"/>
            <p:cNvSpPr/>
            <p:nvPr/>
          </p:nvSpPr>
          <p:spPr>
            <a:xfrm>
              <a:off x="4308839" y="2832206"/>
              <a:ext cx="47037" cy="40199"/>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9"/>
            <p:cNvSpPr/>
            <p:nvPr/>
          </p:nvSpPr>
          <p:spPr>
            <a:xfrm>
              <a:off x="4308839" y="2889641"/>
              <a:ext cx="47037" cy="40143"/>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9"/>
            <p:cNvSpPr/>
            <p:nvPr/>
          </p:nvSpPr>
          <p:spPr>
            <a:xfrm>
              <a:off x="4308839" y="2946907"/>
              <a:ext cx="47037" cy="40275"/>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9"/>
            <p:cNvSpPr/>
            <p:nvPr/>
          </p:nvSpPr>
          <p:spPr>
            <a:xfrm>
              <a:off x="4308839" y="3004343"/>
              <a:ext cx="47037" cy="40256"/>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9"/>
            <p:cNvSpPr/>
            <p:nvPr/>
          </p:nvSpPr>
          <p:spPr>
            <a:xfrm>
              <a:off x="4308839" y="3061760"/>
              <a:ext cx="47037" cy="40199"/>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9"/>
            <p:cNvSpPr/>
            <p:nvPr/>
          </p:nvSpPr>
          <p:spPr>
            <a:xfrm>
              <a:off x="4366274" y="2717354"/>
              <a:ext cx="47037" cy="40275"/>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9"/>
            <p:cNvSpPr/>
            <p:nvPr/>
          </p:nvSpPr>
          <p:spPr>
            <a:xfrm>
              <a:off x="4366274" y="2774789"/>
              <a:ext cx="47037" cy="40199"/>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9"/>
            <p:cNvSpPr/>
            <p:nvPr/>
          </p:nvSpPr>
          <p:spPr>
            <a:xfrm>
              <a:off x="4366274" y="2832206"/>
              <a:ext cx="47037" cy="40199"/>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9"/>
            <p:cNvSpPr/>
            <p:nvPr/>
          </p:nvSpPr>
          <p:spPr>
            <a:xfrm>
              <a:off x="4366274" y="2889641"/>
              <a:ext cx="47037" cy="40143"/>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9"/>
            <p:cNvSpPr/>
            <p:nvPr/>
          </p:nvSpPr>
          <p:spPr>
            <a:xfrm>
              <a:off x="4366274" y="2946907"/>
              <a:ext cx="47037" cy="40275"/>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9"/>
            <p:cNvSpPr/>
            <p:nvPr/>
          </p:nvSpPr>
          <p:spPr>
            <a:xfrm>
              <a:off x="4366274" y="3004343"/>
              <a:ext cx="47037" cy="40256"/>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9"/>
            <p:cNvSpPr/>
            <p:nvPr/>
          </p:nvSpPr>
          <p:spPr>
            <a:xfrm>
              <a:off x="4366274" y="3061760"/>
              <a:ext cx="47037" cy="40199"/>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9"/>
            <p:cNvSpPr/>
            <p:nvPr/>
          </p:nvSpPr>
          <p:spPr>
            <a:xfrm>
              <a:off x="4366274" y="3119195"/>
              <a:ext cx="47037" cy="40143"/>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9"/>
            <p:cNvSpPr/>
            <p:nvPr/>
          </p:nvSpPr>
          <p:spPr>
            <a:xfrm>
              <a:off x="4423691" y="3119195"/>
              <a:ext cx="46887" cy="40143"/>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9"/>
            <p:cNvSpPr/>
            <p:nvPr/>
          </p:nvSpPr>
          <p:spPr>
            <a:xfrm>
              <a:off x="4481126" y="2717354"/>
              <a:ext cx="46868" cy="40275"/>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9"/>
            <p:cNvSpPr/>
            <p:nvPr/>
          </p:nvSpPr>
          <p:spPr>
            <a:xfrm>
              <a:off x="4481126" y="2774789"/>
              <a:ext cx="46868" cy="40199"/>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9"/>
            <p:cNvSpPr/>
            <p:nvPr/>
          </p:nvSpPr>
          <p:spPr>
            <a:xfrm>
              <a:off x="4481126" y="2832206"/>
              <a:ext cx="46868" cy="40199"/>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9"/>
            <p:cNvSpPr/>
            <p:nvPr/>
          </p:nvSpPr>
          <p:spPr>
            <a:xfrm>
              <a:off x="4481126" y="2946907"/>
              <a:ext cx="46868" cy="40275"/>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9"/>
            <p:cNvSpPr/>
            <p:nvPr/>
          </p:nvSpPr>
          <p:spPr>
            <a:xfrm>
              <a:off x="4481126" y="3004343"/>
              <a:ext cx="46868" cy="40256"/>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9"/>
            <p:cNvSpPr/>
            <p:nvPr/>
          </p:nvSpPr>
          <p:spPr>
            <a:xfrm>
              <a:off x="4481126" y="3061760"/>
              <a:ext cx="46868" cy="40199"/>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9"/>
            <p:cNvSpPr/>
            <p:nvPr/>
          </p:nvSpPr>
          <p:spPr>
            <a:xfrm>
              <a:off x="4481126" y="3119195"/>
              <a:ext cx="46868" cy="40143"/>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9"/>
            <p:cNvSpPr/>
            <p:nvPr/>
          </p:nvSpPr>
          <p:spPr>
            <a:xfrm>
              <a:off x="4538543" y="2717354"/>
              <a:ext cx="46887" cy="40275"/>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9"/>
            <p:cNvSpPr/>
            <p:nvPr/>
          </p:nvSpPr>
          <p:spPr>
            <a:xfrm>
              <a:off x="4538543" y="2774789"/>
              <a:ext cx="46887" cy="40199"/>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9"/>
            <p:cNvSpPr/>
            <p:nvPr/>
          </p:nvSpPr>
          <p:spPr>
            <a:xfrm>
              <a:off x="4538543" y="2832206"/>
              <a:ext cx="46887" cy="40199"/>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9"/>
            <p:cNvSpPr/>
            <p:nvPr/>
          </p:nvSpPr>
          <p:spPr>
            <a:xfrm>
              <a:off x="4538543" y="2946907"/>
              <a:ext cx="46887" cy="40275"/>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9"/>
            <p:cNvSpPr/>
            <p:nvPr/>
          </p:nvSpPr>
          <p:spPr>
            <a:xfrm>
              <a:off x="4538543" y="3004343"/>
              <a:ext cx="46887" cy="40199"/>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9"/>
            <p:cNvSpPr/>
            <p:nvPr/>
          </p:nvSpPr>
          <p:spPr>
            <a:xfrm>
              <a:off x="4538543" y="3061760"/>
              <a:ext cx="46887" cy="40199"/>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9"/>
            <p:cNvSpPr/>
            <p:nvPr/>
          </p:nvSpPr>
          <p:spPr>
            <a:xfrm>
              <a:off x="4538543" y="3119195"/>
              <a:ext cx="46887" cy="40162"/>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9"/>
            <p:cNvSpPr/>
            <p:nvPr/>
          </p:nvSpPr>
          <p:spPr>
            <a:xfrm>
              <a:off x="4538543" y="3176461"/>
              <a:ext cx="46887" cy="40275"/>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9"/>
            <p:cNvSpPr/>
            <p:nvPr/>
          </p:nvSpPr>
          <p:spPr>
            <a:xfrm>
              <a:off x="4595979" y="2774789"/>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9"/>
            <p:cNvSpPr/>
            <p:nvPr/>
          </p:nvSpPr>
          <p:spPr>
            <a:xfrm>
              <a:off x="4595979" y="2832206"/>
              <a:ext cx="46887" cy="40199"/>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9"/>
            <p:cNvSpPr/>
            <p:nvPr/>
          </p:nvSpPr>
          <p:spPr>
            <a:xfrm>
              <a:off x="4595979" y="2946907"/>
              <a:ext cx="46887" cy="40275"/>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9"/>
            <p:cNvSpPr/>
            <p:nvPr/>
          </p:nvSpPr>
          <p:spPr>
            <a:xfrm>
              <a:off x="4595979" y="3004343"/>
              <a:ext cx="46887" cy="40256"/>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9"/>
            <p:cNvSpPr/>
            <p:nvPr/>
          </p:nvSpPr>
          <p:spPr>
            <a:xfrm>
              <a:off x="4595979" y="3061760"/>
              <a:ext cx="46887" cy="40199"/>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9"/>
            <p:cNvSpPr/>
            <p:nvPr/>
          </p:nvSpPr>
          <p:spPr>
            <a:xfrm>
              <a:off x="4595979" y="3119195"/>
              <a:ext cx="46887" cy="40143"/>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9"/>
            <p:cNvSpPr/>
            <p:nvPr/>
          </p:nvSpPr>
          <p:spPr>
            <a:xfrm>
              <a:off x="4595979" y="3176461"/>
              <a:ext cx="46887" cy="40275"/>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9"/>
            <p:cNvSpPr/>
            <p:nvPr/>
          </p:nvSpPr>
          <p:spPr>
            <a:xfrm>
              <a:off x="4595979" y="3233897"/>
              <a:ext cx="46887" cy="40256"/>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9"/>
            <p:cNvSpPr/>
            <p:nvPr/>
          </p:nvSpPr>
          <p:spPr>
            <a:xfrm>
              <a:off x="4595979" y="3291313"/>
              <a:ext cx="46887" cy="40199"/>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9"/>
            <p:cNvSpPr/>
            <p:nvPr/>
          </p:nvSpPr>
          <p:spPr>
            <a:xfrm>
              <a:off x="4595979" y="3578303"/>
              <a:ext cx="47037" cy="40256"/>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9"/>
            <p:cNvSpPr/>
            <p:nvPr/>
          </p:nvSpPr>
          <p:spPr>
            <a:xfrm>
              <a:off x="4653395" y="2832206"/>
              <a:ext cx="46887" cy="40199"/>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9"/>
            <p:cNvSpPr/>
            <p:nvPr/>
          </p:nvSpPr>
          <p:spPr>
            <a:xfrm>
              <a:off x="4653395" y="3693155"/>
              <a:ext cx="46887" cy="40256"/>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9"/>
            <p:cNvSpPr/>
            <p:nvPr/>
          </p:nvSpPr>
          <p:spPr>
            <a:xfrm>
              <a:off x="4653395" y="3635870"/>
              <a:ext cx="46849" cy="40124"/>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9"/>
            <p:cNvSpPr/>
            <p:nvPr/>
          </p:nvSpPr>
          <p:spPr>
            <a:xfrm>
              <a:off x="4653395" y="3578303"/>
              <a:ext cx="47037" cy="40256"/>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9"/>
            <p:cNvSpPr/>
            <p:nvPr/>
          </p:nvSpPr>
          <p:spPr>
            <a:xfrm>
              <a:off x="4653395" y="3520867"/>
              <a:ext cx="46887" cy="40275"/>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9"/>
            <p:cNvSpPr/>
            <p:nvPr/>
          </p:nvSpPr>
          <p:spPr>
            <a:xfrm>
              <a:off x="4653395" y="3463450"/>
              <a:ext cx="46887" cy="40256"/>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9"/>
            <p:cNvSpPr/>
            <p:nvPr/>
          </p:nvSpPr>
          <p:spPr>
            <a:xfrm>
              <a:off x="4653395" y="3406166"/>
              <a:ext cx="46849" cy="40124"/>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9"/>
            <p:cNvSpPr/>
            <p:nvPr/>
          </p:nvSpPr>
          <p:spPr>
            <a:xfrm>
              <a:off x="4653395" y="3348749"/>
              <a:ext cx="46887" cy="40199"/>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9"/>
            <p:cNvSpPr/>
            <p:nvPr/>
          </p:nvSpPr>
          <p:spPr>
            <a:xfrm>
              <a:off x="4653395" y="3291313"/>
              <a:ext cx="46887" cy="40199"/>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9"/>
            <p:cNvSpPr/>
            <p:nvPr/>
          </p:nvSpPr>
          <p:spPr>
            <a:xfrm>
              <a:off x="4653301" y="3233897"/>
              <a:ext cx="46981" cy="40256"/>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9"/>
            <p:cNvSpPr/>
            <p:nvPr/>
          </p:nvSpPr>
          <p:spPr>
            <a:xfrm>
              <a:off x="4653395" y="3176461"/>
              <a:ext cx="46887" cy="40275"/>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9"/>
            <p:cNvSpPr/>
            <p:nvPr/>
          </p:nvSpPr>
          <p:spPr>
            <a:xfrm>
              <a:off x="4653395" y="3119195"/>
              <a:ext cx="46887" cy="40143"/>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9"/>
            <p:cNvSpPr/>
            <p:nvPr/>
          </p:nvSpPr>
          <p:spPr>
            <a:xfrm>
              <a:off x="4653395" y="3061760"/>
              <a:ext cx="46887" cy="40199"/>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9"/>
            <p:cNvSpPr/>
            <p:nvPr/>
          </p:nvSpPr>
          <p:spPr>
            <a:xfrm>
              <a:off x="4653395" y="3004343"/>
              <a:ext cx="46887" cy="40256"/>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9"/>
            <p:cNvSpPr/>
            <p:nvPr/>
          </p:nvSpPr>
          <p:spPr>
            <a:xfrm>
              <a:off x="4653395" y="2946907"/>
              <a:ext cx="46887" cy="40275"/>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9"/>
            <p:cNvSpPr/>
            <p:nvPr/>
          </p:nvSpPr>
          <p:spPr>
            <a:xfrm>
              <a:off x="4653395" y="2889641"/>
              <a:ext cx="46887" cy="40143"/>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9"/>
            <p:cNvSpPr/>
            <p:nvPr/>
          </p:nvSpPr>
          <p:spPr>
            <a:xfrm>
              <a:off x="4595979" y="2889641"/>
              <a:ext cx="46887" cy="40143"/>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9"/>
            <p:cNvSpPr/>
            <p:nvPr/>
          </p:nvSpPr>
          <p:spPr>
            <a:xfrm>
              <a:off x="4538543" y="2889641"/>
              <a:ext cx="46887" cy="4010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9"/>
            <p:cNvSpPr/>
            <p:nvPr/>
          </p:nvSpPr>
          <p:spPr>
            <a:xfrm>
              <a:off x="4481126" y="2889641"/>
              <a:ext cx="46868" cy="40143"/>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9"/>
            <p:cNvSpPr/>
            <p:nvPr/>
          </p:nvSpPr>
          <p:spPr>
            <a:xfrm>
              <a:off x="5112522" y="3176461"/>
              <a:ext cx="46868" cy="40275"/>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9"/>
            <p:cNvSpPr/>
            <p:nvPr/>
          </p:nvSpPr>
          <p:spPr>
            <a:xfrm>
              <a:off x="5112522" y="3119195"/>
              <a:ext cx="46868" cy="40199"/>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9"/>
            <p:cNvSpPr/>
            <p:nvPr/>
          </p:nvSpPr>
          <p:spPr>
            <a:xfrm>
              <a:off x="5112522" y="3061760"/>
              <a:ext cx="46868" cy="40199"/>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9"/>
            <p:cNvSpPr/>
            <p:nvPr/>
          </p:nvSpPr>
          <p:spPr>
            <a:xfrm>
              <a:off x="5055086" y="3233897"/>
              <a:ext cx="47037" cy="40256"/>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9"/>
            <p:cNvSpPr/>
            <p:nvPr/>
          </p:nvSpPr>
          <p:spPr>
            <a:xfrm>
              <a:off x="5055086" y="3176461"/>
              <a:ext cx="47037" cy="40275"/>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9"/>
            <p:cNvSpPr/>
            <p:nvPr/>
          </p:nvSpPr>
          <p:spPr>
            <a:xfrm>
              <a:off x="5055086" y="3119195"/>
              <a:ext cx="47037" cy="40143"/>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9"/>
            <p:cNvSpPr/>
            <p:nvPr/>
          </p:nvSpPr>
          <p:spPr>
            <a:xfrm>
              <a:off x="5055086" y="3061760"/>
              <a:ext cx="47037" cy="40199"/>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9"/>
            <p:cNvSpPr/>
            <p:nvPr/>
          </p:nvSpPr>
          <p:spPr>
            <a:xfrm>
              <a:off x="5055086" y="3004343"/>
              <a:ext cx="47037" cy="40256"/>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9"/>
            <p:cNvSpPr/>
            <p:nvPr/>
          </p:nvSpPr>
          <p:spPr>
            <a:xfrm>
              <a:off x="4997651" y="3291313"/>
              <a:ext cx="47037" cy="40199"/>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9"/>
            <p:cNvSpPr/>
            <p:nvPr/>
          </p:nvSpPr>
          <p:spPr>
            <a:xfrm>
              <a:off x="4997651" y="3233897"/>
              <a:ext cx="47037" cy="40256"/>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9"/>
            <p:cNvSpPr/>
            <p:nvPr/>
          </p:nvSpPr>
          <p:spPr>
            <a:xfrm>
              <a:off x="4997651" y="3061760"/>
              <a:ext cx="47037" cy="40199"/>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9"/>
            <p:cNvSpPr/>
            <p:nvPr/>
          </p:nvSpPr>
          <p:spPr>
            <a:xfrm>
              <a:off x="4997651" y="3004343"/>
              <a:ext cx="47037" cy="40256"/>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9"/>
            <p:cNvSpPr/>
            <p:nvPr/>
          </p:nvSpPr>
          <p:spPr>
            <a:xfrm>
              <a:off x="4997651" y="2946907"/>
              <a:ext cx="47037" cy="40275"/>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9"/>
            <p:cNvSpPr/>
            <p:nvPr/>
          </p:nvSpPr>
          <p:spPr>
            <a:xfrm>
              <a:off x="4940385" y="3578303"/>
              <a:ext cx="47037" cy="40256"/>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9"/>
            <p:cNvSpPr/>
            <p:nvPr/>
          </p:nvSpPr>
          <p:spPr>
            <a:xfrm>
              <a:off x="4940385" y="3520867"/>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9"/>
            <p:cNvSpPr/>
            <p:nvPr/>
          </p:nvSpPr>
          <p:spPr>
            <a:xfrm>
              <a:off x="4940385" y="3463450"/>
              <a:ext cx="46887" cy="40256"/>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9"/>
            <p:cNvSpPr/>
            <p:nvPr/>
          </p:nvSpPr>
          <p:spPr>
            <a:xfrm>
              <a:off x="4940385" y="3406166"/>
              <a:ext cx="46887" cy="40124"/>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9"/>
            <p:cNvSpPr/>
            <p:nvPr/>
          </p:nvSpPr>
          <p:spPr>
            <a:xfrm>
              <a:off x="4940385" y="3348749"/>
              <a:ext cx="46887" cy="40199"/>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9"/>
            <p:cNvSpPr/>
            <p:nvPr/>
          </p:nvSpPr>
          <p:spPr>
            <a:xfrm>
              <a:off x="4940385" y="3291313"/>
              <a:ext cx="46887" cy="40199"/>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9"/>
            <p:cNvSpPr/>
            <p:nvPr/>
          </p:nvSpPr>
          <p:spPr>
            <a:xfrm>
              <a:off x="4940385" y="2946907"/>
              <a:ext cx="46887" cy="40275"/>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9"/>
            <p:cNvSpPr/>
            <p:nvPr/>
          </p:nvSpPr>
          <p:spPr>
            <a:xfrm>
              <a:off x="4940385" y="2889641"/>
              <a:ext cx="46887" cy="40143"/>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9"/>
            <p:cNvSpPr/>
            <p:nvPr/>
          </p:nvSpPr>
          <p:spPr>
            <a:xfrm>
              <a:off x="4882968" y="3635870"/>
              <a:ext cx="46868" cy="40124"/>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9"/>
            <p:cNvSpPr/>
            <p:nvPr/>
          </p:nvSpPr>
          <p:spPr>
            <a:xfrm>
              <a:off x="4882968" y="3578303"/>
              <a:ext cx="47018" cy="40256"/>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9"/>
            <p:cNvSpPr/>
            <p:nvPr/>
          </p:nvSpPr>
          <p:spPr>
            <a:xfrm>
              <a:off x="4882968" y="2889641"/>
              <a:ext cx="46868" cy="40143"/>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9"/>
            <p:cNvSpPr/>
            <p:nvPr/>
          </p:nvSpPr>
          <p:spPr>
            <a:xfrm>
              <a:off x="4882968" y="2832206"/>
              <a:ext cx="46868" cy="40199"/>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9"/>
            <p:cNvSpPr/>
            <p:nvPr/>
          </p:nvSpPr>
          <p:spPr>
            <a:xfrm>
              <a:off x="4825532" y="3808007"/>
              <a:ext cx="47037" cy="40199"/>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9"/>
            <p:cNvSpPr/>
            <p:nvPr/>
          </p:nvSpPr>
          <p:spPr>
            <a:xfrm>
              <a:off x="4825532" y="3750572"/>
              <a:ext cx="47037" cy="40199"/>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9"/>
            <p:cNvSpPr/>
            <p:nvPr/>
          </p:nvSpPr>
          <p:spPr>
            <a:xfrm>
              <a:off x="4825532" y="3693155"/>
              <a:ext cx="47037" cy="40256"/>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9"/>
            <p:cNvSpPr/>
            <p:nvPr/>
          </p:nvSpPr>
          <p:spPr>
            <a:xfrm>
              <a:off x="4825532" y="3635870"/>
              <a:ext cx="47037" cy="40124"/>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9"/>
            <p:cNvSpPr/>
            <p:nvPr/>
          </p:nvSpPr>
          <p:spPr>
            <a:xfrm>
              <a:off x="4825532" y="2774789"/>
              <a:ext cx="47037" cy="40199"/>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9"/>
            <p:cNvSpPr/>
            <p:nvPr/>
          </p:nvSpPr>
          <p:spPr>
            <a:xfrm>
              <a:off x="4768097" y="3808007"/>
              <a:ext cx="47037" cy="40199"/>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9"/>
            <p:cNvSpPr/>
            <p:nvPr/>
          </p:nvSpPr>
          <p:spPr>
            <a:xfrm>
              <a:off x="4768097" y="2774789"/>
              <a:ext cx="47037" cy="40199"/>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9"/>
            <p:cNvSpPr/>
            <p:nvPr/>
          </p:nvSpPr>
          <p:spPr>
            <a:xfrm>
              <a:off x="4768097" y="2717354"/>
              <a:ext cx="47037" cy="40275"/>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9"/>
            <p:cNvSpPr/>
            <p:nvPr/>
          </p:nvSpPr>
          <p:spPr>
            <a:xfrm>
              <a:off x="4710831" y="3808007"/>
              <a:ext cx="46887" cy="40199"/>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9"/>
            <p:cNvSpPr/>
            <p:nvPr/>
          </p:nvSpPr>
          <p:spPr>
            <a:xfrm>
              <a:off x="4710831" y="2774789"/>
              <a:ext cx="46887" cy="40199"/>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9"/>
            <p:cNvSpPr/>
            <p:nvPr/>
          </p:nvSpPr>
          <p:spPr>
            <a:xfrm>
              <a:off x="4710831" y="2717354"/>
              <a:ext cx="46887" cy="40275"/>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9"/>
            <p:cNvSpPr/>
            <p:nvPr/>
          </p:nvSpPr>
          <p:spPr>
            <a:xfrm>
              <a:off x="4653395" y="3808007"/>
              <a:ext cx="46887" cy="40199"/>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9"/>
            <p:cNvSpPr/>
            <p:nvPr/>
          </p:nvSpPr>
          <p:spPr>
            <a:xfrm>
              <a:off x="4653395" y="3750572"/>
              <a:ext cx="46887" cy="40199"/>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9"/>
            <p:cNvSpPr/>
            <p:nvPr/>
          </p:nvSpPr>
          <p:spPr>
            <a:xfrm>
              <a:off x="4653395" y="2774789"/>
              <a:ext cx="46887" cy="40199"/>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9"/>
            <p:cNvSpPr/>
            <p:nvPr/>
          </p:nvSpPr>
          <p:spPr>
            <a:xfrm>
              <a:off x="4653395" y="2717354"/>
              <a:ext cx="46887" cy="40275"/>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9"/>
            <p:cNvSpPr/>
            <p:nvPr/>
          </p:nvSpPr>
          <p:spPr>
            <a:xfrm>
              <a:off x="4595979" y="3750572"/>
              <a:ext cx="46887" cy="40199"/>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9"/>
            <p:cNvSpPr/>
            <p:nvPr/>
          </p:nvSpPr>
          <p:spPr>
            <a:xfrm>
              <a:off x="4595979" y="3693155"/>
              <a:ext cx="46887" cy="40256"/>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9"/>
            <p:cNvSpPr/>
            <p:nvPr/>
          </p:nvSpPr>
          <p:spPr>
            <a:xfrm>
              <a:off x="4595979" y="3635870"/>
              <a:ext cx="46887" cy="40124"/>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9"/>
            <p:cNvSpPr/>
            <p:nvPr/>
          </p:nvSpPr>
          <p:spPr>
            <a:xfrm>
              <a:off x="4595979" y="3520867"/>
              <a:ext cx="46887" cy="40275"/>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9"/>
            <p:cNvSpPr/>
            <p:nvPr/>
          </p:nvSpPr>
          <p:spPr>
            <a:xfrm>
              <a:off x="4595979" y="3463450"/>
              <a:ext cx="46887" cy="40256"/>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9"/>
            <p:cNvSpPr/>
            <p:nvPr/>
          </p:nvSpPr>
          <p:spPr>
            <a:xfrm>
              <a:off x="4595979" y="3406166"/>
              <a:ext cx="46887" cy="40124"/>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9"/>
            <p:cNvSpPr/>
            <p:nvPr/>
          </p:nvSpPr>
          <p:spPr>
            <a:xfrm>
              <a:off x="4595979" y="3348749"/>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9"/>
            <p:cNvSpPr/>
            <p:nvPr/>
          </p:nvSpPr>
          <p:spPr>
            <a:xfrm>
              <a:off x="4595979" y="2717354"/>
              <a:ext cx="46887" cy="40275"/>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9"/>
            <p:cNvSpPr/>
            <p:nvPr/>
          </p:nvSpPr>
          <p:spPr>
            <a:xfrm>
              <a:off x="4538543" y="3578303"/>
              <a:ext cx="46887" cy="40256"/>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9"/>
            <p:cNvSpPr/>
            <p:nvPr/>
          </p:nvSpPr>
          <p:spPr>
            <a:xfrm>
              <a:off x="4538543" y="3520867"/>
              <a:ext cx="46887" cy="40275"/>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9"/>
            <p:cNvSpPr/>
            <p:nvPr/>
          </p:nvSpPr>
          <p:spPr>
            <a:xfrm>
              <a:off x="4538543" y="3348749"/>
              <a:ext cx="46887" cy="40199"/>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9"/>
            <p:cNvSpPr/>
            <p:nvPr/>
          </p:nvSpPr>
          <p:spPr>
            <a:xfrm>
              <a:off x="4538543" y="3291313"/>
              <a:ext cx="46887" cy="40199"/>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9"/>
            <p:cNvSpPr/>
            <p:nvPr/>
          </p:nvSpPr>
          <p:spPr>
            <a:xfrm>
              <a:off x="4538449" y="3233897"/>
              <a:ext cx="46981" cy="40256"/>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9"/>
            <p:cNvSpPr/>
            <p:nvPr/>
          </p:nvSpPr>
          <p:spPr>
            <a:xfrm>
              <a:off x="4538543" y="2659937"/>
              <a:ext cx="46887" cy="40256"/>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9"/>
            <p:cNvSpPr/>
            <p:nvPr/>
          </p:nvSpPr>
          <p:spPr>
            <a:xfrm>
              <a:off x="4481013" y="3233897"/>
              <a:ext cx="46981" cy="40256"/>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9"/>
            <p:cNvSpPr/>
            <p:nvPr/>
          </p:nvSpPr>
          <p:spPr>
            <a:xfrm>
              <a:off x="4481126" y="3176461"/>
              <a:ext cx="46868" cy="40275"/>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9"/>
            <p:cNvSpPr/>
            <p:nvPr/>
          </p:nvSpPr>
          <p:spPr>
            <a:xfrm>
              <a:off x="4481126" y="2659937"/>
              <a:ext cx="46868" cy="40256"/>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9"/>
            <p:cNvSpPr/>
            <p:nvPr/>
          </p:nvSpPr>
          <p:spPr>
            <a:xfrm>
              <a:off x="4423691" y="3176461"/>
              <a:ext cx="46887" cy="40275"/>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9"/>
            <p:cNvSpPr/>
            <p:nvPr/>
          </p:nvSpPr>
          <p:spPr>
            <a:xfrm>
              <a:off x="4423691" y="2659937"/>
              <a:ext cx="46887" cy="40256"/>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9"/>
            <p:cNvSpPr/>
            <p:nvPr/>
          </p:nvSpPr>
          <p:spPr>
            <a:xfrm>
              <a:off x="4423691" y="2602652"/>
              <a:ext cx="46887" cy="40162"/>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9"/>
            <p:cNvSpPr/>
            <p:nvPr/>
          </p:nvSpPr>
          <p:spPr>
            <a:xfrm>
              <a:off x="4366274" y="3176461"/>
              <a:ext cx="47037" cy="40275"/>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9"/>
            <p:cNvSpPr/>
            <p:nvPr/>
          </p:nvSpPr>
          <p:spPr>
            <a:xfrm>
              <a:off x="4366274" y="2659937"/>
              <a:ext cx="47037" cy="40256"/>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9"/>
            <p:cNvSpPr/>
            <p:nvPr/>
          </p:nvSpPr>
          <p:spPr>
            <a:xfrm>
              <a:off x="4366274" y="2602652"/>
              <a:ext cx="47037" cy="40162"/>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9"/>
            <p:cNvSpPr/>
            <p:nvPr/>
          </p:nvSpPr>
          <p:spPr>
            <a:xfrm>
              <a:off x="4308839" y="3176461"/>
              <a:ext cx="47037" cy="40275"/>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9"/>
            <p:cNvSpPr/>
            <p:nvPr/>
          </p:nvSpPr>
          <p:spPr>
            <a:xfrm>
              <a:off x="4308839" y="3119195"/>
              <a:ext cx="47037" cy="40143"/>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9"/>
            <p:cNvSpPr/>
            <p:nvPr/>
          </p:nvSpPr>
          <p:spPr>
            <a:xfrm>
              <a:off x="4308839" y="2659937"/>
              <a:ext cx="47037" cy="40256"/>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9"/>
            <p:cNvSpPr/>
            <p:nvPr/>
          </p:nvSpPr>
          <p:spPr>
            <a:xfrm>
              <a:off x="4308839" y="2602652"/>
              <a:ext cx="47037" cy="40162"/>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9"/>
            <p:cNvSpPr/>
            <p:nvPr/>
          </p:nvSpPr>
          <p:spPr>
            <a:xfrm>
              <a:off x="4251573" y="3119195"/>
              <a:ext cx="46868" cy="40143"/>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9"/>
            <p:cNvSpPr/>
            <p:nvPr/>
          </p:nvSpPr>
          <p:spPr>
            <a:xfrm>
              <a:off x="4251573" y="2774789"/>
              <a:ext cx="46868" cy="40199"/>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9"/>
            <p:cNvSpPr/>
            <p:nvPr/>
          </p:nvSpPr>
          <p:spPr>
            <a:xfrm>
              <a:off x="4251573" y="2717354"/>
              <a:ext cx="46868" cy="40275"/>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9"/>
            <p:cNvSpPr/>
            <p:nvPr/>
          </p:nvSpPr>
          <p:spPr>
            <a:xfrm>
              <a:off x="4251573" y="2659937"/>
              <a:ext cx="46868" cy="40256"/>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9"/>
            <p:cNvSpPr/>
            <p:nvPr/>
          </p:nvSpPr>
          <p:spPr>
            <a:xfrm>
              <a:off x="4194137" y="3119195"/>
              <a:ext cx="46887" cy="40143"/>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9"/>
            <p:cNvSpPr/>
            <p:nvPr/>
          </p:nvSpPr>
          <p:spPr>
            <a:xfrm>
              <a:off x="4194137" y="3061760"/>
              <a:ext cx="46887" cy="40199"/>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9"/>
            <p:cNvSpPr/>
            <p:nvPr/>
          </p:nvSpPr>
          <p:spPr>
            <a:xfrm>
              <a:off x="4194137" y="2832206"/>
              <a:ext cx="46887" cy="40199"/>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9"/>
            <p:cNvSpPr/>
            <p:nvPr/>
          </p:nvSpPr>
          <p:spPr>
            <a:xfrm>
              <a:off x="4194137" y="2774789"/>
              <a:ext cx="46887" cy="40199"/>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9"/>
            <p:cNvSpPr/>
            <p:nvPr/>
          </p:nvSpPr>
          <p:spPr>
            <a:xfrm>
              <a:off x="4136720" y="3061760"/>
              <a:ext cx="46868" cy="40199"/>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9"/>
            <p:cNvSpPr/>
            <p:nvPr/>
          </p:nvSpPr>
          <p:spPr>
            <a:xfrm>
              <a:off x="4136720" y="3004343"/>
              <a:ext cx="46868" cy="40256"/>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9"/>
            <p:cNvSpPr/>
            <p:nvPr/>
          </p:nvSpPr>
          <p:spPr>
            <a:xfrm>
              <a:off x="4136720" y="2946907"/>
              <a:ext cx="46868" cy="40275"/>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9"/>
            <p:cNvSpPr/>
            <p:nvPr/>
          </p:nvSpPr>
          <p:spPr>
            <a:xfrm>
              <a:off x="4136720" y="2889641"/>
              <a:ext cx="46868" cy="40143"/>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9"/>
            <p:cNvSpPr/>
            <p:nvPr/>
          </p:nvSpPr>
          <p:spPr>
            <a:xfrm>
              <a:off x="4136720" y="2832206"/>
              <a:ext cx="46868" cy="40199"/>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9"/>
            <p:cNvSpPr/>
            <p:nvPr/>
          </p:nvSpPr>
          <p:spPr>
            <a:xfrm>
              <a:off x="4882968" y="2946907"/>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9"/>
            <p:cNvSpPr/>
            <p:nvPr/>
          </p:nvSpPr>
          <p:spPr>
            <a:xfrm>
              <a:off x="4079285" y="1569434"/>
              <a:ext cx="47037" cy="40199"/>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9"/>
            <p:cNvSpPr/>
            <p:nvPr/>
          </p:nvSpPr>
          <p:spPr>
            <a:xfrm>
              <a:off x="4022019" y="1569434"/>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9"/>
            <p:cNvSpPr/>
            <p:nvPr/>
          </p:nvSpPr>
          <p:spPr>
            <a:xfrm>
              <a:off x="4997651" y="1971106"/>
              <a:ext cx="47037" cy="40275"/>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9"/>
            <p:cNvSpPr/>
            <p:nvPr/>
          </p:nvSpPr>
          <p:spPr>
            <a:xfrm>
              <a:off x="4997651" y="2028542"/>
              <a:ext cx="47037" cy="40199"/>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9"/>
            <p:cNvSpPr/>
            <p:nvPr/>
          </p:nvSpPr>
          <p:spPr>
            <a:xfrm>
              <a:off x="4997651" y="2085977"/>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9"/>
            <p:cNvSpPr/>
            <p:nvPr/>
          </p:nvSpPr>
          <p:spPr>
            <a:xfrm>
              <a:off x="4997651" y="2143394"/>
              <a:ext cx="47037" cy="40199"/>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9"/>
            <p:cNvSpPr/>
            <p:nvPr/>
          </p:nvSpPr>
          <p:spPr>
            <a:xfrm>
              <a:off x="4997651" y="2200660"/>
              <a:ext cx="47037" cy="40275"/>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9"/>
            <p:cNvSpPr/>
            <p:nvPr/>
          </p:nvSpPr>
          <p:spPr>
            <a:xfrm>
              <a:off x="4997651" y="2258095"/>
              <a:ext cx="47037" cy="40275"/>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9"/>
            <p:cNvSpPr/>
            <p:nvPr/>
          </p:nvSpPr>
          <p:spPr>
            <a:xfrm>
              <a:off x="4997651" y="2315531"/>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9"/>
            <p:cNvSpPr/>
            <p:nvPr/>
          </p:nvSpPr>
          <p:spPr>
            <a:xfrm>
              <a:off x="4710831" y="2143394"/>
              <a:ext cx="46887" cy="40199"/>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9"/>
            <p:cNvSpPr/>
            <p:nvPr/>
          </p:nvSpPr>
          <p:spPr>
            <a:xfrm>
              <a:off x="4710831" y="2200660"/>
              <a:ext cx="46887" cy="40275"/>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9"/>
            <p:cNvSpPr/>
            <p:nvPr/>
          </p:nvSpPr>
          <p:spPr>
            <a:xfrm>
              <a:off x="4481126" y="2200660"/>
              <a:ext cx="46868" cy="40275"/>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9"/>
            <p:cNvSpPr/>
            <p:nvPr/>
          </p:nvSpPr>
          <p:spPr>
            <a:xfrm>
              <a:off x="4538543" y="2258095"/>
              <a:ext cx="46887" cy="40275"/>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9"/>
            <p:cNvSpPr/>
            <p:nvPr/>
          </p:nvSpPr>
          <p:spPr>
            <a:xfrm>
              <a:off x="4538543" y="2200660"/>
              <a:ext cx="46887" cy="40275"/>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9"/>
            <p:cNvSpPr/>
            <p:nvPr/>
          </p:nvSpPr>
          <p:spPr>
            <a:xfrm>
              <a:off x="4595979" y="2200660"/>
              <a:ext cx="46887" cy="40275"/>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9"/>
            <p:cNvSpPr/>
            <p:nvPr/>
          </p:nvSpPr>
          <p:spPr>
            <a:xfrm>
              <a:off x="4653395" y="2200660"/>
              <a:ext cx="46887" cy="40275"/>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9"/>
            <p:cNvSpPr/>
            <p:nvPr/>
          </p:nvSpPr>
          <p:spPr>
            <a:xfrm>
              <a:off x="4653395" y="2258095"/>
              <a:ext cx="46887" cy="40275"/>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9"/>
            <p:cNvSpPr/>
            <p:nvPr/>
          </p:nvSpPr>
          <p:spPr>
            <a:xfrm>
              <a:off x="4710831" y="2258095"/>
              <a:ext cx="46887" cy="40275"/>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9"/>
            <p:cNvSpPr/>
            <p:nvPr/>
          </p:nvSpPr>
          <p:spPr>
            <a:xfrm>
              <a:off x="4710831" y="2315531"/>
              <a:ext cx="46887" cy="40180"/>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9"/>
            <p:cNvSpPr/>
            <p:nvPr/>
          </p:nvSpPr>
          <p:spPr>
            <a:xfrm>
              <a:off x="4768097" y="2143394"/>
              <a:ext cx="47037" cy="40143"/>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9"/>
            <p:cNvSpPr/>
            <p:nvPr/>
          </p:nvSpPr>
          <p:spPr>
            <a:xfrm>
              <a:off x="4768097" y="2200660"/>
              <a:ext cx="47037" cy="40275"/>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9"/>
            <p:cNvSpPr/>
            <p:nvPr/>
          </p:nvSpPr>
          <p:spPr>
            <a:xfrm>
              <a:off x="4768097" y="2258095"/>
              <a:ext cx="47037" cy="40275"/>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9"/>
            <p:cNvSpPr/>
            <p:nvPr/>
          </p:nvSpPr>
          <p:spPr>
            <a:xfrm>
              <a:off x="4768097" y="2315531"/>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9"/>
            <p:cNvSpPr/>
            <p:nvPr/>
          </p:nvSpPr>
          <p:spPr>
            <a:xfrm>
              <a:off x="4825532" y="2028542"/>
              <a:ext cx="47037" cy="40199"/>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9"/>
            <p:cNvSpPr/>
            <p:nvPr/>
          </p:nvSpPr>
          <p:spPr>
            <a:xfrm>
              <a:off x="4825532" y="2085977"/>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9"/>
            <p:cNvSpPr/>
            <p:nvPr/>
          </p:nvSpPr>
          <p:spPr>
            <a:xfrm>
              <a:off x="4825532" y="2143394"/>
              <a:ext cx="47037" cy="40199"/>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9"/>
            <p:cNvSpPr/>
            <p:nvPr/>
          </p:nvSpPr>
          <p:spPr>
            <a:xfrm>
              <a:off x="4825532" y="2200660"/>
              <a:ext cx="47037" cy="40275"/>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9"/>
            <p:cNvSpPr/>
            <p:nvPr/>
          </p:nvSpPr>
          <p:spPr>
            <a:xfrm>
              <a:off x="4825532" y="2258095"/>
              <a:ext cx="47037" cy="40275"/>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9"/>
            <p:cNvSpPr/>
            <p:nvPr/>
          </p:nvSpPr>
          <p:spPr>
            <a:xfrm>
              <a:off x="4825532" y="2315531"/>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9"/>
            <p:cNvSpPr/>
            <p:nvPr/>
          </p:nvSpPr>
          <p:spPr>
            <a:xfrm>
              <a:off x="4882968" y="2028542"/>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9"/>
            <p:cNvSpPr/>
            <p:nvPr/>
          </p:nvSpPr>
          <p:spPr>
            <a:xfrm>
              <a:off x="4882968" y="208597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9"/>
            <p:cNvSpPr/>
            <p:nvPr/>
          </p:nvSpPr>
          <p:spPr>
            <a:xfrm>
              <a:off x="4882968" y="2143394"/>
              <a:ext cx="46868" cy="40143"/>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9"/>
            <p:cNvSpPr/>
            <p:nvPr/>
          </p:nvSpPr>
          <p:spPr>
            <a:xfrm>
              <a:off x="4882968" y="2200660"/>
              <a:ext cx="46868" cy="40275"/>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9"/>
            <p:cNvSpPr/>
            <p:nvPr/>
          </p:nvSpPr>
          <p:spPr>
            <a:xfrm>
              <a:off x="4882968" y="2258095"/>
              <a:ext cx="46868" cy="40275"/>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9"/>
            <p:cNvSpPr/>
            <p:nvPr/>
          </p:nvSpPr>
          <p:spPr>
            <a:xfrm>
              <a:off x="4882968" y="2315531"/>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9"/>
            <p:cNvSpPr/>
            <p:nvPr/>
          </p:nvSpPr>
          <p:spPr>
            <a:xfrm>
              <a:off x="4882968" y="2372948"/>
              <a:ext cx="46868" cy="40199"/>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9"/>
            <p:cNvSpPr/>
            <p:nvPr/>
          </p:nvSpPr>
          <p:spPr>
            <a:xfrm>
              <a:off x="4940385" y="1971106"/>
              <a:ext cx="46887" cy="40275"/>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9"/>
            <p:cNvSpPr/>
            <p:nvPr/>
          </p:nvSpPr>
          <p:spPr>
            <a:xfrm>
              <a:off x="4940385" y="2028542"/>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9"/>
            <p:cNvSpPr/>
            <p:nvPr/>
          </p:nvSpPr>
          <p:spPr>
            <a:xfrm>
              <a:off x="4940385" y="2085977"/>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9"/>
            <p:cNvSpPr/>
            <p:nvPr/>
          </p:nvSpPr>
          <p:spPr>
            <a:xfrm>
              <a:off x="4940385" y="2143394"/>
              <a:ext cx="46887" cy="40143"/>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9"/>
            <p:cNvSpPr/>
            <p:nvPr/>
          </p:nvSpPr>
          <p:spPr>
            <a:xfrm>
              <a:off x="4940385" y="2200660"/>
              <a:ext cx="46887" cy="40275"/>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9"/>
            <p:cNvSpPr/>
            <p:nvPr/>
          </p:nvSpPr>
          <p:spPr>
            <a:xfrm>
              <a:off x="4940385" y="2258095"/>
              <a:ext cx="46887" cy="40275"/>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9"/>
            <p:cNvSpPr/>
            <p:nvPr/>
          </p:nvSpPr>
          <p:spPr>
            <a:xfrm>
              <a:off x="4940385" y="2315531"/>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9"/>
            <p:cNvSpPr/>
            <p:nvPr/>
          </p:nvSpPr>
          <p:spPr>
            <a:xfrm>
              <a:off x="4940385" y="2372948"/>
              <a:ext cx="46887" cy="40199"/>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9"/>
            <p:cNvSpPr/>
            <p:nvPr/>
          </p:nvSpPr>
          <p:spPr>
            <a:xfrm>
              <a:off x="4997651" y="2372948"/>
              <a:ext cx="47037" cy="40199"/>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9"/>
            <p:cNvSpPr/>
            <p:nvPr/>
          </p:nvSpPr>
          <p:spPr>
            <a:xfrm>
              <a:off x="5055086" y="1971106"/>
              <a:ext cx="47037" cy="40275"/>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9"/>
            <p:cNvSpPr/>
            <p:nvPr/>
          </p:nvSpPr>
          <p:spPr>
            <a:xfrm>
              <a:off x="5055086" y="2028542"/>
              <a:ext cx="47037" cy="40199"/>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9"/>
            <p:cNvSpPr/>
            <p:nvPr/>
          </p:nvSpPr>
          <p:spPr>
            <a:xfrm>
              <a:off x="5055086" y="2085977"/>
              <a:ext cx="47037" cy="40180"/>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9"/>
            <p:cNvSpPr/>
            <p:nvPr/>
          </p:nvSpPr>
          <p:spPr>
            <a:xfrm>
              <a:off x="5055086" y="2143394"/>
              <a:ext cx="47037" cy="40143"/>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9"/>
            <p:cNvSpPr/>
            <p:nvPr/>
          </p:nvSpPr>
          <p:spPr>
            <a:xfrm>
              <a:off x="5055086" y="2200660"/>
              <a:ext cx="47037" cy="40275"/>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9"/>
            <p:cNvSpPr/>
            <p:nvPr/>
          </p:nvSpPr>
          <p:spPr>
            <a:xfrm>
              <a:off x="5055086" y="2258095"/>
              <a:ext cx="47037" cy="40275"/>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9"/>
            <p:cNvSpPr/>
            <p:nvPr/>
          </p:nvSpPr>
          <p:spPr>
            <a:xfrm>
              <a:off x="5055086" y="2315531"/>
              <a:ext cx="47037" cy="40180"/>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9"/>
            <p:cNvSpPr/>
            <p:nvPr/>
          </p:nvSpPr>
          <p:spPr>
            <a:xfrm>
              <a:off x="5055086" y="2372948"/>
              <a:ext cx="47037" cy="40199"/>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9"/>
            <p:cNvSpPr/>
            <p:nvPr/>
          </p:nvSpPr>
          <p:spPr>
            <a:xfrm>
              <a:off x="5055086" y="1913840"/>
              <a:ext cx="46981" cy="40124"/>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9"/>
            <p:cNvSpPr/>
            <p:nvPr/>
          </p:nvSpPr>
          <p:spPr>
            <a:xfrm>
              <a:off x="4997651" y="1913840"/>
              <a:ext cx="47037" cy="40124"/>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9"/>
            <p:cNvSpPr/>
            <p:nvPr/>
          </p:nvSpPr>
          <p:spPr>
            <a:xfrm>
              <a:off x="4940385"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9"/>
            <p:cNvSpPr/>
            <p:nvPr/>
          </p:nvSpPr>
          <p:spPr>
            <a:xfrm>
              <a:off x="4940385"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9"/>
            <p:cNvSpPr/>
            <p:nvPr/>
          </p:nvSpPr>
          <p:spPr>
            <a:xfrm>
              <a:off x="4882968" y="1971106"/>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9"/>
            <p:cNvSpPr/>
            <p:nvPr/>
          </p:nvSpPr>
          <p:spPr>
            <a:xfrm>
              <a:off x="4882968" y="1913840"/>
              <a:ext cx="46868" cy="40124"/>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9"/>
            <p:cNvSpPr/>
            <p:nvPr/>
          </p:nvSpPr>
          <p:spPr>
            <a:xfrm>
              <a:off x="4882968" y="1856423"/>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9"/>
            <p:cNvSpPr/>
            <p:nvPr/>
          </p:nvSpPr>
          <p:spPr>
            <a:xfrm>
              <a:off x="4882968" y="1798988"/>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9"/>
            <p:cNvSpPr/>
            <p:nvPr/>
          </p:nvSpPr>
          <p:spPr>
            <a:xfrm>
              <a:off x="4825532" y="2372948"/>
              <a:ext cx="47037" cy="40199"/>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9"/>
            <p:cNvSpPr/>
            <p:nvPr/>
          </p:nvSpPr>
          <p:spPr>
            <a:xfrm>
              <a:off x="4825532" y="1971106"/>
              <a:ext cx="47037" cy="40275"/>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9"/>
            <p:cNvSpPr/>
            <p:nvPr/>
          </p:nvSpPr>
          <p:spPr>
            <a:xfrm>
              <a:off x="4825532" y="1913840"/>
              <a:ext cx="47037" cy="40124"/>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9"/>
            <p:cNvSpPr/>
            <p:nvPr/>
          </p:nvSpPr>
          <p:spPr>
            <a:xfrm>
              <a:off x="4825532" y="1856423"/>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9"/>
            <p:cNvSpPr/>
            <p:nvPr/>
          </p:nvSpPr>
          <p:spPr>
            <a:xfrm>
              <a:off x="4825532" y="1798988"/>
              <a:ext cx="47037" cy="40199"/>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9"/>
            <p:cNvSpPr/>
            <p:nvPr/>
          </p:nvSpPr>
          <p:spPr>
            <a:xfrm>
              <a:off x="4825532" y="1741552"/>
              <a:ext cx="47037" cy="40275"/>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9"/>
            <p:cNvSpPr/>
            <p:nvPr/>
          </p:nvSpPr>
          <p:spPr>
            <a:xfrm>
              <a:off x="4768097" y="2372948"/>
              <a:ext cx="47037" cy="40199"/>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9"/>
            <p:cNvSpPr/>
            <p:nvPr/>
          </p:nvSpPr>
          <p:spPr>
            <a:xfrm>
              <a:off x="4768097" y="2085977"/>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9"/>
            <p:cNvSpPr/>
            <p:nvPr/>
          </p:nvSpPr>
          <p:spPr>
            <a:xfrm>
              <a:off x="4768097" y="2028542"/>
              <a:ext cx="47037" cy="40199"/>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9"/>
            <p:cNvSpPr/>
            <p:nvPr/>
          </p:nvSpPr>
          <p:spPr>
            <a:xfrm>
              <a:off x="4768097" y="1971106"/>
              <a:ext cx="47037" cy="40275"/>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9"/>
            <p:cNvSpPr/>
            <p:nvPr/>
          </p:nvSpPr>
          <p:spPr>
            <a:xfrm>
              <a:off x="4768097" y="1913840"/>
              <a:ext cx="47037" cy="40124"/>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9"/>
            <p:cNvSpPr/>
            <p:nvPr/>
          </p:nvSpPr>
          <p:spPr>
            <a:xfrm>
              <a:off x="4768097" y="1856423"/>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9"/>
            <p:cNvSpPr/>
            <p:nvPr/>
          </p:nvSpPr>
          <p:spPr>
            <a:xfrm>
              <a:off x="4768097" y="1798988"/>
              <a:ext cx="47037" cy="40199"/>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9"/>
            <p:cNvSpPr/>
            <p:nvPr/>
          </p:nvSpPr>
          <p:spPr>
            <a:xfrm>
              <a:off x="4768097" y="1741552"/>
              <a:ext cx="47037" cy="40275"/>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9"/>
            <p:cNvSpPr/>
            <p:nvPr/>
          </p:nvSpPr>
          <p:spPr>
            <a:xfrm>
              <a:off x="4710831" y="2430383"/>
              <a:ext cx="46981" cy="40256"/>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9"/>
            <p:cNvSpPr/>
            <p:nvPr/>
          </p:nvSpPr>
          <p:spPr>
            <a:xfrm>
              <a:off x="4710831" y="2372948"/>
              <a:ext cx="46887" cy="40199"/>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9"/>
            <p:cNvSpPr/>
            <p:nvPr/>
          </p:nvSpPr>
          <p:spPr>
            <a:xfrm>
              <a:off x="4710831" y="2085977"/>
              <a:ext cx="46887" cy="40180"/>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9"/>
            <p:cNvSpPr/>
            <p:nvPr/>
          </p:nvSpPr>
          <p:spPr>
            <a:xfrm>
              <a:off x="4710831" y="1971106"/>
              <a:ext cx="46887" cy="40275"/>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9"/>
            <p:cNvSpPr/>
            <p:nvPr/>
          </p:nvSpPr>
          <p:spPr>
            <a:xfrm>
              <a:off x="4710831" y="1913840"/>
              <a:ext cx="46887" cy="40124"/>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9"/>
            <p:cNvSpPr/>
            <p:nvPr/>
          </p:nvSpPr>
          <p:spPr>
            <a:xfrm>
              <a:off x="4710831" y="1856423"/>
              <a:ext cx="46887" cy="40180"/>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9"/>
            <p:cNvSpPr/>
            <p:nvPr/>
          </p:nvSpPr>
          <p:spPr>
            <a:xfrm>
              <a:off x="4710831" y="1798988"/>
              <a:ext cx="46887" cy="40199"/>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9"/>
            <p:cNvSpPr/>
            <p:nvPr/>
          </p:nvSpPr>
          <p:spPr>
            <a:xfrm>
              <a:off x="4710831" y="1741552"/>
              <a:ext cx="46887" cy="40275"/>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9"/>
            <p:cNvSpPr/>
            <p:nvPr/>
          </p:nvSpPr>
          <p:spPr>
            <a:xfrm>
              <a:off x="4710831" y="1569434"/>
              <a:ext cx="46887" cy="40199"/>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9"/>
            <p:cNvSpPr/>
            <p:nvPr/>
          </p:nvSpPr>
          <p:spPr>
            <a:xfrm>
              <a:off x="4653395" y="2315531"/>
              <a:ext cx="46887" cy="40180"/>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9"/>
            <p:cNvSpPr/>
            <p:nvPr/>
          </p:nvSpPr>
          <p:spPr>
            <a:xfrm>
              <a:off x="4653395" y="2143394"/>
              <a:ext cx="46887" cy="40143"/>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9"/>
            <p:cNvSpPr/>
            <p:nvPr/>
          </p:nvSpPr>
          <p:spPr>
            <a:xfrm>
              <a:off x="4653395" y="2085977"/>
              <a:ext cx="46887" cy="40180"/>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9"/>
            <p:cNvSpPr/>
            <p:nvPr/>
          </p:nvSpPr>
          <p:spPr>
            <a:xfrm>
              <a:off x="4653395" y="2028542"/>
              <a:ext cx="46887" cy="40199"/>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9"/>
            <p:cNvSpPr/>
            <p:nvPr/>
          </p:nvSpPr>
          <p:spPr>
            <a:xfrm>
              <a:off x="4653395" y="1971106"/>
              <a:ext cx="46887" cy="40275"/>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9"/>
            <p:cNvSpPr/>
            <p:nvPr/>
          </p:nvSpPr>
          <p:spPr>
            <a:xfrm>
              <a:off x="4653395" y="1913840"/>
              <a:ext cx="46849" cy="40124"/>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9"/>
            <p:cNvSpPr/>
            <p:nvPr/>
          </p:nvSpPr>
          <p:spPr>
            <a:xfrm>
              <a:off x="4653395" y="1856423"/>
              <a:ext cx="46887" cy="40180"/>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9"/>
            <p:cNvSpPr/>
            <p:nvPr/>
          </p:nvSpPr>
          <p:spPr>
            <a:xfrm>
              <a:off x="4653395" y="1798988"/>
              <a:ext cx="46887" cy="40199"/>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9"/>
            <p:cNvSpPr/>
            <p:nvPr/>
          </p:nvSpPr>
          <p:spPr>
            <a:xfrm>
              <a:off x="4653395" y="1741552"/>
              <a:ext cx="46887" cy="40275"/>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9"/>
            <p:cNvSpPr/>
            <p:nvPr/>
          </p:nvSpPr>
          <p:spPr>
            <a:xfrm>
              <a:off x="4653395" y="1569434"/>
              <a:ext cx="46887" cy="40199"/>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9"/>
            <p:cNvSpPr/>
            <p:nvPr/>
          </p:nvSpPr>
          <p:spPr>
            <a:xfrm>
              <a:off x="4595979" y="2430383"/>
              <a:ext cx="46981" cy="40256"/>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9"/>
            <p:cNvSpPr/>
            <p:nvPr/>
          </p:nvSpPr>
          <p:spPr>
            <a:xfrm>
              <a:off x="4595979" y="2372948"/>
              <a:ext cx="46887" cy="40199"/>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9"/>
            <p:cNvSpPr/>
            <p:nvPr/>
          </p:nvSpPr>
          <p:spPr>
            <a:xfrm>
              <a:off x="4595979" y="2258095"/>
              <a:ext cx="46887" cy="40275"/>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9"/>
            <p:cNvSpPr/>
            <p:nvPr/>
          </p:nvSpPr>
          <p:spPr>
            <a:xfrm>
              <a:off x="4595979" y="2143394"/>
              <a:ext cx="46887" cy="40143"/>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9"/>
            <p:cNvSpPr/>
            <p:nvPr/>
          </p:nvSpPr>
          <p:spPr>
            <a:xfrm>
              <a:off x="4595979" y="2028542"/>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9"/>
            <p:cNvSpPr/>
            <p:nvPr/>
          </p:nvSpPr>
          <p:spPr>
            <a:xfrm>
              <a:off x="4595979" y="1971106"/>
              <a:ext cx="46887" cy="40275"/>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9"/>
            <p:cNvSpPr/>
            <p:nvPr/>
          </p:nvSpPr>
          <p:spPr>
            <a:xfrm>
              <a:off x="4595979" y="1913840"/>
              <a:ext cx="46887" cy="40124"/>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9"/>
            <p:cNvSpPr/>
            <p:nvPr/>
          </p:nvSpPr>
          <p:spPr>
            <a:xfrm>
              <a:off x="4595979" y="1856423"/>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9"/>
            <p:cNvSpPr/>
            <p:nvPr/>
          </p:nvSpPr>
          <p:spPr>
            <a:xfrm>
              <a:off x="4595979" y="1798988"/>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9"/>
            <p:cNvSpPr/>
            <p:nvPr/>
          </p:nvSpPr>
          <p:spPr>
            <a:xfrm>
              <a:off x="4595979" y="1626870"/>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9"/>
            <p:cNvSpPr/>
            <p:nvPr/>
          </p:nvSpPr>
          <p:spPr>
            <a:xfrm>
              <a:off x="4595979" y="1569434"/>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9"/>
            <p:cNvSpPr/>
            <p:nvPr/>
          </p:nvSpPr>
          <p:spPr>
            <a:xfrm>
              <a:off x="4538543" y="2372948"/>
              <a:ext cx="46887" cy="40199"/>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9"/>
            <p:cNvSpPr/>
            <p:nvPr/>
          </p:nvSpPr>
          <p:spPr>
            <a:xfrm>
              <a:off x="4538543" y="2315531"/>
              <a:ext cx="46887" cy="40180"/>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9"/>
            <p:cNvSpPr/>
            <p:nvPr/>
          </p:nvSpPr>
          <p:spPr>
            <a:xfrm>
              <a:off x="4538543" y="2143394"/>
              <a:ext cx="46887" cy="40162"/>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9"/>
            <p:cNvSpPr/>
            <p:nvPr/>
          </p:nvSpPr>
          <p:spPr>
            <a:xfrm>
              <a:off x="4538543" y="2085977"/>
              <a:ext cx="46887" cy="40180"/>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9"/>
            <p:cNvSpPr/>
            <p:nvPr/>
          </p:nvSpPr>
          <p:spPr>
            <a:xfrm>
              <a:off x="4538543" y="2028542"/>
              <a:ext cx="46887" cy="40199"/>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9"/>
            <p:cNvSpPr/>
            <p:nvPr/>
          </p:nvSpPr>
          <p:spPr>
            <a:xfrm>
              <a:off x="4538543" y="1971106"/>
              <a:ext cx="46887" cy="40275"/>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9"/>
            <p:cNvSpPr/>
            <p:nvPr/>
          </p:nvSpPr>
          <p:spPr>
            <a:xfrm>
              <a:off x="4538543" y="1913840"/>
              <a:ext cx="46887" cy="40124"/>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9"/>
            <p:cNvSpPr/>
            <p:nvPr/>
          </p:nvSpPr>
          <p:spPr>
            <a:xfrm>
              <a:off x="4538543" y="1856423"/>
              <a:ext cx="46887" cy="40180"/>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9"/>
            <p:cNvSpPr/>
            <p:nvPr/>
          </p:nvSpPr>
          <p:spPr>
            <a:xfrm>
              <a:off x="4538543" y="1569434"/>
              <a:ext cx="46887" cy="40199"/>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9"/>
            <p:cNvSpPr/>
            <p:nvPr/>
          </p:nvSpPr>
          <p:spPr>
            <a:xfrm>
              <a:off x="4481126" y="2315531"/>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9"/>
            <p:cNvSpPr/>
            <p:nvPr/>
          </p:nvSpPr>
          <p:spPr>
            <a:xfrm>
              <a:off x="4481126" y="2258095"/>
              <a:ext cx="46868" cy="40275"/>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9"/>
            <p:cNvSpPr/>
            <p:nvPr/>
          </p:nvSpPr>
          <p:spPr>
            <a:xfrm>
              <a:off x="4481126" y="2143394"/>
              <a:ext cx="46868" cy="40143"/>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9"/>
            <p:cNvSpPr/>
            <p:nvPr/>
          </p:nvSpPr>
          <p:spPr>
            <a:xfrm>
              <a:off x="4481126" y="1971106"/>
              <a:ext cx="46868" cy="40275"/>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9"/>
            <p:cNvSpPr/>
            <p:nvPr/>
          </p:nvSpPr>
          <p:spPr>
            <a:xfrm>
              <a:off x="4481126" y="1913840"/>
              <a:ext cx="46830" cy="40124"/>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9"/>
            <p:cNvSpPr/>
            <p:nvPr/>
          </p:nvSpPr>
          <p:spPr>
            <a:xfrm>
              <a:off x="4423691" y="2372948"/>
              <a:ext cx="46887" cy="40199"/>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9"/>
            <p:cNvSpPr/>
            <p:nvPr/>
          </p:nvSpPr>
          <p:spPr>
            <a:xfrm>
              <a:off x="4423691" y="2315531"/>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9"/>
            <p:cNvSpPr/>
            <p:nvPr/>
          </p:nvSpPr>
          <p:spPr>
            <a:xfrm>
              <a:off x="4423691" y="2258095"/>
              <a:ext cx="46887" cy="40275"/>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9"/>
            <p:cNvSpPr/>
            <p:nvPr/>
          </p:nvSpPr>
          <p:spPr>
            <a:xfrm>
              <a:off x="4423691" y="2200660"/>
              <a:ext cx="46887" cy="40275"/>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9"/>
            <p:cNvSpPr/>
            <p:nvPr/>
          </p:nvSpPr>
          <p:spPr>
            <a:xfrm>
              <a:off x="4423691" y="1971106"/>
              <a:ext cx="46887" cy="40275"/>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9"/>
            <p:cNvSpPr/>
            <p:nvPr/>
          </p:nvSpPr>
          <p:spPr>
            <a:xfrm>
              <a:off x="4366274" y="2430383"/>
              <a:ext cx="47131" cy="40256"/>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9"/>
            <p:cNvSpPr/>
            <p:nvPr/>
          </p:nvSpPr>
          <p:spPr>
            <a:xfrm>
              <a:off x="4366274" y="2372948"/>
              <a:ext cx="47037" cy="40199"/>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9"/>
            <p:cNvSpPr/>
            <p:nvPr/>
          </p:nvSpPr>
          <p:spPr>
            <a:xfrm>
              <a:off x="4366274" y="2315531"/>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9"/>
            <p:cNvSpPr/>
            <p:nvPr/>
          </p:nvSpPr>
          <p:spPr>
            <a:xfrm>
              <a:off x="4366274" y="2258095"/>
              <a:ext cx="47037" cy="40275"/>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9"/>
            <p:cNvSpPr/>
            <p:nvPr/>
          </p:nvSpPr>
          <p:spPr>
            <a:xfrm>
              <a:off x="4366274" y="2200660"/>
              <a:ext cx="47037" cy="40275"/>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9"/>
            <p:cNvSpPr/>
            <p:nvPr/>
          </p:nvSpPr>
          <p:spPr>
            <a:xfrm>
              <a:off x="4366274" y="2143394"/>
              <a:ext cx="47037" cy="40143"/>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9"/>
            <p:cNvSpPr/>
            <p:nvPr/>
          </p:nvSpPr>
          <p:spPr>
            <a:xfrm>
              <a:off x="4366274" y="2085977"/>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9"/>
            <p:cNvSpPr/>
            <p:nvPr/>
          </p:nvSpPr>
          <p:spPr>
            <a:xfrm>
              <a:off x="4308839" y="2487800"/>
              <a:ext cx="47037" cy="40275"/>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9"/>
            <p:cNvSpPr/>
            <p:nvPr/>
          </p:nvSpPr>
          <p:spPr>
            <a:xfrm>
              <a:off x="4308839" y="2430383"/>
              <a:ext cx="47150" cy="40256"/>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9"/>
            <p:cNvSpPr/>
            <p:nvPr/>
          </p:nvSpPr>
          <p:spPr>
            <a:xfrm>
              <a:off x="4308839" y="2372948"/>
              <a:ext cx="47037" cy="40199"/>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9"/>
            <p:cNvSpPr/>
            <p:nvPr/>
          </p:nvSpPr>
          <p:spPr>
            <a:xfrm>
              <a:off x="4308839" y="2258095"/>
              <a:ext cx="47037" cy="40275"/>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9"/>
            <p:cNvSpPr/>
            <p:nvPr/>
          </p:nvSpPr>
          <p:spPr>
            <a:xfrm>
              <a:off x="4308839" y="2143394"/>
              <a:ext cx="47037" cy="40143"/>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9"/>
            <p:cNvSpPr/>
            <p:nvPr/>
          </p:nvSpPr>
          <p:spPr>
            <a:xfrm>
              <a:off x="4308839" y="2085977"/>
              <a:ext cx="47037" cy="40180"/>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9"/>
            <p:cNvSpPr/>
            <p:nvPr/>
          </p:nvSpPr>
          <p:spPr>
            <a:xfrm>
              <a:off x="4308839" y="2028542"/>
              <a:ext cx="47037" cy="40199"/>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9"/>
            <p:cNvSpPr/>
            <p:nvPr/>
          </p:nvSpPr>
          <p:spPr>
            <a:xfrm>
              <a:off x="4251573" y="2487800"/>
              <a:ext cx="46868" cy="40275"/>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9"/>
            <p:cNvSpPr/>
            <p:nvPr/>
          </p:nvSpPr>
          <p:spPr>
            <a:xfrm>
              <a:off x="4251573" y="2430383"/>
              <a:ext cx="46981" cy="40256"/>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9"/>
            <p:cNvSpPr/>
            <p:nvPr/>
          </p:nvSpPr>
          <p:spPr>
            <a:xfrm>
              <a:off x="4251573" y="2372948"/>
              <a:ext cx="46868" cy="40199"/>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9"/>
            <p:cNvSpPr/>
            <p:nvPr/>
          </p:nvSpPr>
          <p:spPr>
            <a:xfrm>
              <a:off x="4251573" y="2085977"/>
              <a:ext cx="46868" cy="40180"/>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9"/>
            <p:cNvSpPr/>
            <p:nvPr/>
          </p:nvSpPr>
          <p:spPr>
            <a:xfrm>
              <a:off x="4194137" y="2143394"/>
              <a:ext cx="46887" cy="40143"/>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9"/>
            <p:cNvSpPr/>
            <p:nvPr/>
          </p:nvSpPr>
          <p:spPr>
            <a:xfrm>
              <a:off x="4079285" y="1971106"/>
              <a:ext cx="47037" cy="40275"/>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9"/>
            <p:cNvSpPr/>
            <p:nvPr/>
          </p:nvSpPr>
          <p:spPr>
            <a:xfrm>
              <a:off x="4022019" y="2028542"/>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9"/>
            <p:cNvSpPr/>
            <p:nvPr/>
          </p:nvSpPr>
          <p:spPr>
            <a:xfrm>
              <a:off x="4022019" y="1971106"/>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9"/>
            <p:cNvSpPr/>
            <p:nvPr/>
          </p:nvSpPr>
          <p:spPr>
            <a:xfrm>
              <a:off x="3964583"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9"/>
            <p:cNvSpPr/>
            <p:nvPr/>
          </p:nvSpPr>
          <p:spPr>
            <a:xfrm>
              <a:off x="3964583" y="1971106"/>
              <a:ext cx="46887" cy="40275"/>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9"/>
            <p:cNvSpPr/>
            <p:nvPr/>
          </p:nvSpPr>
          <p:spPr>
            <a:xfrm>
              <a:off x="3964583" y="1741552"/>
              <a:ext cx="46887" cy="40275"/>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9"/>
            <p:cNvSpPr/>
            <p:nvPr/>
          </p:nvSpPr>
          <p:spPr>
            <a:xfrm>
              <a:off x="3964583" y="1684136"/>
              <a:ext cx="46887" cy="40275"/>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9"/>
            <p:cNvSpPr/>
            <p:nvPr/>
          </p:nvSpPr>
          <p:spPr>
            <a:xfrm>
              <a:off x="3964583" y="1626870"/>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9"/>
            <p:cNvSpPr/>
            <p:nvPr/>
          </p:nvSpPr>
          <p:spPr>
            <a:xfrm>
              <a:off x="3964583" y="1569434"/>
              <a:ext cx="46887" cy="40199"/>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9"/>
            <p:cNvSpPr/>
            <p:nvPr/>
          </p:nvSpPr>
          <p:spPr>
            <a:xfrm>
              <a:off x="3907167" y="1856423"/>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9"/>
            <p:cNvSpPr/>
            <p:nvPr/>
          </p:nvSpPr>
          <p:spPr>
            <a:xfrm>
              <a:off x="3907167" y="1798988"/>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9"/>
            <p:cNvSpPr/>
            <p:nvPr/>
          </p:nvSpPr>
          <p:spPr>
            <a:xfrm>
              <a:off x="3907167" y="1741552"/>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9"/>
            <p:cNvSpPr/>
            <p:nvPr/>
          </p:nvSpPr>
          <p:spPr>
            <a:xfrm>
              <a:off x="3907167" y="1684136"/>
              <a:ext cx="46868" cy="40275"/>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9"/>
            <p:cNvSpPr/>
            <p:nvPr/>
          </p:nvSpPr>
          <p:spPr>
            <a:xfrm>
              <a:off x="3907167" y="1626870"/>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9"/>
            <p:cNvSpPr/>
            <p:nvPr/>
          </p:nvSpPr>
          <p:spPr>
            <a:xfrm>
              <a:off x="3907167" y="1569434"/>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9"/>
            <p:cNvSpPr/>
            <p:nvPr/>
          </p:nvSpPr>
          <p:spPr>
            <a:xfrm>
              <a:off x="3907167" y="151201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9"/>
            <p:cNvSpPr/>
            <p:nvPr/>
          </p:nvSpPr>
          <p:spPr>
            <a:xfrm>
              <a:off x="3849731" y="1913840"/>
              <a:ext cx="46830" cy="40124"/>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9"/>
            <p:cNvSpPr/>
            <p:nvPr/>
          </p:nvSpPr>
          <p:spPr>
            <a:xfrm>
              <a:off x="3849731" y="1856423"/>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9"/>
            <p:cNvSpPr/>
            <p:nvPr/>
          </p:nvSpPr>
          <p:spPr>
            <a:xfrm>
              <a:off x="3849731" y="1798988"/>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9"/>
            <p:cNvSpPr/>
            <p:nvPr/>
          </p:nvSpPr>
          <p:spPr>
            <a:xfrm>
              <a:off x="3849731" y="1741552"/>
              <a:ext cx="46887" cy="40275"/>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9"/>
            <p:cNvSpPr/>
            <p:nvPr/>
          </p:nvSpPr>
          <p:spPr>
            <a:xfrm>
              <a:off x="3849731" y="1684136"/>
              <a:ext cx="46887" cy="40275"/>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9"/>
            <p:cNvSpPr/>
            <p:nvPr/>
          </p:nvSpPr>
          <p:spPr>
            <a:xfrm>
              <a:off x="3849731" y="1626870"/>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9"/>
            <p:cNvSpPr/>
            <p:nvPr/>
          </p:nvSpPr>
          <p:spPr>
            <a:xfrm>
              <a:off x="3849731" y="1569434"/>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9"/>
            <p:cNvSpPr/>
            <p:nvPr/>
          </p:nvSpPr>
          <p:spPr>
            <a:xfrm>
              <a:off x="3849731" y="1512017"/>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9"/>
            <p:cNvSpPr/>
            <p:nvPr/>
          </p:nvSpPr>
          <p:spPr>
            <a:xfrm>
              <a:off x="3792314"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9"/>
            <p:cNvSpPr/>
            <p:nvPr/>
          </p:nvSpPr>
          <p:spPr>
            <a:xfrm>
              <a:off x="3792314" y="1856423"/>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9"/>
            <p:cNvSpPr/>
            <p:nvPr/>
          </p:nvSpPr>
          <p:spPr>
            <a:xfrm>
              <a:off x="3792314" y="1798988"/>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9"/>
            <p:cNvSpPr/>
            <p:nvPr/>
          </p:nvSpPr>
          <p:spPr>
            <a:xfrm>
              <a:off x="3792314" y="1741552"/>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9"/>
            <p:cNvSpPr/>
            <p:nvPr/>
          </p:nvSpPr>
          <p:spPr>
            <a:xfrm>
              <a:off x="3792314" y="1684136"/>
              <a:ext cx="46868" cy="40275"/>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9"/>
            <p:cNvSpPr/>
            <p:nvPr/>
          </p:nvSpPr>
          <p:spPr>
            <a:xfrm>
              <a:off x="3792314" y="1626870"/>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9"/>
            <p:cNvSpPr/>
            <p:nvPr/>
          </p:nvSpPr>
          <p:spPr>
            <a:xfrm>
              <a:off x="3792314" y="1569434"/>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9"/>
            <p:cNvSpPr/>
            <p:nvPr/>
          </p:nvSpPr>
          <p:spPr>
            <a:xfrm>
              <a:off x="3792314" y="151201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9"/>
            <p:cNvSpPr/>
            <p:nvPr/>
          </p:nvSpPr>
          <p:spPr>
            <a:xfrm>
              <a:off x="3735029"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9"/>
            <p:cNvSpPr/>
            <p:nvPr/>
          </p:nvSpPr>
          <p:spPr>
            <a:xfrm>
              <a:off x="3735029"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9"/>
            <p:cNvSpPr/>
            <p:nvPr/>
          </p:nvSpPr>
          <p:spPr>
            <a:xfrm>
              <a:off x="3735029"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9"/>
            <p:cNvSpPr/>
            <p:nvPr/>
          </p:nvSpPr>
          <p:spPr>
            <a:xfrm>
              <a:off x="3735029" y="1741552"/>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9"/>
            <p:cNvSpPr/>
            <p:nvPr/>
          </p:nvSpPr>
          <p:spPr>
            <a:xfrm>
              <a:off x="3735029" y="1684136"/>
              <a:ext cx="46887" cy="40275"/>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9"/>
            <p:cNvSpPr/>
            <p:nvPr/>
          </p:nvSpPr>
          <p:spPr>
            <a:xfrm>
              <a:off x="3735029" y="1626870"/>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9"/>
            <p:cNvSpPr/>
            <p:nvPr/>
          </p:nvSpPr>
          <p:spPr>
            <a:xfrm>
              <a:off x="3735029" y="1569434"/>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9"/>
            <p:cNvSpPr/>
            <p:nvPr/>
          </p:nvSpPr>
          <p:spPr>
            <a:xfrm>
              <a:off x="3735029" y="1512017"/>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9"/>
            <p:cNvSpPr/>
            <p:nvPr/>
          </p:nvSpPr>
          <p:spPr>
            <a:xfrm>
              <a:off x="3677613" y="1971106"/>
              <a:ext cx="46868" cy="40275"/>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9"/>
            <p:cNvSpPr/>
            <p:nvPr/>
          </p:nvSpPr>
          <p:spPr>
            <a:xfrm>
              <a:off x="3677613"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9"/>
            <p:cNvSpPr/>
            <p:nvPr/>
          </p:nvSpPr>
          <p:spPr>
            <a:xfrm>
              <a:off x="3677613" y="1856423"/>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9"/>
            <p:cNvSpPr/>
            <p:nvPr/>
          </p:nvSpPr>
          <p:spPr>
            <a:xfrm>
              <a:off x="3677613" y="1798988"/>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9"/>
            <p:cNvSpPr/>
            <p:nvPr/>
          </p:nvSpPr>
          <p:spPr>
            <a:xfrm>
              <a:off x="3677613" y="1741552"/>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9"/>
            <p:cNvSpPr/>
            <p:nvPr/>
          </p:nvSpPr>
          <p:spPr>
            <a:xfrm>
              <a:off x="3677613" y="1684136"/>
              <a:ext cx="46868" cy="40275"/>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9"/>
            <p:cNvSpPr/>
            <p:nvPr/>
          </p:nvSpPr>
          <p:spPr>
            <a:xfrm>
              <a:off x="3677613" y="1626870"/>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9"/>
            <p:cNvSpPr/>
            <p:nvPr/>
          </p:nvSpPr>
          <p:spPr>
            <a:xfrm>
              <a:off x="3677613" y="1569434"/>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9"/>
            <p:cNvSpPr/>
            <p:nvPr/>
          </p:nvSpPr>
          <p:spPr>
            <a:xfrm>
              <a:off x="3677613" y="151201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9"/>
            <p:cNvSpPr/>
            <p:nvPr/>
          </p:nvSpPr>
          <p:spPr>
            <a:xfrm>
              <a:off x="3620177"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9"/>
            <p:cNvSpPr/>
            <p:nvPr/>
          </p:nvSpPr>
          <p:spPr>
            <a:xfrm>
              <a:off x="3620177" y="1971106"/>
              <a:ext cx="46887" cy="40275"/>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9"/>
            <p:cNvSpPr/>
            <p:nvPr/>
          </p:nvSpPr>
          <p:spPr>
            <a:xfrm>
              <a:off x="3620177" y="1913840"/>
              <a:ext cx="46887" cy="40124"/>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9"/>
            <p:cNvSpPr/>
            <p:nvPr/>
          </p:nvSpPr>
          <p:spPr>
            <a:xfrm>
              <a:off x="3620177" y="1856423"/>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9"/>
            <p:cNvSpPr/>
            <p:nvPr/>
          </p:nvSpPr>
          <p:spPr>
            <a:xfrm>
              <a:off x="3620177" y="1798988"/>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9"/>
            <p:cNvSpPr/>
            <p:nvPr/>
          </p:nvSpPr>
          <p:spPr>
            <a:xfrm>
              <a:off x="3620177" y="1741552"/>
              <a:ext cx="46887" cy="40275"/>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9"/>
            <p:cNvSpPr/>
            <p:nvPr/>
          </p:nvSpPr>
          <p:spPr>
            <a:xfrm>
              <a:off x="3620177" y="1684136"/>
              <a:ext cx="46887" cy="40275"/>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9"/>
            <p:cNvSpPr/>
            <p:nvPr/>
          </p:nvSpPr>
          <p:spPr>
            <a:xfrm>
              <a:off x="3620177" y="1626870"/>
              <a:ext cx="46887" cy="40256"/>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9"/>
            <p:cNvSpPr/>
            <p:nvPr/>
          </p:nvSpPr>
          <p:spPr>
            <a:xfrm>
              <a:off x="3620177" y="1569434"/>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9"/>
            <p:cNvSpPr/>
            <p:nvPr/>
          </p:nvSpPr>
          <p:spPr>
            <a:xfrm>
              <a:off x="3620177" y="1512017"/>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9"/>
            <p:cNvSpPr/>
            <p:nvPr/>
          </p:nvSpPr>
          <p:spPr>
            <a:xfrm>
              <a:off x="3562761" y="2028542"/>
              <a:ext cx="47018" cy="40199"/>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9"/>
            <p:cNvSpPr/>
            <p:nvPr/>
          </p:nvSpPr>
          <p:spPr>
            <a:xfrm>
              <a:off x="3562761" y="1971106"/>
              <a:ext cx="47018" cy="40275"/>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9"/>
            <p:cNvSpPr/>
            <p:nvPr/>
          </p:nvSpPr>
          <p:spPr>
            <a:xfrm>
              <a:off x="3562761" y="1913840"/>
              <a:ext cx="47018" cy="40124"/>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9"/>
            <p:cNvSpPr/>
            <p:nvPr/>
          </p:nvSpPr>
          <p:spPr>
            <a:xfrm>
              <a:off x="3562761" y="1856423"/>
              <a:ext cx="47018" cy="40180"/>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9"/>
            <p:cNvSpPr/>
            <p:nvPr/>
          </p:nvSpPr>
          <p:spPr>
            <a:xfrm>
              <a:off x="3562761" y="1798988"/>
              <a:ext cx="47018" cy="40199"/>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9"/>
            <p:cNvSpPr/>
            <p:nvPr/>
          </p:nvSpPr>
          <p:spPr>
            <a:xfrm>
              <a:off x="3562761" y="1741552"/>
              <a:ext cx="47018" cy="40275"/>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9"/>
            <p:cNvSpPr/>
            <p:nvPr/>
          </p:nvSpPr>
          <p:spPr>
            <a:xfrm>
              <a:off x="3562761" y="1684136"/>
              <a:ext cx="47018" cy="40275"/>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9"/>
            <p:cNvSpPr/>
            <p:nvPr/>
          </p:nvSpPr>
          <p:spPr>
            <a:xfrm>
              <a:off x="3562761" y="1626870"/>
              <a:ext cx="47018" cy="40180"/>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9"/>
            <p:cNvSpPr/>
            <p:nvPr/>
          </p:nvSpPr>
          <p:spPr>
            <a:xfrm>
              <a:off x="3562761" y="1569434"/>
              <a:ext cx="47018" cy="40199"/>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9"/>
            <p:cNvSpPr/>
            <p:nvPr/>
          </p:nvSpPr>
          <p:spPr>
            <a:xfrm>
              <a:off x="3562761" y="1512017"/>
              <a:ext cx="47018" cy="40180"/>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9"/>
            <p:cNvSpPr/>
            <p:nvPr/>
          </p:nvSpPr>
          <p:spPr>
            <a:xfrm>
              <a:off x="3505476" y="1971106"/>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9"/>
            <p:cNvSpPr/>
            <p:nvPr/>
          </p:nvSpPr>
          <p:spPr>
            <a:xfrm>
              <a:off x="3505476"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9"/>
            <p:cNvSpPr/>
            <p:nvPr/>
          </p:nvSpPr>
          <p:spPr>
            <a:xfrm>
              <a:off x="3505476"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9"/>
            <p:cNvSpPr/>
            <p:nvPr/>
          </p:nvSpPr>
          <p:spPr>
            <a:xfrm>
              <a:off x="3505476"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9"/>
            <p:cNvSpPr/>
            <p:nvPr/>
          </p:nvSpPr>
          <p:spPr>
            <a:xfrm>
              <a:off x="3505476" y="1741552"/>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9"/>
            <p:cNvSpPr/>
            <p:nvPr/>
          </p:nvSpPr>
          <p:spPr>
            <a:xfrm>
              <a:off x="3505476" y="1684136"/>
              <a:ext cx="46887" cy="40275"/>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9"/>
            <p:cNvSpPr/>
            <p:nvPr/>
          </p:nvSpPr>
          <p:spPr>
            <a:xfrm>
              <a:off x="3505476" y="1626870"/>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9"/>
            <p:cNvSpPr/>
            <p:nvPr/>
          </p:nvSpPr>
          <p:spPr>
            <a:xfrm>
              <a:off x="3505476" y="1569434"/>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9"/>
            <p:cNvSpPr/>
            <p:nvPr/>
          </p:nvSpPr>
          <p:spPr>
            <a:xfrm>
              <a:off x="3505476" y="1512017"/>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9"/>
            <p:cNvSpPr/>
            <p:nvPr/>
          </p:nvSpPr>
          <p:spPr>
            <a:xfrm>
              <a:off x="3448059" y="1741552"/>
              <a:ext cx="46868" cy="40275"/>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9"/>
            <p:cNvSpPr/>
            <p:nvPr/>
          </p:nvSpPr>
          <p:spPr>
            <a:xfrm>
              <a:off x="3448059" y="1684136"/>
              <a:ext cx="46868" cy="40275"/>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9"/>
            <p:cNvSpPr/>
            <p:nvPr/>
          </p:nvSpPr>
          <p:spPr>
            <a:xfrm>
              <a:off x="3448059" y="1626870"/>
              <a:ext cx="46868" cy="40180"/>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9"/>
            <p:cNvSpPr/>
            <p:nvPr/>
          </p:nvSpPr>
          <p:spPr>
            <a:xfrm>
              <a:off x="3448059" y="1569434"/>
              <a:ext cx="46868" cy="40199"/>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9"/>
            <p:cNvSpPr/>
            <p:nvPr/>
          </p:nvSpPr>
          <p:spPr>
            <a:xfrm>
              <a:off x="3390473" y="1684136"/>
              <a:ext cx="46887" cy="40275"/>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9"/>
            <p:cNvSpPr/>
            <p:nvPr/>
          </p:nvSpPr>
          <p:spPr>
            <a:xfrm>
              <a:off x="3390473" y="1626870"/>
              <a:ext cx="46887" cy="40180"/>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9"/>
            <p:cNvSpPr/>
            <p:nvPr/>
          </p:nvSpPr>
          <p:spPr>
            <a:xfrm>
              <a:off x="3390473" y="1569434"/>
              <a:ext cx="46887" cy="40199"/>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9"/>
            <p:cNvSpPr/>
            <p:nvPr/>
          </p:nvSpPr>
          <p:spPr>
            <a:xfrm>
              <a:off x="3333037" y="1684136"/>
              <a:ext cx="47037" cy="40275"/>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9"/>
            <p:cNvSpPr/>
            <p:nvPr/>
          </p:nvSpPr>
          <p:spPr>
            <a:xfrm>
              <a:off x="3333037" y="1626870"/>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9"/>
            <p:cNvSpPr/>
            <p:nvPr/>
          </p:nvSpPr>
          <p:spPr>
            <a:xfrm>
              <a:off x="3792314" y="3463450"/>
              <a:ext cx="46868" cy="40256"/>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9"/>
            <p:cNvSpPr/>
            <p:nvPr/>
          </p:nvSpPr>
          <p:spPr>
            <a:xfrm>
              <a:off x="3792314" y="3406166"/>
              <a:ext cx="46981" cy="40162"/>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9"/>
            <p:cNvSpPr/>
            <p:nvPr/>
          </p:nvSpPr>
          <p:spPr>
            <a:xfrm>
              <a:off x="3792314" y="3348749"/>
              <a:ext cx="46981" cy="40143"/>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9"/>
            <p:cNvSpPr/>
            <p:nvPr/>
          </p:nvSpPr>
          <p:spPr>
            <a:xfrm>
              <a:off x="3735029" y="3635870"/>
              <a:ext cx="46887" cy="40162"/>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9"/>
            <p:cNvSpPr/>
            <p:nvPr/>
          </p:nvSpPr>
          <p:spPr>
            <a:xfrm>
              <a:off x="3734879" y="3578303"/>
              <a:ext cx="47037" cy="40293"/>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9"/>
            <p:cNvSpPr/>
            <p:nvPr/>
          </p:nvSpPr>
          <p:spPr>
            <a:xfrm>
              <a:off x="3735029" y="3520867"/>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9"/>
            <p:cNvSpPr/>
            <p:nvPr/>
          </p:nvSpPr>
          <p:spPr>
            <a:xfrm>
              <a:off x="3735029" y="3463450"/>
              <a:ext cx="46887" cy="40256"/>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9"/>
            <p:cNvSpPr/>
            <p:nvPr/>
          </p:nvSpPr>
          <p:spPr>
            <a:xfrm>
              <a:off x="3735029" y="3406166"/>
              <a:ext cx="46887" cy="40162"/>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9"/>
            <p:cNvSpPr/>
            <p:nvPr/>
          </p:nvSpPr>
          <p:spPr>
            <a:xfrm>
              <a:off x="3735029" y="3348749"/>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9"/>
            <p:cNvSpPr/>
            <p:nvPr/>
          </p:nvSpPr>
          <p:spPr>
            <a:xfrm>
              <a:off x="3677613" y="3635870"/>
              <a:ext cx="46868" cy="40162"/>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9"/>
            <p:cNvSpPr/>
            <p:nvPr/>
          </p:nvSpPr>
          <p:spPr>
            <a:xfrm>
              <a:off x="3677613" y="3578303"/>
              <a:ext cx="47018" cy="40293"/>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9"/>
            <p:cNvSpPr/>
            <p:nvPr/>
          </p:nvSpPr>
          <p:spPr>
            <a:xfrm>
              <a:off x="3677613" y="3520867"/>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9"/>
            <p:cNvSpPr/>
            <p:nvPr/>
          </p:nvSpPr>
          <p:spPr>
            <a:xfrm>
              <a:off x="3677613" y="3463450"/>
              <a:ext cx="46868" cy="40256"/>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9"/>
            <p:cNvSpPr/>
            <p:nvPr/>
          </p:nvSpPr>
          <p:spPr>
            <a:xfrm>
              <a:off x="3677613" y="3406166"/>
              <a:ext cx="46868" cy="40162"/>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9"/>
            <p:cNvSpPr/>
            <p:nvPr/>
          </p:nvSpPr>
          <p:spPr>
            <a:xfrm>
              <a:off x="3677613" y="3348749"/>
              <a:ext cx="46868" cy="40199"/>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9"/>
            <p:cNvSpPr/>
            <p:nvPr/>
          </p:nvSpPr>
          <p:spPr>
            <a:xfrm>
              <a:off x="3620177" y="3693155"/>
              <a:ext cx="46887" cy="40293"/>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9"/>
            <p:cNvSpPr/>
            <p:nvPr/>
          </p:nvSpPr>
          <p:spPr>
            <a:xfrm>
              <a:off x="3620177" y="3635870"/>
              <a:ext cx="46887" cy="40162"/>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9"/>
            <p:cNvSpPr/>
            <p:nvPr/>
          </p:nvSpPr>
          <p:spPr>
            <a:xfrm>
              <a:off x="3620177" y="3578303"/>
              <a:ext cx="47037" cy="40293"/>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9"/>
            <p:cNvSpPr/>
            <p:nvPr/>
          </p:nvSpPr>
          <p:spPr>
            <a:xfrm>
              <a:off x="3620177" y="3520867"/>
              <a:ext cx="46887" cy="40275"/>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9"/>
            <p:cNvSpPr/>
            <p:nvPr/>
          </p:nvSpPr>
          <p:spPr>
            <a:xfrm>
              <a:off x="3620177" y="3463450"/>
              <a:ext cx="46887" cy="40293"/>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9"/>
            <p:cNvSpPr/>
            <p:nvPr/>
          </p:nvSpPr>
          <p:spPr>
            <a:xfrm>
              <a:off x="3620177" y="3406166"/>
              <a:ext cx="46887" cy="40162"/>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9"/>
            <p:cNvSpPr/>
            <p:nvPr/>
          </p:nvSpPr>
          <p:spPr>
            <a:xfrm>
              <a:off x="3620177" y="3348749"/>
              <a:ext cx="46887" cy="40199"/>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9"/>
            <p:cNvSpPr/>
            <p:nvPr/>
          </p:nvSpPr>
          <p:spPr>
            <a:xfrm>
              <a:off x="3620177" y="3291313"/>
              <a:ext cx="46887" cy="40199"/>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9"/>
            <p:cNvSpPr/>
            <p:nvPr/>
          </p:nvSpPr>
          <p:spPr>
            <a:xfrm>
              <a:off x="3562761" y="3808007"/>
              <a:ext cx="47018" cy="40199"/>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9"/>
            <p:cNvSpPr/>
            <p:nvPr/>
          </p:nvSpPr>
          <p:spPr>
            <a:xfrm>
              <a:off x="3562761" y="3750572"/>
              <a:ext cx="47018" cy="40199"/>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9"/>
            <p:cNvSpPr/>
            <p:nvPr/>
          </p:nvSpPr>
          <p:spPr>
            <a:xfrm>
              <a:off x="3562761" y="3693155"/>
              <a:ext cx="46868" cy="40293"/>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9"/>
            <p:cNvSpPr/>
            <p:nvPr/>
          </p:nvSpPr>
          <p:spPr>
            <a:xfrm>
              <a:off x="3562761" y="3635870"/>
              <a:ext cx="46868" cy="40162"/>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9"/>
            <p:cNvSpPr/>
            <p:nvPr/>
          </p:nvSpPr>
          <p:spPr>
            <a:xfrm>
              <a:off x="3562761" y="3578303"/>
              <a:ext cx="47018" cy="40293"/>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9"/>
            <p:cNvSpPr/>
            <p:nvPr/>
          </p:nvSpPr>
          <p:spPr>
            <a:xfrm>
              <a:off x="3562761" y="3520867"/>
              <a:ext cx="47018" cy="40275"/>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9"/>
            <p:cNvSpPr/>
            <p:nvPr/>
          </p:nvSpPr>
          <p:spPr>
            <a:xfrm>
              <a:off x="3562761" y="3463450"/>
              <a:ext cx="47018" cy="40256"/>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9"/>
            <p:cNvSpPr/>
            <p:nvPr/>
          </p:nvSpPr>
          <p:spPr>
            <a:xfrm>
              <a:off x="3562761" y="3406166"/>
              <a:ext cx="46868" cy="40162"/>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9"/>
            <p:cNvSpPr/>
            <p:nvPr/>
          </p:nvSpPr>
          <p:spPr>
            <a:xfrm>
              <a:off x="3562761" y="3348749"/>
              <a:ext cx="47018" cy="40199"/>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9"/>
            <p:cNvSpPr/>
            <p:nvPr/>
          </p:nvSpPr>
          <p:spPr>
            <a:xfrm>
              <a:off x="3562761" y="3291313"/>
              <a:ext cx="47018" cy="40199"/>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9"/>
            <p:cNvSpPr/>
            <p:nvPr/>
          </p:nvSpPr>
          <p:spPr>
            <a:xfrm>
              <a:off x="3562761" y="3233897"/>
              <a:ext cx="47018" cy="40256"/>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9"/>
            <p:cNvSpPr/>
            <p:nvPr/>
          </p:nvSpPr>
          <p:spPr>
            <a:xfrm>
              <a:off x="3505476" y="3922709"/>
              <a:ext cx="46887" cy="40256"/>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9"/>
            <p:cNvSpPr/>
            <p:nvPr/>
          </p:nvSpPr>
          <p:spPr>
            <a:xfrm>
              <a:off x="3505476" y="3865424"/>
              <a:ext cx="46887" cy="40162"/>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9"/>
            <p:cNvSpPr/>
            <p:nvPr/>
          </p:nvSpPr>
          <p:spPr>
            <a:xfrm>
              <a:off x="3505476" y="3808007"/>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9"/>
            <p:cNvSpPr/>
            <p:nvPr/>
          </p:nvSpPr>
          <p:spPr>
            <a:xfrm>
              <a:off x="3505476" y="3750572"/>
              <a:ext cx="46887" cy="40199"/>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9"/>
            <p:cNvSpPr/>
            <p:nvPr/>
          </p:nvSpPr>
          <p:spPr>
            <a:xfrm>
              <a:off x="3505325" y="3693155"/>
              <a:ext cx="47037" cy="40293"/>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9"/>
            <p:cNvSpPr/>
            <p:nvPr/>
          </p:nvSpPr>
          <p:spPr>
            <a:xfrm>
              <a:off x="3505325" y="3635870"/>
              <a:ext cx="47037" cy="40162"/>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9"/>
            <p:cNvSpPr/>
            <p:nvPr/>
          </p:nvSpPr>
          <p:spPr>
            <a:xfrm>
              <a:off x="3505325" y="3578303"/>
              <a:ext cx="47037" cy="40293"/>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9"/>
            <p:cNvSpPr/>
            <p:nvPr/>
          </p:nvSpPr>
          <p:spPr>
            <a:xfrm>
              <a:off x="3505476" y="3520867"/>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9"/>
            <p:cNvSpPr/>
            <p:nvPr/>
          </p:nvSpPr>
          <p:spPr>
            <a:xfrm>
              <a:off x="3505476" y="3463450"/>
              <a:ext cx="46887" cy="40256"/>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9"/>
            <p:cNvSpPr/>
            <p:nvPr/>
          </p:nvSpPr>
          <p:spPr>
            <a:xfrm>
              <a:off x="3505325" y="3406166"/>
              <a:ext cx="47037" cy="40162"/>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9"/>
            <p:cNvSpPr/>
            <p:nvPr/>
          </p:nvSpPr>
          <p:spPr>
            <a:xfrm>
              <a:off x="3505325" y="3348749"/>
              <a:ext cx="47037" cy="40199"/>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9"/>
            <p:cNvSpPr/>
            <p:nvPr/>
          </p:nvSpPr>
          <p:spPr>
            <a:xfrm>
              <a:off x="3505325" y="3291313"/>
              <a:ext cx="47037" cy="40199"/>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9"/>
            <p:cNvSpPr/>
            <p:nvPr/>
          </p:nvSpPr>
          <p:spPr>
            <a:xfrm>
              <a:off x="3505325" y="3233897"/>
              <a:ext cx="47037" cy="40256"/>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9"/>
            <p:cNvSpPr/>
            <p:nvPr/>
          </p:nvSpPr>
          <p:spPr>
            <a:xfrm>
              <a:off x="3505325" y="3176461"/>
              <a:ext cx="47037" cy="40275"/>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9"/>
            <p:cNvSpPr/>
            <p:nvPr/>
          </p:nvSpPr>
          <p:spPr>
            <a:xfrm>
              <a:off x="3448059" y="3980125"/>
              <a:ext cx="46868" cy="40275"/>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9"/>
            <p:cNvSpPr/>
            <p:nvPr/>
          </p:nvSpPr>
          <p:spPr>
            <a:xfrm>
              <a:off x="3448059" y="3922709"/>
              <a:ext cx="46868" cy="40256"/>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9"/>
            <p:cNvSpPr/>
            <p:nvPr/>
          </p:nvSpPr>
          <p:spPr>
            <a:xfrm>
              <a:off x="3448059" y="3865424"/>
              <a:ext cx="46868" cy="40162"/>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9"/>
            <p:cNvSpPr/>
            <p:nvPr/>
          </p:nvSpPr>
          <p:spPr>
            <a:xfrm>
              <a:off x="3448059" y="3808007"/>
              <a:ext cx="46868" cy="40199"/>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9"/>
            <p:cNvSpPr/>
            <p:nvPr/>
          </p:nvSpPr>
          <p:spPr>
            <a:xfrm>
              <a:off x="3448059" y="3750572"/>
              <a:ext cx="46868" cy="40199"/>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9"/>
            <p:cNvSpPr/>
            <p:nvPr/>
          </p:nvSpPr>
          <p:spPr>
            <a:xfrm>
              <a:off x="3447889" y="3693155"/>
              <a:ext cx="47037" cy="40293"/>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9"/>
            <p:cNvSpPr/>
            <p:nvPr/>
          </p:nvSpPr>
          <p:spPr>
            <a:xfrm>
              <a:off x="3448059" y="3635870"/>
              <a:ext cx="46868" cy="40162"/>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9"/>
            <p:cNvSpPr/>
            <p:nvPr/>
          </p:nvSpPr>
          <p:spPr>
            <a:xfrm>
              <a:off x="3447889" y="3578303"/>
              <a:ext cx="47188" cy="40293"/>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9"/>
            <p:cNvSpPr/>
            <p:nvPr/>
          </p:nvSpPr>
          <p:spPr>
            <a:xfrm>
              <a:off x="3448059" y="3520867"/>
              <a:ext cx="46868" cy="40275"/>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9"/>
            <p:cNvSpPr/>
            <p:nvPr/>
          </p:nvSpPr>
          <p:spPr>
            <a:xfrm>
              <a:off x="3448059" y="3463450"/>
              <a:ext cx="46868" cy="40256"/>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9"/>
            <p:cNvSpPr/>
            <p:nvPr/>
          </p:nvSpPr>
          <p:spPr>
            <a:xfrm>
              <a:off x="3448059" y="3406166"/>
              <a:ext cx="46868" cy="40162"/>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9"/>
            <p:cNvSpPr/>
            <p:nvPr/>
          </p:nvSpPr>
          <p:spPr>
            <a:xfrm>
              <a:off x="3448059" y="3348749"/>
              <a:ext cx="46868" cy="40199"/>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9"/>
            <p:cNvSpPr/>
            <p:nvPr/>
          </p:nvSpPr>
          <p:spPr>
            <a:xfrm>
              <a:off x="3448059" y="3291313"/>
              <a:ext cx="46868" cy="40199"/>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9"/>
            <p:cNvSpPr/>
            <p:nvPr/>
          </p:nvSpPr>
          <p:spPr>
            <a:xfrm>
              <a:off x="3447946" y="3233897"/>
              <a:ext cx="46981" cy="40256"/>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9"/>
            <p:cNvSpPr/>
            <p:nvPr/>
          </p:nvSpPr>
          <p:spPr>
            <a:xfrm>
              <a:off x="3447946" y="3176461"/>
              <a:ext cx="46981" cy="40275"/>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9"/>
            <p:cNvSpPr/>
            <p:nvPr/>
          </p:nvSpPr>
          <p:spPr>
            <a:xfrm>
              <a:off x="3448059" y="3119195"/>
              <a:ext cx="46868" cy="40143"/>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9"/>
            <p:cNvSpPr/>
            <p:nvPr/>
          </p:nvSpPr>
          <p:spPr>
            <a:xfrm>
              <a:off x="3448059" y="2258095"/>
              <a:ext cx="46868" cy="40275"/>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9"/>
            <p:cNvSpPr/>
            <p:nvPr/>
          </p:nvSpPr>
          <p:spPr>
            <a:xfrm>
              <a:off x="3390473" y="4037561"/>
              <a:ext cx="46887" cy="40199"/>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9"/>
            <p:cNvSpPr/>
            <p:nvPr/>
          </p:nvSpPr>
          <p:spPr>
            <a:xfrm>
              <a:off x="3390473" y="3980125"/>
              <a:ext cx="46887" cy="40275"/>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9"/>
            <p:cNvSpPr/>
            <p:nvPr/>
          </p:nvSpPr>
          <p:spPr>
            <a:xfrm>
              <a:off x="3390473" y="3922709"/>
              <a:ext cx="46887" cy="40256"/>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9"/>
            <p:cNvSpPr/>
            <p:nvPr/>
          </p:nvSpPr>
          <p:spPr>
            <a:xfrm>
              <a:off x="3390473" y="3865424"/>
              <a:ext cx="46887" cy="40124"/>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9"/>
            <p:cNvSpPr/>
            <p:nvPr/>
          </p:nvSpPr>
          <p:spPr>
            <a:xfrm>
              <a:off x="3390473" y="3808007"/>
              <a:ext cx="46887" cy="40199"/>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9"/>
            <p:cNvSpPr/>
            <p:nvPr/>
          </p:nvSpPr>
          <p:spPr>
            <a:xfrm>
              <a:off x="3390473" y="3750572"/>
              <a:ext cx="46887" cy="40199"/>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9"/>
            <p:cNvSpPr/>
            <p:nvPr/>
          </p:nvSpPr>
          <p:spPr>
            <a:xfrm>
              <a:off x="3390473" y="3693155"/>
              <a:ext cx="46887" cy="40293"/>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9"/>
            <p:cNvSpPr/>
            <p:nvPr/>
          </p:nvSpPr>
          <p:spPr>
            <a:xfrm>
              <a:off x="3390473" y="3635870"/>
              <a:ext cx="46887" cy="40162"/>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9"/>
            <p:cNvSpPr/>
            <p:nvPr/>
          </p:nvSpPr>
          <p:spPr>
            <a:xfrm>
              <a:off x="3390473" y="3578303"/>
              <a:ext cx="47037" cy="40293"/>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9"/>
            <p:cNvSpPr/>
            <p:nvPr/>
          </p:nvSpPr>
          <p:spPr>
            <a:xfrm>
              <a:off x="3390473" y="3520867"/>
              <a:ext cx="46887" cy="40275"/>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9"/>
            <p:cNvSpPr/>
            <p:nvPr/>
          </p:nvSpPr>
          <p:spPr>
            <a:xfrm>
              <a:off x="3390473" y="3463450"/>
              <a:ext cx="46887" cy="40256"/>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9"/>
            <p:cNvSpPr/>
            <p:nvPr/>
          </p:nvSpPr>
          <p:spPr>
            <a:xfrm>
              <a:off x="3390473" y="3406166"/>
              <a:ext cx="46887" cy="40162"/>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9"/>
            <p:cNvSpPr/>
            <p:nvPr/>
          </p:nvSpPr>
          <p:spPr>
            <a:xfrm>
              <a:off x="3390473" y="3348749"/>
              <a:ext cx="46887" cy="40199"/>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9"/>
            <p:cNvSpPr/>
            <p:nvPr/>
          </p:nvSpPr>
          <p:spPr>
            <a:xfrm>
              <a:off x="3390473" y="3291313"/>
              <a:ext cx="47037" cy="40199"/>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9"/>
            <p:cNvSpPr/>
            <p:nvPr/>
          </p:nvSpPr>
          <p:spPr>
            <a:xfrm>
              <a:off x="3390473" y="3233897"/>
              <a:ext cx="47037" cy="40256"/>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9"/>
            <p:cNvSpPr/>
            <p:nvPr/>
          </p:nvSpPr>
          <p:spPr>
            <a:xfrm>
              <a:off x="3390473" y="3176461"/>
              <a:ext cx="47037" cy="40312"/>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9"/>
            <p:cNvSpPr/>
            <p:nvPr/>
          </p:nvSpPr>
          <p:spPr>
            <a:xfrm>
              <a:off x="3390473" y="3119195"/>
              <a:ext cx="46887" cy="40162"/>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9"/>
            <p:cNvSpPr/>
            <p:nvPr/>
          </p:nvSpPr>
          <p:spPr>
            <a:xfrm>
              <a:off x="3390473" y="2372948"/>
              <a:ext cx="46887" cy="40199"/>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9"/>
            <p:cNvSpPr/>
            <p:nvPr/>
          </p:nvSpPr>
          <p:spPr>
            <a:xfrm>
              <a:off x="3390473" y="2258095"/>
              <a:ext cx="46887" cy="40275"/>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9"/>
            <p:cNvSpPr/>
            <p:nvPr/>
          </p:nvSpPr>
          <p:spPr>
            <a:xfrm>
              <a:off x="3390473" y="2200660"/>
              <a:ext cx="46887" cy="40275"/>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9"/>
            <p:cNvSpPr/>
            <p:nvPr/>
          </p:nvSpPr>
          <p:spPr>
            <a:xfrm>
              <a:off x="3333037" y="4209679"/>
              <a:ext cx="47037" cy="40275"/>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9"/>
            <p:cNvSpPr/>
            <p:nvPr/>
          </p:nvSpPr>
          <p:spPr>
            <a:xfrm>
              <a:off x="3333037" y="4037561"/>
              <a:ext cx="47037" cy="40199"/>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9"/>
            <p:cNvSpPr/>
            <p:nvPr/>
          </p:nvSpPr>
          <p:spPr>
            <a:xfrm>
              <a:off x="3333037" y="3980125"/>
              <a:ext cx="47037" cy="40275"/>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9"/>
            <p:cNvSpPr/>
            <p:nvPr/>
          </p:nvSpPr>
          <p:spPr>
            <a:xfrm>
              <a:off x="3333037" y="3922709"/>
              <a:ext cx="47037" cy="40256"/>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9"/>
            <p:cNvSpPr/>
            <p:nvPr/>
          </p:nvSpPr>
          <p:spPr>
            <a:xfrm>
              <a:off x="3333037" y="3865424"/>
              <a:ext cx="47037" cy="40162"/>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9"/>
            <p:cNvSpPr/>
            <p:nvPr/>
          </p:nvSpPr>
          <p:spPr>
            <a:xfrm>
              <a:off x="3333037" y="3808007"/>
              <a:ext cx="47037" cy="40199"/>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9"/>
            <p:cNvSpPr/>
            <p:nvPr/>
          </p:nvSpPr>
          <p:spPr>
            <a:xfrm>
              <a:off x="3333037" y="3750572"/>
              <a:ext cx="47037" cy="40199"/>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9"/>
            <p:cNvSpPr/>
            <p:nvPr/>
          </p:nvSpPr>
          <p:spPr>
            <a:xfrm>
              <a:off x="3333037" y="3693155"/>
              <a:ext cx="47037" cy="40293"/>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9"/>
            <p:cNvSpPr/>
            <p:nvPr/>
          </p:nvSpPr>
          <p:spPr>
            <a:xfrm>
              <a:off x="3333037" y="3635870"/>
              <a:ext cx="47037" cy="40162"/>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9"/>
            <p:cNvSpPr/>
            <p:nvPr/>
          </p:nvSpPr>
          <p:spPr>
            <a:xfrm>
              <a:off x="3333037" y="3578303"/>
              <a:ext cx="47037" cy="40293"/>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9"/>
            <p:cNvSpPr/>
            <p:nvPr/>
          </p:nvSpPr>
          <p:spPr>
            <a:xfrm>
              <a:off x="3333037" y="3520867"/>
              <a:ext cx="47037" cy="40275"/>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9"/>
            <p:cNvSpPr/>
            <p:nvPr/>
          </p:nvSpPr>
          <p:spPr>
            <a:xfrm>
              <a:off x="3333037" y="3463450"/>
              <a:ext cx="47037" cy="40256"/>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9"/>
            <p:cNvSpPr/>
            <p:nvPr/>
          </p:nvSpPr>
          <p:spPr>
            <a:xfrm>
              <a:off x="3333037" y="3406166"/>
              <a:ext cx="47037" cy="40162"/>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9"/>
            <p:cNvSpPr/>
            <p:nvPr/>
          </p:nvSpPr>
          <p:spPr>
            <a:xfrm>
              <a:off x="3333037" y="3348749"/>
              <a:ext cx="47037" cy="40199"/>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9"/>
            <p:cNvSpPr/>
            <p:nvPr/>
          </p:nvSpPr>
          <p:spPr>
            <a:xfrm>
              <a:off x="3333037" y="3291313"/>
              <a:ext cx="47037" cy="40199"/>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9"/>
            <p:cNvSpPr/>
            <p:nvPr/>
          </p:nvSpPr>
          <p:spPr>
            <a:xfrm>
              <a:off x="3333037" y="3233897"/>
              <a:ext cx="47037" cy="40256"/>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9"/>
            <p:cNvSpPr/>
            <p:nvPr/>
          </p:nvSpPr>
          <p:spPr>
            <a:xfrm>
              <a:off x="3333037" y="3176461"/>
              <a:ext cx="47037" cy="40275"/>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9"/>
            <p:cNvSpPr/>
            <p:nvPr/>
          </p:nvSpPr>
          <p:spPr>
            <a:xfrm>
              <a:off x="3333037" y="3119195"/>
              <a:ext cx="47037" cy="40143"/>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9"/>
            <p:cNvSpPr/>
            <p:nvPr/>
          </p:nvSpPr>
          <p:spPr>
            <a:xfrm>
              <a:off x="3333037" y="2372948"/>
              <a:ext cx="47037" cy="40199"/>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9"/>
            <p:cNvSpPr/>
            <p:nvPr/>
          </p:nvSpPr>
          <p:spPr>
            <a:xfrm>
              <a:off x="3333037" y="2258095"/>
              <a:ext cx="47037" cy="40275"/>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9"/>
            <p:cNvSpPr/>
            <p:nvPr/>
          </p:nvSpPr>
          <p:spPr>
            <a:xfrm>
              <a:off x="3333037" y="2200660"/>
              <a:ext cx="47037" cy="40275"/>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9"/>
            <p:cNvSpPr/>
            <p:nvPr/>
          </p:nvSpPr>
          <p:spPr>
            <a:xfrm>
              <a:off x="3333037" y="2143394"/>
              <a:ext cx="47037" cy="40143"/>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9"/>
            <p:cNvSpPr/>
            <p:nvPr/>
          </p:nvSpPr>
          <p:spPr>
            <a:xfrm>
              <a:off x="3333037" y="2085977"/>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9"/>
            <p:cNvSpPr/>
            <p:nvPr/>
          </p:nvSpPr>
          <p:spPr>
            <a:xfrm>
              <a:off x="3333037" y="1913840"/>
              <a:ext cx="47037" cy="40124"/>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9"/>
            <p:cNvSpPr/>
            <p:nvPr/>
          </p:nvSpPr>
          <p:spPr>
            <a:xfrm>
              <a:off x="3333037" y="1856423"/>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9"/>
            <p:cNvSpPr/>
            <p:nvPr/>
          </p:nvSpPr>
          <p:spPr>
            <a:xfrm>
              <a:off x="3333037" y="1512017"/>
              <a:ext cx="47037" cy="40180"/>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9"/>
            <p:cNvSpPr/>
            <p:nvPr/>
          </p:nvSpPr>
          <p:spPr>
            <a:xfrm>
              <a:off x="3275771" y="4209679"/>
              <a:ext cx="46887" cy="40275"/>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9"/>
            <p:cNvSpPr/>
            <p:nvPr/>
          </p:nvSpPr>
          <p:spPr>
            <a:xfrm>
              <a:off x="3275771" y="4152413"/>
              <a:ext cx="46887" cy="40143"/>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9"/>
            <p:cNvSpPr/>
            <p:nvPr/>
          </p:nvSpPr>
          <p:spPr>
            <a:xfrm>
              <a:off x="3275771" y="4094978"/>
              <a:ext cx="46887" cy="40162"/>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9"/>
            <p:cNvSpPr/>
            <p:nvPr/>
          </p:nvSpPr>
          <p:spPr>
            <a:xfrm>
              <a:off x="3275771" y="4037561"/>
              <a:ext cx="46887" cy="40199"/>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9"/>
            <p:cNvSpPr/>
            <p:nvPr/>
          </p:nvSpPr>
          <p:spPr>
            <a:xfrm>
              <a:off x="3275771" y="3980125"/>
              <a:ext cx="46887" cy="40275"/>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3275771" y="3922709"/>
              <a:ext cx="46887" cy="40256"/>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9"/>
            <p:cNvSpPr/>
            <p:nvPr/>
          </p:nvSpPr>
          <p:spPr>
            <a:xfrm>
              <a:off x="3275771" y="3865424"/>
              <a:ext cx="46887" cy="40162"/>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9"/>
            <p:cNvSpPr/>
            <p:nvPr/>
          </p:nvSpPr>
          <p:spPr>
            <a:xfrm>
              <a:off x="3275771" y="3520867"/>
              <a:ext cx="46887" cy="40275"/>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3275771" y="3463450"/>
              <a:ext cx="46887" cy="40256"/>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9"/>
            <p:cNvSpPr/>
            <p:nvPr/>
          </p:nvSpPr>
          <p:spPr>
            <a:xfrm>
              <a:off x="3275771" y="3406166"/>
              <a:ext cx="46887" cy="40162"/>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9"/>
            <p:cNvSpPr/>
            <p:nvPr/>
          </p:nvSpPr>
          <p:spPr>
            <a:xfrm>
              <a:off x="3275771" y="3348749"/>
              <a:ext cx="46887" cy="40199"/>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9"/>
            <p:cNvSpPr/>
            <p:nvPr/>
          </p:nvSpPr>
          <p:spPr>
            <a:xfrm>
              <a:off x="3275658" y="3291313"/>
              <a:ext cx="47000" cy="40199"/>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3275658" y="3233897"/>
              <a:ext cx="47000" cy="40256"/>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9"/>
            <p:cNvSpPr/>
            <p:nvPr/>
          </p:nvSpPr>
          <p:spPr>
            <a:xfrm>
              <a:off x="3275658" y="3176461"/>
              <a:ext cx="47000" cy="40275"/>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3275771" y="3119195"/>
              <a:ext cx="46887" cy="40143"/>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9"/>
            <p:cNvSpPr/>
            <p:nvPr/>
          </p:nvSpPr>
          <p:spPr>
            <a:xfrm>
              <a:off x="3275771" y="3061760"/>
              <a:ext cx="46887" cy="40199"/>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9"/>
            <p:cNvSpPr/>
            <p:nvPr/>
          </p:nvSpPr>
          <p:spPr>
            <a:xfrm>
              <a:off x="3275771" y="2946907"/>
              <a:ext cx="46887" cy="40275"/>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9"/>
            <p:cNvSpPr/>
            <p:nvPr/>
          </p:nvSpPr>
          <p:spPr>
            <a:xfrm>
              <a:off x="3275771" y="2430383"/>
              <a:ext cx="46981" cy="40256"/>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9"/>
            <p:cNvSpPr/>
            <p:nvPr/>
          </p:nvSpPr>
          <p:spPr>
            <a:xfrm>
              <a:off x="3275771" y="2372948"/>
              <a:ext cx="46887" cy="40199"/>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9"/>
            <p:cNvSpPr/>
            <p:nvPr/>
          </p:nvSpPr>
          <p:spPr>
            <a:xfrm>
              <a:off x="3275771" y="2315531"/>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9"/>
            <p:cNvSpPr/>
            <p:nvPr/>
          </p:nvSpPr>
          <p:spPr>
            <a:xfrm>
              <a:off x="3275771" y="2258095"/>
              <a:ext cx="46887" cy="40275"/>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9"/>
            <p:cNvSpPr/>
            <p:nvPr/>
          </p:nvSpPr>
          <p:spPr>
            <a:xfrm>
              <a:off x="3275771" y="2143394"/>
              <a:ext cx="46887" cy="40143"/>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3275771" y="1971106"/>
              <a:ext cx="46887" cy="40275"/>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9"/>
            <p:cNvSpPr/>
            <p:nvPr/>
          </p:nvSpPr>
          <p:spPr>
            <a:xfrm>
              <a:off x="3275771" y="1913840"/>
              <a:ext cx="46887" cy="40124"/>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9"/>
            <p:cNvSpPr/>
            <p:nvPr/>
          </p:nvSpPr>
          <p:spPr>
            <a:xfrm>
              <a:off x="3275771" y="1856423"/>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9"/>
            <p:cNvSpPr/>
            <p:nvPr/>
          </p:nvSpPr>
          <p:spPr>
            <a:xfrm>
              <a:off x="3275771" y="1798988"/>
              <a:ext cx="46887" cy="40199"/>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9"/>
            <p:cNvSpPr/>
            <p:nvPr/>
          </p:nvSpPr>
          <p:spPr>
            <a:xfrm>
              <a:off x="3275771" y="1569434"/>
              <a:ext cx="46887" cy="40199"/>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9"/>
            <p:cNvSpPr/>
            <p:nvPr/>
          </p:nvSpPr>
          <p:spPr>
            <a:xfrm>
              <a:off x="3275771" y="1512017"/>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9"/>
            <p:cNvSpPr/>
            <p:nvPr/>
          </p:nvSpPr>
          <p:spPr>
            <a:xfrm>
              <a:off x="3218336" y="4152413"/>
              <a:ext cx="46887" cy="40143"/>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9"/>
            <p:cNvSpPr/>
            <p:nvPr/>
          </p:nvSpPr>
          <p:spPr>
            <a:xfrm>
              <a:off x="3218336" y="4094978"/>
              <a:ext cx="46887" cy="40162"/>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9"/>
            <p:cNvSpPr/>
            <p:nvPr/>
          </p:nvSpPr>
          <p:spPr>
            <a:xfrm>
              <a:off x="3218336" y="4037561"/>
              <a:ext cx="46887" cy="40199"/>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9"/>
            <p:cNvSpPr/>
            <p:nvPr/>
          </p:nvSpPr>
          <p:spPr>
            <a:xfrm>
              <a:off x="3218336" y="3463450"/>
              <a:ext cx="46887" cy="40256"/>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9"/>
            <p:cNvSpPr/>
            <p:nvPr/>
          </p:nvSpPr>
          <p:spPr>
            <a:xfrm>
              <a:off x="3218336" y="3406166"/>
              <a:ext cx="46887" cy="40162"/>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9"/>
            <p:cNvSpPr/>
            <p:nvPr/>
          </p:nvSpPr>
          <p:spPr>
            <a:xfrm>
              <a:off x="3218336" y="3348749"/>
              <a:ext cx="46887" cy="40199"/>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9"/>
            <p:cNvSpPr/>
            <p:nvPr/>
          </p:nvSpPr>
          <p:spPr>
            <a:xfrm>
              <a:off x="3218336" y="3291313"/>
              <a:ext cx="46887" cy="40199"/>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9"/>
            <p:cNvSpPr/>
            <p:nvPr/>
          </p:nvSpPr>
          <p:spPr>
            <a:xfrm>
              <a:off x="3218242" y="3233897"/>
              <a:ext cx="46981" cy="40256"/>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9"/>
            <p:cNvSpPr/>
            <p:nvPr/>
          </p:nvSpPr>
          <p:spPr>
            <a:xfrm>
              <a:off x="3218242" y="3176461"/>
              <a:ext cx="46981" cy="40275"/>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3218336" y="3119195"/>
              <a:ext cx="46887" cy="40143"/>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9"/>
            <p:cNvSpPr/>
            <p:nvPr/>
          </p:nvSpPr>
          <p:spPr>
            <a:xfrm>
              <a:off x="3218336" y="2946907"/>
              <a:ext cx="46887" cy="40275"/>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9"/>
            <p:cNvSpPr/>
            <p:nvPr/>
          </p:nvSpPr>
          <p:spPr>
            <a:xfrm>
              <a:off x="3218336" y="2889641"/>
              <a:ext cx="46887" cy="40143"/>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9"/>
            <p:cNvSpPr/>
            <p:nvPr/>
          </p:nvSpPr>
          <p:spPr>
            <a:xfrm>
              <a:off x="3218336" y="2487800"/>
              <a:ext cx="46887" cy="40275"/>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9"/>
            <p:cNvSpPr/>
            <p:nvPr/>
          </p:nvSpPr>
          <p:spPr>
            <a:xfrm>
              <a:off x="3218336" y="2430383"/>
              <a:ext cx="47000" cy="40256"/>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9"/>
            <p:cNvSpPr/>
            <p:nvPr/>
          </p:nvSpPr>
          <p:spPr>
            <a:xfrm>
              <a:off x="3218336" y="2372948"/>
              <a:ext cx="46887" cy="40199"/>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9"/>
            <p:cNvSpPr/>
            <p:nvPr/>
          </p:nvSpPr>
          <p:spPr>
            <a:xfrm>
              <a:off x="3218336" y="2315531"/>
              <a:ext cx="46887" cy="40180"/>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3218336" y="2258095"/>
              <a:ext cx="46887" cy="40275"/>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3218336" y="2200660"/>
              <a:ext cx="46887" cy="40275"/>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9"/>
            <p:cNvSpPr/>
            <p:nvPr/>
          </p:nvSpPr>
          <p:spPr>
            <a:xfrm>
              <a:off x="3218336" y="2143394"/>
              <a:ext cx="46887" cy="40143"/>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9"/>
            <p:cNvSpPr/>
            <p:nvPr/>
          </p:nvSpPr>
          <p:spPr>
            <a:xfrm>
              <a:off x="3218336" y="2085977"/>
              <a:ext cx="46887" cy="40180"/>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9"/>
            <p:cNvSpPr/>
            <p:nvPr/>
          </p:nvSpPr>
          <p:spPr>
            <a:xfrm>
              <a:off x="3218336" y="1971106"/>
              <a:ext cx="46887" cy="40275"/>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3218336" y="1913840"/>
              <a:ext cx="46887" cy="40124"/>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9"/>
            <p:cNvSpPr/>
            <p:nvPr/>
          </p:nvSpPr>
          <p:spPr>
            <a:xfrm>
              <a:off x="3218336" y="1856423"/>
              <a:ext cx="46887" cy="40180"/>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9"/>
            <p:cNvSpPr/>
            <p:nvPr/>
          </p:nvSpPr>
          <p:spPr>
            <a:xfrm>
              <a:off x="3218336" y="1798988"/>
              <a:ext cx="46887" cy="40199"/>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3218336" y="1569434"/>
              <a:ext cx="46887" cy="40199"/>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9"/>
            <p:cNvSpPr/>
            <p:nvPr/>
          </p:nvSpPr>
          <p:spPr>
            <a:xfrm>
              <a:off x="3218336" y="1512017"/>
              <a:ext cx="46887" cy="40180"/>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3160919" y="3406166"/>
              <a:ext cx="46887" cy="40162"/>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9"/>
            <p:cNvSpPr/>
            <p:nvPr/>
          </p:nvSpPr>
          <p:spPr>
            <a:xfrm>
              <a:off x="3160919" y="3348749"/>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9"/>
            <p:cNvSpPr/>
            <p:nvPr/>
          </p:nvSpPr>
          <p:spPr>
            <a:xfrm>
              <a:off x="3160919" y="3291313"/>
              <a:ext cx="46887" cy="40199"/>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3160919" y="3233897"/>
              <a:ext cx="46887" cy="40256"/>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9"/>
            <p:cNvSpPr/>
            <p:nvPr/>
          </p:nvSpPr>
          <p:spPr>
            <a:xfrm>
              <a:off x="3160919" y="3176461"/>
              <a:ext cx="47037" cy="40275"/>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3160919" y="3119195"/>
              <a:ext cx="46887" cy="40143"/>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3160919" y="2889641"/>
              <a:ext cx="46887" cy="40143"/>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a:off x="3160919" y="2774789"/>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3160919" y="2545235"/>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9"/>
            <p:cNvSpPr/>
            <p:nvPr/>
          </p:nvSpPr>
          <p:spPr>
            <a:xfrm>
              <a:off x="3160919" y="2487800"/>
              <a:ext cx="46887" cy="40275"/>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9"/>
            <p:cNvSpPr/>
            <p:nvPr/>
          </p:nvSpPr>
          <p:spPr>
            <a:xfrm>
              <a:off x="3160919" y="2430383"/>
              <a:ext cx="46981" cy="40256"/>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3160919" y="2372948"/>
              <a:ext cx="46887" cy="40199"/>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9"/>
            <p:cNvSpPr/>
            <p:nvPr/>
          </p:nvSpPr>
          <p:spPr>
            <a:xfrm>
              <a:off x="3160919" y="2315531"/>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9"/>
            <p:cNvSpPr/>
            <p:nvPr/>
          </p:nvSpPr>
          <p:spPr>
            <a:xfrm>
              <a:off x="3160919" y="2258095"/>
              <a:ext cx="46887" cy="40275"/>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9"/>
            <p:cNvSpPr/>
            <p:nvPr/>
          </p:nvSpPr>
          <p:spPr>
            <a:xfrm>
              <a:off x="3160919" y="1971106"/>
              <a:ext cx="46887" cy="40275"/>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9"/>
            <p:cNvSpPr/>
            <p:nvPr/>
          </p:nvSpPr>
          <p:spPr>
            <a:xfrm>
              <a:off x="3160919" y="1798988"/>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9"/>
            <p:cNvSpPr/>
            <p:nvPr/>
          </p:nvSpPr>
          <p:spPr>
            <a:xfrm>
              <a:off x="3160919" y="1626870"/>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9"/>
            <p:cNvSpPr/>
            <p:nvPr/>
          </p:nvSpPr>
          <p:spPr>
            <a:xfrm>
              <a:off x="3160919" y="1569434"/>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9"/>
            <p:cNvSpPr/>
            <p:nvPr/>
          </p:nvSpPr>
          <p:spPr>
            <a:xfrm>
              <a:off x="3103483" y="3119195"/>
              <a:ext cx="47037" cy="40143"/>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9"/>
            <p:cNvSpPr/>
            <p:nvPr/>
          </p:nvSpPr>
          <p:spPr>
            <a:xfrm>
              <a:off x="3103483" y="2889641"/>
              <a:ext cx="47037" cy="40143"/>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9"/>
            <p:cNvSpPr/>
            <p:nvPr/>
          </p:nvSpPr>
          <p:spPr>
            <a:xfrm>
              <a:off x="3103483" y="2774789"/>
              <a:ext cx="47037" cy="40199"/>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9"/>
            <p:cNvSpPr/>
            <p:nvPr/>
          </p:nvSpPr>
          <p:spPr>
            <a:xfrm>
              <a:off x="3103483" y="2717354"/>
              <a:ext cx="47037" cy="40275"/>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9"/>
            <p:cNvSpPr/>
            <p:nvPr/>
          </p:nvSpPr>
          <p:spPr>
            <a:xfrm>
              <a:off x="3103483" y="2659937"/>
              <a:ext cx="47037" cy="40256"/>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9"/>
            <p:cNvSpPr/>
            <p:nvPr/>
          </p:nvSpPr>
          <p:spPr>
            <a:xfrm>
              <a:off x="3103483" y="2602652"/>
              <a:ext cx="47037" cy="40162"/>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9"/>
            <p:cNvSpPr/>
            <p:nvPr/>
          </p:nvSpPr>
          <p:spPr>
            <a:xfrm>
              <a:off x="3103483" y="2545235"/>
              <a:ext cx="47037" cy="40199"/>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9"/>
            <p:cNvSpPr/>
            <p:nvPr/>
          </p:nvSpPr>
          <p:spPr>
            <a:xfrm>
              <a:off x="3103483" y="2487800"/>
              <a:ext cx="47037" cy="40275"/>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9"/>
            <p:cNvSpPr/>
            <p:nvPr/>
          </p:nvSpPr>
          <p:spPr>
            <a:xfrm>
              <a:off x="3103483" y="2430383"/>
              <a:ext cx="47150" cy="40256"/>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9"/>
            <p:cNvSpPr/>
            <p:nvPr/>
          </p:nvSpPr>
          <p:spPr>
            <a:xfrm>
              <a:off x="3103483" y="2372948"/>
              <a:ext cx="47037" cy="40199"/>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9"/>
            <p:cNvSpPr/>
            <p:nvPr/>
          </p:nvSpPr>
          <p:spPr>
            <a:xfrm>
              <a:off x="3103483" y="2315531"/>
              <a:ext cx="47037" cy="40180"/>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9"/>
            <p:cNvSpPr/>
            <p:nvPr/>
          </p:nvSpPr>
          <p:spPr>
            <a:xfrm>
              <a:off x="3103483" y="2258095"/>
              <a:ext cx="47037" cy="40275"/>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9"/>
            <p:cNvSpPr/>
            <p:nvPr/>
          </p:nvSpPr>
          <p:spPr>
            <a:xfrm>
              <a:off x="3103483" y="2200660"/>
              <a:ext cx="47037" cy="40275"/>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3103483" y="1971106"/>
              <a:ext cx="47037" cy="40275"/>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3103483" y="1913840"/>
              <a:ext cx="47037" cy="40124"/>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3103483" y="1798988"/>
              <a:ext cx="47037" cy="40199"/>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3103483" y="1626870"/>
              <a:ext cx="47037" cy="40180"/>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3103483" y="1569434"/>
              <a:ext cx="47037" cy="40199"/>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3046217" y="3119195"/>
              <a:ext cx="46887" cy="40143"/>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3046217" y="3061760"/>
              <a:ext cx="46887" cy="40199"/>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3046217" y="3004343"/>
              <a:ext cx="46887" cy="40256"/>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3046217" y="2659937"/>
              <a:ext cx="46887" cy="40256"/>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9"/>
            <p:cNvSpPr/>
            <p:nvPr/>
          </p:nvSpPr>
          <p:spPr>
            <a:xfrm>
              <a:off x="3046217" y="2602652"/>
              <a:ext cx="46887" cy="40162"/>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3046217" y="2545235"/>
              <a:ext cx="46887" cy="40199"/>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3046217" y="2487800"/>
              <a:ext cx="46887" cy="40275"/>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3046217" y="2430383"/>
              <a:ext cx="46981" cy="40256"/>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3046217" y="2372948"/>
              <a:ext cx="46887" cy="40199"/>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3046217" y="2315531"/>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3046217" y="2258095"/>
              <a:ext cx="46887" cy="40275"/>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3046217" y="2200660"/>
              <a:ext cx="46887" cy="40275"/>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3046217" y="1971106"/>
              <a:ext cx="46887" cy="40275"/>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3046217" y="1798988"/>
              <a:ext cx="46887" cy="40199"/>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9"/>
            <p:cNvSpPr/>
            <p:nvPr/>
          </p:nvSpPr>
          <p:spPr>
            <a:xfrm>
              <a:off x="3046217" y="1626870"/>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9"/>
            <p:cNvSpPr/>
            <p:nvPr/>
          </p:nvSpPr>
          <p:spPr>
            <a:xfrm>
              <a:off x="3046217" y="1569434"/>
              <a:ext cx="46887" cy="40199"/>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2988782" y="3004343"/>
              <a:ext cx="46887" cy="40256"/>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2988782" y="2946907"/>
              <a:ext cx="46887" cy="40275"/>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2988782" y="2889641"/>
              <a:ext cx="46887" cy="40143"/>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9"/>
            <p:cNvSpPr/>
            <p:nvPr/>
          </p:nvSpPr>
          <p:spPr>
            <a:xfrm>
              <a:off x="2988782" y="2659937"/>
              <a:ext cx="46887" cy="40256"/>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9"/>
            <p:cNvSpPr/>
            <p:nvPr/>
          </p:nvSpPr>
          <p:spPr>
            <a:xfrm>
              <a:off x="2988782" y="2602652"/>
              <a:ext cx="46887" cy="40162"/>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9"/>
            <p:cNvSpPr/>
            <p:nvPr/>
          </p:nvSpPr>
          <p:spPr>
            <a:xfrm>
              <a:off x="2988782" y="2545235"/>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9"/>
            <p:cNvSpPr/>
            <p:nvPr/>
          </p:nvSpPr>
          <p:spPr>
            <a:xfrm>
              <a:off x="2988782" y="2487800"/>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2988782" y="2430383"/>
              <a:ext cx="47000" cy="40256"/>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2988782" y="2372948"/>
              <a:ext cx="46887" cy="40199"/>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2988782" y="2315531"/>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2988782" y="2258095"/>
              <a:ext cx="46887" cy="40275"/>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2988782" y="2200660"/>
              <a:ext cx="46887" cy="40275"/>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2988782" y="2143394"/>
              <a:ext cx="46887" cy="40143"/>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9"/>
            <p:cNvSpPr/>
            <p:nvPr/>
          </p:nvSpPr>
          <p:spPr>
            <a:xfrm>
              <a:off x="2988782" y="1971106"/>
              <a:ext cx="46887" cy="40275"/>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9"/>
            <p:cNvSpPr/>
            <p:nvPr/>
          </p:nvSpPr>
          <p:spPr>
            <a:xfrm>
              <a:off x="2988782" y="1741552"/>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9"/>
            <p:cNvSpPr/>
            <p:nvPr/>
          </p:nvSpPr>
          <p:spPr>
            <a:xfrm>
              <a:off x="2988782" y="1569434"/>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9"/>
            <p:cNvSpPr/>
            <p:nvPr/>
          </p:nvSpPr>
          <p:spPr>
            <a:xfrm>
              <a:off x="2931365" y="2946907"/>
              <a:ext cx="46868" cy="40275"/>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9"/>
            <p:cNvSpPr/>
            <p:nvPr/>
          </p:nvSpPr>
          <p:spPr>
            <a:xfrm>
              <a:off x="2931365" y="2889641"/>
              <a:ext cx="46868" cy="40143"/>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9"/>
            <p:cNvSpPr/>
            <p:nvPr/>
          </p:nvSpPr>
          <p:spPr>
            <a:xfrm>
              <a:off x="2931365" y="2659937"/>
              <a:ext cx="46868" cy="40256"/>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9"/>
            <p:cNvSpPr/>
            <p:nvPr/>
          </p:nvSpPr>
          <p:spPr>
            <a:xfrm>
              <a:off x="2931365" y="2602652"/>
              <a:ext cx="46868" cy="40162"/>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9"/>
            <p:cNvSpPr/>
            <p:nvPr/>
          </p:nvSpPr>
          <p:spPr>
            <a:xfrm>
              <a:off x="2931365" y="2545235"/>
              <a:ext cx="46868" cy="40199"/>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9"/>
            <p:cNvSpPr/>
            <p:nvPr/>
          </p:nvSpPr>
          <p:spPr>
            <a:xfrm>
              <a:off x="2931365" y="2487800"/>
              <a:ext cx="46868" cy="40275"/>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9"/>
            <p:cNvSpPr/>
            <p:nvPr/>
          </p:nvSpPr>
          <p:spPr>
            <a:xfrm>
              <a:off x="2931365" y="2430383"/>
              <a:ext cx="46981" cy="40256"/>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9"/>
            <p:cNvSpPr/>
            <p:nvPr/>
          </p:nvSpPr>
          <p:spPr>
            <a:xfrm>
              <a:off x="2931365" y="2372948"/>
              <a:ext cx="46868" cy="40199"/>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9"/>
            <p:cNvSpPr/>
            <p:nvPr/>
          </p:nvSpPr>
          <p:spPr>
            <a:xfrm>
              <a:off x="2931365" y="2315531"/>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9"/>
            <p:cNvSpPr/>
            <p:nvPr/>
          </p:nvSpPr>
          <p:spPr>
            <a:xfrm>
              <a:off x="2931365" y="2258095"/>
              <a:ext cx="46868" cy="40275"/>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9"/>
            <p:cNvSpPr/>
            <p:nvPr/>
          </p:nvSpPr>
          <p:spPr>
            <a:xfrm>
              <a:off x="2931365" y="2200660"/>
              <a:ext cx="46868" cy="40275"/>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9"/>
            <p:cNvSpPr/>
            <p:nvPr/>
          </p:nvSpPr>
          <p:spPr>
            <a:xfrm>
              <a:off x="2931365" y="2143394"/>
              <a:ext cx="46868" cy="40143"/>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9"/>
            <p:cNvSpPr/>
            <p:nvPr/>
          </p:nvSpPr>
          <p:spPr>
            <a:xfrm>
              <a:off x="2931365" y="2028542"/>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9"/>
            <p:cNvSpPr/>
            <p:nvPr/>
          </p:nvSpPr>
          <p:spPr>
            <a:xfrm>
              <a:off x="2931365" y="1971106"/>
              <a:ext cx="46868" cy="40275"/>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9"/>
            <p:cNvSpPr/>
            <p:nvPr/>
          </p:nvSpPr>
          <p:spPr>
            <a:xfrm>
              <a:off x="2931365"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9"/>
            <p:cNvSpPr/>
            <p:nvPr/>
          </p:nvSpPr>
          <p:spPr>
            <a:xfrm>
              <a:off x="2931365" y="1856423"/>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9"/>
            <p:cNvSpPr/>
            <p:nvPr/>
          </p:nvSpPr>
          <p:spPr>
            <a:xfrm>
              <a:off x="2931365" y="1684136"/>
              <a:ext cx="46868" cy="40275"/>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9"/>
            <p:cNvSpPr/>
            <p:nvPr/>
          </p:nvSpPr>
          <p:spPr>
            <a:xfrm>
              <a:off x="2931365" y="1569434"/>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9"/>
            <p:cNvSpPr/>
            <p:nvPr/>
          </p:nvSpPr>
          <p:spPr>
            <a:xfrm>
              <a:off x="2873930" y="2946907"/>
              <a:ext cx="47037" cy="40275"/>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9"/>
            <p:cNvSpPr/>
            <p:nvPr/>
          </p:nvSpPr>
          <p:spPr>
            <a:xfrm>
              <a:off x="2873930" y="2889641"/>
              <a:ext cx="47037" cy="40143"/>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9"/>
            <p:cNvSpPr/>
            <p:nvPr/>
          </p:nvSpPr>
          <p:spPr>
            <a:xfrm>
              <a:off x="2873930" y="2659937"/>
              <a:ext cx="47037" cy="40256"/>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9"/>
            <p:cNvSpPr/>
            <p:nvPr/>
          </p:nvSpPr>
          <p:spPr>
            <a:xfrm>
              <a:off x="2873930" y="2602652"/>
              <a:ext cx="47037" cy="40162"/>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9"/>
            <p:cNvSpPr/>
            <p:nvPr/>
          </p:nvSpPr>
          <p:spPr>
            <a:xfrm>
              <a:off x="2873930" y="2545235"/>
              <a:ext cx="47037" cy="40199"/>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9"/>
            <p:cNvSpPr/>
            <p:nvPr/>
          </p:nvSpPr>
          <p:spPr>
            <a:xfrm>
              <a:off x="2873930" y="2487800"/>
              <a:ext cx="47037" cy="40275"/>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9"/>
            <p:cNvSpPr/>
            <p:nvPr/>
          </p:nvSpPr>
          <p:spPr>
            <a:xfrm>
              <a:off x="2873930" y="2430383"/>
              <a:ext cx="47150" cy="40256"/>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9"/>
            <p:cNvSpPr/>
            <p:nvPr/>
          </p:nvSpPr>
          <p:spPr>
            <a:xfrm>
              <a:off x="2873930" y="2372948"/>
              <a:ext cx="47037" cy="40199"/>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9"/>
            <p:cNvSpPr/>
            <p:nvPr/>
          </p:nvSpPr>
          <p:spPr>
            <a:xfrm>
              <a:off x="2873930" y="2315531"/>
              <a:ext cx="47037" cy="40180"/>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9"/>
            <p:cNvSpPr/>
            <p:nvPr/>
          </p:nvSpPr>
          <p:spPr>
            <a:xfrm>
              <a:off x="2873930" y="2258095"/>
              <a:ext cx="47037" cy="40275"/>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9"/>
            <p:cNvSpPr/>
            <p:nvPr/>
          </p:nvSpPr>
          <p:spPr>
            <a:xfrm>
              <a:off x="2873930" y="2200660"/>
              <a:ext cx="47037" cy="40275"/>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9"/>
            <p:cNvSpPr/>
            <p:nvPr/>
          </p:nvSpPr>
          <p:spPr>
            <a:xfrm>
              <a:off x="2873930" y="2143394"/>
              <a:ext cx="47037" cy="40143"/>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9"/>
            <p:cNvSpPr/>
            <p:nvPr/>
          </p:nvSpPr>
          <p:spPr>
            <a:xfrm>
              <a:off x="2873930" y="2085977"/>
              <a:ext cx="47037" cy="40180"/>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9"/>
            <p:cNvSpPr/>
            <p:nvPr/>
          </p:nvSpPr>
          <p:spPr>
            <a:xfrm>
              <a:off x="2873930" y="2028542"/>
              <a:ext cx="47037" cy="40199"/>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9"/>
            <p:cNvSpPr/>
            <p:nvPr/>
          </p:nvSpPr>
          <p:spPr>
            <a:xfrm>
              <a:off x="2873930" y="1971106"/>
              <a:ext cx="47037" cy="40275"/>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9"/>
            <p:cNvSpPr/>
            <p:nvPr/>
          </p:nvSpPr>
          <p:spPr>
            <a:xfrm>
              <a:off x="2873930" y="1741552"/>
              <a:ext cx="47037" cy="40275"/>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9"/>
            <p:cNvSpPr/>
            <p:nvPr/>
          </p:nvSpPr>
          <p:spPr>
            <a:xfrm>
              <a:off x="2816513" y="2889641"/>
              <a:ext cx="47037" cy="40143"/>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9"/>
            <p:cNvSpPr/>
            <p:nvPr/>
          </p:nvSpPr>
          <p:spPr>
            <a:xfrm>
              <a:off x="2816513" y="2832206"/>
              <a:ext cx="47037" cy="40199"/>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9"/>
            <p:cNvSpPr/>
            <p:nvPr/>
          </p:nvSpPr>
          <p:spPr>
            <a:xfrm>
              <a:off x="2816513" y="2774789"/>
              <a:ext cx="47037" cy="40199"/>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9"/>
            <p:cNvSpPr/>
            <p:nvPr/>
          </p:nvSpPr>
          <p:spPr>
            <a:xfrm>
              <a:off x="2816513" y="2717354"/>
              <a:ext cx="47037" cy="40275"/>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9"/>
            <p:cNvSpPr/>
            <p:nvPr/>
          </p:nvSpPr>
          <p:spPr>
            <a:xfrm>
              <a:off x="2816513" y="2659937"/>
              <a:ext cx="47037" cy="40256"/>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9"/>
            <p:cNvSpPr/>
            <p:nvPr/>
          </p:nvSpPr>
          <p:spPr>
            <a:xfrm>
              <a:off x="2816513" y="2602652"/>
              <a:ext cx="47037" cy="40162"/>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9"/>
            <p:cNvSpPr/>
            <p:nvPr/>
          </p:nvSpPr>
          <p:spPr>
            <a:xfrm>
              <a:off x="2816513" y="2545235"/>
              <a:ext cx="47037" cy="40199"/>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9"/>
            <p:cNvSpPr/>
            <p:nvPr/>
          </p:nvSpPr>
          <p:spPr>
            <a:xfrm>
              <a:off x="2816513" y="2487800"/>
              <a:ext cx="47037" cy="40275"/>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9"/>
            <p:cNvSpPr/>
            <p:nvPr/>
          </p:nvSpPr>
          <p:spPr>
            <a:xfrm>
              <a:off x="2816513" y="2430383"/>
              <a:ext cx="47131" cy="40256"/>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9"/>
            <p:cNvSpPr/>
            <p:nvPr/>
          </p:nvSpPr>
          <p:spPr>
            <a:xfrm>
              <a:off x="2816513" y="2372948"/>
              <a:ext cx="47037" cy="40199"/>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9"/>
            <p:cNvSpPr/>
            <p:nvPr/>
          </p:nvSpPr>
          <p:spPr>
            <a:xfrm>
              <a:off x="2816513" y="2315531"/>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9"/>
            <p:cNvSpPr/>
            <p:nvPr/>
          </p:nvSpPr>
          <p:spPr>
            <a:xfrm>
              <a:off x="2816513" y="2258095"/>
              <a:ext cx="47037" cy="40275"/>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9"/>
            <p:cNvSpPr/>
            <p:nvPr/>
          </p:nvSpPr>
          <p:spPr>
            <a:xfrm>
              <a:off x="2816513" y="2200660"/>
              <a:ext cx="47037" cy="40275"/>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9"/>
            <p:cNvSpPr/>
            <p:nvPr/>
          </p:nvSpPr>
          <p:spPr>
            <a:xfrm>
              <a:off x="2816513" y="2143394"/>
              <a:ext cx="47037" cy="40143"/>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9"/>
            <p:cNvSpPr/>
            <p:nvPr/>
          </p:nvSpPr>
          <p:spPr>
            <a:xfrm>
              <a:off x="2816513" y="2085977"/>
              <a:ext cx="47037" cy="40180"/>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9"/>
            <p:cNvSpPr/>
            <p:nvPr/>
          </p:nvSpPr>
          <p:spPr>
            <a:xfrm>
              <a:off x="2816513" y="2028542"/>
              <a:ext cx="47037" cy="40199"/>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9"/>
            <p:cNvSpPr/>
            <p:nvPr/>
          </p:nvSpPr>
          <p:spPr>
            <a:xfrm>
              <a:off x="2816513" y="1971106"/>
              <a:ext cx="47037" cy="40275"/>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9"/>
            <p:cNvSpPr/>
            <p:nvPr/>
          </p:nvSpPr>
          <p:spPr>
            <a:xfrm>
              <a:off x="2816513" y="1913840"/>
              <a:ext cx="47037" cy="40124"/>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9"/>
            <p:cNvSpPr/>
            <p:nvPr/>
          </p:nvSpPr>
          <p:spPr>
            <a:xfrm>
              <a:off x="2816513" y="1684136"/>
              <a:ext cx="47037" cy="40275"/>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9"/>
            <p:cNvSpPr/>
            <p:nvPr/>
          </p:nvSpPr>
          <p:spPr>
            <a:xfrm>
              <a:off x="2759228" y="2832206"/>
              <a:ext cx="46887" cy="40199"/>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9"/>
            <p:cNvSpPr/>
            <p:nvPr/>
          </p:nvSpPr>
          <p:spPr>
            <a:xfrm>
              <a:off x="2759228" y="2774789"/>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9"/>
            <p:cNvSpPr/>
            <p:nvPr/>
          </p:nvSpPr>
          <p:spPr>
            <a:xfrm>
              <a:off x="2759228" y="2717354"/>
              <a:ext cx="46887" cy="40275"/>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9"/>
            <p:cNvSpPr/>
            <p:nvPr/>
          </p:nvSpPr>
          <p:spPr>
            <a:xfrm>
              <a:off x="2759228" y="2659937"/>
              <a:ext cx="46887" cy="40256"/>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9"/>
            <p:cNvSpPr/>
            <p:nvPr/>
          </p:nvSpPr>
          <p:spPr>
            <a:xfrm>
              <a:off x="2759228" y="2602652"/>
              <a:ext cx="46887" cy="40162"/>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9"/>
            <p:cNvSpPr/>
            <p:nvPr/>
          </p:nvSpPr>
          <p:spPr>
            <a:xfrm>
              <a:off x="2759228" y="2545235"/>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9"/>
            <p:cNvSpPr/>
            <p:nvPr/>
          </p:nvSpPr>
          <p:spPr>
            <a:xfrm>
              <a:off x="2759228" y="2487800"/>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9"/>
            <p:cNvSpPr/>
            <p:nvPr/>
          </p:nvSpPr>
          <p:spPr>
            <a:xfrm>
              <a:off x="2759228" y="2430383"/>
              <a:ext cx="47000" cy="40256"/>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9"/>
            <p:cNvSpPr/>
            <p:nvPr/>
          </p:nvSpPr>
          <p:spPr>
            <a:xfrm>
              <a:off x="2759228" y="2372948"/>
              <a:ext cx="46887" cy="40199"/>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9"/>
            <p:cNvSpPr/>
            <p:nvPr/>
          </p:nvSpPr>
          <p:spPr>
            <a:xfrm>
              <a:off x="2759228" y="2315531"/>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2759228" y="2258095"/>
              <a:ext cx="46887" cy="40275"/>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2759228" y="2200660"/>
              <a:ext cx="46887" cy="40275"/>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2759228" y="2143394"/>
              <a:ext cx="46887" cy="40143"/>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9"/>
            <p:cNvSpPr/>
            <p:nvPr/>
          </p:nvSpPr>
          <p:spPr>
            <a:xfrm>
              <a:off x="2759228" y="2085977"/>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9"/>
            <p:cNvSpPr/>
            <p:nvPr/>
          </p:nvSpPr>
          <p:spPr>
            <a:xfrm>
              <a:off x="2759228" y="2028542"/>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9"/>
            <p:cNvSpPr/>
            <p:nvPr/>
          </p:nvSpPr>
          <p:spPr>
            <a:xfrm>
              <a:off x="2759228" y="1971106"/>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9"/>
            <p:cNvSpPr/>
            <p:nvPr/>
          </p:nvSpPr>
          <p:spPr>
            <a:xfrm>
              <a:off x="2759228"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9"/>
            <p:cNvSpPr/>
            <p:nvPr/>
          </p:nvSpPr>
          <p:spPr>
            <a:xfrm>
              <a:off x="2759228"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9"/>
            <p:cNvSpPr/>
            <p:nvPr/>
          </p:nvSpPr>
          <p:spPr>
            <a:xfrm>
              <a:off x="2701811" y="2659937"/>
              <a:ext cx="46868" cy="40256"/>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9"/>
            <p:cNvSpPr/>
            <p:nvPr/>
          </p:nvSpPr>
          <p:spPr>
            <a:xfrm>
              <a:off x="2701811" y="2602652"/>
              <a:ext cx="46868" cy="40162"/>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9"/>
            <p:cNvSpPr/>
            <p:nvPr/>
          </p:nvSpPr>
          <p:spPr>
            <a:xfrm>
              <a:off x="2701811" y="2545235"/>
              <a:ext cx="46868" cy="40199"/>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9"/>
            <p:cNvSpPr/>
            <p:nvPr/>
          </p:nvSpPr>
          <p:spPr>
            <a:xfrm>
              <a:off x="2701811" y="2487800"/>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9"/>
            <p:cNvSpPr/>
            <p:nvPr/>
          </p:nvSpPr>
          <p:spPr>
            <a:xfrm>
              <a:off x="2701811" y="2430383"/>
              <a:ext cx="46981" cy="40256"/>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9"/>
            <p:cNvSpPr/>
            <p:nvPr/>
          </p:nvSpPr>
          <p:spPr>
            <a:xfrm>
              <a:off x="2701811" y="2372948"/>
              <a:ext cx="46868" cy="40199"/>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9"/>
            <p:cNvSpPr/>
            <p:nvPr/>
          </p:nvSpPr>
          <p:spPr>
            <a:xfrm>
              <a:off x="2701811" y="2315531"/>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9"/>
            <p:cNvSpPr/>
            <p:nvPr/>
          </p:nvSpPr>
          <p:spPr>
            <a:xfrm>
              <a:off x="2701811" y="2258095"/>
              <a:ext cx="46868" cy="40275"/>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9"/>
            <p:cNvSpPr/>
            <p:nvPr/>
          </p:nvSpPr>
          <p:spPr>
            <a:xfrm>
              <a:off x="2701811" y="2200660"/>
              <a:ext cx="46868" cy="40275"/>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9"/>
            <p:cNvSpPr/>
            <p:nvPr/>
          </p:nvSpPr>
          <p:spPr>
            <a:xfrm>
              <a:off x="2701811" y="2143394"/>
              <a:ext cx="46868" cy="40143"/>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9"/>
            <p:cNvSpPr/>
            <p:nvPr/>
          </p:nvSpPr>
          <p:spPr>
            <a:xfrm>
              <a:off x="2701811" y="2085977"/>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9"/>
            <p:cNvSpPr/>
            <p:nvPr/>
          </p:nvSpPr>
          <p:spPr>
            <a:xfrm>
              <a:off x="2701811" y="2028542"/>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9"/>
            <p:cNvSpPr/>
            <p:nvPr/>
          </p:nvSpPr>
          <p:spPr>
            <a:xfrm>
              <a:off x="2701811" y="1971106"/>
              <a:ext cx="46868" cy="40275"/>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9"/>
            <p:cNvSpPr/>
            <p:nvPr/>
          </p:nvSpPr>
          <p:spPr>
            <a:xfrm>
              <a:off x="2701811"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9"/>
            <p:cNvSpPr/>
            <p:nvPr/>
          </p:nvSpPr>
          <p:spPr>
            <a:xfrm>
              <a:off x="2701811" y="1856423"/>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9"/>
            <p:cNvSpPr/>
            <p:nvPr/>
          </p:nvSpPr>
          <p:spPr>
            <a:xfrm>
              <a:off x="2701811" y="1798988"/>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9"/>
            <p:cNvSpPr/>
            <p:nvPr/>
          </p:nvSpPr>
          <p:spPr>
            <a:xfrm>
              <a:off x="2701811" y="1626870"/>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9"/>
            <p:cNvSpPr/>
            <p:nvPr/>
          </p:nvSpPr>
          <p:spPr>
            <a:xfrm>
              <a:off x="2644376" y="2774789"/>
              <a:ext cx="46887" cy="40199"/>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9"/>
            <p:cNvSpPr/>
            <p:nvPr/>
          </p:nvSpPr>
          <p:spPr>
            <a:xfrm>
              <a:off x="2644376" y="2717354"/>
              <a:ext cx="46887" cy="40275"/>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9"/>
            <p:cNvSpPr/>
            <p:nvPr/>
          </p:nvSpPr>
          <p:spPr>
            <a:xfrm>
              <a:off x="2644376" y="2659937"/>
              <a:ext cx="46887" cy="40256"/>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9"/>
            <p:cNvSpPr/>
            <p:nvPr/>
          </p:nvSpPr>
          <p:spPr>
            <a:xfrm>
              <a:off x="2644376" y="2602652"/>
              <a:ext cx="46887" cy="40162"/>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9"/>
            <p:cNvSpPr/>
            <p:nvPr/>
          </p:nvSpPr>
          <p:spPr>
            <a:xfrm>
              <a:off x="2644376" y="2545235"/>
              <a:ext cx="46887" cy="40199"/>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9"/>
            <p:cNvSpPr/>
            <p:nvPr/>
          </p:nvSpPr>
          <p:spPr>
            <a:xfrm>
              <a:off x="2644376" y="2487800"/>
              <a:ext cx="46887" cy="40275"/>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9"/>
            <p:cNvSpPr/>
            <p:nvPr/>
          </p:nvSpPr>
          <p:spPr>
            <a:xfrm>
              <a:off x="2644376" y="2430383"/>
              <a:ext cx="47000" cy="40256"/>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9"/>
            <p:cNvSpPr/>
            <p:nvPr/>
          </p:nvSpPr>
          <p:spPr>
            <a:xfrm>
              <a:off x="2644376" y="2372948"/>
              <a:ext cx="46887" cy="40199"/>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9"/>
            <p:cNvSpPr/>
            <p:nvPr/>
          </p:nvSpPr>
          <p:spPr>
            <a:xfrm>
              <a:off x="2644376" y="2315531"/>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9"/>
            <p:cNvSpPr/>
            <p:nvPr/>
          </p:nvSpPr>
          <p:spPr>
            <a:xfrm>
              <a:off x="2644376" y="2258095"/>
              <a:ext cx="46887" cy="40275"/>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9"/>
            <p:cNvSpPr/>
            <p:nvPr/>
          </p:nvSpPr>
          <p:spPr>
            <a:xfrm>
              <a:off x="2644376" y="2200660"/>
              <a:ext cx="46887" cy="40275"/>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9"/>
            <p:cNvSpPr/>
            <p:nvPr/>
          </p:nvSpPr>
          <p:spPr>
            <a:xfrm>
              <a:off x="2644376" y="2143394"/>
              <a:ext cx="46887" cy="40143"/>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9"/>
            <p:cNvSpPr/>
            <p:nvPr/>
          </p:nvSpPr>
          <p:spPr>
            <a:xfrm>
              <a:off x="2644376" y="2085977"/>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9"/>
            <p:cNvSpPr/>
            <p:nvPr/>
          </p:nvSpPr>
          <p:spPr>
            <a:xfrm>
              <a:off x="2644376"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9"/>
            <p:cNvSpPr/>
            <p:nvPr/>
          </p:nvSpPr>
          <p:spPr>
            <a:xfrm>
              <a:off x="2644376" y="1971106"/>
              <a:ext cx="46887" cy="40275"/>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9"/>
            <p:cNvSpPr/>
            <p:nvPr/>
          </p:nvSpPr>
          <p:spPr>
            <a:xfrm>
              <a:off x="2644376" y="1913840"/>
              <a:ext cx="46887" cy="40124"/>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9"/>
            <p:cNvSpPr/>
            <p:nvPr/>
          </p:nvSpPr>
          <p:spPr>
            <a:xfrm>
              <a:off x="2644376" y="1856423"/>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9"/>
            <p:cNvSpPr/>
            <p:nvPr/>
          </p:nvSpPr>
          <p:spPr>
            <a:xfrm>
              <a:off x="2644376" y="1684136"/>
              <a:ext cx="46887" cy="40275"/>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9"/>
            <p:cNvSpPr/>
            <p:nvPr/>
          </p:nvSpPr>
          <p:spPr>
            <a:xfrm>
              <a:off x="2586959" y="2659937"/>
              <a:ext cx="47018" cy="40256"/>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9"/>
            <p:cNvSpPr/>
            <p:nvPr/>
          </p:nvSpPr>
          <p:spPr>
            <a:xfrm>
              <a:off x="2586959" y="2602652"/>
              <a:ext cx="47018" cy="40162"/>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9"/>
            <p:cNvSpPr/>
            <p:nvPr/>
          </p:nvSpPr>
          <p:spPr>
            <a:xfrm>
              <a:off x="2586959" y="2545235"/>
              <a:ext cx="47018" cy="40199"/>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2586959" y="2487800"/>
              <a:ext cx="47018" cy="40275"/>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2586959" y="2430383"/>
              <a:ext cx="47131" cy="40256"/>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9"/>
            <p:cNvSpPr/>
            <p:nvPr/>
          </p:nvSpPr>
          <p:spPr>
            <a:xfrm>
              <a:off x="2586959" y="2372948"/>
              <a:ext cx="47018" cy="40199"/>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9"/>
            <p:cNvSpPr/>
            <p:nvPr/>
          </p:nvSpPr>
          <p:spPr>
            <a:xfrm>
              <a:off x="2586959" y="2315531"/>
              <a:ext cx="47018" cy="40180"/>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9"/>
            <p:cNvSpPr/>
            <p:nvPr/>
          </p:nvSpPr>
          <p:spPr>
            <a:xfrm>
              <a:off x="2586959" y="2258095"/>
              <a:ext cx="47018" cy="40275"/>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2586959" y="2200660"/>
              <a:ext cx="47018" cy="40275"/>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2586959" y="2143394"/>
              <a:ext cx="47018" cy="40143"/>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9"/>
            <p:cNvSpPr/>
            <p:nvPr/>
          </p:nvSpPr>
          <p:spPr>
            <a:xfrm>
              <a:off x="2586959" y="2085977"/>
              <a:ext cx="47018" cy="40180"/>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a:off x="2586959" y="2028542"/>
              <a:ext cx="47018" cy="40199"/>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9"/>
            <p:cNvSpPr/>
            <p:nvPr/>
          </p:nvSpPr>
          <p:spPr>
            <a:xfrm>
              <a:off x="2586959" y="1971106"/>
              <a:ext cx="47018" cy="40275"/>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2586959" y="1913840"/>
              <a:ext cx="47018" cy="40124"/>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9"/>
            <p:cNvSpPr/>
            <p:nvPr/>
          </p:nvSpPr>
          <p:spPr>
            <a:xfrm>
              <a:off x="2586959" y="1741552"/>
              <a:ext cx="47018" cy="40275"/>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9"/>
            <p:cNvSpPr/>
            <p:nvPr/>
          </p:nvSpPr>
          <p:spPr>
            <a:xfrm>
              <a:off x="2529524" y="2545235"/>
              <a:ext cx="47037" cy="40199"/>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9"/>
            <p:cNvSpPr/>
            <p:nvPr/>
          </p:nvSpPr>
          <p:spPr>
            <a:xfrm>
              <a:off x="2529524" y="2487800"/>
              <a:ext cx="47037" cy="40275"/>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9"/>
            <p:cNvSpPr/>
            <p:nvPr/>
          </p:nvSpPr>
          <p:spPr>
            <a:xfrm>
              <a:off x="2529524" y="2430383"/>
              <a:ext cx="47150" cy="40256"/>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2529524" y="2372948"/>
              <a:ext cx="47037" cy="40199"/>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2529524" y="2315531"/>
              <a:ext cx="47037" cy="40180"/>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2529524" y="2258095"/>
              <a:ext cx="47037" cy="40275"/>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9"/>
            <p:cNvSpPr/>
            <p:nvPr/>
          </p:nvSpPr>
          <p:spPr>
            <a:xfrm>
              <a:off x="2529524" y="2200660"/>
              <a:ext cx="47037" cy="40275"/>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9"/>
            <p:cNvSpPr/>
            <p:nvPr/>
          </p:nvSpPr>
          <p:spPr>
            <a:xfrm>
              <a:off x="2529524" y="2143394"/>
              <a:ext cx="47037" cy="40143"/>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9"/>
            <p:cNvSpPr/>
            <p:nvPr/>
          </p:nvSpPr>
          <p:spPr>
            <a:xfrm>
              <a:off x="2529524" y="2085977"/>
              <a:ext cx="47037" cy="40180"/>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9"/>
            <p:cNvSpPr/>
            <p:nvPr/>
          </p:nvSpPr>
          <p:spPr>
            <a:xfrm>
              <a:off x="2529524" y="2028542"/>
              <a:ext cx="47037" cy="40199"/>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9"/>
            <p:cNvSpPr/>
            <p:nvPr/>
          </p:nvSpPr>
          <p:spPr>
            <a:xfrm>
              <a:off x="2529524" y="1971106"/>
              <a:ext cx="47037" cy="40275"/>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9"/>
            <p:cNvSpPr/>
            <p:nvPr/>
          </p:nvSpPr>
          <p:spPr>
            <a:xfrm>
              <a:off x="2529524" y="1913840"/>
              <a:ext cx="47037" cy="40124"/>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9"/>
            <p:cNvSpPr/>
            <p:nvPr/>
          </p:nvSpPr>
          <p:spPr>
            <a:xfrm>
              <a:off x="2529524" y="1798988"/>
              <a:ext cx="47037" cy="40199"/>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9"/>
            <p:cNvSpPr/>
            <p:nvPr/>
          </p:nvSpPr>
          <p:spPr>
            <a:xfrm>
              <a:off x="2529524" y="1741552"/>
              <a:ext cx="47037" cy="40275"/>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9"/>
            <p:cNvSpPr/>
            <p:nvPr/>
          </p:nvSpPr>
          <p:spPr>
            <a:xfrm>
              <a:off x="2529524" y="1684136"/>
              <a:ext cx="47037" cy="40275"/>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9"/>
            <p:cNvSpPr/>
            <p:nvPr/>
          </p:nvSpPr>
          <p:spPr>
            <a:xfrm>
              <a:off x="2472258" y="2315531"/>
              <a:ext cx="46868" cy="40180"/>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9"/>
            <p:cNvSpPr/>
            <p:nvPr/>
          </p:nvSpPr>
          <p:spPr>
            <a:xfrm>
              <a:off x="2472258" y="2258095"/>
              <a:ext cx="46868" cy="40275"/>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9"/>
            <p:cNvSpPr/>
            <p:nvPr/>
          </p:nvSpPr>
          <p:spPr>
            <a:xfrm>
              <a:off x="2472258" y="2200660"/>
              <a:ext cx="46868" cy="40275"/>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9"/>
            <p:cNvSpPr/>
            <p:nvPr/>
          </p:nvSpPr>
          <p:spPr>
            <a:xfrm>
              <a:off x="2472258" y="2143394"/>
              <a:ext cx="46868" cy="40143"/>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9"/>
            <p:cNvSpPr/>
            <p:nvPr/>
          </p:nvSpPr>
          <p:spPr>
            <a:xfrm>
              <a:off x="2472258" y="2085977"/>
              <a:ext cx="46868" cy="40180"/>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9"/>
            <p:cNvSpPr/>
            <p:nvPr/>
          </p:nvSpPr>
          <p:spPr>
            <a:xfrm>
              <a:off x="2472258" y="2028542"/>
              <a:ext cx="46868" cy="40199"/>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9"/>
            <p:cNvSpPr/>
            <p:nvPr/>
          </p:nvSpPr>
          <p:spPr>
            <a:xfrm>
              <a:off x="2472258" y="1971106"/>
              <a:ext cx="46868" cy="40275"/>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9"/>
            <p:cNvSpPr/>
            <p:nvPr/>
          </p:nvSpPr>
          <p:spPr>
            <a:xfrm>
              <a:off x="2472258" y="1913840"/>
              <a:ext cx="46868" cy="40124"/>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9"/>
            <p:cNvSpPr/>
            <p:nvPr/>
          </p:nvSpPr>
          <p:spPr>
            <a:xfrm>
              <a:off x="2472258" y="1741552"/>
              <a:ext cx="46868" cy="40275"/>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9"/>
            <p:cNvSpPr/>
            <p:nvPr/>
          </p:nvSpPr>
          <p:spPr>
            <a:xfrm>
              <a:off x="2414822" y="2258095"/>
              <a:ext cx="46887" cy="40275"/>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9"/>
            <p:cNvSpPr/>
            <p:nvPr/>
          </p:nvSpPr>
          <p:spPr>
            <a:xfrm>
              <a:off x="2414822" y="2200660"/>
              <a:ext cx="46887" cy="40275"/>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9"/>
            <p:cNvSpPr/>
            <p:nvPr/>
          </p:nvSpPr>
          <p:spPr>
            <a:xfrm>
              <a:off x="2414822" y="2143394"/>
              <a:ext cx="46887" cy="40199"/>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9"/>
            <p:cNvSpPr/>
            <p:nvPr/>
          </p:nvSpPr>
          <p:spPr>
            <a:xfrm>
              <a:off x="2414822" y="2085977"/>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9"/>
            <p:cNvSpPr/>
            <p:nvPr/>
          </p:nvSpPr>
          <p:spPr>
            <a:xfrm>
              <a:off x="2414822"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9"/>
            <p:cNvSpPr/>
            <p:nvPr/>
          </p:nvSpPr>
          <p:spPr>
            <a:xfrm>
              <a:off x="2414822" y="1971106"/>
              <a:ext cx="46887" cy="40275"/>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9"/>
            <p:cNvSpPr/>
            <p:nvPr/>
          </p:nvSpPr>
          <p:spPr>
            <a:xfrm>
              <a:off x="2414822" y="1913840"/>
              <a:ext cx="46887" cy="40124"/>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9"/>
            <p:cNvSpPr/>
            <p:nvPr/>
          </p:nvSpPr>
          <p:spPr>
            <a:xfrm>
              <a:off x="2357405" y="2200660"/>
              <a:ext cx="46868" cy="40275"/>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9"/>
            <p:cNvSpPr/>
            <p:nvPr/>
          </p:nvSpPr>
          <p:spPr>
            <a:xfrm>
              <a:off x="2357405" y="2143394"/>
              <a:ext cx="46868" cy="40143"/>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9"/>
            <p:cNvSpPr/>
            <p:nvPr/>
          </p:nvSpPr>
          <p:spPr>
            <a:xfrm>
              <a:off x="2357405" y="208597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9"/>
            <p:cNvSpPr/>
            <p:nvPr/>
          </p:nvSpPr>
          <p:spPr>
            <a:xfrm>
              <a:off x="2357405" y="2028542"/>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9"/>
            <p:cNvSpPr/>
            <p:nvPr/>
          </p:nvSpPr>
          <p:spPr>
            <a:xfrm>
              <a:off x="2357405" y="1971106"/>
              <a:ext cx="46868" cy="40275"/>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9"/>
            <p:cNvSpPr/>
            <p:nvPr/>
          </p:nvSpPr>
          <p:spPr>
            <a:xfrm>
              <a:off x="2357405"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9"/>
            <p:cNvSpPr/>
            <p:nvPr/>
          </p:nvSpPr>
          <p:spPr>
            <a:xfrm>
              <a:off x="2299970" y="2085977"/>
              <a:ext cx="47037" cy="40180"/>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9"/>
            <p:cNvSpPr/>
            <p:nvPr/>
          </p:nvSpPr>
          <p:spPr>
            <a:xfrm>
              <a:off x="2299970" y="2028542"/>
              <a:ext cx="47037" cy="40199"/>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9"/>
            <p:cNvSpPr/>
            <p:nvPr/>
          </p:nvSpPr>
          <p:spPr>
            <a:xfrm>
              <a:off x="2299970" y="1971106"/>
              <a:ext cx="47037" cy="40275"/>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9"/>
            <p:cNvSpPr/>
            <p:nvPr/>
          </p:nvSpPr>
          <p:spPr>
            <a:xfrm>
              <a:off x="2299970" y="1913840"/>
              <a:ext cx="47037" cy="40124"/>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9"/>
            <p:cNvSpPr/>
            <p:nvPr/>
          </p:nvSpPr>
          <p:spPr>
            <a:xfrm>
              <a:off x="2242553" y="2085977"/>
              <a:ext cx="46868" cy="40180"/>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9"/>
            <p:cNvSpPr/>
            <p:nvPr/>
          </p:nvSpPr>
          <p:spPr>
            <a:xfrm>
              <a:off x="2242553" y="2028542"/>
              <a:ext cx="46868" cy="40199"/>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9"/>
            <p:cNvSpPr/>
            <p:nvPr/>
          </p:nvSpPr>
          <p:spPr>
            <a:xfrm>
              <a:off x="2242553" y="1971106"/>
              <a:ext cx="46868" cy="40275"/>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9"/>
            <p:cNvSpPr/>
            <p:nvPr/>
          </p:nvSpPr>
          <p:spPr>
            <a:xfrm>
              <a:off x="2242553" y="1913840"/>
              <a:ext cx="46868" cy="40124"/>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9"/>
            <p:cNvSpPr/>
            <p:nvPr/>
          </p:nvSpPr>
          <p:spPr>
            <a:xfrm>
              <a:off x="2185118" y="2085977"/>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9"/>
            <p:cNvSpPr/>
            <p:nvPr/>
          </p:nvSpPr>
          <p:spPr>
            <a:xfrm>
              <a:off x="2185118"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9"/>
            <p:cNvSpPr/>
            <p:nvPr/>
          </p:nvSpPr>
          <p:spPr>
            <a:xfrm>
              <a:off x="2185118" y="1971106"/>
              <a:ext cx="46887" cy="40275"/>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9"/>
            <p:cNvSpPr/>
            <p:nvPr/>
          </p:nvSpPr>
          <p:spPr>
            <a:xfrm>
              <a:off x="2185118" y="1913840"/>
              <a:ext cx="46887" cy="40124"/>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9"/>
            <p:cNvSpPr/>
            <p:nvPr/>
          </p:nvSpPr>
          <p:spPr>
            <a:xfrm>
              <a:off x="2127701" y="2085977"/>
              <a:ext cx="47018" cy="40180"/>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9"/>
            <p:cNvSpPr/>
            <p:nvPr/>
          </p:nvSpPr>
          <p:spPr>
            <a:xfrm>
              <a:off x="2127701" y="2028542"/>
              <a:ext cx="47018" cy="40199"/>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9"/>
            <p:cNvSpPr/>
            <p:nvPr/>
          </p:nvSpPr>
          <p:spPr>
            <a:xfrm>
              <a:off x="2127701" y="1971106"/>
              <a:ext cx="47018" cy="40275"/>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9"/>
            <p:cNvSpPr/>
            <p:nvPr/>
          </p:nvSpPr>
          <p:spPr>
            <a:xfrm>
              <a:off x="2127701" y="1913840"/>
              <a:ext cx="47018" cy="40124"/>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9"/>
            <p:cNvSpPr/>
            <p:nvPr/>
          </p:nvSpPr>
          <p:spPr>
            <a:xfrm>
              <a:off x="2070265" y="2085977"/>
              <a:ext cx="47037" cy="40180"/>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9"/>
            <p:cNvSpPr/>
            <p:nvPr/>
          </p:nvSpPr>
          <p:spPr>
            <a:xfrm>
              <a:off x="2070265" y="2028542"/>
              <a:ext cx="47037" cy="40199"/>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9"/>
            <p:cNvSpPr/>
            <p:nvPr/>
          </p:nvSpPr>
          <p:spPr>
            <a:xfrm>
              <a:off x="2070265" y="1971106"/>
              <a:ext cx="47037" cy="40275"/>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9"/>
            <p:cNvSpPr/>
            <p:nvPr/>
          </p:nvSpPr>
          <p:spPr>
            <a:xfrm>
              <a:off x="2070265" y="1913840"/>
              <a:ext cx="47037" cy="40124"/>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9"/>
            <p:cNvSpPr/>
            <p:nvPr/>
          </p:nvSpPr>
          <p:spPr>
            <a:xfrm>
              <a:off x="2012999" y="2143394"/>
              <a:ext cx="46981" cy="40143"/>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9"/>
            <p:cNvSpPr/>
            <p:nvPr/>
          </p:nvSpPr>
          <p:spPr>
            <a:xfrm>
              <a:off x="2012999" y="2085958"/>
              <a:ext cx="46981" cy="40162"/>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9"/>
            <p:cNvSpPr/>
            <p:nvPr/>
          </p:nvSpPr>
          <p:spPr>
            <a:xfrm>
              <a:off x="2012999" y="2028542"/>
              <a:ext cx="47018" cy="40199"/>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9"/>
            <p:cNvSpPr/>
            <p:nvPr/>
          </p:nvSpPr>
          <p:spPr>
            <a:xfrm>
              <a:off x="2012999" y="1971106"/>
              <a:ext cx="47018" cy="40275"/>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9"/>
            <p:cNvSpPr/>
            <p:nvPr/>
          </p:nvSpPr>
          <p:spPr>
            <a:xfrm>
              <a:off x="2012999" y="1913840"/>
              <a:ext cx="46981" cy="40143"/>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9"/>
            <p:cNvSpPr/>
            <p:nvPr/>
          </p:nvSpPr>
          <p:spPr>
            <a:xfrm>
              <a:off x="1955564" y="2200660"/>
              <a:ext cx="46887" cy="40275"/>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9"/>
            <p:cNvSpPr/>
            <p:nvPr/>
          </p:nvSpPr>
          <p:spPr>
            <a:xfrm>
              <a:off x="1955564" y="2143394"/>
              <a:ext cx="46887" cy="40143"/>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9"/>
            <p:cNvSpPr/>
            <p:nvPr/>
          </p:nvSpPr>
          <p:spPr>
            <a:xfrm>
              <a:off x="1955564" y="2085977"/>
              <a:ext cx="46887" cy="40180"/>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9"/>
            <p:cNvSpPr/>
            <p:nvPr/>
          </p:nvSpPr>
          <p:spPr>
            <a:xfrm>
              <a:off x="1955564" y="2028542"/>
              <a:ext cx="46887" cy="40199"/>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9"/>
            <p:cNvSpPr/>
            <p:nvPr/>
          </p:nvSpPr>
          <p:spPr>
            <a:xfrm>
              <a:off x="1955564" y="1971106"/>
              <a:ext cx="46887" cy="40275"/>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9"/>
            <p:cNvSpPr/>
            <p:nvPr/>
          </p:nvSpPr>
          <p:spPr>
            <a:xfrm>
              <a:off x="1955564" y="1913840"/>
              <a:ext cx="46830" cy="40124"/>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9"/>
            <p:cNvSpPr/>
            <p:nvPr/>
          </p:nvSpPr>
          <p:spPr>
            <a:xfrm>
              <a:off x="1898147" y="2200660"/>
              <a:ext cx="46868" cy="40275"/>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9"/>
            <p:cNvSpPr/>
            <p:nvPr/>
          </p:nvSpPr>
          <p:spPr>
            <a:xfrm>
              <a:off x="1898147" y="208597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9"/>
            <p:cNvSpPr/>
            <p:nvPr/>
          </p:nvSpPr>
          <p:spPr>
            <a:xfrm>
              <a:off x="1898147" y="2028542"/>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9"/>
            <p:cNvSpPr/>
            <p:nvPr/>
          </p:nvSpPr>
          <p:spPr>
            <a:xfrm>
              <a:off x="1898147" y="1971106"/>
              <a:ext cx="46868" cy="40275"/>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9"/>
            <p:cNvSpPr/>
            <p:nvPr/>
          </p:nvSpPr>
          <p:spPr>
            <a:xfrm>
              <a:off x="5055086" y="2717354"/>
              <a:ext cx="47037" cy="40275"/>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9"/>
            <p:cNvSpPr/>
            <p:nvPr/>
          </p:nvSpPr>
          <p:spPr>
            <a:xfrm>
              <a:off x="5055086" y="2774789"/>
              <a:ext cx="47037" cy="40199"/>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9"/>
            <p:cNvSpPr/>
            <p:nvPr/>
          </p:nvSpPr>
          <p:spPr>
            <a:xfrm>
              <a:off x="5112522" y="2774789"/>
              <a:ext cx="46868" cy="40199"/>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9"/>
            <p:cNvSpPr/>
            <p:nvPr/>
          </p:nvSpPr>
          <p:spPr>
            <a:xfrm>
              <a:off x="5112522" y="2889641"/>
              <a:ext cx="46868" cy="40143"/>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5169938" y="2832206"/>
              <a:ext cx="46887" cy="40199"/>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5112522" y="2832206"/>
              <a:ext cx="46868" cy="40199"/>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9"/>
            <p:cNvSpPr/>
            <p:nvPr/>
          </p:nvSpPr>
          <p:spPr>
            <a:xfrm>
              <a:off x="5571629" y="1856423"/>
              <a:ext cx="47018" cy="40180"/>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9"/>
            <p:cNvSpPr/>
            <p:nvPr/>
          </p:nvSpPr>
          <p:spPr>
            <a:xfrm>
              <a:off x="5571629" y="1913840"/>
              <a:ext cx="47018" cy="40124"/>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9"/>
            <p:cNvSpPr/>
            <p:nvPr/>
          </p:nvSpPr>
          <p:spPr>
            <a:xfrm>
              <a:off x="5571629" y="1971106"/>
              <a:ext cx="47018" cy="40275"/>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9"/>
            <p:cNvSpPr/>
            <p:nvPr/>
          </p:nvSpPr>
          <p:spPr>
            <a:xfrm>
              <a:off x="5571629" y="2028542"/>
              <a:ext cx="47018" cy="40199"/>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9"/>
            <p:cNvSpPr/>
            <p:nvPr/>
          </p:nvSpPr>
          <p:spPr>
            <a:xfrm>
              <a:off x="5571629" y="2085977"/>
              <a:ext cx="47018" cy="40180"/>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9"/>
            <p:cNvSpPr/>
            <p:nvPr/>
          </p:nvSpPr>
          <p:spPr>
            <a:xfrm>
              <a:off x="5571629" y="2143394"/>
              <a:ext cx="47018" cy="40199"/>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9"/>
            <p:cNvSpPr/>
            <p:nvPr/>
          </p:nvSpPr>
          <p:spPr>
            <a:xfrm>
              <a:off x="5571629" y="2200660"/>
              <a:ext cx="47018" cy="40275"/>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9"/>
            <p:cNvSpPr/>
            <p:nvPr/>
          </p:nvSpPr>
          <p:spPr>
            <a:xfrm>
              <a:off x="5571629" y="2258095"/>
              <a:ext cx="47018" cy="40275"/>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9"/>
            <p:cNvSpPr/>
            <p:nvPr/>
          </p:nvSpPr>
          <p:spPr>
            <a:xfrm>
              <a:off x="5571629" y="2315531"/>
              <a:ext cx="47018" cy="40180"/>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9"/>
            <p:cNvSpPr/>
            <p:nvPr/>
          </p:nvSpPr>
          <p:spPr>
            <a:xfrm>
              <a:off x="5571629" y="2372948"/>
              <a:ext cx="47018" cy="40199"/>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9"/>
            <p:cNvSpPr/>
            <p:nvPr/>
          </p:nvSpPr>
          <p:spPr>
            <a:xfrm>
              <a:off x="5571629" y="2430383"/>
              <a:ext cx="47131" cy="40256"/>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9"/>
            <p:cNvSpPr/>
            <p:nvPr/>
          </p:nvSpPr>
          <p:spPr>
            <a:xfrm>
              <a:off x="5571629" y="2487800"/>
              <a:ext cx="47018" cy="40275"/>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9"/>
            <p:cNvSpPr/>
            <p:nvPr/>
          </p:nvSpPr>
          <p:spPr>
            <a:xfrm>
              <a:off x="5571629" y="2545235"/>
              <a:ext cx="47018" cy="40199"/>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9"/>
            <p:cNvSpPr/>
            <p:nvPr/>
          </p:nvSpPr>
          <p:spPr>
            <a:xfrm>
              <a:off x="5571629" y="2602652"/>
              <a:ext cx="47018" cy="40162"/>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9"/>
            <p:cNvSpPr/>
            <p:nvPr/>
          </p:nvSpPr>
          <p:spPr>
            <a:xfrm>
              <a:off x="5284640" y="1856423"/>
              <a:ext cx="47037" cy="40180"/>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9"/>
            <p:cNvSpPr/>
            <p:nvPr/>
          </p:nvSpPr>
          <p:spPr>
            <a:xfrm>
              <a:off x="5284640" y="1913840"/>
              <a:ext cx="47037" cy="40124"/>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9"/>
            <p:cNvSpPr/>
            <p:nvPr/>
          </p:nvSpPr>
          <p:spPr>
            <a:xfrm>
              <a:off x="5284640" y="1971106"/>
              <a:ext cx="47037" cy="40275"/>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9"/>
            <p:cNvSpPr/>
            <p:nvPr/>
          </p:nvSpPr>
          <p:spPr>
            <a:xfrm>
              <a:off x="5284640" y="2028542"/>
              <a:ext cx="47037" cy="40199"/>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9"/>
            <p:cNvSpPr/>
            <p:nvPr/>
          </p:nvSpPr>
          <p:spPr>
            <a:xfrm>
              <a:off x="5284640" y="2085977"/>
              <a:ext cx="47037" cy="40180"/>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9"/>
            <p:cNvSpPr/>
            <p:nvPr/>
          </p:nvSpPr>
          <p:spPr>
            <a:xfrm>
              <a:off x="5284640" y="2143394"/>
              <a:ext cx="47037" cy="40199"/>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9"/>
            <p:cNvSpPr/>
            <p:nvPr/>
          </p:nvSpPr>
          <p:spPr>
            <a:xfrm>
              <a:off x="5284640" y="2200660"/>
              <a:ext cx="47037" cy="40275"/>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9"/>
            <p:cNvSpPr/>
            <p:nvPr/>
          </p:nvSpPr>
          <p:spPr>
            <a:xfrm>
              <a:off x="5284640" y="2258095"/>
              <a:ext cx="47037" cy="40275"/>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9"/>
            <p:cNvSpPr/>
            <p:nvPr/>
          </p:nvSpPr>
          <p:spPr>
            <a:xfrm>
              <a:off x="5284640" y="2315531"/>
              <a:ext cx="47037" cy="40180"/>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9"/>
            <p:cNvSpPr/>
            <p:nvPr/>
          </p:nvSpPr>
          <p:spPr>
            <a:xfrm>
              <a:off x="5284640" y="2372948"/>
              <a:ext cx="47037" cy="40199"/>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9"/>
            <p:cNvSpPr/>
            <p:nvPr/>
          </p:nvSpPr>
          <p:spPr>
            <a:xfrm>
              <a:off x="5284640" y="2430383"/>
              <a:ext cx="47150" cy="40256"/>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9"/>
            <p:cNvSpPr/>
            <p:nvPr/>
          </p:nvSpPr>
          <p:spPr>
            <a:xfrm>
              <a:off x="5284640" y="2487800"/>
              <a:ext cx="47037" cy="40275"/>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9"/>
            <p:cNvSpPr/>
            <p:nvPr/>
          </p:nvSpPr>
          <p:spPr>
            <a:xfrm>
              <a:off x="4997651" y="2430383"/>
              <a:ext cx="47150" cy="40256"/>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9"/>
            <p:cNvSpPr/>
            <p:nvPr/>
          </p:nvSpPr>
          <p:spPr>
            <a:xfrm>
              <a:off x="4997651" y="2602652"/>
              <a:ext cx="47037" cy="40162"/>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9"/>
            <p:cNvSpPr/>
            <p:nvPr/>
          </p:nvSpPr>
          <p:spPr>
            <a:xfrm>
              <a:off x="4997651" y="2545235"/>
              <a:ext cx="47037" cy="40199"/>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9"/>
            <p:cNvSpPr/>
            <p:nvPr/>
          </p:nvSpPr>
          <p:spPr>
            <a:xfrm>
              <a:off x="4997651" y="2487800"/>
              <a:ext cx="47037" cy="40275"/>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9"/>
            <p:cNvSpPr/>
            <p:nvPr/>
          </p:nvSpPr>
          <p:spPr>
            <a:xfrm>
              <a:off x="5055086" y="2430383"/>
              <a:ext cx="47150" cy="40256"/>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9"/>
            <p:cNvSpPr/>
            <p:nvPr/>
          </p:nvSpPr>
          <p:spPr>
            <a:xfrm>
              <a:off x="5055086" y="2487800"/>
              <a:ext cx="47037" cy="40275"/>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9"/>
            <p:cNvSpPr/>
            <p:nvPr/>
          </p:nvSpPr>
          <p:spPr>
            <a:xfrm>
              <a:off x="5112522"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9"/>
            <p:cNvSpPr/>
            <p:nvPr/>
          </p:nvSpPr>
          <p:spPr>
            <a:xfrm>
              <a:off x="5112522" y="1971106"/>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9"/>
            <p:cNvSpPr/>
            <p:nvPr/>
          </p:nvSpPr>
          <p:spPr>
            <a:xfrm>
              <a:off x="5112522" y="2028542"/>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9"/>
            <p:cNvSpPr/>
            <p:nvPr/>
          </p:nvSpPr>
          <p:spPr>
            <a:xfrm>
              <a:off x="5112522" y="208597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9"/>
            <p:cNvSpPr/>
            <p:nvPr/>
          </p:nvSpPr>
          <p:spPr>
            <a:xfrm>
              <a:off x="5112522" y="2143394"/>
              <a:ext cx="46868" cy="40199"/>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9"/>
            <p:cNvSpPr/>
            <p:nvPr/>
          </p:nvSpPr>
          <p:spPr>
            <a:xfrm>
              <a:off x="5112522" y="2200660"/>
              <a:ext cx="46868" cy="40275"/>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9"/>
            <p:cNvSpPr/>
            <p:nvPr/>
          </p:nvSpPr>
          <p:spPr>
            <a:xfrm>
              <a:off x="5112522" y="2258095"/>
              <a:ext cx="46868" cy="40275"/>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9"/>
            <p:cNvSpPr/>
            <p:nvPr/>
          </p:nvSpPr>
          <p:spPr>
            <a:xfrm>
              <a:off x="5112522" y="2315531"/>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9"/>
            <p:cNvSpPr/>
            <p:nvPr/>
          </p:nvSpPr>
          <p:spPr>
            <a:xfrm>
              <a:off x="5112522" y="2372948"/>
              <a:ext cx="46868" cy="40199"/>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9"/>
            <p:cNvSpPr/>
            <p:nvPr/>
          </p:nvSpPr>
          <p:spPr>
            <a:xfrm>
              <a:off x="5112522" y="2430383"/>
              <a:ext cx="46981" cy="40256"/>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9"/>
            <p:cNvSpPr/>
            <p:nvPr/>
          </p:nvSpPr>
          <p:spPr>
            <a:xfrm>
              <a:off x="5112522" y="2487800"/>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9"/>
            <p:cNvSpPr/>
            <p:nvPr/>
          </p:nvSpPr>
          <p:spPr>
            <a:xfrm>
              <a:off x="5112522" y="2545235"/>
              <a:ext cx="46868" cy="40199"/>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9"/>
            <p:cNvSpPr/>
            <p:nvPr/>
          </p:nvSpPr>
          <p:spPr>
            <a:xfrm>
              <a:off x="5169938" y="1913840"/>
              <a:ext cx="46887" cy="40124"/>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9"/>
            <p:cNvSpPr/>
            <p:nvPr/>
          </p:nvSpPr>
          <p:spPr>
            <a:xfrm>
              <a:off x="5169938" y="1971106"/>
              <a:ext cx="46887" cy="40275"/>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9"/>
            <p:cNvSpPr/>
            <p:nvPr/>
          </p:nvSpPr>
          <p:spPr>
            <a:xfrm>
              <a:off x="5169938"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9"/>
            <p:cNvSpPr/>
            <p:nvPr/>
          </p:nvSpPr>
          <p:spPr>
            <a:xfrm>
              <a:off x="5169938" y="2085977"/>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9"/>
            <p:cNvSpPr/>
            <p:nvPr/>
          </p:nvSpPr>
          <p:spPr>
            <a:xfrm>
              <a:off x="5169938" y="2143394"/>
              <a:ext cx="46887" cy="40143"/>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9"/>
            <p:cNvSpPr/>
            <p:nvPr/>
          </p:nvSpPr>
          <p:spPr>
            <a:xfrm>
              <a:off x="5169938" y="2200660"/>
              <a:ext cx="46887" cy="40275"/>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9"/>
            <p:cNvSpPr/>
            <p:nvPr/>
          </p:nvSpPr>
          <p:spPr>
            <a:xfrm>
              <a:off x="5169938" y="2258095"/>
              <a:ext cx="46887" cy="40275"/>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9"/>
            <p:cNvSpPr/>
            <p:nvPr/>
          </p:nvSpPr>
          <p:spPr>
            <a:xfrm>
              <a:off x="5169938" y="2315531"/>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9"/>
            <p:cNvSpPr/>
            <p:nvPr/>
          </p:nvSpPr>
          <p:spPr>
            <a:xfrm>
              <a:off x="5169938" y="2372948"/>
              <a:ext cx="46887" cy="40199"/>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9"/>
            <p:cNvSpPr/>
            <p:nvPr/>
          </p:nvSpPr>
          <p:spPr>
            <a:xfrm>
              <a:off x="5169938" y="2430383"/>
              <a:ext cx="46981" cy="40256"/>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9"/>
            <p:cNvSpPr/>
            <p:nvPr/>
          </p:nvSpPr>
          <p:spPr>
            <a:xfrm>
              <a:off x="5169938" y="2487800"/>
              <a:ext cx="46887" cy="40275"/>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9"/>
            <p:cNvSpPr/>
            <p:nvPr/>
          </p:nvSpPr>
          <p:spPr>
            <a:xfrm>
              <a:off x="5169938" y="2545235"/>
              <a:ext cx="46887" cy="40199"/>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9"/>
            <p:cNvSpPr/>
            <p:nvPr/>
          </p:nvSpPr>
          <p:spPr>
            <a:xfrm>
              <a:off x="5227374" y="1913840"/>
              <a:ext cx="46868" cy="40124"/>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9"/>
            <p:cNvSpPr/>
            <p:nvPr/>
          </p:nvSpPr>
          <p:spPr>
            <a:xfrm>
              <a:off x="5227374" y="1971106"/>
              <a:ext cx="46868" cy="40275"/>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9"/>
            <p:cNvSpPr/>
            <p:nvPr/>
          </p:nvSpPr>
          <p:spPr>
            <a:xfrm>
              <a:off x="5227374" y="2028542"/>
              <a:ext cx="46868" cy="40199"/>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9"/>
            <p:cNvSpPr/>
            <p:nvPr/>
          </p:nvSpPr>
          <p:spPr>
            <a:xfrm>
              <a:off x="5227374" y="2085977"/>
              <a:ext cx="46868" cy="40180"/>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9"/>
            <p:cNvSpPr/>
            <p:nvPr/>
          </p:nvSpPr>
          <p:spPr>
            <a:xfrm>
              <a:off x="5227374" y="2143394"/>
              <a:ext cx="46868" cy="40143"/>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9"/>
            <p:cNvSpPr/>
            <p:nvPr/>
          </p:nvSpPr>
          <p:spPr>
            <a:xfrm>
              <a:off x="5227374" y="2200660"/>
              <a:ext cx="46868" cy="40275"/>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9"/>
            <p:cNvSpPr/>
            <p:nvPr/>
          </p:nvSpPr>
          <p:spPr>
            <a:xfrm>
              <a:off x="5227374" y="2258095"/>
              <a:ext cx="46868" cy="40275"/>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9"/>
            <p:cNvSpPr/>
            <p:nvPr/>
          </p:nvSpPr>
          <p:spPr>
            <a:xfrm>
              <a:off x="5227374" y="2315531"/>
              <a:ext cx="46868" cy="40180"/>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9"/>
            <p:cNvSpPr/>
            <p:nvPr/>
          </p:nvSpPr>
          <p:spPr>
            <a:xfrm>
              <a:off x="5227374" y="2372948"/>
              <a:ext cx="46868" cy="40199"/>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9"/>
            <p:cNvSpPr/>
            <p:nvPr/>
          </p:nvSpPr>
          <p:spPr>
            <a:xfrm>
              <a:off x="5227374" y="2430383"/>
              <a:ext cx="46981" cy="40256"/>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9"/>
            <p:cNvSpPr/>
            <p:nvPr/>
          </p:nvSpPr>
          <p:spPr>
            <a:xfrm>
              <a:off x="5227374" y="2487800"/>
              <a:ext cx="46868" cy="40275"/>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9"/>
            <p:cNvSpPr/>
            <p:nvPr/>
          </p:nvSpPr>
          <p:spPr>
            <a:xfrm>
              <a:off x="5227374" y="2545235"/>
              <a:ext cx="46868" cy="40199"/>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9"/>
            <p:cNvSpPr/>
            <p:nvPr/>
          </p:nvSpPr>
          <p:spPr>
            <a:xfrm>
              <a:off x="5284640" y="2545235"/>
              <a:ext cx="47037" cy="40199"/>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9"/>
            <p:cNvSpPr/>
            <p:nvPr/>
          </p:nvSpPr>
          <p:spPr>
            <a:xfrm>
              <a:off x="5284640" y="2602652"/>
              <a:ext cx="47037" cy="40162"/>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9"/>
            <p:cNvSpPr/>
            <p:nvPr/>
          </p:nvSpPr>
          <p:spPr>
            <a:xfrm>
              <a:off x="5342075" y="1856423"/>
              <a:ext cx="47018" cy="40180"/>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9"/>
            <p:cNvSpPr/>
            <p:nvPr/>
          </p:nvSpPr>
          <p:spPr>
            <a:xfrm>
              <a:off x="5342075" y="1913840"/>
              <a:ext cx="47018" cy="40124"/>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9"/>
            <p:cNvSpPr/>
            <p:nvPr/>
          </p:nvSpPr>
          <p:spPr>
            <a:xfrm>
              <a:off x="5342075" y="1971106"/>
              <a:ext cx="47018" cy="40275"/>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9"/>
            <p:cNvSpPr/>
            <p:nvPr/>
          </p:nvSpPr>
          <p:spPr>
            <a:xfrm>
              <a:off x="5342075" y="2028542"/>
              <a:ext cx="47018" cy="40199"/>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9"/>
            <p:cNvSpPr/>
            <p:nvPr/>
          </p:nvSpPr>
          <p:spPr>
            <a:xfrm>
              <a:off x="5342075" y="2085977"/>
              <a:ext cx="47018" cy="40180"/>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9"/>
            <p:cNvSpPr/>
            <p:nvPr/>
          </p:nvSpPr>
          <p:spPr>
            <a:xfrm>
              <a:off x="5342075" y="2143394"/>
              <a:ext cx="47018" cy="40143"/>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9"/>
            <p:cNvSpPr/>
            <p:nvPr/>
          </p:nvSpPr>
          <p:spPr>
            <a:xfrm>
              <a:off x="5342075" y="2200660"/>
              <a:ext cx="47018" cy="40275"/>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9"/>
            <p:cNvSpPr/>
            <p:nvPr/>
          </p:nvSpPr>
          <p:spPr>
            <a:xfrm>
              <a:off x="5342075" y="2258095"/>
              <a:ext cx="47018" cy="40275"/>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9"/>
            <p:cNvSpPr/>
            <p:nvPr/>
          </p:nvSpPr>
          <p:spPr>
            <a:xfrm>
              <a:off x="5342075" y="2315531"/>
              <a:ext cx="47018" cy="40180"/>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9"/>
            <p:cNvSpPr/>
            <p:nvPr/>
          </p:nvSpPr>
          <p:spPr>
            <a:xfrm>
              <a:off x="5342075" y="2372948"/>
              <a:ext cx="47018" cy="40199"/>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9"/>
            <p:cNvSpPr/>
            <p:nvPr/>
          </p:nvSpPr>
          <p:spPr>
            <a:xfrm>
              <a:off x="5342075" y="2430383"/>
              <a:ext cx="47131" cy="40256"/>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9"/>
            <p:cNvSpPr/>
            <p:nvPr/>
          </p:nvSpPr>
          <p:spPr>
            <a:xfrm>
              <a:off x="5342075" y="2487800"/>
              <a:ext cx="47018" cy="40275"/>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9"/>
            <p:cNvSpPr/>
            <p:nvPr/>
          </p:nvSpPr>
          <p:spPr>
            <a:xfrm>
              <a:off x="5342075" y="2545235"/>
              <a:ext cx="47018" cy="40199"/>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9"/>
            <p:cNvSpPr/>
            <p:nvPr/>
          </p:nvSpPr>
          <p:spPr>
            <a:xfrm>
              <a:off x="5342075" y="2602652"/>
              <a:ext cx="47018" cy="40162"/>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9"/>
            <p:cNvSpPr/>
            <p:nvPr/>
          </p:nvSpPr>
          <p:spPr>
            <a:xfrm>
              <a:off x="5399492" y="1856423"/>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9"/>
            <p:cNvSpPr/>
            <p:nvPr/>
          </p:nvSpPr>
          <p:spPr>
            <a:xfrm>
              <a:off x="5399492" y="1913840"/>
              <a:ext cx="46887" cy="40124"/>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9"/>
            <p:cNvSpPr/>
            <p:nvPr/>
          </p:nvSpPr>
          <p:spPr>
            <a:xfrm>
              <a:off x="5399492" y="1971106"/>
              <a:ext cx="46887" cy="40275"/>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9"/>
            <p:cNvSpPr/>
            <p:nvPr/>
          </p:nvSpPr>
          <p:spPr>
            <a:xfrm>
              <a:off x="5399492"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9"/>
            <p:cNvSpPr/>
            <p:nvPr/>
          </p:nvSpPr>
          <p:spPr>
            <a:xfrm>
              <a:off x="5399492" y="2085977"/>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9"/>
            <p:cNvSpPr/>
            <p:nvPr/>
          </p:nvSpPr>
          <p:spPr>
            <a:xfrm>
              <a:off x="5399492" y="2143394"/>
              <a:ext cx="46887" cy="40199"/>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9"/>
            <p:cNvSpPr/>
            <p:nvPr/>
          </p:nvSpPr>
          <p:spPr>
            <a:xfrm>
              <a:off x="5399492" y="2200660"/>
              <a:ext cx="46887" cy="40275"/>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9"/>
            <p:cNvSpPr/>
            <p:nvPr/>
          </p:nvSpPr>
          <p:spPr>
            <a:xfrm>
              <a:off x="5399492" y="2258095"/>
              <a:ext cx="46887" cy="40275"/>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9"/>
            <p:cNvSpPr/>
            <p:nvPr/>
          </p:nvSpPr>
          <p:spPr>
            <a:xfrm>
              <a:off x="5399492" y="2315531"/>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9"/>
            <p:cNvSpPr/>
            <p:nvPr/>
          </p:nvSpPr>
          <p:spPr>
            <a:xfrm>
              <a:off x="5399492" y="2372948"/>
              <a:ext cx="46887" cy="40199"/>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9"/>
            <p:cNvSpPr/>
            <p:nvPr/>
          </p:nvSpPr>
          <p:spPr>
            <a:xfrm>
              <a:off x="5399492" y="2430383"/>
              <a:ext cx="47000" cy="40256"/>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9"/>
            <p:cNvSpPr/>
            <p:nvPr/>
          </p:nvSpPr>
          <p:spPr>
            <a:xfrm>
              <a:off x="5399492" y="2487800"/>
              <a:ext cx="46887" cy="40275"/>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9"/>
            <p:cNvSpPr/>
            <p:nvPr/>
          </p:nvSpPr>
          <p:spPr>
            <a:xfrm>
              <a:off x="5399492" y="2545235"/>
              <a:ext cx="46887" cy="40199"/>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9"/>
            <p:cNvSpPr/>
            <p:nvPr/>
          </p:nvSpPr>
          <p:spPr>
            <a:xfrm>
              <a:off x="5399492" y="2602652"/>
              <a:ext cx="46887" cy="40162"/>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9"/>
            <p:cNvSpPr/>
            <p:nvPr/>
          </p:nvSpPr>
          <p:spPr>
            <a:xfrm>
              <a:off x="5399492" y="2659937"/>
              <a:ext cx="46887" cy="40256"/>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9"/>
            <p:cNvSpPr/>
            <p:nvPr/>
          </p:nvSpPr>
          <p:spPr>
            <a:xfrm>
              <a:off x="5456928"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9"/>
            <p:cNvSpPr/>
            <p:nvPr/>
          </p:nvSpPr>
          <p:spPr>
            <a:xfrm>
              <a:off x="5456928" y="1971106"/>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9"/>
            <p:cNvSpPr/>
            <p:nvPr/>
          </p:nvSpPr>
          <p:spPr>
            <a:xfrm>
              <a:off x="5456928" y="2028542"/>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9"/>
            <p:cNvSpPr/>
            <p:nvPr/>
          </p:nvSpPr>
          <p:spPr>
            <a:xfrm>
              <a:off x="5456928" y="2085977"/>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9"/>
            <p:cNvSpPr/>
            <p:nvPr/>
          </p:nvSpPr>
          <p:spPr>
            <a:xfrm>
              <a:off x="5456928" y="2143394"/>
              <a:ext cx="46868" cy="40143"/>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9"/>
            <p:cNvSpPr/>
            <p:nvPr/>
          </p:nvSpPr>
          <p:spPr>
            <a:xfrm>
              <a:off x="5456928" y="2200660"/>
              <a:ext cx="46868" cy="40275"/>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9"/>
            <p:cNvSpPr/>
            <p:nvPr/>
          </p:nvSpPr>
          <p:spPr>
            <a:xfrm>
              <a:off x="5456928" y="2258095"/>
              <a:ext cx="46868" cy="40275"/>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9"/>
            <p:cNvSpPr/>
            <p:nvPr/>
          </p:nvSpPr>
          <p:spPr>
            <a:xfrm>
              <a:off x="5456928" y="2315531"/>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9"/>
            <p:cNvSpPr/>
            <p:nvPr/>
          </p:nvSpPr>
          <p:spPr>
            <a:xfrm>
              <a:off x="5456928" y="2372948"/>
              <a:ext cx="46868" cy="40199"/>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9"/>
            <p:cNvSpPr/>
            <p:nvPr/>
          </p:nvSpPr>
          <p:spPr>
            <a:xfrm>
              <a:off x="5456928" y="2430383"/>
              <a:ext cx="46981" cy="40256"/>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9"/>
            <p:cNvSpPr/>
            <p:nvPr/>
          </p:nvSpPr>
          <p:spPr>
            <a:xfrm>
              <a:off x="5456928" y="2487800"/>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9"/>
            <p:cNvSpPr/>
            <p:nvPr/>
          </p:nvSpPr>
          <p:spPr>
            <a:xfrm>
              <a:off x="5456928" y="2545235"/>
              <a:ext cx="46868" cy="40199"/>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9"/>
            <p:cNvSpPr/>
            <p:nvPr/>
          </p:nvSpPr>
          <p:spPr>
            <a:xfrm>
              <a:off x="5456928" y="2602652"/>
              <a:ext cx="46868" cy="40162"/>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9"/>
            <p:cNvSpPr/>
            <p:nvPr/>
          </p:nvSpPr>
          <p:spPr>
            <a:xfrm>
              <a:off x="5456928" y="2659937"/>
              <a:ext cx="46868" cy="40256"/>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9"/>
            <p:cNvSpPr/>
            <p:nvPr/>
          </p:nvSpPr>
          <p:spPr>
            <a:xfrm>
              <a:off x="5514344"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9"/>
            <p:cNvSpPr/>
            <p:nvPr/>
          </p:nvSpPr>
          <p:spPr>
            <a:xfrm>
              <a:off x="5514344" y="1971106"/>
              <a:ext cx="46887" cy="40275"/>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9"/>
            <p:cNvSpPr/>
            <p:nvPr/>
          </p:nvSpPr>
          <p:spPr>
            <a:xfrm>
              <a:off x="5514344" y="2028542"/>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9"/>
            <p:cNvSpPr/>
            <p:nvPr/>
          </p:nvSpPr>
          <p:spPr>
            <a:xfrm>
              <a:off x="5514344" y="2085977"/>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9"/>
            <p:cNvSpPr/>
            <p:nvPr/>
          </p:nvSpPr>
          <p:spPr>
            <a:xfrm>
              <a:off x="5514344" y="2143394"/>
              <a:ext cx="46887" cy="40143"/>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9"/>
            <p:cNvSpPr/>
            <p:nvPr/>
          </p:nvSpPr>
          <p:spPr>
            <a:xfrm>
              <a:off x="5514344" y="2200660"/>
              <a:ext cx="46887" cy="40275"/>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9"/>
            <p:cNvSpPr/>
            <p:nvPr/>
          </p:nvSpPr>
          <p:spPr>
            <a:xfrm>
              <a:off x="5514344" y="2258095"/>
              <a:ext cx="46887" cy="40275"/>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9"/>
            <p:cNvSpPr/>
            <p:nvPr/>
          </p:nvSpPr>
          <p:spPr>
            <a:xfrm>
              <a:off x="5514344" y="2315531"/>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9"/>
            <p:cNvSpPr/>
            <p:nvPr/>
          </p:nvSpPr>
          <p:spPr>
            <a:xfrm>
              <a:off x="5514344" y="2372948"/>
              <a:ext cx="46887" cy="40199"/>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9"/>
            <p:cNvSpPr/>
            <p:nvPr/>
          </p:nvSpPr>
          <p:spPr>
            <a:xfrm>
              <a:off x="5514344" y="2430383"/>
              <a:ext cx="47000" cy="40256"/>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9"/>
            <p:cNvSpPr/>
            <p:nvPr/>
          </p:nvSpPr>
          <p:spPr>
            <a:xfrm>
              <a:off x="5514344" y="2487800"/>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9"/>
            <p:cNvSpPr/>
            <p:nvPr/>
          </p:nvSpPr>
          <p:spPr>
            <a:xfrm>
              <a:off x="5514344" y="2545235"/>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9"/>
            <p:cNvSpPr/>
            <p:nvPr/>
          </p:nvSpPr>
          <p:spPr>
            <a:xfrm>
              <a:off x="5514344" y="2602652"/>
              <a:ext cx="46887" cy="40162"/>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9"/>
            <p:cNvSpPr/>
            <p:nvPr/>
          </p:nvSpPr>
          <p:spPr>
            <a:xfrm>
              <a:off x="5514344" y="2659937"/>
              <a:ext cx="46887" cy="40256"/>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9"/>
            <p:cNvSpPr/>
            <p:nvPr/>
          </p:nvSpPr>
          <p:spPr>
            <a:xfrm>
              <a:off x="5571629" y="2659937"/>
              <a:ext cx="47018" cy="40256"/>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9"/>
            <p:cNvSpPr/>
            <p:nvPr/>
          </p:nvSpPr>
          <p:spPr>
            <a:xfrm>
              <a:off x="5571629" y="2717354"/>
              <a:ext cx="47018" cy="40275"/>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9"/>
            <p:cNvSpPr/>
            <p:nvPr/>
          </p:nvSpPr>
          <p:spPr>
            <a:xfrm>
              <a:off x="5629046" y="1798988"/>
              <a:ext cx="46887" cy="40199"/>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9"/>
            <p:cNvSpPr/>
            <p:nvPr/>
          </p:nvSpPr>
          <p:spPr>
            <a:xfrm>
              <a:off x="5629046" y="1856423"/>
              <a:ext cx="46887" cy="40180"/>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9"/>
            <p:cNvSpPr/>
            <p:nvPr/>
          </p:nvSpPr>
          <p:spPr>
            <a:xfrm>
              <a:off x="5629046" y="1913840"/>
              <a:ext cx="46887" cy="40162"/>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9"/>
            <p:cNvSpPr/>
            <p:nvPr/>
          </p:nvSpPr>
          <p:spPr>
            <a:xfrm>
              <a:off x="5629046" y="1971106"/>
              <a:ext cx="46887" cy="40275"/>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9"/>
            <p:cNvSpPr/>
            <p:nvPr/>
          </p:nvSpPr>
          <p:spPr>
            <a:xfrm>
              <a:off x="5629046" y="2028542"/>
              <a:ext cx="46887" cy="40199"/>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9"/>
            <p:cNvSpPr/>
            <p:nvPr/>
          </p:nvSpPr>
          <p:spPr>
            <a:xfrm>
              <a:off x="5629046" y="2085977"/>
              <a:ext cx="46887" cy="40180"/>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9"/>
            <p:cNvSpPr/>
            <p:nvPr/>
          </p:nvSpPr>
          <p:spPr>
            <a:xfrm>
              <a:off x="5629046" y="2143394"/>
              <a:ext cx="46887" cy="40162"/>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9"/>
            <p:cNvSpPr/>
            <p:nvPr/>
          </p:nvSpPr>
          <p:spPr>
            <a:xfrm>
              <a:off x="5629046" y="2200660"/>
              <a:ext cx="46887" cy="40275"/>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9"/>
            <p:cNvSpPr/>
            <p:nvPr/>
          </p:nvSpPr>
          <p:spPr>
            <a:xfrm>
              <a:off x="5629046" y="2258095"/>
              <a:ext cx="46887" cy="40199"/>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9"/>
            <p:cNvSpPr/>
            <p:nvPr/>
          </p:nvSpPr>
          <p:spPr>
            <a:xfrm>
              <a:off x="5629046" y="2315531"/>
              <a:ext cx="46887" cy="40180"/>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9"/>
            <p:cNvSpPr/>
            <p:nvPr/>
          </p:nvSpPr>
          <p:spPr>
            <a:xfrm>
              <a:off x="5629046" y="2372948"/>
              <a:ext cx="46887" cy="40199"/>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9"/>
            <p:cNvSpPr/>
            <p:nvPr/>
          </p:nvSpPr>
          <p:spPr>
            <a:xfrm>
              <a:off x="5629046" y="2430383"/>
              <a:ext cx="47037" cy="40256"/>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9"/>
            <p:cNvSpPr/>
            <p:nvPr/>
          </p:nvSpPr>
          <p:spPr>
            <a:xfrm>
              <a:off x="5629046" y="2487800"/>
              <a:ext cx="46887" cy="40199"/>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9"/>
            <p:cNvSpPr/>
            <p:nvPr/>
          </p:nvSpPr>
          <p:spPr>
            <a:xfrm>
              <a:off x="5629046" y="2545235"/>
              <a:ext cx="46887" cy="40199"/>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9"/>
            <p:cNvSpPr/>
            <p:nvPr/>
          </p:nvSpPr>
          <p:spPr>
            <a:xfrm>
              <a:off x="5629046" y="2602652"/>
              <a:ext cx="47037" cy="40162"/>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9"/>
            <p:cNvSpPr/>
            <p:nvPr/>
          </p:nvSpPr>
          <p:spPr>
            <a:xfrm>
              <a:off x="5629046" y="2659937"/>
              <a:ext cx="46887" cy="40256"/>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9"/>
            <p:cNvSpPr/>
            <p:nvPr/>
          </p:nvSpPr>
          <p:spPr>
            <a:xfrm>
              <a:off x="5629046" y="2774789"/>
              <a:ext cx="46887" cy="40199"/>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9"/>
            <p:cNvSpPr/>
            <p:nvPr/>
          </p:nvSpPr>
          <p:spPr>
            <a:xfrm>
              <a:off x="5629046" y="2717354"/>
              <a:ext cx="47037" cy="40275"/>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9"/>
            <p:cNvSpPr/>
            <p:nvPr/>
          </p:nvSpPr>
          <p:spPr>
            <a:xfrm>
              <a:off x="5686481" y="1741552"/>
              <a:ext cx="46868" cy="40199"/>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9"/>
            <p:cNvSpPr/>
            <p:nvPr/>
          </p:nvSpPr>
          <p:spPr>
            <a:xfrm>
              <a:off x="5686481" y="1798988"/>
              <a:ext cx="46868" cy="40199"/>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9"/>
            <p:cNvSpPr/>
            <p:nvPr/>
          </p:nvSpPr>
          <p:spPr>
            <a:xfrm>
              <a:off x="5686481" y="1856423"/>
              <a:ext cx="46868" cy="40180"/>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9"/>
            <p:cNvSpPr/>
            <p:nvPr/>
          </p:nvSpPr>
          <p:spPr>
            <a:xfrm>
              <a:off x="5686481" y="1913840"/>
              <a:ext cx="46868" cy="40162"/>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9"/>
            <p:cNvSpPr/>
            <p:nvPr/>
          </p:nvSpPr>
          <p:spPr>
            <a:xfrm>
              <a:off x="5686481" y="1971106"/>
              <a:ext cx="46868" cy="40275"/>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9"/>
            <p:cNvSpPr/>
            <p:nvPr/>
          </p:nvSpPr>
          <p:spPr>
            <a:xfrm>
              <a:off x="5686481" y="2028542"/>
              <a:ext cx="46868" cy="40199"/>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9"/>
            <p:cNvSpPr/>
            <p:nvPr/>
          </p:nvSpPr>
          <p:spPr>
            <a:xfrm>
              <a:off x="5686481" y="2085977"/>
              <a:ext cx="46868" cy="40180"/>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9"/>
            <p:cNvSpPr/>
            <p:nvPr/>
          </p:nvSpPr>
          <p:spPr>
            <a:xfrm>
              <a:off x="5686481" y="2143394"/>
              <a:ext cx="46868" cy="40162"/>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9"/>
            <p:cNvSpPr/>
            <p:nvPr/>
          </p:nvSpPr>
          <p:spPr>
            <a:xfrm>
              <a:off x="5686481" y="2200660"/>
              <a:ext cx="46868" cy="40275"/>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9"/>
            <p:cNvSpPr/>
            <p:nvPr/>
          </p:nvSpPr>
          <p:spPr>
            <a:xfrm>
              <a:off x="5686481" y="2258095"/>
              <a:ext cx="46868" cy="40199"/>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9"/>
            <p:cNvSpPr/>
            <p:nvPr/>
          </p:nvSpPr>
          <p:spPr>
            <a:xfrm>
              <a:off x="5686481" y="2315531"/>
              <a:ext cx="46868" cy="40180"/>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9"/>
            <p:cNvSpPr/>
            <p:nvPr/>
          </p:nvSpPr>
          <p:spPr>
            <a:xfrm>
              <a:off x="5686481" y="2372948"/>
              <a:ext cx="46868" cy="40199"/>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9"/>
            <p:cNvSpPr/>
            <p:nvPr/>
          </p:nvSpPr>
          <p:spPr>
            <a:xfrm>
              <a:off x="5686481" y="2430383"/>
              <a:ext cx="47018" cy="40256"/>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9"/>
            <p:cNvSpPr/>
            <p:nvPr/>
          </p:nvSpPr>
          <p:spPr>
            <a:xfrm>
              <a:off x="5686481" y="2487800"/>
              <a:ext cx="46868" cy="40199"/>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9"/>
            <p:cNvSpPr/>
            <p:nvPr/>
          </p:nvSpPr>
          <p:spPr>
            <a:xfrm>
              <a:off x="5686481" y="2545235"/>
              <a:ext cx="46868" cy="40199"/>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9"/>
            <p:cNvSpPr/>
            <p:nvPr/>
          </p:nvSpPr>
          <p:spPr>
            <a:xfrm>
              <a:off x="5686481" y="2602652"/>
              <a:ext cx="46868" cy="40199"/>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9"/>
            <p:cNvSpPr/>
            <p:nvPr/>
          </p:nvSpPr>
          <p:spPr>
            <a:xfrm>
              <a:off x="5686481" y="2659937"/>
              <a:ext cx="46868" cy="40256"/>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9"/>
            <p:cNvSpPr/>
            <p:nvPr/>
          </p:nvSpPr>
          <p:spPr>
            <a:xfrm>
              <a:off x="5686481" y="2717354"/>
              <a:ext cx="46868" cy="40275"/>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9"/>
            <p:cNvSpPr/>
            <p:nvPr/>
          </p:nvSpPr>
          <p:spPr>
            <a:xfrm>
              <a:off x="5743898" y="1741552"/>
              <a:ext cx="47037" cy="40275"/>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9"/>
            <p:cNvSpPr/>
            <p:nvPr/>
          </p:nvSpPr>
          <p:spPr>
            <a:xfrm>
              <a:off x="5743898" y="1798988"/>
              <a:ext cx="47037" cy="40199"/>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9"/>
            <p:cNvSpPr/>
            <p:nvPr/>
          </p:nvSpPr>
          <p:spPr>
            <a:xfrm>
              <a:off x="5743898" y="1856423"/>
              <a:ext cx="47037" cy="40180"/>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9"/>
            <p:cNvSpPr/>
            <p:nvPr/>
          </p:nvSpPr>
          <p:spPr>
            <a:xfrm>
              <a:off x="5743898" y="1913840"/>
              <a:ext cx="47000" cy="40124"/>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9"/>
            <p:cNvSpPr/>
            <p:nvPr/>
          </p:nvSpPr>
          <p:spPr>
            <a:xfrm>
              <a:off x="5743898" y="1971106"/>
              <a:ext cx="47037" cy="40275"/>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9"/>
            <p:cNvSpPr/>
            <p:nvPr/>
          </p:nvSpPr>
          <p:spPr>
            <a:xfrm>
              <a:off x="5743898" y="2028542"/>
              <a:ext cx="47037" cy="40199"/>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9"/>
            <p:cNvSpPr/>
            <p:nvPr/>
          </p:nvSpPr>
          <p:spPr>
            <a:xfrm>
              <a:off x="5743898" y="2085977"/>
              <a:ext cx="47037" cy="40180"/>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9"/>
            <p:cNvSpPr/>
            <p:nvPr/>
          </p:nvSpPr>
          <p:spPr>
            <a:xfrm>
              <a:off x="5743898" y="2143394"/>
              <a:ext cx="47037" cy="40143"/>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9"/>
            <p:cNvSpPr/>
            <p:nvPr/>
          </p:nvSpPr>
          <p:spPr>
            <a:xfrm>
              <a:off x="5743898" y="2200660"/>
              <a:ext cx="47037" cy="40275"/>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9"/>
            <p:cNvSpPr/>
            <p:nvPr/>
          </p:nvSpPr>
          <p:spPr>
            <a:xfrm>
              <a:off x="5743898" y="2258095"/>
              <a:ext cx="47037" cy="40275"/>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9"/>
            <p:cNvSpPr/>
            <p:nvPr/>
          </p:nvSpPr>
          <p:spPr>
            <a:xfrm>
              <a:off x="5743898" y="2315531"/>
              <a:ext cx="47037" cy="40180"/>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9"/>
            <p:cNvSpPr/>
            <p:nvPr/>
          </p:nvSpPr>
          <p:spPr>
            <a:xfrm>
              <a:off x="5743898" y="2372948"/>
              <a:ext cx="47037" cy="40199"/>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9"/>
            <p:cNvSpPr/>
            <p:nvPr/>
          </p:nvSpPr>
          <p:spPr>
            <a:xfrm>
              <a:off x="5743898" y="2430383"/>
              <a:ext cx="47150" cy="40256"/>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9"/>
            <p:cNvSpPr/>
            <p:nvPr/>
          </p:nvSpPr>
          <p:spPr>
            <a:xfrm>
              <a:off x="5743898" y="2487800"/>
              <a:ext cx="47037" cy="40275"/>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9"/>
            <p:cNvSpPr/>
            <p:nvPr/>
          </p:nvSpPr>
          <p:spPr>
            <a:xfrm>
              <a:off x="5743898" y="2602652"/>
              <a:ext cx="47037" cy="40162"/>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9"/>
            <p:cNvSpPr/>
            <p:nvPr/>
          </p:nvSpPr>
          <p:spPr>
            <a:xfrm>
              <a:off x="5743898" y="2659937"/>
              <a:ext cx="47037" cy="40256"/>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9"/>
            <p:cNvSpPr/>
            <p:nvPr/>
          </p:nvSpPr>
          <p:spPr>
            <a:xfrm>
              <a:off x="5743898" y="2717354"/>
              <a:ext cx="47037" cy="40275"/>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9"/>
            <p:cNvSpPr/>
            <p:nvPr/>
          </p:nvSpPr>
          <p:spPr>
            <a:xfrm>
              <a:off x="5801334" y="1741552"/>
              <a:ext cx="47037" cy="40275"/>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9"/>
            <p:cNvSpPr/>
            <p:nvPr/>
          </p:nvSpPr>
          <p:spPr>
            <a:xfrm>
              <a:off x="5801334" y="1798988"/>
              <a:ext cx="47037" cy="40199"/>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9"/>
            <p:cNvSpPr/>
            <p:nvPr/>
          </p:nvSpPr>
          <p:spPr>
            <a:xfrm>
              <a:off x="5801334" y="1856423"/>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9"/>
            <p:cNvSpPr/>
            <p:nvPr/>
          </p:nvSpPr>
          <p:spPr>
            <a:xfrm>
              <a:off x="5801334" y="1913840"/>
              <a:ext cx="47037" cy="40124"/>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9"/>
            <p:cNvSpPr/>
            <p:nvPr/>
          </p:nvSpPr>
          <p:spPr>
            <a:xfrm>
              <a:off x="5801334" y="1971106"/>
              <a:ext cx="47037" cy="40275"/>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9"/>
            <p:cNvSpPr/>
            <p:nvPr/>
          </p:nvSpPr>
          <p:spPr>
            <a:xfrm>
              <a:off x="5801334" y="2028542"/>
              <a:ext cx="47037" cy="40199"/>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9"/>
            <p:cNvSpPr/>
            <p:nvPr/>
          </p:nvSpPr>
          <p:spPr>
            <a:xfrm>
              <a:off x="5801334" y="2085977"/>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9"/>
            <p:cNvSpPr/>
            <p:nvPr/>
          </p:nvSpPr>
          <p:spPr>
            <a:xfrm>
              <a:off x="5801334" y="2143394"/>
              <a:ext cx="47037" cy="40143"/>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9"/>
            <p:cNvSpPr/>
            <p:nvPr/>
          </p:nvSpPr>
          <p:spPr>
            <a:xfrm>
              <a:off x="5801334" y="2200660"/>
              <a:ext cx="47037" cy="40275"/>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9"/>
            <p:cNvSpPr/>
            <p:nvPr/>
          </p:nvSpPr>
          <p:spPr>
            <a:xfrm>
              <a:off x="5801334" y="2258095"/>
              <a:ext cx="47037" cy="40275"/>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9"/>
            <p:cNvSpPr/>
            <p:nvPr/>
          </p:nvSpPr>
          <p:spPr>
            <a:xfrm>
              <a:off x="5801334" y="2315531"/>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9"/>
            <p:cNvSpPr/>
            <p:nvPr/>
          </p:nvSpPr>
          <p:spPr>
            <a:xfrm>
              <a:off x="5801334" y="2372948"/>
              <a:ext cx="47037" cy="40199"/>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9"/>
            <p:cNvSpPr/>
            <p:nvPr/>
          </p:nvSpPr>
          <p:spPr>
            <a:xfrm>
              <a:off x="5801334" y="2430383"/>
              <a:ext cx="47131" cy="40256"/>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9"/>
            <p:cNvSpPr/>
            <p:nvPr/>
          </p:nvSpPr>
          <p:spPr>
            <a:xfrm>
              <a:off x="5801334" y="2487800"/>
              <a:ext cx="47037" cy="40275"/>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9"/>
            <p:cNvSpPr/>
            <p:nvPr/>
          </p:nvSpPr>
          <p:spPr>
            <a:xfrm>
              <a:off x="5801334" y="2602652"/>
              <a:ext cx="47037" cy="40162"/>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9"/>
            <p:cNvSpPr/>
            <p:nvPr/>
          </p:nvSpPr>
          <p:spPr>
            <a:xfrm>
              <a:off x="5801334" y="2659937"/>
              <a:ext cx="47037" cy="40256"/>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9"/>
            <p:cNvSpPr/>
            <p:nvPr/>
          </p:nvSpPr>
          <p:spPr>
            <a:xfrm>
              <a:off x="5801334" y="2717354"/>
              <a:ext cx="47037" cy="40275"/>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9"/>
            <p:cNvSpPr/>
            <p:nvPr/>
          </p:nvSpPr>
          <p:spPr>
            <a:xfrm>
              <a:off x="5801334" y="2774789"/>
              <a:ext cx="47037" cy="40199"/>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9"/>
            <p:cNvSpPr/>
            <p:nvPr/>
          </p:nvSpPr>
          <p:spPr>
            <a:xfrm>
              <a:off x="5858750" y="1684136"/>
              <a:ext cx="46887" cy="40275"/>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9"/>
            <p:cNvSpPr/>
            <p:nvPr/>
          </p:nvSpPr>
          <p:spPr>
            <a:xfrm>
              <a:off x="5858750" y="1741552"/>
              <a:ext cx="46887" cy="40275"/>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9"/>
            <p:cNvSpPr/>
            <p:nvPr/>
          </p:nvSpPr>
          <p:spPr>
            <a:xfrm>
              <a:off x="5858750" y="1798988"/>
              <a:ext cx="46887" cy="40199"/>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9"/>
            <p:cNvSpPr/>
            <p:nvPr/>
          </p:nvSpPr>
          <p:spPr>
            <a:xfrm>
              <a:off x="5858750" y="1856423"/>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9"/>
            <p:cNvSpPr/>
            <p:nvPr/>
          </p:nvSpPr>
          <p:spPr>
            <a:xfrm>
              <a:off x="5858750" y="1913840"/>
              <a:ext cx="46887" cy="40124"/>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9"/>
            <p:cNvSpPr/>
            <p:nvPr/>
          </p:nvSpPr>
          <p:spPr>
            <a:xfrm>
              <a:off x="6490146"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9"/>
            <p:cNvSpPr/>
            <p:nvPr/>
          </p:nvSpPr>
          <p:spPr>
            <a:xfrm>
              <a:off x="6490146"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9"/>
            <p:cNvSpPr/>
            <p:nvPr/>
          </p:nvSpPr>
          <p:spPr>
            <a:xfrm>
              <a:off x="6547412" y="1798988"/>
              <a:ext cx="47037" cy="40199"/>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9"/>
            <p:cNvSpPr/>
            <p:nvPr/>
          </p:nvSpPr>
          <p:spPr>
            <a:xfrm>
              <a:off x="6547412" y="1856423"/>
              <a:ext cx="47037" cy="40180"/>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9"/>
            <p:cNvSpPr/>
            <p:nvPr/>
          </p:nvSpPr>
          <p:spPr>
            <a:xfrm>
              <a:off x="6604847" y="1741552"/>
              <a:ext cx="47037" cy="40275"/>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9"/>
            <p:cNvSpPr/>
            <p:nvPr/>
          </p:nvSpPr>
          <p:spPr>
            <a:xfrm>
              <a:off x="6604847" y="1798988"/>
              <a:ext cx="47037" cy="40199"/>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9"/>
            <p:cNvSpPr/>
            <p:nvPr/>
          </p:nvSpPr>
          <p:spPr>
            <a:xfrm>
              <a:off x="6604847" y="1856423"/>
              <a:ext cx="47037" cy="40180"/>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9"/>
            <p:cNvSpPr/>
            <p:nvPr/>
          </p:nvSpPr>
          <p:spPr>
            <a:xfrm>
              <a:off x="6662283" y="1798988"/>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9"/>
            <p:cNvSpPr/>
            <p:nvPr/>
          </p:nvSpPr>
          <p:spPr>
            <a:xfrm>
              <a:off x="6662283" y="1856423"/>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9"/>
            <p:cNvSpPr/>
            <p:nvPr/>
          </p:nvSpPr>
          <p:spPr>
            <a:xfrm>
              <a:off x="6719699" y="1798988"/>
              <a:ext cx="46887" cy="40199"/>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9"/>
            <p:cNvSpPr/>
            <p:nvPr/>
          </p:nvSpPr>
          <p:spPr>
            <a:xfrm>
              <a:off x="7064106" y="1856423"/>
              <a:ext cx="47037" cy="40180"/>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9"/>
            <p:cNvSpPr/>
            <p:nvPr/>
          </p:nvSpPr>
          <p:spPr>
            <a:xfrm>
              <a:off x="6777135" y="1798988"/>
              <a:ext cx="46868" cy="40199"/>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9"/>
            <p:cNvSpPr/>
            <p:nvPr/>
          </p:nvSpPr>
          <p:spPr>
            <a:xfrm>
              <a:off x="6834401" y="1798988"/>
              <a:ext cx="47037" cy="40199"/>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9"/>
            <p:cNvSpPr/>
            <p:nvPr/>
          </p:nvSpPr>
          <p:spPr>
            <a:xfrm>
              <a:off x="6891987" y="1798988"/>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9"/>
            <p:cNvSpPr/>
            <p:nvPr/>
          </p:nvSpPr>
          <p:spPr>
            <a:xfrm>
              <a:off x="7006689" y="1856423"/>
              <a:ext cx="47018" cy="40180"/>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9"/>
            <p:cNvSpPr/>
            <p:nvPr/>
          </p:nvSpPr>
          <p:spPr>
            <a:xfrm>
              <a:off x="6949404"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9"/>
            <p:cNvSpPr/>
            <p:nvPr/>
          </p:nvSpPr>
          <p:spPr>
            <a:xfrm>
              <a:off x="6891987" y="1856423"/>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9"/>
            <p:cNvSpPr/>
            <p:nvPr/>
          </p:nvSpPr>
          <p:spPr>
            <a:xfrm>
              <a:off x="6834401" y="1856423"/>
              <a:ext cx="47037" cy="40180"/>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9"/>
            <p:cNvSpPr/>
            <p:nvPr/>
          </p:nvSpPr>
          <p:spPr>
            <a:xfrm>
              <a:off x="6777135" y="1856423"/>
              <a:ext cx="46868" cy="40180"/>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9"/>
            <p:cNvSpPr/>
            <p:nvPr/>
          </p:nvSpPr>
          <p:spPr>
            <a:xfrm>
              <a:off x="6719699" y="1856423"/>
              <a:ext cx="46887" cy="40180"/>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9"/>
            <p:cNvSpPr/>
            <p:nvPr/>
          </p:nvSpPr>
          <p:spPr>
            <a:xfrm>
              <a:off x="6719699" y="1913840"/>
              <a:ext cx="46887" cy="40124"/>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9"/>
            <p:cNvSpPr/>
            <p:nvPr/>
          </p:nvSpPr>
          <p:spPr>
            <a:xfrm>
              <a:off x="6662283" y="1913840"/>
              <a:ext cx="46868" cy="40124"/>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9"/>
            <p:cNvSpPr/>
            <p:nvPr/>
          </p:nvSpPr>
          <p:spPr>
            <a:xfrm>
              <a:off x="6604847" y="1913840"/>
              <a:ext cx="47037" cy="40124"/>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9"/>
            <p:cNvSpPr/>
            <p:nvPr/>
          </p:nvSpPr>
          <p:spPr>
            <a:xfrm>
              <a:off x="6547412" y="1913840"/>
              <a:ext cx="47037" cy="40124"/>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9"/>
            <p:cNvSpPr/>
            <p:nvPr/>
          </p:nvSpPr>
          <p:spPr>
            <a:xfrm>
              <a:off x="6490146"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9"/>
            <p:cNvSpPr/>
            <p:nvPr/>
          </p:nvSpPr>
          <p:spPr>
            <a:xfrm>
              <a:off x="6145740" y="2372948"/>
              <a:ext cx="46887" cy="40199"/>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9"/>
            <p:cNvSpPr/>
            <p:nvPr/>
          </p:nvSpPr>
          <p:spPr>
            <a:xfrm>
              <a:off x="6145740" y="2545235"/>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9"/>
            <p:cNvSpPr/>
            <p:nvPr/>
          </p:nvSpPr>
          <p:spPr>
            <a:xfrm>
              <a:off x="6203156"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9"/>
            <p:cNvSpPr/>
            <p:nvPr/>
          </p:nvSpPr>
          <p:spPr>
            <a:xfrm>
              <a:off x="6203156"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9"/>
            <p:cNvSpPr/>
            <p:nvPr/>
          </p:nvSpPr>
          <p:spPr>
            <a:xfrm>
              <a:off x="6203156"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9"/>
            <p:cNvSpPr/>
            <p:nvPr/>
          </p:nvSpPr>
          <p:spPr>
            <a:xfrm>
              <a:off x="6203156" y="1971106"/>
              <a:ext cx="46887" cy="40275"/>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9"/>
            <p:cNvSpPr/>
            <p:nvPr/>
          </p:nvSpPr>
          <p:spPr>
            <a:xfrm>
              <a:off x="6203156" y="2028542"/>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9"/>
            <p:cNvSpPr/>
            <p:nvPr/>
          </p:nvSpPr>
          <p:spPr>
            <a:xfrm>
              <a:off x="6203156" y="2085977"/>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9"/>
            <p:cNvSpPr/>
            <p:nvPr/>
          </p:nvSpPr>
          <p:spPr>
            <a:xfrm>
              <a:off x="6203156" y="2143394"/>
              <a:ext cx="46887" cy="40143"/>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9"/>
            <p:cNvSpPr/>
            <p:nvPr/>
          </p:nvSpPr>
          <p:spPr>
            <a:xfrm>
              <a:off x="6203156" y="2200660"/>
              <a:ext cx="46887" cy="40275"/>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9"/>
            <p:cNvSpPr/>
            <p:nvPr/>
          </p:nvSpPr>
          <p:spPr>
            <a:xfrm>
              <a:off x="6203156" y="2258095"/>
              <a:ext cx="46887" cy="40275"/>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9"/>
            <p:cNvSpPr/>
            <p:nvPr/>
          </p:nvSpPr>
          <p:spPr>
            <a:xfrm>
              <a:off x="6260441" y="1798988"/>
              <a:ext cx="47037" cy="40199"/>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9"/>
            <p:cNvSpPr/>
            <p:nvPr/>
          </p:nvSpPr>
          <p:spPr>
            <a:xfrm>
              <a:off x="6260441" y="1856423"/>
              <a:ext cx="47037" cy="40180"/>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9"/>
            <p:cNvSpPr/>
            <p:nvPr/>
          </p:nvSpPr>
          <p:spPr>
            <a:xfrm>
              <a:off x="6260441" y="1913840"/>
              <a:ext cx="47037" cy="40124"/>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9"/>
            <p:cNvSpPr/>
            <p:nvPr/>
          </p:nvSpPr>
          <p:spPr>
            <a:xfrm>
              <a:off x="6260441" y="1971106"/>
              <a:ext cx="47037" cy="40275"/>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9"/>
            <p:cNvSpPr/>
            <p:nvPr/>
          </p:nvSpPr>
          <p:spPr>
            <a:xfrm>
              <a:off x="6260441" y="2028542"/>
              <a:ext cx="47037" cy="40199"/>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9"/>
            <p:cNvSpPr/>
            <p:nvPr/>
          </p:nvSpPr>
          <p:spPr>
            <a:xfrm>
              <a:off x="6260441" y="2085977"/>
              <a:ext cx="47037" cy="40180"/>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9"/>
            <p:cNvSpPr/>
            <p:nvPr/>
          </p:nvSpPr>
          <p:spPr>
            <a:xfrm>
              <a:off x="6260441" y="2143394"/>
              <a:ext cx="47037" cy="40199"/>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9"/>
            <p:cNvSpPr/>
            <p:nvPr/>
          </p:nvSpPr>
          <p:spPr>
            <a:xfrm>
              <a:off x="6260441" y="2200660"/>
              <a:ext cx="47037" cy="40275"/>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9"/>
            <p:cNvSpPr/>
            <p:nvPr/>
          </p:nvSpPr>
          <p:spPr>
            <a:xfrm>
              <a:off x="6317858" y="1798988"/>
              <a:ext cx="47037" cy="40199"/>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9"/>
            <p:cNvSpPr/>
            <p:nvPr/>
          </p:nvSpPr>
          <p:spPr>
            <a:xfrm>
              <a:off x="6317858" y="1856423"/>
              <a:ext cx="47037" cy="40180"/>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9"/>
            <p:cNvSpPr/>
            <p:nvPr/>
          </p:nvSpPr>
          <p:spPr>
            <a:xfrm>
              <a:off x="6317858" y="1913840"/>
              <a:ext cx="47037" cy="40124"/>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9"/>
            <p:cNvSpPr/>
            <p:nvPr/>
          </p:nvSpPr>
          <p:spPr>
            <a:xfrm>
              <a:off x="6317858" y="1971106"/>
              <a:ext cx="47037" cy="40275"/>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9"/>
            <p:cNvSpPr/>
            <p:nvPr/>
          </p:nvSpPr>
          <p:spPr>
            <a:xfrm>
              <a:off x="6317858" y="2028542"/>
              <a:ext cx="47037" cy="40199"/>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9"/>
            <p:cNvSpPr/>
            <p:nvPr/>
          </p:nvSpPr>
          <p:spPr>
            <a:xfrm>
              <a:off x="6317858" y="2085977"/>
              <a:ext cx="47037" cy="40180"/>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9"/>
            <p:cNvSpPr/>
            <p:nvPr/>
          </p:nvSpPr>
          <p:spPr>
            <a:xfrm>
              <a:off x="6317858" y="2143394"/>
              <a:ext cx="47037" cy="40143"/>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9"/>
            <p:cNvSpPr/>
            <p:nvPr/>
          </p:nvSpPr>
          <p:spPr>
            <a:xfrm>
              <a:off x="6317858" y="2200660"/>
              <a:ext cx="47037" cy="40275"/>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9"/>
            <p:cNvSpPr/>
            <p:nvPr/>
          </p:nvSpPr>
          <p:spPr>
            <a:xfrm>
              <a:off x="6375293" y="1798988"/>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9"/>
            <p:cNvSpPr/>
            <p:nvPr/>
          </p:nvSpPr>
          <p:spPr>
            <a:xfrm>
              <a:off x="6375293" y="1856423"/>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a:off x="6375293" y="1913840"/>
              <a:ext cx="46887" cy="40124"/>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9"/>
            <p:cNvSpPr/>
            <p:nvPr/>
          </p:nvSpPr>
          <p:spPr>
            <a:xfrm>
              <a:off x="6432729" y="1798988"/>
              <a:ext cx="46868" cy="40199"/>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9"/>
            <p:cNvSpPr/>
            <p:nvPr/>
          </p:nvSpPr>
          <p:spPr>
            <a:xfrm>
              <a:off x="6432729" y="1856423"/>
              <a:ext cx="46868" cy="40180"/>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9"/>
            <p:cNvSpPr/>
            <p:nvPr/>
          </p:nvSpPr>
          <p:spPr>
            <a:xfrm>
              <a:off x="6432729" y="1913840"/>
              <a:ext cx="46868" cy="40124"/>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9"/>
            <p:cNvSpPr/>
            <p:nvPr/>
          </p:nvSpPr>
          <p:spPr>
            <a:xfrm>
              <a:off x="6432729" y="1971106"/>
              <a:ext cx="46868" cy="40275"/>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9"/>
            <p:cNvSpPr/>
            <p:nvPr/>
          </p:nvSpPr>
          <p:spPr>
            <a:xfrm>
              <a:off x="6375293" y="1971106"/>
              <a:ext cx="46887" cy="40275"/>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9"/>
            <p:cNvSpPr/>
            <p:nvPr/>
          </p:nvSpPr>
          <p:spPr>
            <a:xfrm>
              <a:off x="6375293" y="2028542"/>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9"/>
            <p:cNvSpPr/>
            <p:nvPr/>
          </p:nvSpPr>
          <p:spPr>
            <a:xfrm>
              <a:off x="6375293" y="2085977"/>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9"/>
            <p:cNvSpPr/>
            <p:nvPr/>
          </p:nvSpPr>
          <p:spPr>
            <a:xfrm>
              <a:off x="6375293" y="2143394"/>
              <a:ext cx="46887" cy="40143"/>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9"/>
            <p:cNvSpPr/>
            <p:nvPr/>
          </p:nvSpPr>
          <p:spPr>
            <a:xfrm>
              <a:off x="6375293" y="2200660"/>
              <a:ext cx="46887" cy="40275"/>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9"/>
            <p:cNvSpPr/>
            <p:nvPr/>
          </p:nvSpPr>
          <p:spPr>
            <a:xfrm>
              <a:off x="6375293" y="2258095"/>
              <a:ext cx="46887" cy="40275"/>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9"/>
            <p:cNvSpPr/>
            <p:nvPr/>
          </p:nvSpPr>
          <p:spPr>
            <a:xfrm>
              <a:off x="6317858" y="2258095"/>
              <a:ext cx="47037" cy="40275"/>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9"/>
            <p:cNvSpPr/>
            <p:nvPr/>
          </p:nvSpPr>
          <p:spPr>
            <a:xfrm>
              <a:off x="6260441" y="2258095"/>
              <a:ext cx="47037" cy="40275"/>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9"/>
            <p:cNvSpPr/>
            <p:nvPr/>
          </p:nvSpPr>
          <p:spPr>
            <a:xfrm>
              <a:off x="6260441" y="2315531"/>
              <a:ext cx="47037" cy="40180"/>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9"/>
            <p:cNvSpPr/>
            <p:nvPr/>
          </p:nvSpPr>
          <p:spPr>
            <a:xfrm>
              <a:off x="6203156" y="2315531"/>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9"/>
            <p:cNvSpPr/>
            <p:nvPr/>
          </p:nvSpPr>
          <p:spPr>
            <a:xfrm>
              <a:off x="5858750" y="1971106"/>
              <a:ext cx="46887" cy="40275"/>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9"/>
            <p:cNvSpPr/>
            <p:nvPr/>
          </p:nvSpPr>
          <p:spPr>
            <a:xfrm>
              <a:off x="5858750" y="2028542"/>
              <a:ext cx="46887" cy="40199"/>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9"/>
            <p:cNvSpPr/>
            <p:nvPr/>
          </p:nvSpPr>
          <p:spPr>
            <a:xfrm>
              <a:off x="5858750" y="2085977"/>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9"/>
            <p:cNvSpPr/>
            <p:nvPr/>
          </p:nvSpPr>
          <p:spPr>
            <a:xfrm>
              <a:off x="5858750" y="2143394"/>
              <a:ext cx="46887" cy="40162"/>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9"/>
            <p:cNvSpPr/>
            <p:nvPr/>
          </p:nvSpPr>
          <p:spPr>
            <a:xfrm>
              <a:off x="5858750" y="2200660"/>
              <a:ext cx="46887" cy="40275"/>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9"/>
            <p:cNvSpPr/>
            <p:nvPr/>
          </p:nvSpPr>
          <p:spPr>
            <a:xfrm>
              <a:off x="5858750" y="2258095"/>
              <a:ext cx="46887" cy="40275"/>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9"/>
            <p:cNvSpPr/>
            <p:nvPr/>
          </p:nvSpPr>
          <p:spPr>
            <a:xfrm>
              <a:off x="5858750" y="2315531"/>
              <a:ext cx="46887" cy="40180"/>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9"/>
            <p:cNvSpPr/>
            <p:nvPr/>
          </p:nvSpPr>
          <p:spPr>
            <a:xfrm>
              <a:off x="5858750" y="2372948"/>
              <a:ext cx="46887" cy="40199"/>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9"/>
            <p:cNvSpPr/>
            <p:nvPr/>
          </p:nvSpPr>
          <p:spPr>
            <a:xfrm>
              <a:off x="5858750" y="2430383"/>
              <a:ext cx="47000" cy="40256"/>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9"/>
            <p:cNvSpPr/>
            <p:nvPr/>
          </p:nvSpPr>
          <p:spPr>
            <a:xfrm>
              <a:off x="5858750" y="2487800"/>
              <a:ext cx="46887" cy="40275"/>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9"/>
            <p:cNvSpPr/>
            <p:nvPr/>
          </p:nvSpPr>
          <p:spPr>
            <a:xfrm>
              <a:off x="5858750" y="2602652"/>
              <a:ext cx="46887" cy="40162"/>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9"/>
            <p:cNvSpPr/>
            <p:nvPr/>
          </p:nvSpPr>
          <p:spPr>
            <a:xfrm>
              <a:off x="5858750" y="2659937"/>
              <a:ext cx="46887" cy="40256"/>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9"/>
            <p:cNvSpPr/>
            <p:nvPr/>
          </p:nvSpPr>
          <p:spPr>
            <a:xfrm>
              <a:off x="5858750" y="2717354"/>
              <a:ext cx="46887" cy="40275"/>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9"/>
            <p:cNvSpPr/>
            <p:nvPr/>
          </p:nvSpPr>
          <p:spPr>
            <a:xfrm>
              <a:off x="5858750" y="2774789"/>
              <a:ext cx="46887" cy="40199"/>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9"/>
            <p:cNvSpPr/>
            <p:nvPr/>
          </p:nvSpPr>
          <p:spPr>
            <a:xfrm>
              <a:off x="5858750" y="2832206"/>
              <a:ext cx="46887" cy="40199"/>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9"/>
            <p:cNvSpPr/>
            <p:nvPr/>
          </p:nvSpPr>
          <p:spPr>
            <a:xfrm>
              <a:off x="5916186" y="1684136"/>
              <a:ext cx="46868" cy="40275"/>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9"/>
            <p:cNvSpPr/>
            <p:nvPr/>
          </p:nvSpPr>
          <p:spPr>
            <a:xfrm>
              <a:off x="5916186" y="1741552"/>
              <a:ext cx="46868" cy="40275"/>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9"/>
            <p:cNvSpPr/>
            <p:nvPr/>
          </p:nvSpPr>
          <p:spPr>
            <a:xfrm>
              <a:off x="5916186" y="1798988"/>
              <a:ext cx="46868" cy="40199"/>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9"/>
            <p:cNvSpPr/>
            <p:nvPr/>
          </p:nvSpPr>
          <p:spPr>
            <a:xfrm>
              <a:off x="5916186" y="1856423"/>
              <a:ext cx="46868" cy="40180"/>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9"/>
            <p:cNvSpPr/>
            <p:nvPr/>
          </p:nvSpPr>
          <p:spPr>
            <a:xfrm>
              <a:off x="5916186" y="1913840"/>
              <a:ext cx="46868" cy="40124"/>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9"/>
            <p:cNvSpPr/>
            <p:nvPr/>
          </p:nvSpPr>
          <p:spPr>
            <a:xfrm>
              <a:off x="5916186" y="1971106"/>
              <a:ext cx="46868" cy="40275"/>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9"/>
            <p:cNvSpPr/>
            <p:nvPr/>
          </p:nvSpPr>
          <p:spPr>
            <a:xfrm>
              <a:off x="5916186" y="2028542"/>
              <a:ext cx="46868" cy="40199"/>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9"/>
            <p:cNvSpPr/>
            <p:nvPr/>
          </p:nvSpPr>
          <p:spPr>
            <a:xfrm>
              <a:off x="5916186" y="2085977"/>
              <a:ext cx="46868" cy="40180"/>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9"/>
            <p:cNvSpPr/>
            <p:nvPr/>
          </p:nvSpPr>
          <p:spPr>
            <a:xfrm>
              <a:off x="5916186" y="2143394"/>
              <a:ext cx="46868" cy="40199"/>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9"/>
            <p:cNvSpPr/>
            <p:nvPr/>
          </p:nvSpPr>
          <p:spPr>
            <a:xfrm>
              <a:off x="5916186" y="2200660"/>
              <a:ext cx="46868" cy="40275"/>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9"/>
            <p:cNvSpPr/>
            <p:nvPr/>
          </p:nvSpPr>
          <p:spPr>
            <a:xfrm>
              <a:off x="5916186" y="2258095"/>
              <a:ext cx="46868" cy="40275"/>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9"/>
            <p:cNvSpPr/>
            <p:nvPr/>
          </p:nvSpPr>
          <p:spPr>
            <a:xfrm>
              <a:off x="5916186" y="2315531"/>
              <a:ext cx="46868" cy="40180"/>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9"/>
            <p:cNvSpPr/>
            <p:nvPr/>
          </p:nvSpPr>
          <p:spPr>
            <a:xfrm>
              <a:off x="5916186" y="2372948"/>
              <a:ext cx="46868" cy="40199"/>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9"/>
            <p:cNvSpPr/>
            <p:nvPr/>
          </p:nvSpPr>
          <p:spPr>
            <a:xfrm>
              <a:off x="5916186" y="2430383"/>
              <a:ext cx="47037" cy="40256"/>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9"/>
            <p:cNvSpPr/>
            <p:nvPr/>
          </p:nvSpPr>
          <p:spPr>
            <a:xfrm>
              <a:off x="5916186" y="2487800"/>
              <a:ext cx="46868" cy="40275"/>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9"/>
            <p:cNvSpPr/>
            <p:nvPr/>
          </p:nvSpPr>
          <p:spPr>
            <a:xfrm>
              <a:off x="5916186" y="2602652"/>
              <a:ext cx="46868" cy="40162"/>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9"/>
            <p:cNvSpPr/>
            <p:nvPr/>
          </p:nvSpPr>
          <p:spPr>
            <a:xfrm>
              <a:off x="5916186" y="2659937"/>
              <a:ext cx="46868" cy="40256"/>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9"/>
            <p:cNvSpPr/>
            <p:nvPr/>
          </p:nvSpPr>
          <p:spPr>
            <a:xfrm>
              <a:off x="5916186" y="2717354"/>
              <a:ext cx="46868" cy="40275"/>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9"/>
            <p:cNvSpPr/>
            <p:nvPr/>
          </p:nvSpPr>
          <p:spPr>
            <a:xfrm>
              <a:off x="5916186" y="2889641"/>
              <a:ext cx="46868" cy="40143"/>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9"/>
            <p:cNvSpPr/>
            <p:nvPr/>
          </p:nvSpPr>
          <p:spPr>
            <a:xfrm>
              <a:off x="5916186" y="2832206"/>
              <a:ext cx="46868" cy="40199"/>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9"/>
            <p:cNvSpPr/>
            <p:nvPr/>
          </p:nvSpPr>
          <p:spPr>
            <a:xfrm>
              <a:off x="5916186" y="2774789"/>
              <a:ext cx="46868" cy="40199"/>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9"/>
            <p:cNvSpPr/>
            <p:nvPr/>
          </p:nvSpPr>
          <p:spPr>
            <a:xfrm>
              <a:off x="5973603"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9"/>
            <p:cNvSpPr/>
            <p:nvPr/>
          </p:nvSpPr>
          <p:spPr>
            <a:xfrm>
              <a:off x="5973603"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9"/>
            <p:cNvSpPr/>
            <p:nvPr/>
          </p:nvSpPr>
          <p:spPr>
            <a:xfrm>
              <a:off x="5973603"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9"/>
            <p:cNvSpPr/>
            <p:nvPr/>
          </p:nvSpPr>
          <p:spPr>
            <a:xfrm>
              <a:off x="5973603" y="1971106"/>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9"/>
            <p:cNvSpPr/>
            <p:nvPr/>
          </p:nvSpPr>
          <p:spPr>
            <a:xfrm>
              <a:off x="5973603" y="2028542"/>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9"/>
            <p:cNvSpPr/>
            <p:nvPr/>
          </p:nvSpPr>
          <p:spPr>
            <a:xfrm>
              <a:off x="5973603" y="2085977"/>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9"/>
            <p:cNvSpPr/>
            <p:nvPr/>
          </p:nvSpPr>
          <p:spPr>
            <a:xfrm>
              <a:off x="5973603" y="2143394"/>
              <a:ext cx="46887" cy="40199"/>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9"/>
            <p:cNvSpPr/>
            <p:nvPr/>
          </p:nvSpPr>
          <p:spPr>
            <a:xfrm>
              <a:off x="5973603" y="2200660"/>
              <a:ext cx="46887" cy="40275"/>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9"/>
            <p:cNvSpPr/>
            <p:nvPr/>
          </p:nvSpPr>
          <p:spPr>
            <a:xfrm>
              <a:off x="5973603" y="2258095"/>
              <a:ext cx="46887" cy="40275"/>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9"/>
            <p:cNvSpPr/>
            <p:nvPr/>
          </p:nvSpPr>
          <p:spPr>
            <a:xfrm>
              <a:off x="5973603" y="2315531"/>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9"/>
            <p:cNvSpPr/>
            <p:nvPr/>
          </p:nvSpPr>
          <p:spPr>
            <a:xfrm>
              <a:off x="5973603" y="2372948"/>
              <a:ext cx="46887" cy="40199"/>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9"/>
            <p:cNvSpPr/>
            <p:nvPr/>
          </p:nvSpPr>
          <p:spPr>
            <a:xfrm>
              <a:off x="5973603" y="2430383"/>
              <a:ext cx="47000" cy="40256"/>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9"/>
            <p:cNvSpPr/>
            <p:nvPr/>
          </p:nvSpPr>
          <p:spPr>
            <a:xfrm>
              <a:off x="5973603" y="2487800"/>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9"/>
            <p:cNvSpPr/>
            <p:nvPr/>
          </p:nvSpPr>
          <p:spPr>
            <a:xfrm>
              <a:off x="5973603" y="2602652"/>
              <a:ext cx="46887" cy="40162"/>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9"/>
            <p:cNvSpPr/>
            <p:nvPr/>
          </p:nvSpPr>
          <p:spPr>
            <a:xfrm>
              <a:off x="5973603" y="2659937"/>
              <a:ext cx="46887" cy="40256"/>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9"/>
            <p:cNvSpPr/>
            <p:nvPr/>
          </p:nvSpPr>
          <p:spPr>
            <a:xfrm>
              <a:off x="5973603" y="2774789"/>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9"/>
            <p:cNvSpPr/>
            <p:nvPr/>
          </p:nvSpPr>
          <p:spPr>
            <a:xfrm>
              <a:off x="5973603" y="2717354"/>
              <a:ext cx="46887" cy="40275"/>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9"/>
            <p:cNvSpPr/>
            <p:nvPr/>
          </p:nvSpPr>
          <p:spPr>
            <a:xfrm>
              <a:off x="6031038" y="1798988"/>
              <a:ext cx="46887" cy="40199"/>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9"/>
            <p:cNvSpPr/>
            <p:nvPr/>
          </p:nvSpPr>
          <p:spPr>
            <a:xfrm>
              <a:off x="6031038" y="1856423"/>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9"/>
            <p:cNvSpPr/>
            <p:nvPr/>
          </p:nvSpPr>
          <p:spPr>
            <a:xfrm>
              <a:off x="6031038" y="1913840"/>
              <a:ext cx="46830" cy="40124"/>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9"/>
            <p:cNvSpPr/>
            <p:nvPr/>
          </p:nvSpPr>
          <p:spPr>
            <a:xfrm>
              <a:off x="6031038" y="1971106"/>
              <a:ext cx="46887" cy="40275"/>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9"/>
            <p:cNvSpPr/>
            <p:nvPr/>
          </p:nvSpPr>
          <p:spPr>
            <a:xfrm>
              <a:off x="6031038" y="2028542"/>
              <a:ext cx="46887" cy="40199"/>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9"/>
            <p:cNvSpPr/>
            <p:nvPr/>
          </p:nvSpPr>
          <p:spPr>
            <a:xfrm>
              <a:off x="6031038" y="2085977"/>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9"/>
            <p:cNvSpPr/>
            <p:nvPr/>
          </p:nvSpPr>
          <p:spPr>
            <a:xfrm>
              <a:off x="6031038" y="2143394"/>
              <a:ext cx="46887" cy="40143"/>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9"/>
            <p:cNvSpPr/>
            <p:nvPr/>
          </p:nvSpPr>
          <p:spPr>
            <a:xfrm>
              <a:off x="6031038" y="2200660"/>
              <a:ext cx="46887" cy="40275"/>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9"/>
            <p:cNvSpPr/>
            <p:nvPr/>
          </p:nvSpPr>
          <p:spPr>
            <a:xfrm>
              <a:off x="6031038" y="2258095"/>
              <a:ext cx="46887" cy="40275"/>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9"/>
            <p:cNvSpPr/>
            <p:nvPr/>
          </p:nvSpPr>
          <p:spPr>
            <a:xfrm>
              <a:off x="6031038" y="2315531"/>
              <a:ext cx="46887" cy="40180"/>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6031038" y="2372948"/>
              <a:ext cx="46887" cy="40199"/>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6031038" y="2430383"/>
              <a:ext cx="46981" cy="40256"/>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6031038" y="2487800"/>
              <a:ext cx="46887" cy="40275"/>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6030887" y="2602652"/>
              <a:ext cx="47037" cy="40162"/>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6031038" y="2659937"/>
              <a:ext cx="46887" cy="40256"/>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6030887" y="2717354"/>
              <a:ext cx="47037" cy="40275"/>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6088474" y="1798988"/>
              <a:ext cx="46868" cy="40199"/>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6088474" y="1856423"/>
              <a:ext cx="46830" cy="40143"/>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9"/>
            <p:cNvSpPr/>
            <p:nvPr/>
          </p:nvSpPr>
          <p:spPr>
            <a:xfrm>
              <a:off x="6088474" y="1913840"/>
              <a:ext cx="46830" cy="40143"/>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9"/>
            <p:cNvSpPr/>
            <p:nvPr/>
          </p:nvSpPr>
          <p:spPr>
            <a:xfrm>
              <a:off x="6088474" y="1971106"/>
              <a:ext cx="46868" cy="40275"/>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6088474" y="2028542"/>
              <a:ext cx="46868" cy="40199"/>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6088474" y="2085958"/>
              <a:ext cx="46830" cy="40162"/>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9"/>
            <p:cNvSpPr/>
            <p:nvPr/>
          </p:nvSpPr>
          <p:spPr>
            <a:xfrm>
              <a:off x="6088474" y="2143394"/>
              <a:ext cx="46830" cy="40143"/>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9"/>
            <p:cNvSpPr/>
            <p:nvPr/>
          </p:nvSpPr>
          <p:spPr>
            <a:xfrm>
              <a:off x="6088474" y="2200660"/>
              <a:ext cx="46868" cy="40312"/>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6088474" y="2258095"/>
              <a:ext cx="46868" cy="40275"/>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6145740" y="1798988"/>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9"/>
            <p:cNvSpPr/>
            <p:nvPr/>
          </p:nvSpPr>
          <p:spPr>
            <a:xfrm>
              <a:off x="6145740" y="1856423"/>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9"/>
            <p:cNvSpPr/>
            <p:nvPr/>
          </p:nvSpPr>
          <p:spPr>
            <a:xfrm>
              <a:off x="6145740" y="1913840"/>
              <a:ext cx="46887" cy="40124"/>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6145740" y="1971106"/>
              <a:ext cx="46887" cy="40275"/>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6145740" y="2028542"/>
              <a:ext cx="46887" cy="40199"/>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9"/>
            <p:cNvSpPr/>
            <p:nvPr/>
          </p:nvSpPr>
          <p:spPr>
            <a:xfrm>
              <a:off x="6145740" y="2085977"/>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9"/>
            <p:cNvSpPr/>
            <p:nvPr/>
          </p:nvSpPr>
          <p:spPr>
            <a:xfrm>
              <a:off x="6145740" y="2143394"/>
              <a:ext cx="46887" cy="40199"/>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6145740" y="2200660"/>
              <a:ext cx="46887" cy="40275"/>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6145740" y="2258095"/>
              <a:ext cx="46887" cy="40275"/>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9"/>
            <p:cNvSpPr/>
            <p:nvPr/>
          </p:nvSpPr>
          <p:spPr>
            <a:xfrm>
              <a:off x="6145740" y="2315531"/>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9"/>
            <p:cNvSpPr/>
            <p:nvPr/>
          </p:nvSpPr>
          <p:spPr>
            <a:xfrm>
              <a:off x="6088474" y="2315531"/>
              <a:ext cx="46868" cy="40180"/>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9"/>
            <p:cNvSpPr/>
            <p:nvPr/>
          </p:nvSpPr>
          <p:spPr>
            <a:xfrm>
              <a:off x="6088474" y="2372948"/>
              <a:ext cx="46830" cy="40143"/>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9"/>
            <p:cNvSpPr/>
            <p:nvPr/>
          </p:nvSpPr>
          <p:spPr>
            <a:xfrm>
              <a:off x="6088474" y="2430383"/>
              <a:ext cx="46981" cy="40256"/>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6088474" y="2487800"/>
              <a:ext cx="46868" cy="40275"/>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6088304" y="2717354"/>
              <a:ext cx="47037" cy="40275"/>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6088474" y="2659937"/>
              <a:ext cx="46868" cy="40256"/>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6088304" y="2602652"/>
              <a:ext cx="47037" cy="40162"/>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9"/>
            <p:cNvSpPr/>
            <p:nvPr/>
          </p:nvSpPr>
          <p:spPr>
            <a:xfrm>
              <a:off x="6088474" y="2545235"/>
              <a:ext cx="46830" cy="40143"/>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9"/>
            <p:cNvSpPr/>
            <p:nvPr/>
          </p:nvSpPr>
          <p:spPr>
            <a:xfrm>
              <a:off x="6031038" y="2545235"/>
              <a:ext cx="46887" cy="40199"/>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9"/>
            <p:cNvSpPr/>
            <p:nvPr/>
          </p:nvSpPr>
          <p:spPr>
            <a:xfrm>
              <a:off x="5973603" y="2545235"/>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9"/>
            <p:cNvSpPr/>
            <p:nvPr/>
          </p:nvSpPr>
          <p:spPr>
            <a:xfrm>
              <a:off x="5916186" y="2545235"/>
              <a:ext cx="46868" cy="40199"/>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9"/>
            <p:cNvSpPr/>
            <p:nvPr/>
          </p:nvSpPr>
          <p:spPr>
            <a:xfrm>
              <a:off x="5858750" y="2545235"/>
              <a:ext cx="46887" cy="40199"/>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9"/>
            <p:cNvSpPr/>
            <p:nvPr/>
          </p:nvSpPr>
          <p:spPr>
            <a:xfrm>
              <a:off x="5801334" y="2545235"/>
              <a:ext cx="47037" cy="40199"/>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9"/>
            <p:cNvSpPr/>
            <p:nvPr/>
          </p:nvSpPr>
          <p:spPr>
            <a:xfrm>
              <a:off x="5743898" y="2545235"/>
              <a:ext cx="47037" cy="40199"/>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9"/>
            <p:cNvSpPr/>
            <p:nvPr/>
          </p:nvSpPr>
          <p:spPr>
            <a:xfrm>
              <a:off x="6260441" y="3291313"/>
              <a:ext cx="47037" cy="40199"/>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9"/>
            <p:cNvSpPr/>
            <p:nvPr/>
          </p:nvSpPr>
          <p:spPr>
            <a:xfrm>
              <a:off x="6260441" y="3233897"/>
              <a:ext cx="47037" cy="40256"/>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9"/>
            <p:cNvSpPr/>
            <p:nvPr/>
          </p:nvSpPr>
          <p:spPr>
            <a:xfrm>
              <a:off x="6317858" y="3119195"/>
              <a:ext cx="47037" cy="40143"/>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9"/>
            <p:cNvSpPr/>
            <p:nvPr/>
          </p:nvSpPr>
          <p:spPr>
            <a:xfrm>
              <a:off x="6317858" y="3061760"/>
              <a:ext cx="47037" cy="40199"/>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9"/>
            <p:cNvSpPr/>
            <p:nvPr/>
          </p:nvSpPr>
          <p:spPr>
            <a:xfrm>
              <a:off x="6203156" y="3061760"/>
              <a:ext cx="46887" cy="40199"/>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9"/>
            <p:cNvSpPr/>
            <p:nvPr/>
          </p:nvSpPr>
          <p:spPr>
            <a:xfrm>
              <a:off x="6203156" y="2946907"/>
              <a:ext cx="46887" cy="40275"/>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9"/>
            <p:cNvSpPr/>
            <p:nvPr/>
          </p:nvSpPr>
          <p:spPr>
            <a:xfrm>
              <a:off x="6145740" y="3291313"/>
              <a:ext cx="46887" cy="40199"/>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9"/>
            <p:cNvSpPr/>
            <p:nvPr/>
          </p:nvSpPr>
          <p:spPr>
            <a:xfrm>
              <a:off x="6145740" y="3233897"/>
              <a:ext cx="46887" cy="40256"/>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9"/>
            <p:cNvSpPr/>
            <p:nvPr/>
          </p:nvSpPr>
          <p:spPr>
            <a:xfrm>
              <a:off x="6145740" y="3176461"/>
              <a:ext cx="46887" cy="40275"/>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9"/>
            <p:cNvSpPr/>
            <p:nvPr/>
          </p:nvSpPr>
          <p:spPr>
            <a:xfrm>
              <a:off x="6088361" y="3291313"/>
              <a:ext cx="46981" cy="40275"/>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9"/>
            <p:cNvSpPr/>
            <p:nvPr/>
          </p:nvSpPr>
          <p:spPr>
            <a:xfrm>
              <a:off x="6088361" y="3233897"/>
              <a:ext cx="46981" cy="40256"/>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9"/>
            <p:cNvSpPr/>
            <p:nvPr/>
          </p:nvSpPr>
          <p:spPr>
            <a:xfrm>
              <a:off x="6260441" y="3406166"/>
              <a:ext cx="47037" cy="40124"/>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9"/>
            <p:cNvSpPr/>
            <p:nvPr/>
          </p:nvSpPr>
          <p:spPr>
            <a:xfrm>
              <a:off x="6203156" y="3406166"/>
              <a:ext cx="46887" cy="40124"/>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9"/>
            <p:cNvSpPr/>
            <p:nvPr/>
          </p:nvSpPr>
          <p:spPr>
            <a:xfrm>
              <a:off x="6145740" y="3406166"/>
              <a:ext cx="46887" cy="40124"/>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9"/>
            <p:cNvSpPr/>
            <p:nvPr/>
          </p:nvSpPr>
          <p:spPr>
            <a:xfrm>
              <a:off x="6088304" y="3406166"/>
              <a:ext cx="47000" cy="40162"/>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9"/>
            <p:cNvSpPr/>
            <p:nvPr/>
          </p:nvSpPr>
          <p:spPr>
            <a:xfrm>
              <a:off x="6031038" y="3406166"/>
              <a:ext cx="46830" cy="40162"/>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9"/>
            <p:cNvSpPr/>
            <p:nvPr/>
          </p:nvSpPr>
          <p:spPr>
            <a:xfrm>
              <a:off x="6031038" y="3348749"/>
              <a:ext cx="46887" cy="40199"/>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9"/>
            <p:cNvSpPr/>
            <p:nvPr/>
          </p:nvSpPr>
          <p:spPr>
            <a:xfrm>
              <a:off x="5973603" y="3348749"/>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9"/>
            <p:cNvSpPr/>
            <p:nvPr/>
          </p:nvSpPr>
          <p:spPr>
            <a:xfrm>
              <a:off x="5973508" y="3291313"/>
              <a:ext cx="46981" cy="40199"/>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9"/>
            <p:cNvSpPr/>
            <p:nvPr/>
          </p:nvSpPr>
          <p:spPr>
            <a:xfrm>
              <a:off x="5916073" y="3291313"/>
              <a:ext cx="46981" cy="40199"/>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9"/>
            <p:cNvSpPr/>
            <p:nvPr/>
          </p:nvSpPr>
          <p:spPr>
            <a:xfrm>
              <a:off x="5916073" y="3233897"/>
              <a:ext cx="46981" cy="40256"/>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9"/>
            <p:cNvSpPr/>
            <p:nvPr/>
          </p:nvSpPr>
          <p:spPr>
            <a:xfrm>
              <a:off x="5858656" y="3233897"/>
              <a:ext cx="46981" cy="40256"/>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9"/>
            <p:cNvSpPr/>
            <p:nvPr/>
          </p:nvSpPr>
          <p:spPr>
            <a:xfrm>
              <a:off x="5858656" y="3176461"/>
              <a:ext cx="46981" cy="40312"/>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9"/>
            <p:cNvSpPr/>
            <p:nvPr/>
          </p:nvSpPr>
          <p:spPr>
            <a:xfrm>
              <a:off x="5973508" y="3176461"/>
              <a:ext cx="46981" cy="40275"/>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9"/>
            <p:cNvSpPr/>
            <p:nvPr/>
          </p:nvSpPr>
          <p:spPr>
            <a:xfrm>
              <a:off x="5916186" y="3119195"/>
              <a:ext cx="46868" cy="40199"/>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9"/>
            <p:cNvSpPr/>
            <p:nvPr/>
          </p:nvSpPr>
          <p:spPr>
            <a:xfrm>
              <a:off x="5858750" y="3061760"/>
              <a:ext cx="46887" cy="40199"/>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9"/>
            <p:cNvSpPr/>
            <p:nvPr/>
          </p:nvSpPr>
          <p:spPr>
            <a:xfrm>
              <a:off x="7236243" y="1856423"/>
              <a:ext cx="47018" cy="40180"/>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9"/>
            <p:cNvSpPr/>
            <p:nvPr/>
          </p:nvSpPr>
          <p:spPr>
            <a:xfrm>
              <a:off x="7178958"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9"/>
            <p:cNvSpPr/>
            <p:nvPr/>
          </p:nvSpPr>
          <p:spPr>
            <a:xfrm>
              <a:off x="7178958"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9"/>
            <p:cNvSpPr/>
            <p:nvPr/>
          </p:nvSpPr>
          <p:spPr>
            <a:xfrm>
              <a:off x="7121541" y="1856423"/>
              <a:ext cx="46868" cy="40180"/>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9"/>
            <p:cNvSpPr/>
            <p:nvPr/>
          </p:nvSpPr>
          <p:spPr>
            <a:xfrm>
              <a:off x="7121541" y="1798988"/>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9"/>
            <p:cNvSpPr/>
            <p:nvPr/>
          </p:nvSpPr>
          <p:spPr>
            <a:xfrm>
              <a:off x="7064106" y="1913840"/>
              <a:ext cx="47037" cy="40124"/>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9"/>
            <p:cNvSpPr/>
            <p:nvPr/>
          </p:nvSpPr>
          <p:spPr>
            <a:xfrm>
              <a:off x="7064106" y="1798988"/>
              <a:ext cx="47037" cy="40199"/>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9"/>
            <p:cNvSpPr/>
            <p:nvPr/>
          </p:nvSpPr>
          <p:spPr>
            <a:xfrm>
              <a:off x="7006689" y="1913840"/>
              <a:ext cx="47018" cy="40124"/>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9"/>
            <p:cNvSpPr/>
            <p:nvPr/>
          </p:nvSpPr>
          <p:spPr>
            <a:xfrm>
              <a:off x="7006689" y="1798988"/>
              <a:ext cx="47018" cy="40199"/>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9"/>
            <p:cNvSpPr/>
            <p:nvPr/>
          </p:nvSpPr>
          <p:spPr>
            <a:xfrm>
              <a:off x="6949404" y="1971106"/>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9"/>
            <p:cNvSpPr/>
            <p:nvPr/>
          </p:nvSpPr>
          <p:spPr>
            <a:xfrm>
              <a:off x="6949404" y="1913840"/>
              <a:ext cx="46887" cy="40124"/>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9"/>
            <p:cNvSpPr/>
            <p:nvPr/>
          </p:nvSpPr>
          <p:spPr>
            <a:xfrm>
              <a:off x="6949404" y="1798988"/>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9"/>
            <p:cNvSpPr/>
            <p:nvPr/>
          </p:nvSpPr>
          <p:spPr>
            <a:xfrm>
              <a:off x="6949404" y="1741552"/>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9"/>
            <p:cNvSpPr/>
            <p:nvPr/>
          </p:nvSpPr>
          <p:spPr>
            <a:xfrm>
              <a:off x="6891987" y="2028542"/>
              <a:ext cx="46868" cy="40199"/>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9"/>
            <p:cNvSpPr/>
            <p:nvPr/>
          </p:nvSpPr>
          <p:spPr>
            <a:xfrm>
              <a:off x="6891987" y="1971106"/>
              <a:ext cx="46868" cy="40275"/>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9"/>
            <p:cNvSpPr/>
            <p:nvPr/>
          </p:nvSpPr>
          <p:spPr>
            <a:xfrm>
              <a:off x="6891987" y="1913840"/>
              <a:ext cx="46868" cy="40124"/>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9"/>
            <p:cNvSpPr/>
            <p:nvPr/>
          </p:nvSpPr>
          <p:spPr>
            <a:xfrm>
              <a:off x="6891987" y="1741552"/>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9"/>
            <p:cNvSpPr/>
            <p:nvPr/>
          </p:nvSpPr>
          <p:spPr>
            <a:xfrm>
              <a:off x="6834401" y="2085977"/>
              <a:ext cx="47037" cy="40180"/>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9"/>
            <p:cNvSpPr/>
            <p:nvPr/>
          </p:nvSpPr>
          <p:spPr>
            <a:xfrm>
              <a:off x="6834401" y="2028542"/>
              <a:ext cx="47037" cy="40199"/>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9"/>
            <p:cNvSpPr/>
            <p:nvPr/>
          </p:nvSpPr>
          <p:spPr>
            <a:xfrm>
              <a:off x="6834401" y="1913840"/>
              <a:ext cx="47037" cy="40124"/>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9"/>
            <p:cNvSpPr/>
            <p:nvPr/>
          </p:nvSpPr>
          <p:spPr>
            <a:xfrm>
              <a:off x="6834401" y="1741552"/>
              <a:ext cx="47037" cy="40275"/>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9"/>
            <p:cNvSpPr/>
            <p:nvPr/>
          </p:nvSpPr>
          <p:spPr>
            <a:xfrm>
              <a:off x="6777135" y="2143394"/>
              <a:ext cx="46868" cy="40143"/>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9"/>
            <p:cNvSpPr/>
            <p:nvPr/>
          </p:nvSpPr>
          <p:spPr>
            <a:xfrm>
              <a:off x="6777135" y="2085977"/>
              <a:ext cx="46868" cy="40180"/>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9"/>
            <p:cNvSpPr/>
            <p:nvPr/>
          </p:nvSpPr>
          <p:spPr>
            <a:xfrm>
              <a:off x="6777135" y="1971106"/>
              <a:ext cx="46868" cy="40275"/>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9"/>
            <p:cNvSpPr/>
            <p:nvPr/>
          </p:nvSpPr>
          <p:spPr>
            <a:xfrm>
              <a:off x="6777135" y="1913840"/>
              <a:ext cx="46868" cy="40124"/>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9"/>
            <p:cNvSpPr/>
            <p:nvPr/>
          </p:nvSpPr>
          <p:spPr>
            <a:xfrm>
              <a:off x="6777135" y="1741552"/>
              <a:ext cx="46868" cy="40275"/>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9"/>
            <p:cNvSpPr/>
            <p:nvPr/>
          </p:nvSpPr>
          <p:spPr>
            <a:xfrm>
              <a:off x="6719699" y="1971106"/>
              <a:ext cx="46887" cy="40275"/>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9"/>
            <p:cNvSpPr/>
            <p:nvPr/>
          </p:nvSpPr>
          <p:spPr>
            <a:xfrm>
              <a:off x="6719699" y="1741552"/>
              <a:ext cx="46887" cy="40275"/>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9"/>
            <p:cNvSpPr/>
            <p:nvPr/>
          </p:nvSpPr>
          <p:spPr>
            <a:xfrm>
              <a:off x="6662283" y="1971106"/>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9"/>
            <p:cNvSpPr/>
            <p:nvPr/>
          </p:nvSpPr>
          <p:spPr>
            <a:xfrm>
              <a:off x="6662283" y="1741552"/>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9"/>
            <p:cNvSpPr/>
            <p:nvPr/>
          </p:nvSpPr>
          <p:spPr>
            <a:xfrm>
              <a:off x="6662283" y="1684136"/>
              <a:ext cx="46868" cy="40275"/>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9"/>
            <p:cNvSpPr/>
            <p:nvPr/>
          </p:nvSpPr>
          <p:spPr>
            <a:xfrm>
              <a:off x="6604847" y="1971106"/>
              <a:ext cx="47037" cy="40275"/>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9"/>
            <p:cNvSpPr/>
            <p:nvPr/>
          </p:nvSpPr>
          <p:spPr>
            <a:xfrm>
              <a:off x="6604847" y="1684136"/>
              <a:ext cx="47037" cy="40275"/>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9"/>
            <p:cNvSpPr/>
            <p:nvPr/>
          </p:nvSpPr>
          <p:spPr>
            <a:xfrm>
              <a:off x="6547412" y="2487800"/>
              <a:ext cx="47037" cy="40275"/>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9"/>
            <p:cNvSpPr/>
            <p:nvPr/>
          </p:nvSpPr>
          <p:spPr>
            <a:xfrm>
              <a:off x="6547412" y="2430383"/>
              <a:ext cx="47150" cy="40256"/>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9"/>
            <p:cNvSpPr/>
            <p:nvPr/>
          </p:nvSpPr>
          <p:spPr>
            <a:xfrm>
              <a:off x="6547412" y="2315531"/>
              <a:ext cx="47037" cy="40180"/>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9"/>
            <p:cNvSpPr/>
            <p:nvPr/>
          </p:nvSpPr>
          <p:spPr>
            <a:xfrm>
              <a:off x="6547412" y="2085977"/>
              <a:ext cx="47037" cy="40180"/>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9"/>
            <p:cNvSpPr/>
            <p:nvPr/>
          </p:nvSpPr>
          <p:spPr>
            <a:xfrm>
              <a:off x="6547412" y="1971106"/>
              <a:ext cx="47037" cy="40275"/>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9"/>
            <p:cNvSpPr/>
            <p:nvPr/>
          </p:nvSpPr>
          <p:spPr>
            <a:xfrm>
              <a:off x="6547412" y="1741552"/>
              <a:ext cx="47037" cy="40275"/>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9"/>
            <p:cNvSpPr/>
            <p:nvPr/>
          </p:nvSpPr>
          <p:spPr>
            <a:xfrm>
              <a:off x="6547412" y="1684136"/>
              <a:ext cx="47037" cy="40275"/>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9"/>
            <p:cNvSpPr/>
            <p:nvPr/>
          </p:nvSpPr>
          <p:spPr>
            <a:xfrm>
              <a:off x="6490146" y="2545235"/>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9"/>
            <p:cNvSpPr/>
            <p:nvPr/>
          </p:nvSpPr>
          <p:spPr>
            <a:xfrm>
              <a:off x="6490146" y="2487800"/>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9"/>
            <p:cNvSpPr/>
            <p:nvPr/>
          </p:nvSpPr>
          <p:spPr>
            <a:xfrm>
              <a:off x="6490146" y="2200660"/>
              <a:ext cx="46887" cy="40275"/>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9"/>
            <p:cNvSpPr/>
            <p:nvPr/>
          </p:nvSpPr>
          <p:spPr>
            <a:xfrm>
              <a:off x="6490146" y="2143394"/>
              <a:ext cx="46887" cy="40143"/>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9"/>
            <p:cNvSpPr/>
            <p:nvPr/>
          </p:nvSpPr>
          <p:spPr>
            <a:xfrm>
              <a:off x="6490146" y="2028542"/>
              <a:ext cx="46887" cy="40199"/>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9"/>
            <p:cNvSpPr/>
            <p:nvPr/>
          </p:nvSpPr>
          <p:spPr>
            <a:xfrm>
              <a:off x="6490146" y="1971106"/>
              <a:ext cx="46887" cy="40275"/>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9"/>
            <p:cNvSpPr/>
            <p:nvPr/>
          </p:nvSpPr>
          <p:spPr>
            <a:xfrm>
              <a:off x="6490146" y="1741552"/>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9"/>
            <p:cNvSpPr/>
            <p:nvPr/>
          </p:nvSpPr>
          <p:spPr>
            <a:xfrm>
              <a:off x="6432729" y="2602652"/>
              <a:ext cx="46868" cy="40162"/>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9"/>
            <p:cNvSpPr/>
            <p:nvPr/>
          </p:nvSpPr>
          <p:spPr>
            <a:xfrm>
              <a:off x="6432729" y="2545235"/>
              <a:ext cx="46868" cy="40199"/>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9"/>
            <p:cNvSpPr/>
            <p:nvPr/>
          </p:nvSpPr>
          <p:spPr>
            <a:xfrm>
              <a:off x="6432729" y="2258095"/>
              <a:ext cx="46868" cy="40275"/>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9"/>
            <p:cNvSpPr/>
            <p:nvPr/>
          </p:nvSpPr>
          <p:spPr>
            <a:xfrm>
              <a:off x="6432729" y="2200660"/>
              <a:ext cx="46868" cy="40275"/>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9"/>
            <p:cNvSpPr/>
            <p:nvPr/>
          </p:nvSpPr>
          <p:spPr>
            <a:xfrm>
              <a:off x="6432729" y="2143394"/>
              <a:ext cx="46868" cy="40199"/>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9"/>
            <p:cNvSpPr/>
            <p:nvPr/>
          </p:nvSpPr>
          <p:spPr>
            <a:xfrm>
              <a:off x="6432729" y="2085977"/>
              <a:ext cx="46868" cy="40180"/>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9"/>
            <p:cNvSpPr/>
            <p:nvPr/>
          </p:nvSpPr>
          <p:spPr>
            <a:xfrm>
              <a:off x="6432729" y="2028542"/>
              <a:ext cx="46868" cy="40199"/>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9"/>
            <p:cNvSpPr/>
            <p:nvPr/>
          </p:nvSpPr>
          <p:spPr>
            <a:xfrm>
              <a:off x="6432729" y="1741552"/>
              <a:ext cx="46868" cy="40275"/>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9"/>
            <p:cNvSpPr/>
            <p:nvPr/>
          </p:nvSpPr>
          <p:spPr>
            <a:xfrm>
              <a:off x="6375293" y="2602652"/>
              <a:ext cx="46887" cy="40162"/>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9"/>
            <p:cNvSpPr/>
            <p:nvPr/>
          </p:nvSpPr>
          <p:spPr>
            <a:xfrm>
              <a:off x="6375293" y="2545235"/>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9"/>
            <p:cNvSpPr/>
            <p:nvPr/>
          </p:nvSpPr>
          <p:spPr>
            <a:xfrm>
              <a:off x="6375293" y="2315531"/>
              <a:ext cx="46887" cy="40180"/>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9"/>
            <p:cNvSpPr/>
            <p:nvPr/>
          </p:nvSpPr>
          <p:spPr>
            <a:xfrm>
              <a:off x="6375293" y="1741552"/>
              <a:ext cx="46887" cy="40275"/>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9"/>
            <p:cNvSpPr/>
            <p:nvPr/>
          </p:nvSpPr>
          <p:spPr>
            <a:xfrm>
              <a:off x="6317858" y="2487800"/>
              <a:ext cx="47037" cy="40275"/>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9"/>
            <p:cNvSpPr/>
            <p:nvPr/>
          </p:nvSpPr>
          <p:spPr>
            <a:xfrm>
              <a:off x="6317858" y="2430383"/>
              <a:ext cx="47150" cy="40256"/>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9"/>
            <p:cNvSpPr/>
            <p:nvPr/>
          </p:nvSpPr>
          <p:spPr>
            <a:xfrm>
              <a:off x="6317858" y="2372948"/>
              <a:ext cx="47037" cy="40199"/>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9"/>
            <p:cNvSpPr/>
            <p:nvPr/>
          </p:nvSpPr>
          <p:spPr>
            <a:xfrm>
              <a:off x="6317858" y="2315531"/>
              <a:ext cx="47037" cy="40180"/>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9"/>
            <p:cNvSpPr/>
            <p:nvPr/>
          </p:nvSpPr>
          <p:spPr>
            <a:xfrm>
              <a:off x="6317858" y="1741552"/>
              <a:ext cx="47037" cy="40275"/>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9"/>
            <p:cNvSpPr/>
            <p:nvPr/>
          </p:nvSpPr>
          <p:spPr>
            <a:xfrm>
              <a:off x="6260441" y="2372948"/>
              <a:ext cx="47037" cy="40199"/>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9"/>
            <p:cNvSpPr/>
            <p:nvPr/>
          </p:nvSpPr>
          <p:spPr>
            <a:xfrm>
              <a:off x="6260441" y="1741552"/>
              <a:ext cx="47037" cy="40275"/>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9"/>
            <p:cNvSpPr/>
            <p:nvPr/>
          </p:nvSpPr>
          <p:spPr>
            <a:xfrm>
              <a:off x="6203156" y="2602652"/>
              <a:ext cx="46887" cy="40162"/>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9"/>
            <p:cNvSpPr/>
            <p:nvPr/>
          </p:nvSpPr>
          <p:spPr>
            <a:xfrm>
              <a:off x="6203156" y="2545235"/>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9"/>
            <p:cNvSpPr/>
            <p:nvPr/>
          </p:nvSpPr>
          <p:spPr>
            <a:xfrm>
              <a:off x="6203156" y="2487800"/>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9"/>
            <p:cNvSpPr/>
            <p:nvPr/>
          </p:nvSpPr>
          <p:spPr>
            <a:xfrm>
              <a:off x="6203156" y="2372948"/>
              <a:ext cx="46887" cy="40199"/>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9"/>
            <p:cNvSpPr/>
            <p:nvPr/>
          </p:nvSpPr>
          <p:spPr>
            <a:xfrm>
              <a:off x="6203156" y="1741552"/>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9"/>
            <p:cNvSpPr/>
            <p:nvPr/>
          </p:nvSpPr>
          <p:spPr>
            <a:xfrm>
              <a:off x="6145740" y="2774789"/>
              <a:ext cx="46887" cy="40199"/>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9"/>
            <p:cNvSpPr/>
            <p:nvPr/>
          </p:nvSpPr>
          <p:spPr>
            <a:xfrm>
              <a:off x="6145740" y="2717354"/>
              <a:ext cx="46887" cy="40275"/>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9"/>
            <p:cNvSpPr/>
            <p:nvPr/>
          </p:nvSpPr>
          <p:spPr>
            <a:xfrm>
              <a:off x="6145740" y="2659937"/>
              <a:ext cx="46887" cy="40256"/>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9"/>
            <p:cNvSpPr/>
            <p:nvPr/>
          </p:nvSpPr>
          <p:spPr>
            <a:xfrm>
              <a:off x="6145740" y="2602652"/>
              <a:ext cx="46887" cy="40162"/>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9"/>
            <p:cNvSpPr/>
            <p:nvPr/>
          </p:nvSpPr>
          <p:spPr>
            <a:xfrm>
              <a:off x="6145740" y="2487800"/>
              <a:ext cx="46887" cy="40275"/>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9"/>
            <p:cNvSpPr/>
            <p:nvPr/>
          </p:nvSpPr>
          <p:spPr>
            <a:xfrm>
              <a:off x="6145740" y="2430383"/>
              <a:ext cx="46981" cy="40256"/>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9"/>
            <p:cNvSpPr/>
            <p:nvPr/>
          </p:nvSpPr>
          <p:spPr>
            <a:xfrm>
              <a:off x="6145740" y="1741552"/>
              <a:ext cx="46887" cy="40275"/>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9"/>
            <p:cNvSpPr/>
            <p:nvPr/>
          </p:nvSpPr>
          <p:spPr>
            <a:xfrm>
              <a:off x="6088474" y="2774789"/>
              <a:ext cx="46868" cy="40199"/>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9"/>
            <p:cNvSpPr/>
            <p:nvPr/>
          </p:nvSpPr>
          <p:spPr>
            <a:xfrm>
              <a:off x="6088474" y="1741552"/>
              <a:ext cx="46868" cy="40275"/>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9"/>
            <p:cNvSpPr/>
            <p:nvPr/>
          </p:nvSpPr>
          <p:spPr>
            <a:xfrm>
              <a:off x="6088361" y="1626870"/>
              <a:ext cx="46981" cy="40256"/>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9"/>
            <p:cNvSpPr/>
            <p:nvPr/>
          </p:nvSpPr>
          <p:spPr>
            <a:xfrm>
              <a:off x="6031038" y="3061760"/>
              <a:ext cx="46887" cy="40199"/>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9"/>
            <p:cNvSpPr/>
            <p:nvPr/>
          </p:nvSpPr>
          <p:spPr>
            <a:xfrm>
              <a:off x="6031038" y="3004343"/>
              <a:ext cx="46887" cy="40256"/>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9"/>
            <p:cNvSpPr/>
            <p:nvPr/>
          </p:nvSpPr>
          <p:spPr>
            <a:xfrm>
              <a:off x="6031038" y="2946907"/>
              <a:ext cx="46887" cy="40275"/>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9"/>
            <p:cNvSpPr/>
            <p:nvPr/>
          </p:nvSpPr>
          <p:spPr>
            <a:xfrm>
              <a:off x="6031038" y="2774789"/>
              <a:ext cx="46887" cy="40199"/>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9"/>
            <p:cNvSpPr/>
            <p:nvPr/>
          </p:nvSpPr>
          <p:spPr>
            <a:xfrm>
              <a:off x="6031038" y="1741552"/>
              <a:ext cx="46887" cy="40275"/>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9"/>
            <p:cNvSpPr/>
            <p:nvPr/>
          </p:nvSpPr>
          <p:spPr>
            <a:xfrm>
              <a:off x="6030925" y="1626870"/>
              <a:ext cx="47000" cy="40256"/>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9"/>
            <p:cNvSpPr/>
            <p:nvPr/>
          </p:nvSpPr>
          <p:spPr>
            <a:xfrm>
              <a:off x="5973603" y="3004343"/>
              <a:ext cx="46887" cy="40256"/>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5973603" y="2889641"/>
              <a:ext cx="46887" cy="40143"/>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a:off x="5973603" y="2832206"/>
              <a:ext cx="46887" cy="40199"/>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9"/>
            <p:cNvSpPr/>
            <p:nvPr/>
          </p:nvSpPr>
          <p:spPr>
            <a:xfrm>
              <a:off x="5973603" y="1741552"/>
              <a:ext cx="46887" cy="40275"/>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p:nvPr/>
          </p:nvSpPr>
          <p:spPr>
            <a:xfrm>
              <a:off x="5973603" y="1684136"/>
              <a:ext cx="46887" cy="40275"/>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9"/>
            <p:cNvSpPr/>
            <p:nvPr/>
          </p:nvSpPr>
          <p:spPr>
            <a:xfrm>
              <a:off x="5973508" y="1626870"/>
              <a:ext cx="46981" cy="40256"/>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9"/>
            <p:cNvSpPr/>
            <p:nvPr/>
          </p:nvSpPr>
          <p:spPr>
            <a:xfrm>
              <a:off x="5916186" y="3004343"/>
              <a:ext cx="46868" cy="40256"/>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9"/>
            <p:cNvSpPr/>
            <p:nvPr/>
          </p:nvSpPr>
          <p:spPr>
            <a:xfrm>
              <a:off x="5916186" y="2946907"/>
              <a:ext cx="46868" cy="40275"/>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9"/>
            <p:cNvSpPr/>
            <p:nvPr/>
          </p:nvSpPr>
          <p:spPr>
            <a:xfrm>
              <a:off x="5916073" y="1626870"/>
              <a:ext cx="46981" cy="40180"/>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p:nvPr/>
          </p:nvSpPr>
          <p:spPr>
            <a:xfrm>
              <a:off x="5858750" y="2946907"/>
              <a:ext cx="46887" cy="40275"/>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9"/>
            <p:cNvSpPr/>
            <p:nvPr/>
          </p:nvSpPr>
          <p:spPr>
            <a:xfrm>
              <a:off x="5858750" y="2889641"/>
              <a:ext cx="46887" cy="40143"/>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p:nvPr/>
          </p:nvSpPr>
          <p:spPr>
            <a:xfrm>
              <a:off x="5858656" y="1626870"/>
              <a:ext cx="46981" cy="40180"/>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9"/>
            <p:cNvSpPr/>
            <p:nvPr/>
          </p:nvSpPr>
          <p:spPr>
            <a:xfrm>
              <a:off x="5801334" y="2889641"/>
              <a:ext cx="47037" cy="40143"/>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9"/>
            <p:cNvSpPr/>
            <p:nvPr/>
          </p:nvSpPr>
          <p:spPr>
            <a:xfrm>
              <a:off x="5801334" y="2832206"/>
              <a:ext cx="47037" cy="40199"/>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9"/>
            <p:cNvSpPr/>
            <p:nvPr/>
          </p:nvSpPr>
          <p:spPr>
            <a:xfrm>
              <a:off x="5801334" y="1684136"/>
              <a:ext cx="47037" cy="40275"/>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9"/>
            <p:cNvSpPr/>
            <p:nvPr/>
          </p:nvSpPr>
          <p:spPr>
            <a:xfrm>
              <a:off x="5801334" y="1626870"/>
              <a:ext cx="47037" cy="40180"/>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9"/>
            <p:cNvSpPr/>
            <p:nvPr/>
          </p:nvSpPr>
          <p:spPr>
            <a:xfrm>
              <a:off x="5743898" y="2774789"/>
              <a:ext cx="47037" cy="40199"/>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9"/>
            <p:cNvSpPr/>
            <p:nvPr/>
          </p:nvSpPr>
          <p:spPr>
            <a:xfrm>
              <a:off x="5743898" y="1684136"/>
              <a:ext cx="47037" cy="40275"/>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9"/>
            <p:cNvSpPr/>
            <p:nvPr/>
          </p:nvSpPr>
          <p:spPr>
            <a:xfrm>
              <a:off x="5686481" y="2832206"/>
              <a:ext cx="46868" cy="40199"/>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9"/>
            <p:cNvSpPr/>
            <p:nvPr/>
          </p:nvSpPr>
          <p:spPr>
            <a:xfrm>
              <a:off x="5686481" y="2774789"/>
              <a:ext cx="46868" cy="40199"/>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9"/>
            <p:cNvSpPr/>
            <p:nvPr/>
          </p:nvSpPr>
          <p:spPr>
            <a:xfrm>
              <a:off x="5686481" y="1684136"/>
              <a:ext cx="46868" cy="40275"/>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9"/>
            <p:cNvSpPr/>
            <p:nvPr/>
          </p:nvSpPr>
          <p:spPr>
            <a:xfrm>
              <a:off x="5629046" y="2889641"/>
              <a:ext cx="47037" cy="40143"/>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9"/>
            <p:cNvSpPr/>
            <p:nvPr/>
          </p:nvSpPr>
          <p:spPr>
            <a:xfrm>
              <a:off x="5629046" y="2832206"/>
              <a:ext cx="46887" cy="40199"/>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9"/>
            <p:cNvSpPr/>
            <p:nvPr/>
          </p:nvSpPr>
          <p:spPr>
            <a:xfrm>
              <a:off x="5629046" y="1741552"/>
              <a:ext cx="46887" cy="40199"/>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9"/>
            <p:cNvSpPr/>
            <p:nvPr/>
          </p:nvSpPr>
          <p:spPr>
            <a:xfrm>
              <a:off x="5571629" y="3061760"/>
              <a:ext cx="47018" cy="40199"/>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9"/>
            <p:cNvSpPr/>
            <p:nvPr/>
          </p:nvSpPr>
          <p:spPr>
            <a:xfrm>
              <a:off x="5571629" y="3004343"/>
              <a:ext cx="47018" cy="40256"/>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9"/>
            <p:cNvSpPr/>
            <p:nvPr/>
          </p:nvSpPr>
          <p:spPr>
            <a:xfrm>
              <a:off x="5571629" y="2946907"/>
              <a:ext cx="47018" cy="40275"/>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9"/>
            <p:cNvSpPr/>
            <p:nvPr/>
          </p:nvSpPr>
          <p:spPr>
            <a:xfrm>
              <a:off x="5571629" y="2889641"/>
              <a:ext cx="47018" cy="40143"/>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9"/>
            <p:cNvSpPr/>
            <p:nvPr/>
          </p:nvSpPr>
          <p:spPr>
            <a:xfrm>
              <a:off x="5571629" y="2832206"/>
              <a:ext cx="47018" cy="40199"/>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9"/>
            <p:cNvSpPr/>
            <p:nvPr/>
          </p:nvSpPr>
          <p:spPr>
            <a:xfrm>
              <a:off x="5571629" y="2774789"/>
              <a:ext cx="47018" cy="40199"/>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9"/>
            <p:cNvSpPr/>
            <p:nvPr/>
          </p:nvSpPr>
          <p:spPr>
            <a:xfrm>
              <a:off x="5571629" y="1798988"/>
              <a:ext cx="47018" cy="40199"/>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9"/>
            <p:cNvSpPr/>
            <p:nvPr/>
          </p:nvSpPr>
          <p:spPr>
            <a:xfrm>
              <a:off x="5571629" y="1741552"/>
              <a:ext cx="47018" cy="40275"/>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9"/>
            <p:cNvSpPr/>
            <p:nvPr/>
          </p:nvSpPr>
          <p:spPr>
            <a:xfrm>
              <a:off x="5514344" y="3004343"/>
              <a:ext cx="46887" cy="40256"/>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9"/>
            <p:cNvSpPr/>
            <p:nvPr/>
          </p:nvSpPr>
          <p:spPr>
            <a:xfrm>
              <a:off x="5514344" y="2946907"/>
              <a:ext cx="46887" cy="40275"/>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9"/>
            <p:cNvSpPr/>
            <p:nvPr/>
          </p:nvSpPr>
          <p:spPr>
            <a:xfrm>
              <a:off x="5514344" y="2889641"/>
              <a:ext cx="46887" cy="40143"/>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9"/>
            <p:cNvSpPr/>
            <p:nvPr/>
          </p:nvSpPr>
          <p:spPr>
            <a:xfrm>
              <a:off x="5514344" y="2832206"/>
              <a:ext cx="46887" cy="40199"/>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9"/>
            <p:cNvSpPr/>
            <p:nvPr/>
          </p:nvSpPr>
          <p:spPr>
            <a:xfrm>
              <a:off x="5514344" y="2774789"/>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9"/>
            <p:cNvSpPr/>
            <p:nvPr/>
          </p:nvSpPr>
          <p:spPr>
            <a:xfrm>
              <a:off x="5514344" y="2717354"/>
              <a:ext cx="46887" cy="40275"/>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9"/>
            <p:cNvSpPr/>
            <p:nvPr/>
          </p:nvSpPr>
          <p:spPr>
            <a:xfrm>
              <a:off x="5514344" y="1856423"/>
              <a:ext cx="46887" cy="40180"/>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9"/>
            <p:cNvSpPr/>
            <p:nvPr/>
          </p:nvSpPr>
          <p:spPr>
            <a:xfrm>
              <a:off x="5456928" y="2774789"/>
              <a:ext cx="46868" cy="40199"/>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9"/>
            <p:cNvSpPr/>
            <p:nvPr/>
          </p:nvSpPr>
          <p:spPr>
            <a:xfrm>
              <a:off x="5456928" y="2717354"/>
              <a:ext cx="46868" cy="40275"/>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9"/>
            <p:cNvSpPr/>
            <p:nvPr/>
          </p:nvSpPr>
          <p:spPr>
            <a:xfrm>
              <a:off x="5456928" y="1856423"/>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9"/>
            <p:cNvSpPr/>
            <p:nvPr/>
          </p:nvSpPr>
          <p:spPr>
            <a:xfrm>
              <a:off x="5456928" y="1798988"/>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9"/>
            <p:cNvSpPr/>
            <p:nvPr/>
          </p:nvSpPr>
          <p:spPr>
            <a:xfrm>
              <a:off x="5456928" y="1741552"/>
              <a:ext cx="46868" cy="40275"/>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9"/>
            <p:cNvSpPr/>
            <p:nvPr/>
          </p:nvSpPr>
          <p:spPr>
            <a:xfrm>
              <a:off x="5456928" y="1684136"/>
              <a:ext cx="46868" cy="40275"/>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9"/>
            <p:cNvSpPr/>
            <p:nvPr/>
          </p:nvSpPr>
          <p:spPr>
            <a:xfrm>
              <a:off x="5399492" y="2717354"/>
              <a:ext cx="46887" cy="40275"/>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9"/>
            <p:cNvSpPr/>
            <p:nvPr/>
          </p:nvSpPr>
          <p:spPr>
            <a:xfrm>
              <a:off x="5399492" y="1798988"/>
              <a:ext cx="46887" cy="40199"/>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9"/>
            <p:cNvSpPr/>
            <p:nvPr/>
          </p:nvSpPr>
          <p:spPr>
            <a:xfrm>
              <a:off x="5399492" y="1741552"/>
              <a:ext cx="46887" cy="40275"/>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9"/>
            <p:cNvSpPr/>
            <p:nvPr/>
          </p:nvSpPr>
          <p:spPr>
            <a:xfrm>
              <a:off x="5399492" y="1626870"/>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9"/>
            <p:cNvSpPr/>
            <p:nvPr/>
          </p:nvSpPr>
          <p:spPr>
            <a:xfrm>
              <a:off x="5342075" y="2717354"/>
              <a:ext cx="47018" cy="40275"/>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9"/>
            <p:cNvSpPr/>
            <p:nvPr/>
          </p:nvSpPr>
          <p:spPr>
            <a:xfrm>
              <a:off x="5342075" y="2659937"/>
              <a:ext cx="47018" cy="40256"/>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9"/>
            <p:cNvSpPr/>
            <p:nvPr/>
          </p:nvSpPr>
          <p:spPr>
            <a:xfrm>
              <a:off x="5342075" y="1798988"/>
              <a:ext cx="47018" cy="40199"/>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9"/>
            <p:cNvSpPr/>
            <p:nvPr/>
          </p:nvSpPr>
          <p:spPr>
            <a:xfrm>
              <a:off x="5342075" y="1741552"/>
              <a:ext cx="47018" cy="40275"/>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9"/>
            <p:cNvSpPr/>
            <p:nvPr/>
          </p:nvSpPr>
          <p:spPr>
            <a:xfrm>
              <a:off x="5342075" y="1626870"/>
              <a:ext cx="47018" cy="40180"/>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9"/>
            <p:cNvSpPr/>
            <p:nvPr/>
          </p:nvSpPr>
          <p:spPr>
            <a:xfrm>
              <a:off x="5342075" y="1512017"/>
              <a:ext cx="47018" cy="40180"/>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9"/>
            <p:cNvSpPr/>
            <p:nvPr/>
          </p:nvSpPr>
          <p:spPr>
            <a:xfrm>
              <a:off x="5284640" y="2832206"/>
              <a:ext cx="47037" cy="40199"/>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9"/>
            <p:cNvSpPr/>
            <p:nvPr/>
          </p:nvSpPr>
          <p:spPr>
            <a:xfrm>
              <a:off x="5284640" y="2774789"/>
              <a:ext cx="47037" cy="40199"/>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9"/>
            <p:cNvSpPr/>
            <p:nvPr/>
          </p:nvSpPr>
          <p:spPr>
            <a:xfrm>
              <a:off x="5284640" y="2659937"/>
              <a:ext cx="47037" cy="40256"/>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9"/>
            <p:cNvSpPr/>
            <p:nvPr/>
          </p:nvSpPr>
          <p:spPr>
            <a:xfrm>
              <a:off x="5284640" y="1798988"/>
              <a:ext cx="47037" cy="40199"/>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9"/>
            <p:cNvSpPr/>
            <p:nvPr/>
          </p:nvSpPr>
          <p:spPr>
            <a:xfrm>
              <a:off x="5284640" y="1626870"/>
              <a:ext cx="47037" cy="40180"/>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9"/>
            <p:cNvSpPr/>
            <p:nvPr/>
          </p:nvSpPr>
          <p:spPr>
            <a:xfrm>
              <a:off x="5227374" y="2889641"/>
              <a:ext cx="46868" cy="40143"/>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9"/>
            <p:cNvSpPr/>
            <p:nvPr/>
          </p:nvSpPr>
          <p:spPr>
            <a:xfrm>
              <a:off x="5227374" y="2832206"/>
              <a:ext cx="46868" cy="40199"/>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9"/>
            <p:cNvSpPr/>
            <p:nvPr/>
          </p:nvSpPr>
          <p:spPr>
            <a:xfrm>
              <a:off x="5227374" y="2774789"/>
              <a:ext cx="46868" cy="40199"/>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p:nvPr/>
          </p:nvSpPr>
          <p:spPr>
            <a:xfrm>
              <a:off x="5227374" y="2602652"/>
              <a:ext cx="46868" cy="40162"/>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9"/>
            <p:cNvSpPr/>
            <p:nvPr/>
          </p:nvSpPr>
          <p:spPr>
            <a:xfrm>
              <a:off x="5227374" y="1856423"/>
              <a:ext cx="46868" cy="40180"/>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9"/>
            <p:cNvSpPr/>
            <p:nvPr/>
          </p:nvSpPr>
          <p:spPr>
            <a:xfrm>
              <a:off x="5227374" y="1798988"/>
              <a:ext cx="46868" cy="40199"/>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9"/>
            <p:cNvSpPr/>
            <p:nvPr/>
          </p:nvSpPr>
          <p:spPr>
            <a:xfrm>
              <a:off x="5227374" y="1684136"/>
              <a:ext cx="46868" cy="40275"/>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9"/>
            <p:cNvSpPr/>
            <p:nvPr/>
          </p:nvSpPr>
          <p:spPr>
            <a:xfrm>
              <a:off x="5227374" y="1512017"/>
              <a:ext cx="46868" cy="40180"/>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9"/>
            <p:cNvSpPr/>
            <p:nvPr/>
          </p:nvSpPr>
          <p:spPr>
            <a:xfrm>
              <a:off x="5169938" y="2946907"/>
              <a:ext cx="46887" cy="40275"/>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9"/>
            <p:cNvSpPr/>
            <p:nvPr/>
          </p:nvSpPr>
          <p:spPr>
            <a:xfrm>
              <a:off x="5169938" y="2889641"/>
              <a:ext cx="46887" cy="40143"/>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9"/>
            <p:cNvSpPr/>
            <p:nvPr/>
          </p:nvSpPr>
          <p:spPr>
            <a:xfrm>
              <a:off x="5169938" y="2774789"/>
              <a:ext cx="46887" cy="40199"/>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9"/>
            <p:cNvSpPr/>
            <p:nvPr/>
          </p:nvSpPr>
          <p:spPr>
            <a:xfrm>
              <a:off x="5169938" y="2717354"/>
              <a:ext cx="46887" cy="40275"/>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9"/>
            <p:cNvSpPr/>
            <p:nvPr/>
          </p:nvSpPr>
          <p:spPr>
            <a:xfrm>
              <a:off x="5169938" y="2602652"/>
              <a:ext cx="46887" cy="40162"/>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9"/>
            <p:cNvSpPr/>
            <p:nvPr/>
          </p:nvSpPr>
          <p:spPr>
            <a:xfrm>
              <a:off x="5169938" y="1856423"/>
              <a:ext cx="46887" cy="40180"/>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9"/>
            <p:cNvSpPr/>
            <p:nvPr/>
          </p:nvSpPr>
          <p:spPr>
            <a:xfrm>
              <a:off x="5169938" y="1741552"/>
              <a:ext cx="46887" cy="40275"/>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9"/>
            <p:cNvSpPr/>
            <p:nvPr/>
          </p:nvSpPr>
          <p:spPr>
            <a:xfrm>
              <a:off x="5169938" y="1684136"/>
              <a:ext cx="46887" cy="40275"/>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9"/>
            <p:cNvSpPr/>
            <p:nvPr/>
          </p:nvSpPr>
          <p:spPr>
            <a:xfrm>
              <a:off x="5112522" y="2946907"/>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9"/>
            <p:cNvSpPr/>
            <p:nvPr/>
          </p:nvSpPr>
          <p:spPr>
            <a:xfrm>
              <a:off x="5112522" y="2717354"/>
              <a:ext cx="46868" cy="40275"/>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9"/>
            <p:cNvSpPr/>
            <p:nvPr/>
          </p:nvSpPr>
          <p:spPr>
            <a:xfrm>
              <a:off x="5112522" y="2659937"/>
              <a:ext cx="46868" cy="40256"/>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9"/>
            <p:cNvSpPr/>
            <p:nvPr/>
          </p:nvSpPr>
          <p:spPr>
            <a:xfrm>
              <a:off x="5112522" y="2602652"/>
              <a:ext cx="46868" cy="40162"/>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9"/>
            <p:cNvSpPr/>
            <p:nvPr/>
          </p:nvSpPr>
          <p:spPr>
            <a:xfrm>
              <a:off x="5112522" y="1856423"/>
              <a:ext cx="46868" cy="40180"/>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9"/>
            <p:cNvSpPr/>
            <p:nvPr/>
          </p:nvSpPr>
          <p:spPr>
            <a:xfrm>
              <a:off x="5112522" y="1569434"/>
              <a:ext cx="46868" cy="40199"/>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9"/>
            <p:cNvSpPr/>
            <p:nvPr/>
          </p:nvSpPr>
          <p:spPr>
            <a:xfrm>
              <a:off x="5055086" y="2946907"/>
              <a:ext cx="47037" cy="40275"/>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9"/>
            <p:cNvSpPr/>
            <p:nvPr/>
          </p:nvSpPr>
          <p:spPr>
            <a:xfrm>
              <a:off x="5055086" y="2889641"/>
              <a:ext cx="47037" cy="40143"/>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9"/>
            <p:cNvSpPr/>
            <p:nvPr/>
          </p:nvSpPr>
          <p:spPr>
            <a:xfrm>
              <a:off x="5055086" y="2832206"/>
              <a:ext cx="47037" cy="40199"/>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5055086" y="2659937"/>
              <a:ext cx="47037" cy="40256"/>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5055086" y="2602652"/>
              <a:ext cx="47037" cy="40162"/>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p:nvPr/>
          </p:nvSpPr>
          <p:spPr>
            <a:xfrm>
              <a:off x="5055086" y="2545235"/>
              <a:ext cx="47037" cy="40199"/>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9"/>
            <p:cNvSpPr/>
            <p:nvPr/>
          </p:nvSpPr>
          <p:spPr>
            <a:xfrm>
              <a:off x="4997651" y="2832206"/>
              <a:ext cx="47037" cy="40199"/>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9"/>
            <p:cNvSpPr/>
            <p:nvPr/>
          </p:nvSpPr>
          <p:spPr>
            <a:xfrm>
              <a:off x="4997651" y="2774789"/>
              <a:ext cx="47037" cy="40199"/>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9"/>
            <p:cNvSpPr/>
            <p:nvPr/>
          </p:nvSpPr>
          <p:spPr>
            <a:xfrm>
              <a:off x="4997651" y="2717354"/>
              <a:ext cx="47037" cy="40275"/>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9"/>
            <p:cNvSpPr/>
            <p:nvPr/>
          </p:nvSpPr>
          <p:spPr>
            <a:xfrm>
              <a:off x="4997651" y="2659937"/>
              <a:ext cx="47037" cy="40256"/>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9"/>
            <p:cNvSpPr/>
            <p:nvPr/>
          </p:nvSpPr>
          <p:spPr>
            <a:xfrm>
              <a:off x="4940385" y="2717354"/>
              <a:ext cx="46887" cy="40275"/>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9"/>
            <p:cNvSpPr/>
            <p:nvPr/>
          </p:nvSpPr>
          <p:spPr>
            <a:xfrm>
              <a:off x="4940385" y="2659937"/>
              <a:ext cx="46887" cy="40256"/>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9"/>
            <p:cNvSpPr/>
            <p:nvPr/>
          </p:nvSpPr>
          <p:spPr>
            <a:xfrm>
              <a:off x="4940385" y="2602652"/>
              <a:ext cx="46887" cy="40162"/>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9"/>
            <p:cNvSpPr/>
            <p:nvPr/>
          </p:nvSpPr>
          <p:spPr>
            <a:xfrm>
              <a:off x="4940385" y="2545235"/>
              <a:ext cx="46887" cy="40199"/>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9"/>
            <p:cNvSpPr/>
            <p:nvPr/>
          </p:nvSpPr>
          <p:spPr>
            <a:xfrm>
              <a:off x="4940385" y="2487800"/>
              <a:ext cx="46887" cy="40275"/>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9"/>
            <p:cNvSpPr/>
            <p:nvPr/>
          </p:nvSpPr>
          <p:spPr>
            <a:xfrm>
              <a:off x="4940385" y="2430383"/>
              <a:ext cx="46981" cy="40256"/>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9"/>
            <p:cNvSpPr/>
            <p:nvPr/>
          </p:nvSpPr>
          <p:spPr>
            <a:xfrm>
              <a:off x="4882968" y="2602652"/>
              <a:ext cx="46868" cy="40162"/>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9"/>
            <p:cNvSpPr/>
            <p:nvPr/>
          </p:nvSpPr>
          <p:spPr>
            <a:xfrm>
              <a:off x="4882968" y="2487800"/>
              <a:ext cx="46868" cy="40275"/>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9"/>
            <p:cNvSpPr/>
            <p:nvPr/>
          </p:nvSpPr>
          <p:spPr>
            <a:xfrm>
              <a:off x="4882968" y="2430383"/>
              <a:ext cx="46981" cy="40256"/>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9"/>
            <p:cNvSpPr/>
            <p:nvPr/>
          </p:nvSpPr>
          <p:spPr>
            <a:xfrm>
              <a:off x="4825532" y="2487800"/>
              <a:ext cx="47037" cy="40275"/>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9"/>
            <p:cNvSpPr/>
            <p:nvPr/>
          </p:nvSpPr>
          <p:spPr>
            <a:xfrm>
              <a:off x="4825532" y="2430383"/>
              <a:ext cx="46981" cy="40256"/>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7" name="Google Shape;2467;p59"/>
          <p:cNvSpPr txBox="1"/>
          <p:nvPr>
            <p:ph idx="4294967295" type="subTitle"/>
          </p:nvPr>
        </p:nvSpPr>
        <p:spPr>
          <a:xfrm>
            <a:off x="1365474" y="3983100"/>
            <a:ext cx="1422000" cy="345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Reported cases</a:t>
            </a:r>
            <a:endParaRPr sz="1200"/>
          </a:p>
        </p:txBody>
      </p:sp>
      <p:sp>
        <p:nvSpPr>
          <p:cNvPr id="2468" name="Google Shape;2468;p59"/>
          <p:cNvSpPr txBox="1"/>
          <p:nvPr>
            <p:ph idx="4294967295" type="subTitle"/>
          </p:nvPr>
        </p:nvSpPr>
        <p:spPr>
          <a:xfrm>
            <a:off x="1365587" y="4253525"/>
            <a:ext cx="1422000" cy="345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solidFill>
                  <a:srgbClr val="FFFFFF"/>
                </a:solidFill>
              </a:rPr>
              <a:t>No cases</a:t>
            </a:r>
            <a:endParaRPr sz="1200">
              <a:solidFill>
                <a:srgbClr val="FFFFFF"/>
              </a:solidFill>
            </a:endParaRPr>
          </a:p>
        </p:txBody>
      </p:sp>
      <p:sp>
        <p:nvSpPr>
          <p:cNvPr id="2469" name="Google Shape;2469;p59"/>
          <p:cNvSpPr/>
          <p:nvPr/>
        </p:nvSpPr>
        <p:spPr>
          <a:xfrm>
            <a:off x="1242303" y="4107950"/>
            <a:ext cx="137385" cy="117601"/>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9"/>
          <p:cNvSpPr/>
          <p:nvPr/>
        </p:nvSpPr>
        <p:spPr>
          <a:xfrm>
            <a:off x="1242303" y="4379275"/>
            <a:ext cx="137385" cy="117601"/>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4" name="Shape 2474"/>
        <p:cNvGrpSpPr/>
        <p:nvPr/>
      </p:nvGrpSpPr>
      <p:grpSpPr>
        <a:xfrm>
          <a:off x="0" y="0"/>
          <a:ext cx="0" cy="0"/>
          <a:chOff x="0" y="0"/>
          <a:chExt cx="0" cy="0"/>
        </a:xfrm>
      </p:grpSpPr>
      <p:sp>
        <p:nvSpPr>
          <p:cNvPr id="2475" name="Google Shape;2475;p60"/>
          <p:cNvSpPr txBox="1"/>
          <p:nvPr>
            <p:ph type="title"/>
          </p:nvPr>
        </p:nvSpPr>
        <p:spPr>
          <a:xfrm>
            <a:off x="1713725" y="1198500"/>
            <a:ext cx="5716500" cy="225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170,000+</a:t>
            </a:r>
            <a:endParaRPr/>
          </a:p>
        </p:txBody>
      </p:sp>
      <p:sp>
        <p:nvSpPr>
          <p:cNvPr id="2476" name="Google Shape;2476;p60"/>
          <p:cNvSpPr txBox="1"/>
          <p:nvPr>
            <p:ph idx="1" type="subTitle"/>
          </p:nvPr>
        </p:nvSpPr>
        <p:spPr>
          <a:xfrm>
            <a:off x="1713775" y="3385950"/>
            <a:ext cx="5716500" cy="361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Reported cases of COVID-19 globally as of March 16, 2020</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0" name="Shape 2480"/>
        <p:cNvGrpSpPr/>
        <p:nvPr/>
      </p:nvGrpSpPr>
      <p:grpSpPr>
        <a:xfrm>
          <a:off x="0" y="0"/>
          <a:ext cx="0" cy="0"/>
          <a:chOff x="0" y="0"/>
          <a:chExt cx="0" cy="0"/>
        </a:xfrm>
      </p:grpSpPr>
      <p:sp>
        <p:nvSpPr>
          <p:cNvPr id="2481" name="Google Shape;2481;p61"/>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NUMBER OF CASES</a:t>
            </a:r>
            <a:endParaRPr/>
          </a:p>
        </p:txBody>
      </p:sp>
      <p:graphicFrame>
        <p:nvGraphicFramePr>
          <p:cNvPr id="2482" name="Google Shape;2482;p61"/>
          <p:cNvGraphicFramePr/>
          <p:nvPr/>
        </p:nvGraphicFramePr>
        <p:xfrm>
          <a:off x="1439315" y="1572300"/>
          <a:ext cx="3000000" cy="3000000"/>
        </p:xfrm>
        <a:graphic>
          <a:graphicData uri="http://schemas.openxmlformats.org/drawingml/2006/table">
            <a:tbl>
              <a:tblPr>
                <a:noFill/>
                <a:tableStyleId>{D2F84909-A6AA-4CFB-B362-87354BD45258}</a:tableStyleId>
              </a:tblPr>
              <a:tblGrid>
                <a:gridCol w="1279425"/>
                <a:gridCol w="1644875"/>
                <a:gridCol w="1644875"/>
              </a:tblGrid>
              <a:tr h="480900">
                <a:tc>
                  <a:txBody>
                    <a:bodyPr/>
                    <a:lstStyle/>
                    <a:p>
                      <a:pPr indent="0" lvl="0" marL="0" rtl="0" algn="l">
                        <a:spcBef>
                          <a:spcPts val="0"/>
                        </a:spcBef>
                        <a:spcAft>
                          <a:spcPts val="0"/>
                        </a:spcAft>
                        <a:buNone/>
                      </a:pPr>
                      <a:r>
                        <a:t/>
                      </a:r>
                      <a:endParaRPr>
                        <a:solidFill>
                          <a:schemeClr val="accent2"/>
                        </a:solidFill>
                        <a:latin typeface="Oxygen"/>
                        <a:ea typeface="Oxygen"/>
                        <a:cs typeface="Oxygen"/>
                        <a:sym typeface="Oxygen"/>
                      </a:endParaRPr>
                    </a:p>
                  </a:txBody>
                  <a:tcPr marT="91425" marB="91425" marR="91425" marL="91425" anchor="ctr">
                    <a:lnL cap="flat" cmpd="sng" w="19050">
                      <a:solidFill>
                        <a:srgbClr val="FFFFFF">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alpha val="0"/>
                        </a:srgbClr>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Fjalla One"/>
                          <a:ea typeface="Fjalla One"/>
                          <a:cs typeface="Fjalla One"/>
                          <a:sym typeface="Fjalla One"/>
                        </a:rPr>
                        <a:t>CONFIRMED</a:t>
                      </a:r>
                      <a:endParaRPr>
                        <a:solidFill>
                          <a:srgbClr val="FFFFFF"/>
                        </a:solidFill>
                        <a:latin typeface="Fjalla One"/>
                        <a:ea typeface="Fjalla One"/>
                        <a:cs typeface="Fjalla One"/>
                        <a:sym typeface="Fjalla One"/>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rgbClr val="FFFFFF"/>
                          </a:solidFill>
                          <a:latin typeface="Fjalla One"/>
                          <a:ea typeface="Fjalla One"/>
                          <a:cs typeface="Fjalla One"/>
                          <a:sym typeface="Fjalla One"/>
                        </a:rPr>
                        <a:t>DEATHS</a:t>
                      </a:r>
                      <a:endParaRPr>
                        <a:solidFill>
                          <a:srgbClr val="FFFFFF"/>
                        </a:solidFill>
                        <a:latin typeface="Fjalla One"/>
                        <a:ea typeface="Fjalla One"/>
                        <a:cs typeface="Fjalla One"/>
                        <a:sym typeface="Fjalla One"/>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solidFill>
                      <a:schemeClr val="lt2"/>
                    </a:solidFill>
                  </a:tcPr>
                </a:tc>
              </a:tr>
              <a:tr h="480900">
                <a:tc>
                  <a:txBody>
                    <a:bodyPr/>
                    <a:lstStyle/>
                    <a:p>
                      <a:pPr indent="0" lvl="0" marL="0" rtl="0" algn="ctr">
                        <a:spcBef>
                          <a:spcPts val="0"/>
                        </a:spcBef>
                        <a:spcAft>
                          <a:spcPts val="0"/>
                        </a:spcAft>
                        <a:buNone/>
                      </a:pPr>
                      <a:r>
                        <a:rPr lang="en">
                          <a:solidFill>
                            <a:schemeClr val="lt1"/>
                          </a:solidFill>
                          <a:latin typeface="Fjalla One"/>
                          <a:ea typeface="Fjalla One"/>
                          <a:cs typeface="Fjalla One"/>
                          <a:sym typeface="Fjalla One"/>
                        </a:rPr>
                        <a:t>CHINA</a:t>
                      </a:r>
                      <a:endParaRPr>
                        <a:solidFill>
                          <a:schemeClr val="lt1"/>
                        </a:solidFill>
                        <a:latin typeface="Fjalla One"/>
                        <a:ea typeface="Fjalla One"/>
                        <a:cs typeface="Fjalla One"/>
                        <a:sym typeface="Fjalla One"/>
                      </a:endParaRPr>
                    </a:p>
                  </a:txBody>
                  <a:tcPr marT="91425" marB="91425" marR="182875" marL="18287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80,866</a:t>
                      </a:r>
                      <a:endParaRPr>
                        <a:solidFill>
                          <a:schemeClr val="lt1"/>
                        </a:solidFill>
                        <a:latin typeface="Oxygen"/>
                        <a:ea typeface="Oxygen"/>
                        <a:cs typeface="Oxygen"/>
                        <a:sym typeface="Oxygen"/>
                      </a:endParaRPr>
                    </a:p>
                  </a:txBody>
                  <a:tcPr marT="91425" marB="91425" marR="91425" marL="91425" anchor="ctr">
                    <a:lnL cap="flat" cmpd="sng" w="19050">
                      <a:solidFill>
                        <a:schemeClr val="lt1"/>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3,213</a:t>
                      </a:r>
                      <a:endParaRPr>
                        <a:solidFill>
                          <a:schemeClr val="lt1"/>
                        </a:solidFill>
                        <a:latin typeface="Oxygen"/>
                        <a:ea typeface="Oxygen"/>
                        <a:cs typeface="Oxygen"/>
                        <a:sym typeface="Oxygen"/>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480900">
                <a:tc>
                  <a:txBody>
                    <a:bodyPr/>
                    <a:lstStyle/>
                    <a:p>
                      <a:pPr indent="0" lvl="0" marL="0" rtl="0" algn="ctr">
                        <a:spcBef>
                          <a:spcPts val="0"/>
                        </a:spcBef>
                        <a:spcAft>
                          <a:spcPts val="0"/>
                        </a:spcAft>
                        <a:buNone/>
                      </a:pPr>
                      <a:r>
                        <a:rPr lang="en">
                          <a:solidFill>
                            <a:schemeClr val="lt1"/>
                          </a:solidFill>
                          <a:latin typeface="Fjalla One"/>
                          <a:ea typeface="Fjalla One"/>
                          <a:cs typeface="Fjalla One"/>
                          <a:sym typeface="Fjalla One"/>
                        </a:rPr>
                        <a:t>ITALY</a:t>
                      </a:r>
                      <a:endParaRPr>
                        <a:solidFill>
                          <a:schemeClr val="lt1"/>
                        </a:solidFill>
                        <a:latin typeface="Fjalla One"/>
                        <a:ea typeface="Fjalla One"/>
                        <a:cs typeface="Fjalla One"/>
                        <a:sym typeface="Fjalla One"/>
                      </a:endParaRPr>
                    </a:p>
                  </a:txBody>
                  <a:tcPr marT="91425" marB="91425" marR="182875" marL="18287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24</a:t>
                      </a:r>
                      <a:r>
                        <a:rPr lang="en">
                          <a:solidFill>
                            <a:schemeClr val="lt1"/>
                          </a:solidFill>
                          <a:latin typeface="Oxygen"/>
                          <a:ea typeface="Oxygen"/>
                          <a:cs typeface="Oxygen"/>
                          <a:sym typeface="Oxygen"/>
                        </a:rPr>
                        <a:t>,747</a:t>
                      </a:r>
                      <a:endParaRPr>
                        <a:solidFill>
                          <a:schemeClr val="lt1"/>
                        </a:solidFill>
                        <a:latin typeface="Oxygen"/>
                        <a:ea typeface="Oxygen"/>
                        <a:cs typeface="Oxygen"/>
                        <a:sym typeface="Oxygen"/>
                      </a:endParaRPr>
                    </a:p>
                  </a:txBody>
                  <a:tcPr marT="91425" marB="91425" marR="91425" marL="91425" anchor="ctr">
                    <a:lnL cap="flat" cmpd="sng" w="19050">
                      <a:solidFill>
                        <a:schemeClr val="lt1"/>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1,809</a:t>
                      </a:r>
                      <a:endParaRPr>
                        <a:solidFill>
                          <a:schemeClr val="lt1"/>
                        </a:solidFill>
                        <a:latin typeface="Oxygen"/>
                        <a:ea typeface="Oxygen"/>
                        <a:cs typeface="Oxygen"/>
                        <a:sym typeface="Oxygen"/>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480900">
                <a:tc>
                  <a:txBody>
                    <a:bodyPr/>
                    <a:lstStyle/>
                    <a:p>
                      <a:pPr indent="0" lvl="0" marL="0" rtl="0" algn="ctr">
                        <a:spcBef>
                          <a:spcPts val="0"/>
                        </a:spcBef>
                        <a:spcAft>
                          <a:spcPts val="0"/>
                        </a:spcAft>
                        <a:buNone/>
                      </a:pPr>
                      <a:r>
                        <a:rPr lang="en">
                          <a:solidFill>
                            <a:schemeClr val="lt1"/>
                          </a:solidFill>
                          <a:latin typeface="Fjalla One"/>
                          <a:ea typeface="Fjalla One"/>
                          <a:cs typeface="Fjalla One"/>
                          <a:sym typeface="Fjalla One"/>
                        </a:rPr>
                        <a:t>IRAN</a:t>
                      </a:r>
                      <a:endParaRPr>
                        <a:solidFill>
                          <a:schemeClr val="lt1"/>
                        </a:solidFill>
                        <a:latin typeface="Fjalla One"/>
                        <a:ea typeface="Fjalla One"/>
                        <a:cs typeface="Fjalla One"/>
                        <a:sym typeface="Fjalla One"/>
                      </a:endParaRPr>
                    </a:p>
                  </a:txBody>
                  <a:tcPr marT="91425" marB="91425" marR="182875" marL="18287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13,978</a:t>
                      </a:r>
                      <a:endParaRPr>
                        <a:solidFill>
                          <a:schemeClr val="lt1"/>
                        </a:solidFill>
                        <a:latin typeface="Oxygen"/>
                        <a:ea typeface="Oxygen"/>
                        <a:cs typeface="Oxygen"/>
                        <a:sym typeface="Oxygen"/>
                      </a:endParaRPr>
                    </a:p>
                  </a:txBody>
                  <a:tcPr marT="91425" marB="91425" marR="91425" marL="91425" anchor="ctr">
                    <a:lnL cap="flat" cmpd="sng" w="19050">
                      <a:solidFill>
                        <a:schemeClr val="lt1"/>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724</a:t>
                      </a:r>
                      <a:endParaRPr>
                        <a:solidFill>
                          <a:schemeClr val="lt1"/>
                        </a:solidFill>
                        <a:latin typeface="Oxygen"/>
                        <a:ea typeface="Oxygen"/>
                        <a:cs typeface="Oxygen"/>
                        <a:sym typeface="Oxygen"/>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480900">
                <a:tc>
                  <a:txBody>
                    <a:bodyPr/>
                    <a:lstStyle/>
                    <a:p>
                      <a:pPr indent="0" lvl="0" marL="0" rtl="0" algn="ctr">
                        <a:spcBef>
                          <a:spcPts val="0"/>
                        </a:spcBef>
                        <a:spcAft>
                          <a:spcPts val="0"/>
                        </a:spcAft>
                        <a:buNone/>
                      </a:pPr>
                      <a:r>
                        <a:rPr lang="en">
                          <a:solidFill>
                            <a:schemeClr val="lt1"/>
                          </a:solidFill>
                          <a:latin typeface="Fjalla One"/>
                          <a:ea typeface="Fjalla One"/>
                          <a:cs typeface="Fjalla One"/>
                          <a:sym typeface="Fjalla One"/>
                        </a:rPr>
                        <a:t>SPAIN</a:t>
                      </a:r>
                      <a:endParaRPr>
                        <a:solidFill>
                          <a:schemeClr val="lt1"/>
                        </a:solidFill>
                        <a:latin typeface="Fjalla One"/>
                        <a:ea typeface="Fjalla One"/>
                        <a:cs typeface="Fjalla One"/>
                        <a:sym typeface="Fjalla One"/>
                      </a:endParaRPr>
                    </a:p>
                  </a:txBody>
                  <a:tcPr marT="91425" marB="91425" marR="182875" marL="18287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8,700</a:t>
                      </a:r>
                      <a:endParaRPr>
                        <a:solidFill>
                          <a:schemeClr val="lt1"/>
                        </a:solidFill>
                        <a:latin typeface="Oxygen"/>
                        <a:ea typeface="Oxygen"/>
                        <a:cs typeface="Oxygen"/>
                        <a:sym typeface="Oxygen"/>
                      </a:endParaRPr>
                    </a:p>
                  </a:txBody>
                  <a:tcPr marT="91425" marB="91425" marR="91425" marL="91425" anchor="ctr">
                    <a:lnL cap="flat" cmpd="sng" w="19050">
                      <a:solidFill>
                        <a:schemeClr val="lt1"/>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297</a:t>
                      </a:r>
                      <a:endParaRPr>
                        <a:solidFill>
                          <a:schemeClr val="lt1"/>
                        </a:solidFill>
                        <a:latin typeface="Oxygen"/>
                        <a:ea typeface="Oxygen"/>
                        <a:cs typeface="Oxygen"/>
                        <a:sym typeface="Oxygen"/>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480900">
                <a:tc>
                  <a:txBody>
                    <a:bodyPr/>
                    <a:lstStyle/>
                    <a:p>
                      <a:pPr indent="0" lvl="0" marL="0" rtl="0" algn="ctr">
                        <a:spcBef>
                          <a:spcPts val="0"/>
                        </a:spcBef>
                        <a:spcAft>
                          <a:spcPts val="0"/>
                        </a:spcAft>
                        <a:buNone/>
                      </a:pPr>
                      <a:r>
                        <a:rPr lang="en">
                          <a:solidFill>
                            <a:schemeClr val="lt1"/>
                          </a:solidFill>
                          <a:latin typeface="Fjalla One"/>
                          <a:ea typeface="Fjalla One"/>
                          <a:cs typeface="Fjalla One"/>
                          <a:sym typeface="Fjalla One"/>
                        </a:rPr>
                        <a:t>SOUTH KOREA</a:t>
                      </a:r>
                      <a:endParaRPr>
                        <a:solidFill>
                          <a:schemeClr val="lt1"/>
                        </a:solidFill>
                        <a:latin typeface="Fjalla One"/>
                        <a:ea typeface="Fjalla One"/>
                        <a:cs typeface="Fjalla One"/>
                        <a:sym typeface="Fjalla One"/>
                      </a:endParaRPr>
                    </a:p>
                  </a:txBody>
                  <a:tcPr marT="91425" marB="91425" marR="182875" marL="18287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8,236</a:t>
                      </a:r>
                      <a:endParaRPr>
                        <a:solidFill>
                          <a:schemeClr val="lt1"/>
                        </a:solidFill>
                        <a:latin typeface="Oxygen"/>
                        <a:ea typeface="Oxygen"/>
                        <a:cs typeface="Oxygen"/>
                        <a:sym typeface="Oxygen"/>
                      </a:endParaRPr>
                    </a:p>
                  </a:txBody>
                  <a:tcPr marT="91425" marB="91425" marR="91425" marL="91425" anchor="ctr">
                    <a:lnL cap="flat" cmpd="sng" w="19050">
                      <a:solidFill>
                        <a:schemeClr val="lt1"/>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xygen"/>
                          <a:ea typeface="Oxygen"/>
                          <a:cs typeface="Oxygen"/>
                          <a:sym typeface="Oxygen"/>
                        </a:rPr>
                        <a:t>75</a:t>
                      </a:r>
                      <a:endParaRPr>
                        <a:solidFill>
                          <a:schemeClr val="lt1"/>
                        </a:solidFill>
                        <a:latin typeface="Oxygen"/>
                        <a:ea typeface="Oxygen"/>
                        <a:cs typeface="Oxygen"/>
                        <a:sym typeface="Oxygen"/>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bl>
          </a:graphicData>
        </a:graphic>
      </p:graphicFrame>
      <p:sp>
        <p:nvSpPr>
          <p:cNvPr id="2483" name="Google Shape;2483;p61"/>
          <p:cNvSpPr txBox="1"/>
          <p:nvPr>
            <p:ph idx="4294967295" type="subTitle"/>
          </p:nvPr>
        </p:nvSpPr>
        <p:spPr>
          <a:xfrm>
            <a:off x="6273125" y="3564229"/>
            <a:ext cx="2096100" cy="1029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After China, there are 24</a:t>
            </a:r>
            <a:r>
              <a:rPr lang="en"/>
              <a:t>,000+ reported cases in Italy, the second- highest globally</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7" name="Shape 2487"/>
        <p:cNvGrpSpPr/>
        <p:nvPr/>
      </p:nvGrpSpPr>
      <p:grpSpPr>
        <a:xfrm>
          <a:off x="0" y="0"/>
          <a:ext cx="0" cy="0"/>
          <a:chOff x="0" y="0"/>
          <a:chExt cx="0" cy="0"/>
        </a:xfrm>
      </p:grpSpPr>
      <p:sp>
        <p:nvSpPr>
          <p:cNvPr id="2488" name="Google Shape;2488;p62"/>
          <p:cNvSpPr txBox="1"/>
          <p:nvPr>
            <p:ph type="title"/>
          </p:nvPr>
        </p:nvSpPr>
        <p:spPr>
          <a:xfrm>
            <a:off x="713225" y="546775"/>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MORTALITY TENDENCY BY AGE</a:t>
            </a:r>
            <a:endParaRPr/>
          </a:p>
        </p:txBody>
      </p:sp>
      <p:sp>
        <p:nvSpPr>
          <p:cNvPr id="2489" name="Google Shape;2489;p62"/>
          <p:cNvSpPr txBox="1"/>
          <p:nvPr>
            <p:ph idx="4294967295" type="subTitle"/>
          </p:nvPr>
        </p:nvSpPr>
        <p:spPr>
          <a:xfrm>
            <a:off x="3982100" y="3968750"/>
            <a:ext cx="4027500" cy="45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200"/>
              <a:t>T</a:t>
            </a:r>
            <a:r>
              <a:rPr lang="en" sz="1200"/>
              <a:t>o modify this graph, click on it, follow the link, change the data and paste the new graph here</a:t>
            </a:r>
            <a:endParaRPr sz="1200"/>
          </a:p>
        </p:txBody>
      </p:sp>
      <p:pic>
        <p:nvPicPr>
          <p:cNvPr id="2490" name="Google Shape;2490;p62" title="Points scored">
            <a:hlinkClick r:id="rId3"/>
          </p:cNvPr>
          <p:cNvPicPr preferRelativeResize="0"/>
          <p:nvPr/>
        </p:nvPicPr>
        <p:blipFill>
          <a:blip r:embed="rId4">
            <a:alphaModFix/>
          </a:blip>
          <a:stretch>
            <a:fillRect/>
          </a:stretch>
        </p:blipFill>
        <p:spPr>
          <a:xfrm>
            <a:off x="3982099" y="1326600"/>
            <a:ext cx="4027449" cy="2490306"/>
          </a:xfrm>
          <a:prstGeom prst="rect">
            <a:avLst/>
          </a:prstGeom>
          <a:noFill/>
          <a:ln>
            <a:noFill/>
          </a:ln>
        </p:spPr>
      </p:pic>
      <p:sp>
        <p:nvSpPr>
          <p:cNvPr id="2491" name="Google Shape;2491;p62"/>
          <p:cNvSpPr txBox="1"/>
          <p:nvPr/>
        </p:nvSpPr>
        <p:spPr>
          <a:xfrm>
            <a:off x="1389800" y="2526863"/>
            <a:ext cx="2592300" cy="1253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a:solidFill>
                  <a:schemeClr val="dk2"/>
                </a:solidFill>
                <a:latin typeface="Oxygen"/>
                <a:ea typeface="Oxygen"/>
                <a:cs typeface="Oxygen"/>
                <a:sym typeface="Oxygen"/>
              </a:rPr>
              <a:t>In the case of COVID-19, age greatly affects the body's immune system, elderly have a high mortality rate</a:t>
            </a:r>
            <a:endParaRPr>
              <a:solidFill>
                <a:schemeClr val="dk2"/>
              </a:solidFill>
              <a:latin typeface="Oxygen"/>
              <a:ea typeface="Oxygen"/>
              <a:cs typeface="Oxygen"/>
              <a:sym typeface="Oxygen"/>
            </a:endParaRPr>
          </a:p>
        </p:txBody>
      </p:sp>
      <p:sp>
        <p:nvSpPr>
          <p:cNvPr id="2492" name="Google Shape;2492;p62"/>
          <p:cNvSpPr txBox="1"/>
          <p:nvPr>
            <p:ph idx="4294967295" type="title"/>
          </p:nvPr>
        </p:nvSpPr>
        <p:spPr>
          <a:xfrm>
            <a:off x="1529900" y="2146175"/>
            <a:ext cx="2312100" cy="38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t>MERCURY</a:t>
            </a:r>
            <a:endParaRPr sz="1800"/>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oronavirus Breakthrough Premium XL by Slidesgo">
  <a:themeElements>
    <a:clrScheme name="Simple Light">
      <a:dk1>
        <a:srgbClr val="2B2D29"/>
      </a:dk1>
      <a:lt1>
        <a:srgbClr val="FFFFFF"/>
      </a:lt1>
      <a:dk2>
        <a:srgbClr val="96E02C"/>
      </a:dk2>
      <a:lt2>
        <a:srgbClr val="83B711"/>
      </a:lt2>
      <a:accent1>
        <a:srgbClr val="FFFFFF"/>
      </a:accent1>
      <a:accent2>
        <a:srgbClr val="96E02C"/>
      </a:accent2>
      <a:accent3>
        <a:srgbClr val="83B711"/>
      </a:accent3>
      <a:accent4>
        <a:srgbClr val="375000"/>
      </a:accent4>
      <a:accent5>
        <a:srgbClr val="2B2D29"/>
      </a:accent5>
      <a:accent6>
        <a:srgbClr val="2B2D2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