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Lst>
  <p:sldSz cy="5143500" cx="9144000"/>
  <p:notesSz cx="6858000" cy="9144000"/>
  <p:embeddedFontLs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Fira Sans Condensed ExtraBold"/>
      <p:bold r:id="rId61"/>
      <p:boldItalic r:id="rId62"/>
    </p:embeddedFont>
    <p:embeddedFont>
      <p:font typeface="Fira Sans Condensed Light"/>
      <p:regular r:id="rId63"/>
      <p:bold r:id="rId64"/>
      <p:italic r:id="rId65"/>
      <p:boldItalic r:id="rId66"/>
    </p:embeddedFont>
    <p:embeddedFont>
      <p:font typeface="Fira Sans Condensed Black"/>
      <p:bold r:id="rId67"/>
      <p:boldItalic r:id="rId68"/>
    </p:embeddedFont>
    <p:embeddedFont>
      <p:font typeface="Fira Sans Condensed"/>
      <p:regular r:id="rId69"/>
      <p:bold r:id="rId70"/>
      <p:italic r:id="rId71"/>
      <p:boldItalic r:id="rId72"/>
    </p:embeddedFont>
    <p:embeddedFont>
      <p:font typeface="Proxima Nova Semibold"/>
      <p:regular r:id="rId73"/>
      <p:bold r:id="rId74"/>
      <p:boldItalic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232086E-A9C4-4D9B-AC2A-668108D17190}">
  <a:tblStyle styleId="{E232086E-A9C4-4D9B-AC2A-668108D1719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regular.fntdata"/><Relationship Id="rId72" Type="http://schemas.openxmlformats.org/officeDocument/2006/relationships/font" Target="fonts/FiraSansCondensed-boldItalic.fntdata"/><Relationship Id="rId31" Type="http://schemas.openxmlformats.org/officeDocument/2006/relationships/slide" Target="slides/slide25.xml"/><Relationship Id="rId75" Type="http://schemas.openxmlformats.org/officeDocument/2006/relationships/font" Target="fonts/ProximaNovaSemibold-boldItalic.fntdata"/><Relationship Id="rId30" Type="http://schemas.openxmlformats.org/officeDocument/2006/relationships/slide" Target="slides/slide24.xml"/><Relationship Id="rId74" Type="http://schemas.openxmlformats.org/officeDocument/2006/relationships/font" Target="fonts/ProximaNovaSemibold-bold.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FiraSansCondensed-italic.fntdata"/><Relationship Id="rId70" Type="http://schemas.openxmlformats.org/officeDocument/2006/relationships/font" Target="fonts/FiraSansCondensed-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FiraSansCondensedExtraBold-boldItalic.fntdata"/><Relationship Id="rId61" Type="http://schemas.openxmlformats.org/officeDocument/2006/relationships/font" Target="fonts/FiraSansCondensedExtraBold-bold.fntdata"/><Relationship Id="rId20" Type="http://schemas.openxmlformats.org/officeDocument/2006/relationships/slide" Target="slides/slide14.xml"/><Relationship Id="rId64" Type="http://schemas.openxmlformats.org/officeDocument/2006/relationships/font" Target="fonts/FiraSansCondensedLight-bold.fntdata"/><Relationship Id="rId63" Type="http://schemas.openxmlformats.org/officeDocument/2006/relationships/font" Target="fonts/FiraSansCondensedLight-regular.fntdata"/><Relationship Id="rId22" Type="http://schemas.openxmlformats.org/officeDocument/2006/relationships/slide" Target="slides/slide16.xml"/><Relationship Id="rId66" Type="http://schemas.openxmlformats.org/officeDocument/2006/relationships/font" Target="fonts/FiraSansCondensedLight-boldItalic.fntdata"/><Relationship Id="rId21" Type="http://schemas.openxmlformats.org/officeDocument/2006/relationships/slide" Target="slides/slide15.xml"/><Relationship Id="rId65" Type="http://schemas.openxmlformats.org/officeDocument/2006/relationships/font" Target="fonts/FiraSansCondensedLight-italic.fntdata"/><Relationship Id="rId24" Type="http://schemas.openxmlformats.org/officeDocument/2006/relationships/slide" Target="slides/slide18.xml"/><Relationship Id="rId68" Type="http://schemas.openxmlformats.org/officeDocument/2006/relationships/font" Target="fonts/FiraSansCondensedBlack-boldItalic.fntdata"/><Relationship Id="rId23" Type="http://schemas.openxmlformats.org/officeDocument/2006/relationships/slide" Target="slides/slide17.xml"/><Relationship Id="rId67" Type="http://schemas.openxmlformats.org/officeDocument/2006/relationships/font" Target="fonts/FiraSansCondensedBlack-bold.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FiraSansCondensed-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slide" Target="slides/slide44.xml"/><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 name="Shape 184"/>
        <p:cNvGrpSpPr/>
        <p:nvPr/>
      </p:nvGrpSpPr>
      <p:grpSpPr>
        <a:xfrm>
          <a:off x="0" y="0"/>
          <a:ext cx="0" cy="0"/>
          <a:chOff x="0" y="0"/>
          <a:chExt cx="0" cy="0"/>
        </a:xfrm>
      </p:grpSpPr>
      <p:sp>
        <p:nvSpPr>
          <p:cNvPr id="185" name="Google Shape;185;g6e7dc43c8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 name="Google Shape;186;g6e7dc43c8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 name="Shape 394"/>
        <p:cNvGrpSpPr/>
        <p:nvPr/>
      </p:nvGrpSpPr>
      <p:grpSpPr>
        <a:xfrm>
          <a:off x="0" y="0"/>
          <a:ext cx="0" cy="0"/>
          <a:chOff x="0" y="0"/>
          <a:chExt cx="0" cy="0"/>
        </a:xfrm>
      </p:grpSpPr>
      <p:sp>
        <p:nvSpPr>
          <p:cNvPr id="395" name="Google Shape;395;g6daf70a25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 name="Google Shape;396;g6daf70a25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6d82f3bb5e_0_31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6d82f3bb5e_0_31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6d82f3bb5e_0_32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6d82f3bb5e_0_32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6d82f3bb5e_0_31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6d82f3bb5e_0_31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 name="Shape 579"/>
        <p:cNvGrpSpPr/>
        <p:nvPr/>
      </p:nvGrpSpPr>
      <p:grpSpPr>
        <a:xfrm>
          <a:off x="0" y="0"/>
          <a:ext cx="0" cy="0"/>
          <a:chOff x="0" y="0"/>
          <a:chExt cx="0" cy="0"/>
        </a:xfrm>
      </p:grpSpPr>
      <p:sp>
        <p:nvSpPr>
          <p:cNvPr id="580" name="Google Shape;580;g6d82f3bb5e_0_31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1" name="Google Shape;581;g6d82f3bb5e_0_31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6d82f3bb5e_0_31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6d82f3bb5e_0_31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 name="Shape 603"/>
        <p:cNvGrpSpPr/>
        <p:nvPr/>
      </p:nvGrpSpPr>
      <p:grpSpPr>
        <a:xfrm>
          <a:off x="0" y="0"/>
          <a:ext cx="0" cy="0"/>
          <a:chOff x="0" y="0"/>
          <a:chExt cx="0" cy="0"/>
        </a:xfrm>
      </p:grpSpPr>
      <p:sp>
        <p:nvSpPr>
          <p:cNvPr id="604" name="Google Shape;604;g6d82f3bb5e_0_32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 name="Google Shape;605;g6d82f3bb5e_0_32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 name="Shape 610"/>
        <p:cNvGrpSpPr/>
        <p:nvPr/>
      </p:nvGrpSpPr>
      <p:grpSpPr>
        <a:xfrm>
          <a:off x="0" y="0"/>
          <a:ext cx="0" cy="0"/>
          <a:chOff x="0" y="0"/>
          <a:chExt cx="0" cy="0"/>
        </a:xfrm>
      </p:grpSpPr>
      <p:sp>
        <p:nvSpPr>
          <p:cNvPr id="611" name="Google Shape;611;g6d82f3bb5e_0_31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 name="Google Shape;612;g6d82f3bb5e_0_31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6d82f3bb5e_0_316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6d82f3bb5e_0_316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 name="Shape 638"/>
        <p:cNvGrpSpPr/>
        <p:nvPr/>
      </p:nvGrpSpPr>
      <p:grpSpPr>
        <a:xfrm>
          <a:off x="0" y="0"/>
          <a:ext cx="0" cy="0"/>
          <a:chOff x="0" y="0"/>
          <a:chExt cx="0" cy="0"/>
        </a:xfrm>
      </p:grpSpPr>
      <p:sp>
        <p:nvSpPr>
          <p:cNvPr id="639" name="Google Shape;639;g6d82f3bb5e_0_31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 name="Google Shape;640;g6d82f3bb5e_0_31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 name="Shape 191"/>
        <p:cNvGrpSpPr/>
        <p:nvPr/>
      </p:nvGrpSpPr>
      <p:grpSpPr>
        <a:xfrm>
          <a:off x="0" y="0"/>
          <a:ext cx="0" cy="0"/>
          <a:chOff x="0" y="0"/>
          <a:chExt cx="0" cy="0"/>
        </a:xfrm>
      </p:grpSpPr>
      <p:sp>
        <p:nvSpPr>
          <p:cNvPr id="192" name="Google Shape;192;g6d82f3bb5e_0_7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 name="Google Shape;193;g6d82f3bb5e_0_7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6d82f3bb5e_0_317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6d82f3bb5e_0_317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 name="Shape 712"/>
        <p:cNvGrpSpPr/>
        <p:nvPr/>
      </p:nvGrpSpPr>
      <p:grpSpPr>
        <a:xfrm>
          <a:off x="0" y="0"/>
          <a:ext cx="0" cy="0"/>
          <a:chOff x="0" y="0"/>
          <a:chExt cx="0" cy="0"/>
        </a:xfrm>
      </p:grpSpPr>
      <p:sp>
        <p:nvSpPr>
          <p:cNvPr id="713" name="Google Shape;713;g6d82f3bb5e_0_31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4" name="Google Shape;714;g6d82f3bb5e_0_31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 name="Shape 813"/>
        <p:cNvGrpSpPr/>
        <p:nvPr/>
      </p:nvGrpSpPr>
      <p:grpSpPr>
        <a:xfrm>
          <a:off x="0" y="0"/>
          <a:ext cx="0" cy="0"/>
          <a:chOff x="0" y="0"/>
          <a:chExt cx="0" cy="0"/>
        </a:xfrm>
      </p:grpSpPr>
      <p:sp>
        <p:nvSpPr>
          <p:cNvPr id="814" name="Google Shape;814;g6d82f3bb5e_0_31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 name="Google Shape;815;g6d82f3bb5e_0_31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6d82f3bb5e_0_319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6d82f3bb5e_0_319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 name="Shape 917"/>
        <p:cNvGrpSpPr/>
        <p:nvPr/>
      </p:nvGrpSpPr>
      <p:grpSpPr>
        <a:xfrm>
          <a:off x="0" y="0"/>
          <a:ext cx="0" cy="0"/>
          <a:chOff x="0" y="0"/>
          <a:chExt cx="0" cy="0"/>
        </a:xfrm>
      </p:grpSpPr>
      <p:sp>
        <p:nvSpPr>
          <p:cNvPr id="918" name="Google Shape;918;g6d82f3bb5e_0_32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 name="Google Shape;919;g6d82f3bb5e_0_32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6d82f3bb5e_0_31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6d82f3bb5e_0_31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 name="Shape 957"/>
        <p:cNvGrpSpPr/>
        <p:nvPr/>
      </p:nvGrpSpPr>
      <p:grpSpPr>
        <a:xfrm>
          <a:off x="0" y="0"/>
          <a:ext cx="0" cy="0"/>
          <a:chOff x="0" y="0"/>
          <a:chExt cx="0" cy="0"/>
        </a:xfrm>
      </p:grpSpPr>
      <p:sp>
        <p:nvSpPr>
          <p:cNvPr id="958" name="Google Shape;958;g6d82f3bb5e_0_32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 name="Google Shape;959;g6d82f3bb5e_0_32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 name="Shape 1632"/>
        <p:cNvGrpSpPr/>
        <p:nvPr/>
      </p:nvGrpSpPr>
      <p:grpSpPr>
        <a:xfrm>
          <a:off x="0" y="0"/>
          <a:ext cx="0" cy="0"/>
          <a:chOff x="0" y="0"/>
          <a:chExt cx="0" cy="0"/>
        </a:xfrm>
      </p:grpSpPr>
      <p:sp>
        <p:nvSpPr>
          <p:cNvPr id="1633" name="Google Shape;1633;g6d82f3bb5e_0_32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4" name="Google Shape;1634;g6d82f3bb5e_0_32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 name="Shape 1640"/>
        <p:cNvGrpSpPr/>
        <p:nvPr/>
      </p:nvGrpSpPr>
      <p:grpSpPr>
        <a:xfrm>
          <a:off x="0" y="0"/>
          <a:ext cx="0" cy="0"/>
          <a:chOff x="0" y="0"/>
          <a:chExt cx="0" cy="0"/>
        </a:xfrm>
      </p:grpSpPr>
      <p:sp>
        <p:nvSpPr>
          <p:cNvPr id="1641" name="Google Shape;1641;g6d82f3bb5e_0_32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2" name="Google Shape;1642;g6d82f3bb5e_0_32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8" name="Shape 1648"/>
        <p:cNvGrpSpPr/>
        <p:nvPr/>
      </p:nvGrpSpPr>
      <p:grpSpPr>
        <a:xfrm>
          <a:off x="0" y="0"/>
          <a:ext cx="0" cy="0"/>
          <a:chOff x="0" y="0"/>
          <a:chExt cx="0" cy="0"/>
        </a:xfrm>
      </p:grpSpPr>
      <p:sp>
        <p:nvSpPr>
          <p:cNvPr id="1649" name="Google Shape;1649;g6d82f3bb5e_0_16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0" name="Google Shape;1650;g6d82f3bb5e_0_16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 name="Shape 199"/>
        <p:cNvGrpSpPr/>
        <p:nvPr/>
      </p:nvGrpSpPr>
      <p:grpSpPr>
        <a:xfrm>
          <a:off x="0" y="0"/>
          <a:ext cx="0" cy="0"/>
          <a:chOff x="0" y="0"/>
          <a:chExt cx="0" cy="0"/>
        </a:xfrm>
      </p:grpSpPr>
      <p:sp>
        <p:nvSpPr>
          <p:cNvPr id="200" name="Google Shape;200;g6d449f4e84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 name="Google Shape;201;g6d449f4e84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5" name="Shape 1655"/>
        <p:cNvGrpSpPr/>
        <p:nvPr/>
      </p:nvGrpSpPr>
      <p:grpSpPr>
        <a:xfrm>
          <a:off x="0" y="0"/>
          <a:ext cx="0" cy="0"/>
          <a:chOff x="0" y="0"/>
          <a:chExt cx="0" cy="0"/>
        </a:xfrm>
      </p:grpSpPr>
      <p:sp>
        <p:nvSpPr>
          <p:cNvPr id="1656" name="Google Shape;1656;g6d82f3bb5e_0_16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7" name="Google Shape;1657;g6d82f3bb5e_0_16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4" name="Shape 1674"/>
        <p:cNvGrpSpPr/>
        <p:nvPr/>
      </p:nvGrpSpPr>
      <p:grpSpPr>
        <a:xfrm>
          <a:off x="0" y="0"/>
          <a:ext cx="0" cy="0"/>
          <a:chOff x="0" y="0"/>
          <a:chExt cx="0" cy="0"/>
        </a:xfrm>
      </p:grpSpPr>
      <p:sp>
        <p:nvSpPr>
          <p:cNvPr id="1675" name="Google Shape;1675;g6d82f3bb5e_0_16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6" name="Google Shape;1676;g6d82f3bb5e_0_16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3" name="Shape 2013"/>
        <p:cNvGrpSpPr/>
        <p:nvPr/>
      </p:nvGrpSpPr>
      <p:grpSpPr>
        <a:xfrm>
          <a:off x="0" y="0"/>
          <a:ext cx="0" cy="0"/>
          <a:chOff x="0" y="0"/>
          <a:chExt cx="0" cy="0"/>
        </a:xfrm>
      </p:grpSpPr>
      <p:sp>
        <p:nvSpPr>
          <p:cNvPr id="2014" name="Google Shape;2014;g6d82f3bb5e_0_16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5" name="Google Shape;2015;g6d82f3bb5e_0_16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0" name="Shape 4800"/>
        <p:cNvGrpSpPr/>
        <p:nvPr/>
      </p:nvGrpSpPr>
      <p:grpSpPr>
        <a:xfrm>
          <a:off x="0" y="0"/>
          <a:ext cx="0" cy="0"/>
          <a:chOff x="0" y="0"/>
          <a:chExt cx="0" cy="0"/>
        </a:xfrm>
      </p:grpSpPr>
      <p:sp>
        <p:nvSpPr>
          <p:cNvPr id="4801" name="Google Shape;4801;g6d82f3bb5e_0_192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2" name="Google Shape;4802;g6d82f3bb5e_0_192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9" name="Shape 5219"/>
        <p:cNvGrpSpPr/>
        <p:nvPr/>
      </p:nvGrpSpPr>
      <p:grpSpPr>
        <a:xfrm>
          <a:off x="0" y="0"/>
          <a:ext cx="0" cy="0"/>
          <a:chOff x="0" y="0"/>
          <a:chExt cx="0" cy="0"/>
        </a:xfrm>
      </p:grpSpPr>
      <p:sp>
        <p:nvSpPr>
          <p:cNvPr id="5220" name="Google Shape;5220;g6d82f3bb5e_0_19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1" name="Google Shape;5221;g6d82f3bb5e_0_19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9" name="Shape 5389"/>
        <p:cNvGrpSpPr/>
        <p:nvPr/>
      </p:nvGrpSpPr>
      <p:grpSpPr>
        <a:xfrm>
          <a:off x="0" y="0"/>
          <a:ext cx="0" cy="0"/>
          <a:chOff x="0" y="0"/>
          <a:chExt cx="0" cy="0"/>
        </a:xfrm>
      </p:grpSpPr>
      <p:sp>
        <p:nvSpPr>
          <p:cNvPr id="5390" name="Google Shape;5390;g6d82f3bb5e_0_198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1" name="Google Shape;5391;g6d82f3bb5e_0_198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4" name="Shape 5794"/>
        <p:cNvGrpSpPr/>
        <p:nvPr/>
      </p:nvGrpSpPr>
      <p:grpSpPr>
        <a:xfrm>
          <a:off x="0" y="0"/>
          <a:ext cx="0" cy="0"/>
          <a:chOff x="0" y="0"/>
          <a:chExt cx="0" cy="0"/>
        </a:xfrm>
      </p:grpSpPr>
      <p:sp>
        <p:nvSpPr>
          <p:cNvPr id="5795" name="Google Shape;5795;g6d82f3bb5e_0_20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6" name="Google Shape;5796;g6d82f3bb5e_0_20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4" name="Shape 6174"/>
        <p:cNvGrpSpPr/>
        <p:nvPr/>
      </p:nvGrpSpPr>
      <p:grpSpPr>
        <a:xfrm>
          <a:off x="0" y="0"/>
          <a:ext cx="0" cy="0"/>
          <a:chOff x="0" y="0"/>
          <a:chExt cx="0" cy="0"/>
        </a:xfrm>
      </p:grpSpPr>
      <p:sp>
        <p:nvSpPr>
          <p:cNvPr id="6175" name="Google Shape;6175;g6d82f3bb5e_0_20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6" name="Google Shape;6176;g6d82f3bb5e_0_20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2" name="Shape 6942"/>
        <p:cNvGrpSpPr/>
        <p:nvPr/>
      </p:nvGrpSpPr>
      <p:grpSpPr>
        <a:xfrm>
          <a:off x="0" y="0"/>
          <a:ext cx="0" cy="0"/>
          <a:chOff x="0" y="0"/>
          <a:chExt cx="0" cy="0"/>
        </a:xfrm>
      </p:grpSpPr>
      <p:sp>
        <p:nvSpPr>
          <p:cNvPr id="6943" name="Google Shape;6943;g6d82f3bb5e_0_21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4" name="Google Shape;6944;g6d82f3bb5e_0_21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9" name="Shape 8349"/>
        <p:cNvGrpSpPr/>
        <p:nvPr/>
      </p:nvGrpSpPr>
      <p:grpSpPr>
        <a:xfrm>
          <a:off x="0" y="0"/>
          <a:ext cx="0" cy="0"/>
          <a:chOff x="0" y="0"/>
          <a:chExt cx="0" cy="0"/>
        </a:xfrm>
      </p:grpSpPr>
      <p:sp>
        <p:nvSpPr>
          <p:cNvPr id="8350" name="Google Shape;8350;g6d82f3bb5e_0_228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1" name="Google Shape;8351;g6d82f3bb5e_0_228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 name="Shape 217"/>
        <p:cNvGrpSpPr/>
        <p:nvPr/>
      </p:nvGrpSpPr>
      <p:grpSpPr>
        <a:xfrm>
          <a:off x="0" y="0"/>
          <a:ext cx="0" cy="0"/>
          <a:chOff x="0" y="0"/>
          <a:chExt cx="0" cy="0"/>
        </a:xfrm>
      </p:grpSpPr>
      <p:sp>
        <p:nvSpPr>
          <p:cNvPr id="218" name="Google Shape;218;g6d449f4e84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 name="Google Shape;219;g6d449f4e84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3" name="Shape 10743"/>
        <p:cNvGrpSpPr/>
        <p:nvPr/>
      </p:nvGrpSpPr>
      <p:grpSpPr>
        <a:xfrm>
          <a:off x="0" y="0"/>
          <a:ext cx="0" cy="0"/>
          <a:chOff x="0" y="0"/>
          <a:chExt cx="0" cy="0"/>
        </a:xfrm>
      </p:grpSpPr>
      <p:sp>
        <p:nvSpPr>
          <p:cNvPr id="10744" name="Google Shape;10744;g6d82f3bb5e_0_25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5" name="Google Shape;10745;g6d82f3bb5e_0_25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57" name="Shape 12757"/>
        <p:cNvGrpSpPr/>
        <p:nvPr/>
      </p:nvGrpSpPr>
      <p:grpSpPr>
        <a:xfrm>
          <a:off x="0" y="0"/>
          <a:ext cx="0" cy="0"/>
          <a:chOff x="0" y="0"/>
          <a:chExt cx="0" cy="0"/>
        </a:xfrm>
      </p:grpSpPr>
      <p:sp>
        <p:nvSpPr>
          <p:cNvPr id="12758" name="Google Shape;12758;g6d82f3bb5e_0_27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59" name="Google Shape;12759;g6d82f3bb5e_0_27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93" name="Shape 14393"/>
        <p:cNvGrpSpPr/>
        <p:nvPr/>
      </p:nvGrpSpPr>
      <p:grpSpPr>
        <a:xfrm>
          <a:off x="0" y="0"/>
          <a:ext cx="0" cy="0"/>
          <a:chOff x="0" y="0"/>
          <a:chExt cx="0" cy="0"/>
        </a:xfrm>
      </p:grpSpPr>
      <p:sp>
        <p:nvSpPr>
          <p:cNvPr id="14394" name="Google Shape;14394;g6d82f3bb5e_0_28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95" name="Google Shape;14395;g6d82f3bb5e_0_28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5" name="Shape 15435"/>
        <p:cNvGrpSpPr/>
        <p:nvPr/>
      </p:nvGrpSpPr>
      <p:grpSpPr>
        <a:xfrm>
          <a:off x="0" y="0"/>
          <a:ext cx="0" cy="0"/>
          <a:chOff x="0" y="0"/>
          <a:chExt cx="0" cy="0"/>
        </a:xfrm>
      </p:grpSpPr>
      <p:sp>
        <p:nvSpPr>
          <p:cNvPr id="15436" name="Google Shape;15436;g6d82f3bb5e_0_29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37" name="Google Shape;15437;g6d82f3bb5e_0_29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70" name="Shape 16970"/>
        <p:cNvGrpSpPr/>
        <p:nvPr/>
      </p:nvGrpSpPr>
      <p:grpSpPr>
        <a:xfrm>
          <a:off x="0" y="0"/>
          <a:ext cx="0" cy="0"/>
          <a:chOff x="0" y="0"/>
          <a:chExt cx="0" cy="0"/>
        </a:xfrm>
      </p:grpSpPr>
      <p:sp>
        <p:nvSpPr>
          <p:cNvPr id="16971" name="Google Shape;16971;g6d82f3bb5e_0_31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72" name="Google Shape;16972;g6d82f3bb5e_0_31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 name="Shape 225"/>
        <p:cNvGrpSpPr/>
        <p:nvPr/>
      </p:nvGrpSpPr>
      <p:grpSpPr>
        <a:xfrm>
          <a:off x="0" y="0"/>
          <a:ext cx="0" cy="0"/>
          <a:chOff x="0" y="0"/>
          <a:chExt cx="0" cy="0"/>
        </a:xfrm>
      </p:grpSpPr>
      <p:sp>
        <p:nvSpPr>
          <p:cNvPr id="226" name="Google Shape;226;g6d449f4e84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 name="Google Shape;227;g6d449f4e84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 name="Shape 231"/>
        <p:cNvGrpSpPr/>
        <p:nvPr/>
      </p:nvGrpSpPr>
      <p:grpSpPr>
        <a:xfrm>
          <a:off x="0" y="0"/>
          <a:ext cx="0" cy="0"/>
          <a:chOff x="0" y="0"/>
          <a:chExt cx="0" cy="0"/>
        </a:xfrm>
      </p:grpSpPr>
      <p:sp>
        <p:nvSpPr>
          <p:cNvPr id="232" name="Google Shape;232;g6d82f3bb5e_0_32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 name="Google Shape;233;g6d82f3bb5e_0_32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6d82f3bb5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6d82f3bb5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6d82f3bb5e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6d82f3bb5e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 name="Shape 331"/>
        <p:cNvGrpSpPr/>
        <p:nvPr/>
      </p:nvGrpSpPr>
      <p:grpSpPr>
        <a:xfrm>
          <a:off x="0" y="0"/>
          <a:ext cx="0" cy="0"/>
          <a:chOff x="0" y="0"/>
          <a:chExt cx="0" cy="0"/>
        </a:xfrm>
      </p:grpSpPr>
      <p:sp>
        <p:nvSpPr>
          <p:cNvPr id="332" name="Google Shape;332;g6d82f3bb5e_0_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 name="Google Shape;333;g6d82f3bb5e_0_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11700" y="595050"/>
            <a:ext cx="8520600" cy="906600"/>
          </a:xfrm>
          <a:prstGeom prst="rect">
            <a:avLst/>
          </a:prstGeom>
        </p:spPr>
        <p:txBody>
          <a:bodyPr anchorCtr="0" anchor="b" bIns="91425" lIns="91425" spcFirstLastPara="1" rIns="91425" wrap="square" tIns="91425">
            <a:noAutofit/>
          </a:bodyPr>
          <a:lstStyle>
            <a:lvl1pPr lvl="0" algn="ctr">
              <a:spcBef>
                <a:spcPts val="0"/>
              </a:spcBef>
              <a:spcAft>
                <a:spcPts val="0"/>
              </a:spcAft>
              <a:buSzPts val="4800"/>
              <a:buNone/>
              <a:defRPr sz="4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311700" y="1423825"/>
            <a:ext cx="8520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200"/>
              <a:buNone/>
              <a:defRPr sz="22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0" name="Shape 50"/>
        <p:cNvGrpSpPr/>
        <p:nvPr/>
      </p:nvGrpSpPr>
      <p:grpSpPr>
        <a:xfrm>
          <a:off x="0" y="0"/>
          <a:ext cx="0" cy="0"/>
          <a:chOff x="0" y="0"/>
          <a:chExt cx="0" cy="0"/>
        </a:xfrm>
      </p:grpSpPr>
      <p:sp>
        <p:nvSpPr>
          <p:cNvPr id="51" name="Google Shape;51;p11"/>
          <p:cNvSpPr txBox="1"/>
          <p:nvPr>
            <p:ph hasCustomPrompt="1" type="title"/>
          </p:nvPr>
        </p:nvSpPr>
        <p:spPr>
          <a:xfrm>
            <a:off x="1831350" y="2570000"/>
            <a:ext cx="5481300" cy="14406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None/>
              <a:defRPr sz="7200"/>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a:r>
              <a:t>xx%</a:t>
            </a:r>
          </a:p>
        </p:txBody>
      </p:sp>
      <p:sp>
        <p:nvSpPr>
          <p:cNvPr id="52" name="Google Shape;52;p11"/>
          <p:cNvSpPr txBox="1"/>
          <p:nvPr>
            <p:ph idx="1" type="body"/>
          </p:nvPr>
        </p:nvSpPr>
        <p:spPr>
          <a:xfrm>
            <a:off x="1941300" y="3934400"/>
            <a:ext cx="5261400" cy="873300"/>
          </a:xfrm>
          <a:prstGeom prst="rect">
            <a:avLst/>
          </a:prstGeom>
        </p:spPr>
        <p:txBody>
          <a:bodyPr anchorCtr="0" anchor="t" bIns="91425" lIns="91425" spcFirstLastPara="1" rIns="91425" wrap="square" tIns="91425">
            <a:noAutofit/>
          </a:bodyPr>
          <a:lstStyle>
            <a:lvl1pPr indent="-330200" lvl="0" marL="457200" algn="ctr">
              <a:spcBef>
                <a:spcPts val="0"/>
              </a:spcBef>
              <a:spcAft>
                <a:spcPts val="0"/>
              </a:spcAft>
              <a:buSzPts val="1600"/>
              <a:buChar char="●"/>
              <a:defRPr sz="1600"/>
            </a:lvl1pPr>
            <a:lvl2pPr indent="-330200" lvl="1" marL="914400" algn="ctr">
              <a:spcBef>
                <a:spcPts val="1600"/>
              </a:spcBef>
              <a:spcAft>
                <a:spcPts val="0"/>
              </a:spcAft>
              <a:buSzPts val="1600"/>
              <a:buChar char="○"/>
              <a:defRPr sz="1600"/>
            </a:lvl2pPr>
            <a:lvl3pPr indent="-330200" lvl="2" marL="1371600" algn="ctr">
              <a:spcBef>
                <a:spcPts val="1600"/>
              </a:spcBef>
              <a:spcAft>
                <a:spcPts val="0"/>
              </a:spcAft>
              <a:buSzPts val="1600"/>
              <a:buChar char="■"/>
              <a:defRPr sz="1600"/>
            </a:lvl3pPr>
            <a:lvl4pPr indent="-330200" lvl="3" marL="1828800" algn="ctr">
              <a:spcBef>
                <a:spcPts val="1600"/>
              </a:spcBef>
              <a:spcAft>
                <a:spcPts val="0"/>
              </a:spcAft>
              <a:buSzPts val="1600"/>
              <a:buChar char="●"/>
              <a:defRPr sz="1600"/>
            </a:lvl4pPr>
            <a:lvl5pPr indent="-330200" lvl="4" marL="2286000" algn="ctr">
              <a:spcBef>
                <a:spcPts val="1600"/>
              </a:spcBef>
              <a:spcAft>
                <a:spcPts val="0"/>
              </a:spcAft>
              <a:buSzPts val="1600"/>
              <a:buChar char="○"/>
              <a:defRPr sz="1600"/>
            </a:lvl5pPr>
            <a:lvl6pPr indent="-330200" lvl="5" marL="2743200" algn="ctr">
              <a:spcBef>
                <a:spcPts val="1600"/>
              </a:spcBef>
              <a:spcAft>
                <a:spcPts val="0"/>
              </a:spcAft>
              <a:buSzPts val="1600"/>
              <a:buChar char="■"/>
              <a:defRPr sz="1600"/>
            </a:lvl6pPr>
            <a:lvl7pPr indent="-330200" lvl="6" marL="3200400" algn="ctr">
              <a:spcBef>
                <a:spcPts val="1600"/>
              </a:spcBef>
              <a:spcAft>
                <a:spcPts val="0"/>
              </a:spcAft>
              <a:buSzPts val="1600"/>
              <a:buChar char="●"/>
              <a:defRPr sz="1600"/>
            </a:lvl7pPr>
            <a:lvl8pPr indent="-330200" lvl="7" marL="3657600" algn="ctr">
              <a:spcBef>
                <a:spcPts val="1600"/>
              </a:spcBef>
              <a:spcAft>
                <a:spcPts val="0"/>
              </a:spcAft>
              <a:buSzPts val="1600"/>
              <a:buChar char="○"/>
              <a:defRPr sz="1600"/>
            </a:lvl8pPr>
            <a:lvl9pPr indent="-330200" lvl="8" marL="4114800" algn="ctr">
              <a:spcBef>
                <a:spcPts val="1600"/>
              </a:spcBef>
              <a:spcAft>
                <a:spcPts val="1600"/>
              </a:spcAft>
              <a:buSzPts val="1600"/>
              <a:buChar char="■"/>
              <a:defRPr sz="1600"/>
            </a:lvl9pPr>
          </a:lstStyle>
          <a:p/>
        </p:txBody>
      </p:sp>
      <p:sp>
        <p:nvSpPr>
          <p:cNvPr id="53" name="Google Shape;53;p11"/>
          <p:cNvSpPr/>
          <p:nvPr/>
        </p:nvSpPr>
        <p:spPr>
          <a:xfrm>
            <a:off x="-75" y="4367800"/>
            <a:ext cx="1339800" cy="438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1"/>
          <p:cNvSpPr/>
          <p:nvPr/>
        </p:nvSpPr>
        <p:spPr>
          <a:xfrm>
            <a:off x="8629650" y="0"/>
            <a:ext cx="514200" cy="1319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5" name="Shape 5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SECTION_TITLE_AND_DESCRIPTION_1">
    <p:spTree>
      <p:nvGrpSpPr>
        <p:cNvPr id="56" name="Shape 56"/>
        <p:cNvGrpSpPr/>
        <p:nvPr/>
      </p:nvGrpSpPr>
      <p:grpSpPr>
        <a:xfrm>
          <a:off x="0" y="0"/>
          <a:ext cx="0" cy="0"/>
          <a:chOff x="0" y="0"/>
          <a:chExt cx="0" cy="0"/>
        </a:xfrm>
      </p:grpSpPr>
      <p:sp>
        <p:nvSpPr>
          <p:cNvPr id="57" name="Google Shape;57;p13"/>
          <p:cNvSpPr txBox="1"/>
          <p:nvPr>
            <p:ph type="title"/>
          </p:nvPr>
        </p:nvSpPr>
        <p:spPr>
          <a:xfrm>
            <a:off x="3970100" y="129517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8" name="Google Shape;58;p13"/>
          <p:cNvSpPr txBox="1"/>
          <p:nvPr>
            <p:ph idx="1" type="subTitle"/>
          </p:nvPr>
        </p:nvSpPr>
        <p:spPr>
          <a:xfrm>
            <a:off x="3970100" y="1705500"/>
            <a:ext cx="1937700" cy="60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9" name="Google Shape;59;p13"/>
          <p:cNvSpPr txBox="1"/>
          <p:nvPr>
            <p:ph hasCustomPrompt="1" idx="2" type="title"/>
          </p:nvPr>
        </p:nvSpPr>
        <p:spPr>
          <a:xfrm>
            <a:off x="4372250" y="724025"/>
            <a:ext cx="1133400" cy="60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0" name="Google Shape;60;p13"/>
          <p:cNvSpPr txBox="1"/>
          <p:nvPr>
            <p:ph idx="3" type="title"/>
          </p:nvPr>
        </p:nvSpPr>
        <p:spPr>
          <a:xfrm>
            <a:off x="6331125" y="129517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61" name="Google Shape;61;p13"/>
          <p:cNvSpPr txBox="1"/>
          <p:nvPr>
            <p:ph idx="4" type="subTitle"/>
          </p:nvPr>
        </p:nvSpPr>
        <p:spPr>
          <a:xfrm>
            <a:off x="6331125" y="1705500"/>
            <a:ext cx="1937700" cy="60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2" name="Google Shape;62;p13"/>
          <p:cNvSpPr txBox="1"/>
          <p:nvPr>
            <p:ph hasCustomPrompt="1" idx="5" type="title"/>
          </p:nvPr>
        </p:nvSpPr>
        <p:spPr>
          <a:xfrm>
            <a:off x="6733275" y="724025"/>
            <a:ext cx="1133400" cy="60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3" name="Google Shape;63;p13"/>
          <p:cNvSpPr txBox="1"/>
          <p:nvPr>
            <p:ph idx="6" type="title"/>
          </p:nvPr>
        </p:nvSpPr>
        <p:spPr>
          <a:xfrm>
            <a:off x="3970100" y="339562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64" name="Google Shape;64;p13"/>
          <p:cNvSpPr txBox="1"/>
          <p:nvPr>
            <p:ph idx="7" type="subTitle"/>
          </p:nvPr>
        </p:nvSpPr>
        <p:spPr>
          <a:xfrm>
            <a:off x="3970100" y="3805950"/>
            <a:ext cx="1937700" cy="60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 name="Google Shape;65;p13"/>
          <p:cNvSpPr txBox="1"/>
          <p:nvPr>
            <p:ph hasCustomPrompt="1" idx="8" type="title"/>
          </p:nvPr>
        </p:nvSpPr>
        <p:spPr>
          <a:xfrm>
            <a:off x="4372250" y="2824475"/>
            <a:ext cx="1133400" cy="60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6" name="Google Shape;66;p13"/>
          <p:cNvSpPr txBox="1"/>
          <p:nvPr>
            <p:ph idx="9" type="title"/>
          </p:nvPr>
        </p:nvSpPr>
        <p:spPr>
          <a:xfrm>
            <a:off x="6331125" y="339562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67" name="Google Shape;67;p13"/>
          <p:cNvSpPr txBox="1"/>
          <p:nvPr>
            <p:ph idx="13" type="subTitle"/>
          </p:nvPr>
        </p:nvSpPr>
        <p:spPr>
          <a:xfrm>
            <a:off x="6331125" y="3805950"/>
            <a:ext cx="1937700" cy="60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 name="Google Shape;68;p13"/>
          <p:cNvSpPr txBox="1"/>
          <p:nvPr>
            <p:ph hasCustomPrompt="1" idx="14" type="title"/>
          </p:nvPr>
        </p:nvSpPr>
        <p:spPr>
          <a:xfrm>
            <a:off x="6733275" y="2824475"/>
            <a:ext cx="1133400" cy="60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69" name="Google Shape;69;p13"/>
          <p:cNvSpPr/>
          <p:nvPr/>
        </p:nvSpPr>
        <p:spPr>
          <a:xfrm rot="-5400000">
            <a:off x="8168100" y="4167600"/>
            <a:ext cx="975900" cy="9759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SECTION_TITLE_AND_DESCRIPTION_1_1">
    <p:spTree>
      <p:nvGrpSpPr>
        <p:cNvPr id="70" name="Shape 70"/>
        <p:cNvGrpSpPr/>
        <p:nvPr/>
      </p:nvGrpSpPr>
      <p:grpSpPr>
        <a:xfrm>
          <a:off x="0" y="0"/>
          <a:ext cx="0" cy="0"/>
          <a:chOff x="0" y="0"/>
          <a:chExt cx="0" cy="0"/>
        </a:xfrm>
      </p:grpSpPr>
      <p:sp>
        <p:nvSpPr>
          <p:cNvPr id="71" name="Google Shape;71;p14"/>
          <p:cNvSpPr txBox="1"/>
          <p:nvPr>
            <p:ph type="title"/>
          </p:nvPr>
        </p:nvSpPr>
        <p:spPr>
          <a:xfrm>
            <a:off x="3603150" y="339212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2" name="Google Shape;72;p14"/>
          <p:cNvSpPr txBox="1"/>
          <p:nvPr>
            <p:ph idx="1" type="subTitle"/>
          </p:nvPr>
        </p:nvSpPr>
        <p:spPr>
          <a:xfrm>
            <a:off x="2128050" y="1239225"/>
            <a:ext cx="4887900" cy="2069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73" name="Google Shape;73;p14"/>
          <p:cNvSpPr/>
          <p:nvPr/>
        </p:nvSpPr>
        <p:spPr>
          <a:xfrm>
            <a:off x="349975" y="0"/>
            <a:ext cx="555600" cy="2688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4"/>
          <p:cNvSpPr/>
          <p:nvPr/>
        </p:nvSpPr>
        <p:spPr>
          <a:xfrm>
            <a:off x="8238425" y="2455200"/>
            <a:ext cx="555600" cy="2688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4"/>
          <p:cNvSpPr/>
          <p:nvPr/>
        </p:nvSpPr>
        <p:spPr>
          <a:xfrm>
            <a:off x="349975" y="4471500"/>
            <a:ext cx="555600" cy="672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SECTION_TITLE_AND_DESCRIPTION_1_2">
    <p:spTree>
      <p:nvGrpSpPr>
        <p:cNvPr id="76" name="Shape 76"/>
        <p:cNvGrpSpPr/>
        <p:nvPr/>
      </p:nvGrpSpPr>
      <p:grpSpPr>
        <a:xfrm>
          <a:off x="0" y="0"/>
          <a:ext cx="0" cy="0"/>
          <a:chOff x="0" y="0"/>
          <a:chExt cx="0" cy="0"/>
        </a:xfrm>
      </p:grpSpPr>
      <p:sp>
        <p:nvSpPr>
          <p:cNvPr id="77" name="Google Shape;77;p15"/>
          <p:cNvSpPr txBox="1"/>
          <p:nvPr>
            <p:ph type="title"/>
          </p:nvPr>
        </p:nvSpPr>
        <p:spPr>
          <a:xfrm>
            <a:off x="1518278" y="1506250"/>
            <a:ext cx="2414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78" name="Google Shape;78;p15"/>
          <p:cNvSpPr txBox="1"/>
          <p:nvPr>
            <p:ph idx="1" type="subTitle"/>
          </p:nvPr>
        </p:nvSpPr>
        <p:spPr>
          <a:xfrm>
            <a:off x="1756763" y="1916575"/>
            <a:ext cx="1937700" cy="60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 name="Google Shape;79;p15"/>
          <p:cNvSpPr txBox="1"/>
          <p:nvPr>
            <p:ph idx="2" type="title"/>
          </p:nvPr>
        </p:nvSpPr>
        <p:spPr>
          <a:xfrm>
            <a:off x="5211053" y="1506250"/>
            <a:ext cx="2414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80" name="Google Shape;80;p15"/>
          <p:cNvSpPr txBox="1"/>
          <p:nvPr>
            <p:ph idx="3" type="subTitle"/>
          </p:nvPr>
        </p:nvSpPr>
        <p:spPr>
          <a:xfrm>
            <a:off x="5449538" y="1916575"/>
            <a:ext cx="1937700" cy="60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1" name="Google Shape;81;p15"/>
          <p:cNvSpPr txBox="1"/>
          <p:nvPr>
            <p:ph idx="4" type="title"/>
          </p:nvPr>
        </p:nvSpPr>
        <p:spPr>
          <a:xfrm>
            <a:off x="3364650" y="3397575"/>
            <a:ext cx="2414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82" name="Google Shape;82;p15"/>
          <p:cNvSpPr txBox="1"/>
          <p:nvPr>
            <p:ph idx="5" type="subTitle"/>
          </p:nvPr>
        </p:nvSpPr>
        <p:spPr>
          <a:xfrm>
            <a:off x="3603150" y="3807900"/>
            <a:ext cx="1937700" cy="60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 name="Google Shape;83;p15"/>
          <p:cNvSpPr txBox="1"/>
          <p:nvPr>
            <p:ph idx="6"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4" name="Google Shape;84;p15"/>
          <p:cNvSpPr/>
          <p:nvPr/>
        </p:nvSpPr>
        <p:spPr>
          <a:xfrm rot="-5400000">
            <a:off x="7419975" y="3419400"/>
            <a:ext cx="1724100" cy="17241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SECTION_TITLE_AND_DESCRIPTION_1_2_1">
    <p:spTree>
      <p:nvGrpSpPr>
        <p:cNvPr id="85" name="Shape 85"/>
        <p:cNvGrpSpPr/>
        <p:nvPr/>
      </p:nvGrpSpPr>
      <p:grpSpPr>
        <a:xfrm>
          <a:off x="0" y="0"/>
          <a:ext cx="0" cy="0"/>
          <a:chOff x="0" y="0"/>
          <a:chExt cx="0" cy="0"/>
        </a:xfrm>
      </p:grpSpPr>
      <p:sp>
        <p:nvSpPr>
          <p:cNvPr id="86" name="Google Shape;86;p16"/>
          <p:cNvSpPr txBox="1"/>
          <p:nvPr>
            <p:ph type="title"/>
          </p:nvPr>
        </p:nvSpPr>
        <p:spPr>
          <a:xfrm>
            <a:off x="1211666" y="1648450"/>
            <a:ext cx="2351700" cy="456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87" name="Google Shape;87;p16"/>
          <p:cNvSpPr txBox="1"/>
          <p:nvPr>
            <p:ph idx="1" type="subTitle"/>
          </p:nvPr>
        </p:nvSpPr>
        <p:spPr>
          <a:xfrm>
            <a:off x="1211688" y="2058800"/>
            <a:ext cx="2351700" cy="8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88" name="Google Shape;88;p16"/>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89" name="Google Shape;89;p16"/>
          <p:cNvSpPr txBox="1"/>
          <p:nvPr>
            <p:ph idx="3" type="title"/>
          </p:nvPr>
        </p:nvSpPr>
        <p:spPr>
          <a:xfrm>
            <a:off x="1211685" y="3328750"/>
            <a:ext cx="2351700" cy="456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90" name="Google Shape;90;p16"/>
          <p:cNvSpPr txBox="1"/>
          <p:nvPr>
            <p:ph idx="4" type="subTitle"/>
          </p:nvPr>
        </p:nvSpPr>
        <p:spPr>
          <a:xfrm>
            <a:off x="1211688" y="3739099"/>
            <a:ext cx="2351700" cy="8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91" name="Google Shape;91;p16"/>
          <p:cNvSpPr txBox="1"/>
          <p:nvPr>
            <p:ph idx="5" type="title"/>
          </p:nvPr>
        </p:nvSpPr>
        <p:spPr>
          <a:xfrm>
            <a:off x="5580634" y="1648450"/>
            <a:ext cx="2351700" cy="4569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92" name="Google Shape;92;p16"/>
          <p:cNvSpPr txBox="1"/>
          <p:nvPr>
            <p:ph idx="6" type="subTitle"/>
          </p:nvPr>
        </p:nvSpPr>
        <p:spPr>
          <a:xfrm>
            <a:off x="5580634" y="2058800"/>
            <a:ext cx="2351700" cy="8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93" name="Google Shape;93;p16"/>
          <p:cNvSpPr txBox="1"/>
          <p:nvPr>
            <p:ph idx="7" type="title"/>
          </p:nvPr>
        </p:nvSpPr>
        <p:spPr>
          <a:xfrm>
            <a:off x="5580634" y="3328750"/>
            <a:ext cx="2351700" cy="4569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94" name="Google Shape;94;p16"/>
          <p:cNvSpPr txBox="1"/>
          <p:nvPr>
            <p:ph idx="8" type="subTitle"/>
          </p:nvPr>
        </p:nvSpPr>
        <p:spPr>
          <a:xfrm>
            <a:off x="5580634" y="3739099"/>
            <a:ext cx="2351700" cy="8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95" name="Google Shape;95;p16"/>
          <p:cNvSpPr/>
          <p:nvPr/>
        </p:nvSpPr>
        <p:spPr>
          <a:xfrm>
            <a:off x="0" y="3419400"/>
            <a:ext cx="1724100" cy="17241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6"/>
          <p:cNvSpPr/>
          <p:nvPr/>
        </p:nvSpPr>
        <p:spPr>
          <a:xfrm>
            <a:off x="8807700" y="0"/>
            <a:ext cx="336300" cy="1598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SECTION_TITLE_AND_DESCRIPTION_1_2_2">
    <p:spTree>
      <p:nvGrpSpPr>
        <p:cNvPr id="97" name="Shape 97"/>
        <p:cNvGrpSpPr/>
        <p:nvPr/>
      </p:nvGrpSpPr>
      <p:grpSpPr>
        <a:xfrm>
          <a:off x="0" y="0"/>
          <a:ext cx="0" cy="0"/>
          <a:chOff x="0" y="0"/>
          <a:chExt cx="0" cy="0"/>
        </a:xfrm>
      </p:grpSpPr>
      <p:sp>
        <p:nvSpPr>
          <p:cNvPr id="98" name="Google Shape;98;p17"/>
          <p:cNvSpPr txBox="1"/>
          <p:nvPr>
            <p:ph type="title"/>
          </p:nvPr>
        </p:nvSpPr>
        <p:spPr>
          <a:xfrm>
            <a:off x="1027919" y="1715300"/>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99" name="Google Shape;99;p17"/>
          <p:cNvSpPr txBox="1"/>
          <p:nvPr>
            <p:ph idx="1" type="subTitle"/>
          </p:nvPr>
        </p:nvSpPr>
        <p:spPr>
          <a:xfrm>
            <a:off x="1027925" y="2125625"/>
            <a:ext cx="1937700" cy="7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0" name="Google Shape;100;p17"/>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1" name="Google Shape;101;p17"/>
          <p:cNvSpPr txBox="1"/>
          <p:nvPr>
            <p:ph idx="3" type="title"/>
          </p:nvPr>
        </p:nvSpPr>
        <p:spPr>
          <a:xfrm>
            <a:off x="3603144" y="1715300"/>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2" name="Google Shape;102;p17"/>
          <p:cNvSpPr txBox="1"/>
          <p:nvPr>
            <p:ph idx="4" type="subTitle"/>
          </p:nvPr>
        </p:nvSpPr>
        <p:spPr>
          <a:xfrm>
            <a:off x="3603150" y="2125625"/>
            <a:ext cx="1937700" cy="7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3" name="Google Shape;103;p17"/>
          <p:cNvSpPr txBox="1"/>
          <p:nvPr>
            <p:ph idx="5" type="title"/>
          </p:nvPr>
        </p:nvSpPr>
        <p:spPr>
          <a:xfrm>
            <a:off x="6178369" y="1715300"/>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4" name="Google Shape;104;p17"/>
          <p:cNvSpPr txBox="1"/>
          <p:nvPr>
            <p:ph idx="6" type="subTitle"/>
          </p:nvPr>
        </p:nvSpPr>
        <p:spPr>
          <a:xfrm>
            <a:off x="6178375" y="2125625"/>
            <a:ext cx="1937700" cy="7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5" name="Google Shape;105;p17"/>
          <p:cNvSpPr txBox="1"/>
          <p:nvPr>
            <p:ph idx="7" type="title"/>
          </p:nvPr>
        </p:nvSpPr>
        <p:spPr>
          <a:xfrm>
            <a:off x="1027919" y="363397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6" name="Google Shape;106;p17"/>
          <p:cNvSpPr txBox="1"/>
          <p:nvPr>
            <p:ph idx="8" type="subTitle"/>
          </p:nvPr>
        </p:nvSpPr>
        <p:spPr>
          <a:xfrm>
            <a:off x="1027925" y="4044300"/>
            <a:ext cx="1937700" cy="7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7" name="Google Shape;107;p17"/>
          <p:cNvSpPr txBox="1"/>
          <p:nvPr>
            <p:ph idx="9" type="title"/>
          </p:nvPr>
        </p:nvSpPr>
        <p:spPr>
          <a:xfrm>
            <a:off x="3603144" y="363397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8" name="Google Shape;108;p17"/>
          <p:cNvSpPr txBox="1"/>
          <p:nvPr>
            <p:ph idx="13" type="subTitle"/>
          </p:nvPr>
        </p:nvSpPr>
        <p:spPr>
          <a:xfrm>
            <a:off x="3603150" y="4044300"/>
            <a:ext cx="1937700" cy="7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 name="Google Shape;109;p17"/>
          <p:cNvSpPr txBox="1"/>
          <p:nvPr>
            <p:ph idx="14" type="title"/>
          </p:nvPr>
        </p:nvSpPr>
        <p:spPr>
          <a:xfrm>
            <a:off x="6178369" y="3633975"/>
            <a:ext cx="1937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0" name="Google Shape;110;p17"/>
          <p:cNvSpPr txBox="1"/>
          <p:nvPr>
            <p:ph idx="15" type="subTitle"/>
          </p:nvPr>
        </p:nvSpPr>
        <p:spPr>
          <a:xfrm>
            <a:off x="6178375" y="4044300"/>
            <a:ext cx="1937700" cy="7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 name="Google Shape;111;p17"/>
          <p:cNvSpPr/>
          <p:nvPr/>
        </p:nvSpPr>
        <p:spPr>
          <a:xfrm>
            <a:off x="0" y="3948700"/>
            <a:ext cx="1194900" cy="1194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7"/>
          <p:cNvSpPr/>
          <p:nvPr/>
        </p:nvSpPr>
        <p:spPr>
          <a:xfrm rot="10800000">
            <a:off x="7105800" y="159"/>
            <a:ext cx="2038200" cy="20382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
  <p:cSld name="SECTION_TITLE_AND_DESCRIPTION_1_2_3">
    <p:spTree>
      <p:nvGrpSpPr>
        <p:cNvPr id="113" name="Shape 113"/>
        <p:cNvGrpSpPr/>
        <p:nvPr/>
      </p:nvGrpSpPr>
      <p:grpSpPr>
        <a:xfrm>
          <a:off x="0" y="0"/>
          <a:ext cx="0" cy="0"/>
          <a:chOff x="0" y="0"/>
          <a:chExt cx="0" cy="0"/>
        </a:xfrm>
      </p:grpSpPr>
      <p:sp>
        <p:nvSpPr>
          <p:cNvPr id="114" name="Google Shape;114;p18"/>
          <p:cNvSpPr txBox="1"/>
          <p:nvPr>
            <p:ph type="title"/>
          </p:nvPr>
        </p:nvSpPr>
        <p:spPr>
          <a:xfrm>
            <a:off x="1430352" y="2573050"/>
            <a:ext cx="2414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5" name="Google Shape;115;p18"/>
          <p:cNvSpPr txBox="1"/>
          <p:nvPr>
            <p:ph idx="1" type="subTitle"/>
          </p:nvPr>
        </p:nvSpPr>
        <p:spPr>
          <a:xfrm>
            <a:off x="1430348" y="2983375"/>
            <a:ext cx="2414700" cy="14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6" name="Google Shape;116;p18"/>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7" name="Google Shape;117;p18"/>
          <p:cNvSpPr txBox="1"/>
          <p:nvPr>
            <p:ph idx="3" type="title"/>
          </p:nvPr>
        </p:nvSpPr>
        <p:spPr>
          <a:xfrm>
            <a:off x="5298952" y="2573050"/>
            <a:ext cx="24147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8" name="Google Shape;118;p18"/>
          <p:cNvSpPr txBox="1"/>
          <p:nvPr>
            <p:ph idx="4" type="subTitle"/>
          </p:nvPr>
        </p:nvSpPr>
        <p:spPr>
          <a:xfrm>
            <a:off x="5298948" y="2983375"/>
            <a:ext cx="2414700" cy="14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9" name="Google Shape;119;p18"/>
          <p:cNvSpPr/>
          <p:nvPr/>
        </p:nvSpPr>
        <p:spPr>
          <a:xfrm>
            <a:off x="0" y="4320175"/>
            <a:ext cx="924000" cy="428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8"/>
          <p:cNvSpPr/>
          <p:nvPr/>
        </p:nvSpPr>
        <p:spPr>
          <a:xfrm>
            <a:off x="8496300" y="0"/>
            <a:ext cx="647700" cy="1167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numbers">
  <p:cSld name="BIG_NUMBER_1">
    <p:spTree>
      <p:nvGrpSpPr>
        <p:cNvPr id="121" name="Shape 121"/>
        <p:cNvGrpSpPr/>
        <p:nvPr/>
      </p:nvGrpSpPr>
      <p:grpSpPr>
        <a:xfrm>
          <a:off x="0" y="0"/>
          <a:ext cx="0" cy="0"/>
          <a:chOff x="0" y="0"/>
          <a:chExt cx="0" cy="0"/>
        </a:xfrm>
      </p:grpSpPr>
      <p:sp>
        <p:nvSpPr>
          <p:cNvPr id="122" name="Google Shape;122;p19"/>
          <p:cNvSpPr txBox="1"/>
          <p:nvPr>
            <p:ph hasCustomPrompt="1" type="title"/>
          </p:nvPr>
        </p:nvSpPr>
        <p:spPr>
          <a:xfrm>
            <a:off x="951920" y="2215450"/>
            <a:ext cx="2142300" cy="103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23" name="Google Shape;123;p19"/>
          <p:cNvSpPr txBox="1"/>
          <p:nvPr>
            <p:ph idx="1" type="subTitle"/>
          </p:nvPr>
        </p:nvSpPr>
        <p:spPr>
          <a:xfrm>
            <a:off x="951920" y="3184648"/>
            <a:ext cx="2142300" cy="76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 name="Google Shape;124;p19"/>
          <p:cNvSpPr txBox="1"/>
          <p:nvPr>
            <p:ph hasCustomPrompt="1" idx="2" type="title"/>
          </p:nvPr>
        </p:nvSpPr>
        <p:spPr>
          <a:xfrm>
            <a:off x="3500850" y="1377250"/>
            <a:ext cx="2142300" cy="103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25" name="Google Shape;125;p19"/>
          <p:cNvSpPr txBox="1"/>
          <p:nvPr>
            <p:ph idx="3" type="subTitle"/>
          </p:nvPr>
        </p:nvSpPr>
        <p:spPr>
          <a:xfrm>
            <a:off x="3500850" y="2346448"/>
            <a:ext cx="2142300" cy="76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 name="Google Shape;126;p19"/>
          <p:cNvSpPr txBox="1"/>
          <p:nvPr>
            <p:ph hasCustomPrompt="1" idx="4" type="title"/>
          </p:nvPr>
        </p:nvSpPr>
        <p:spPr>
          <a:xfrm>
            <a:off x="6049780" y="2596450"/>
            <a:ext cx="2142300" cy="1037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27" name="Google Shape;127;p19"/>
          <p:cNvSpPr txBox="1"/>
          <p:nvPr>
            <p:ph idx="5" type="subTitle"/>
          </p:nvPr>
        </p:nvSpPr>
        <p:spPr>
          <a:xfrm>
            <a:off x="6049780" y="3565648"/>
            <a:ext cx="2142300" cy="76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8" name="Google Shape;128;p19"/>
          <p:cNvSpPr txBox="1"/>
          <p:nvPr>
            <p:ph idx="6"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29" name="Google Shape;129;p19"/>
          <p:cNvSpPr/>
          <p:nvPr/>
        </p:nvSpPr>
        <p:spPr>
          <a:xfrm rot="10800000">
            <a:off x="7738500" y="28"/>
            <a:ext cx="1405500" cy="14055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SECTION_TITLE_AND_DESCRIPTION_1_2_4_2_1_1">
    <p:spTree>
      <p:nvGrpSpPr>
        <p:cNvPr id="130" name="Shape 130"/>
        <p:cNvGrpSpPr/>
        <p:nvPr/>
      </p:nvGrpSpPr>
      <p:grpSpPr>
        <a:xfrm>
          <a:off x="0" y="0"/>
          <a:ext cx="0" cy="0"/>
          <a:chOff x="0" y="0"/>
          <a:chExt cx="0" cy="0"/>
        </a:xfrm>
      </p:grpSpPr>
      <p:sp>
        <p:nvSpPr>
          <p:cNvPr id="131" name="Google Shape;131;p20"/>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2" name="Google Shape;132;p20"/>
          <p:cNvSpPr/>
          <p:nvPr/>
        </p:nvSpPr>
        <p:spPr>
          <a:xfrm rot="5400000">
            <a:off x="0" y="3"/>
            <a:ext cx="1405500" cy="14055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0"/>
          <p:cNvSpPr/>
          <p:nvPr/>
        </p:nvSpPr>
        <p:spPr>
          <a:xfrm>
            <a:off x="3819525" y="4367800"/>
            <a:ext cx="5324400" cy="4383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p:nvPr/>
        </p:nvSpPr>
        <p:spPr>
          <a:xfrm>
            <a:off x="4524300" y="700050"/>
            <a:ext cx="4619700" cy="3743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3"/>
          <p:cNvSpPr/>
          <p:nvPr/>
        </p:nvSpPr>
        <p:spPr>
          <a:xfrm rot="5400000">
            <a:off x="0" y="0"/>
            <a:ext cx="975900" cy="97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5876600" y="1801513"/>
            <a:ext cx="2546700" cy="1383300"/>
          </a:xfrm>
          <a:prstGeom prst="rect">
            <a:avLst/>
          </a:prstGeom>
        </p:spPr>
        <p:txBody>
          <a:bodyPr anchorCtr="0" anchor="ctr" bIns="91425" lIns="91425" spcFirstLastPara="1" rIns="91425" wrap="square" tIns="91425">
            <a:noAutofit/>
          </a:bodyPr>
          <a:lstStyle>
            <a:lvl1pPr lvl="0">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15" name="Google Shape;15;p3"/>
          <p:cNvSpPr txBox="1"/>
          <p:nvPr>
            <p:ph hasCustomPrompt="1" idx="2" type="title"/>
          </p:nvPr>
        </p:nvSpPr>
        <p:spPr>
          <a:xfrm>
            <a:off x="5876600" y="1225363"/>
            <a:ext cx="1706400" cy="609300"/>
          </a:xfrm>
          <a:prstGeom prst="rect">
            <a:avLst/>
          </a:prstGeom>
        </p:spPr>
        <p:txBody>
          <a:bodyPr anchorCtr="0" anchor="b" bIns="91425" lIns="91425" spcFirstLastPara="1" rIns="91425" wrap="square" tIns="91425">
            <a:noAutofit/>
          </a:bodyPr>
          <a:lstStyle>
            <a:lvl1pPr lvl="0" rtl="0">
              <a:spcBef>
                <a:spcPts val="0"/>
              </a:spcBef>
              <a:spcAft>
                <a:spcPts val="0"/>
              </a:spcAft>
              <a:buSzPts val="4200"/>
              <a:buNone/>
              <a:defRPr sz="42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r>
              <a:t>xx%</a:t>
            </a:r>
          </a:p>
        </p:txBody>
      </p:sp>
      <p:sp>
        <p:nvSpPr>
          <p:cNvPr id="16" name="Google Shape;16;p3"/>
          <p:cNvSpPr txBox="1"/>
          <p:nvPr>
            <p:ph idx="1" type="subTitle"/>
          </p:nvPr>
        </p:nvSpPr>
        <p:spPr>
          <a:xfrm>
            <a:off x="5876600" y="3308838"/>
            <a:ext cx="2246700" cy="60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1">
  <p:cSld name="SECTION_TITLE_AND_DESCRIPTION_1_2_1_1">
    <p:spTree>
      <p:nvGrpSpPr>
        <p:cNvPr id="134" name="Shape 134"/>
        <p:cNvGrpSpPr/>
        <p:nvPr/>
      </p:nvGrpSpPr>
      <p:grpSpPr>
        <a:xfrm>
          <a:off x="0" y="0"/>
          <a:ext cx="0" cy="0"/>
          <a:chOff x="0" y="0"/>
          <a:chExt cx="0" cy="0"/>
        </a:xfrm>
      </p:grpSpPr>
      <p:sp>
        <p:nvSpPr>
          <p:cNvPr id="135" name="Google Shape;135;p21"/>
          <p:cNvSpPr/>
          <p:nvPr/>
        </p:nvSpPr>
        <p:spPr>
          <a:xfrm>
            <a:off x="0" y="1717250"/>
            <a:ext cx="4638900" cy="29061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1"/>
          <p:cNvSpPr txBox="1"/>
          <p:nvPr>
            <p:ph type="title"/>
          </p:nvPr>
        </p:nvSpPr>
        <p:spPr>
          <a:xfrm>
            <a:off x="671853" y="2212470"/>
            <a:ext cx="2977500" cy="456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137" name="Google Shape;137;p21"/>
          <p:cNvSpPr txBox="1"/>
          <p:nvPr>
            <p:ph idx="1" type="subTitle"/>
          </p:nvPr>
        </p:nvSpPr>
        <p:spPr>
          <a:xfrm>
            <a:off x="671875" y="2546620"/>
            <a:ext cx="29775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38" name="Google Shape;138;p21"/>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9" name="Google Shape;139;p21"/>
          <p:cNvSpPr txBox="1"/>
          <p:nvPr>
            <p:ph idx="3" type="title"/>
          </p:nvPr>
        </p:nvSpPr>
        <p:spPr>
          <a:xfrm>
            <a:off x="671877" y="3206971"/>
            <a:ext cx="2977500" cy="456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140" name="Google Shape;140;p21"/>
          <p:cNvSpPr txBox="1"/>
          <p:nvPr>
            <p:ph idx="4" type="subTitle"/>
          </p:nvPr>
        </p:nvSpPr>
        <p:spPr>
          <a:xfrm>
            <a:off x="671875" y="3541120"/>
            <a:ext cx="2977500" cy="572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1">
  <p:cSld name="SECTION_TITLE_AND_DESCRIPTION_1_2_3_1">
    <p:spTree>
      <p:nvGrpSpPr>
        <p:cNvPr id="141" name="Shape 141"/>
        <p:cNvGrpSpPr/>
        <p:nvPr/>
      </p:nvGrpSpPr>
      <p:grpSpPr>
        <a:xfrm>
          <a:off x="0" y="0"/>
          <a:ext cx="0" cy="0"/>
          <a:chOff x="0" y="0"/>
          <a:chExt cx="0" cy="0"/>
        </a:xfrm>
      </p:grpSpPr>
      <p:sp>
        <p:nvSpPr>
          <p:cNvPr id="142" name="Google Shape;142;p22"/>
          <p:cNvSpPr txBox="1"/>
          <p:nvPr>
            <p:ph type="title"/>
          </p:nvPr>
        </p:nvSpPr>
        <p:spPr>
          <a:xfrm>
            <a:off x="890888" y="3278375"/>
            <a:ext cx="17058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43" name="Google Shape;143;p22"/>
          <p:cNvSpPr txBox="1"/>
          <p:nvPr>
            <p:ph idx="1" type="subTitle"/>
          </p:nvPr>
        </p:nvSpPr>
        <p:spPr>
          <a:xfrm>
            <a:off x="890887" y="3688700"/>
            <a:ext cx="1705800" cy="80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4" name="Google Shape;144;p22"/>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45" name="Google Shape;145;p22"/>
          <p:cNvSpPr txBox="1"/>
          <p:nvPr>
            <p:ph idx="3" type="title"/>
          </p:nvPr>
        </p:nvSpPr>
        <p:spPr>
          <a:xfrm>
            <a:off x="2776363" y="3278375"/>
            <a:ext cx="17058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46" name="Google Shape;146;p22"/>
          <p:cNvSpPr txBox="1"/>
          <p:nvPr>
            <p:ph idx="4" type="subTitle"/>
          </p:nvPr>
        </p:nvSpPr>
        <p:spPr>
          <a:xfrm>
            <a:off x="2776362" y="3688700"/>
            <a:ext cx="1705800" cy="80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7" name="Google Shape;147;p22"/>
          <p:cNvSpPr txBox="1"/>
          <p:nvPr>
            <p:ph idx="5" type="title"/>
          </p:nvPr>
        </p:nvSpPr>
        <p:spPr>
          <a:xfrm>
            <a:off x="4661838" y="3278375"/>
            <a:ext cx="17058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48" name="Google Shape;148;p22"/>
          <p:cNvSpPr txBox="1"/>
          <p:nvPr>
            <p:ph idx="6" type="subTitle"/>
          </p:nvPr>
        </p:nvSpPr>
        <p:spPr>
          <a:xfrm>
            <a:off x="4661837" y="3688700"/>
            <a:ext cx="1705800" cy="80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9" name="Google Shape;149;p22"/>
          <p:cNvSpPr txBox="1"/>
          <p:nvPr>
            <p:ph idx="7" type="title"/>
          </p:nvPr>
        </p:nvSpPr>
        <p:spPr>
          <a:xfrm>
            <a:off x="6547313" y="3278375"/>
            <a:ext cx="17058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50" name="Google Shape;150;p22"/>
          <p:cNvSpPr txBox="1"/>
          <p:nvPr>
            <p:ph idx="8" type="subTitle"/>
          </p:nvPr>
        </p:nvSpPr>
        <p:spPr>
          <a:xfrm>
            <a:off x="6547312" y="3688700"/>
            <a:ext cx="1705800" cy="80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SECTION_TITLE_AND_DESCRIPTION_1_2_4_2_1">
    <p:spTree>
      <p:nvGrpSpPr>
        <p:cNvPr id="151" name="Shape 151"/>
        <p:cNvGrpSpPr/>
        <p:nvPr/>
      </p:nvGrpSpPr>
      <p:grpSpPr>
        <a:xfrm>
          <a:off x="0" y="0"/>
          <a:ext cx="0" cy="0"/>
          <a:chOff x="0" y="0"/>
          <a:chExt cx="0" cy="0"/>
        </a:xfrm>
      </p:grpSpPr>
      <p:sp>
        <p:nvSpPr>
          <p:cNvPr id="152" name="Google Shape;152;p23"/>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3" name="Google Shape;153;p23"/>
          <p:cNvSpPr/>
          <p:nvPr/>
        </p:nvSpPr>
        <p:spPr>
          <a:xfrm flipH="1">
            <a:off x="7738500" y="3738003"/>
            <a:ext cx="1405500" cy="14055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SECTION_TITLE_AND_DESCRIPTION_1_2_4_2">
    <p:spTree>
      <p:nvGrpSpPr>
        <p:cNvPr id="154" name="Shape 154"/>
        <p:cNvGrpSpPr/>
        <p:nvPr/>
      </p:nvGrpSpPr>
      <p:grpSpPr>
        <a:xfrm>
          <a:off x="0" y="0"/>
          <a:ext cx="0" cy="0"/>
          <a:chOff x="0" y="0"/>
          <a:chExt cx="0" cy="0"/>
        </a:xfrm>
      </p:grpSpPr>
      <p:sp>
        <p:nvSpPr>
          <p:cNvPr id="155" name="Google Shape;155;p24"/>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6" name="Google Shape;156;p24"/>
          <p:cNvSpPr/>
          <p:nvPr/>
        </p:nvSpPr>
        <p:spPr>
          <a:xfrm flipH="1" rot="5400000">
            <a:off x="0" y="3738003"/>
            <a:ext cx="1405500" cy="14055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4"/>
          <p:cNvSpPr/>
          <p:nvPr/>
        </p:nvSpPr>
        <p:spPr>
          <a:xfrm>
            <a:off x="8705850" y="-4175"/>
            <a:ext cx="438300" cy="321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2">
  <p:cSld name="SECTION_TITLE_AND_DESCRIPTION_1_2_4">
    <p:spTree>
      <p:nvGrpSpPr>
        <p:cNvPr id="158" name="Shape 158"/>
        <p:cNvGrpSpPr/>
        <p:nvPr/>
      </p:nvGrpSpPr>
      <p:grpSpPr>
        <a:xfrm>
          <a:off x="0" y="0"/>
          <a:ext cx="0" cy="0"/>
          <a:chOff x="0" y="0"/>
          <a:chExt cx="0" cy="0"/>
        </a:xfrm>
      </p:grpSpPr>
      <p:sp>
        <p:nvSpPr>
          <p:cNvPr id="159" name="Google Shape;159;p25"/>
          <p:cNvSpPr txBox="1"/>
          <p:nvPr>
            <p:ph type="title"/>
          </p:nvPr>
        </p:nvSpPr>
        <p:spPr>
          <a:xfrm>
            <a:off x="1029803" y="3084050"/>
            <a:ext cx="21129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60" name="Google Shape;160;p25"/>
          <p:cNvSpPr txBox="1"/>
          <p:nvPr>
            <p:ph idx="1" type="subTitle"/>
          </p:nvPr>
        </p:nvSpPr>
        <p:spPr>
          <a:xfrm>
            <a:off x="1029800" y="3494375"/>
            <a:ext cx="2112900" cy="90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1" name="Google Shape;161;p25"/>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2" name="Google Shape;162;p25"/>
          <p:cNvSpPr txBox="1"/>
          <p:nvPr>
            <p:ph idx="3" type="title"/>
          </p:nvPr>
        </p:nvSpPr>
        <p:spPr>
          <a:xfrm>
            <a:off x="3515553" y="3084050"/>
            <a:ext cx="21129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63" name="Google Shape;163;p25"/>
          <p:cNvSpPr txBox="1"/>
          <p:nvPr>
            <p:ph idx="4" type="subTitle"/>
          </p:nvPr>
        </p:nvSpPr>
        <p:spPr>
          <a:xfrm>
            <a:off x="3515550" y="3494375"/>
            <a:ext cx="2112900" cy="90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4" name="Google Shape;164;p25"/>
          <p:cNvSpPr txBox="1"/>
          <p:nvPr>
            <p:ph idx="5" type="title"/>
          </p:nvPr>
        </p:nvSpPr>
        <p:spPr>
          <a:xfrm>
            <a:off x="6001303" y="3084050"/>
            <a:ext cx="2112900" cy="45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65" name="Google Shape;165;p25"/>
          <p:cNvSpPr txBox="1"/>
          <p:nvPr>
            <p:ph idx="6" type="subTitle"/>
          </p:nvPr>
        </p:nvSpPr>
        <p:spPr>
          <a:xfrm>
            <a:off x="6001300" y="3494375"/>
            <a:ext cx="2112900" cy="90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6" name="Google Shape;166;p25"/>
          <p:cNvSpPr/>
          <p:nvPr/>
        </p:nvSpPr>
        <p:spPr>
          <a:xfrm>
            <a:off x="0" y="0"/>
            <a:ext cx="438300" cy="3213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5"/>
          <p:cNvSpPr/>
          <p:nvPr/>
        </p:nvSpPr>
        <p:spPr>
          <a:xfrm flipH="1">
            <a:off x="7738500" y="3738003"/>
            <a:ext cx="1405500" cy="14055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TITLE_AND_DESCRIPTION_1_2_4_1">
    <p:spTree>
      <p:nvGrpSpPr>
        <p:cNvPr id="168" name="Shape 168"/>
        <p:cNvGrpSpPr/>
        <p:nvPr/>
      </p:nvGrpSpPr>
      <p:grpSpPr>
        <a:xfrm>
          <a:off x="0" y="0"/>
          <a:ext cx="0" cy="0"/>
          <a:chOff x="0" y="0"/>
          <a:chExt cx="0" cy="0"/>
        </a:xfrm>
      </p:grpSpPr>
      <p:sp>
        <p:nvSpPr>
          <p:cNvPr id="169" name="Google Shape;169;p26"/>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0" name="Google Shape;170;p26"/>
          <p:cNvSpPr txBox="1"/>
          <p:nvPr>
            <p:ph idx="2" type="title"/>
          </p:nvPr>
        </p:nvSpPr>
        <p:spPr>
          <a:xfrm>
            <a:off x="5181603" y="2076450"/>
            <a:ext cx="2694600" cy="6987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171" name="Google Shape;171;p26"/>
          <p:cNvSpPr txBox="1"/>
          <p:nvPr>
            <p:ph idx="1" type="subTitle"/>
          </p:nvPr>
        </p:nvSpPr>
        <p:spPr>
          <a:xfrm>
            <a:off x="5181599" y="2856272"/>
            <a:ext cx="2694600" cy="137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2" name="Google Shape;172;p26"/>
          <p:cNvSpPr/>
          <p:nvPr/>
        </p:nvSpPr>
        <p:spPr>
          <a:xfrm flipH="1" rot="5400000">
            <a:off x="0" y="3738003"/>
            <a:ext cx="1405500" cy="14055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6"/>
          <p:cNvSpPr/>
          <p:nvPr/>
        </p:nvSpPr>
        <p:spPr>
          <a:xfrm>
            <a:off x="8763000" y="967375"/>
            <a:ext cx="485700" cy="1807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TITLE_AND_DESCRIPTION_1_2_3_2">
    <p:spTree>
      <p:nvGrpSpPr>
        <p:cNvPr id="174" name="Shape 174"/>
        <p:cNvGrpSpPr/>
        <p:nvPr/>
      </p:nvGrpSpPr>
      <p:grpSpPr>
        <a:xfrm>
          <a:off x="0" y="0"/>
          <a:ext cx="0" cy="0"/>
          <a:chOff x="0" y="0"/>
          <a:chExt cx="0" cy="0"/>
        </a:xfrm>
      </p:grpSpPr>
      <p:sp>
        <p:nvSpPr>
          <p:cNvPr id="175" name="Google Shape;175;p27"/>
          <p:cNvSpPr txBox="1"/>
          <p:nvPr>
            <p:ph idx="1" type="subTitle"/>
          </p:nvPr>
        </p:nvSpPr>
        <p:spPr>
          <a:xfrm>
            <a:off x="782675" y="1411975"/>
            <a:ext cx="3464100" cy="148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176" name="Google Shape;176;p27"/>
          <p:cNvSpPr txBox="1"/>
          <p:nvPr>
            <p:ph type="title"/>
          </p:nvPr>
        </p:nvSpPr>
        <p:spPr>
          <a:xfrm>
            <a:off x="782675" y="763800"/>
            <a:ext cx="5741100" cy="5727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7" name="Google Shape;177;p27"/>
          <p:cNvSpPr txBox="1"/>
          <p:nvPr/>
        </p:nvSpPr>
        <p:spPr>
          <a:xfrm>
            <a:off x="782675" y="3394025"/>
            <a:ext cx="3148800" cy="7854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rgbClr val="000000"/>
                </a:solidFill>
                <a:latin typeface="Fira Sans Condensed Light"/>
                <a:ea typeface="Fira Sans Condensed Light"/>
                <a:cs typeface="Fira Sans Condensed Light"/>
                <a:sym typeface="Fira Sans Condensed Light"/>
              </a:rPr>
              <a:t>CREDITS: This presentation template was created by </a:t>
            </a:r>
            <a:r>
              <a:rPr lang="en" sz="1200">
                <a:solidFill>
                  <a:srgbClr val="000000"/>
                </a:solidFill>
                <a:uFill>
                  <a:noFill/>
                </a:uFill>
                <a:latin typeface="Fira Sans Condensed Light"/>
                <a:ea typeface="Fira Sans Condensed Light"/>
                <a:cs typeface="Fira Sans Condensed Light"/>
                <a:sym typeface="Fira Sans Condensed Light"/>
                <a:hlinkClick r:id="rId2">
                  <a:extLst>
                    <a:ext uri="{A12FA001-AC4F-418D-AE19-62706E023703}">
                      <ahyp:hlinkClr val="tx"/>
                    </a:ext>
                  </a:extLst>
                </a:hlinkClick>
              </a:rPr>
              <a:t>Slidesgo</a:t>
            </a:r>
            <a:r>
              <a:rPr lang="en" sz="1200">
                <a:solidFill>
                  <a:srgbClr val="000000"/>
                </a:solidFill>
                <a:latin typeface="Fira Sans Condensed Light"/>
                <a:ea typeface="Fira Sans Condensed Light"/>
                <a:cs typeface="Fira Sans Condensed Light"/>
                <a:sym typeface="Fira Sans Condensed Light"/>
              </a:rPr>
              <a:t>, including icons by </a:t>
            </a:r>
            <a:r>
              <a:rPr lang="en" sz="1200">
                <a:solidFill>
                  <a:srgbClr val="000000"/>
                </a:solidFill>
                <a:uFill>
                  <a:noFill/>
                </a:uFill>
                <a:latin typeface="Fira Sans Condensed Light"/>
                <a:ea typeface="Fira Sans Condensed Light"/>
                <a:cs typeface="Fira Sans Condensed Light"/>
                <a:sym typeface="Fira Sans Condensed Light"/>
                <a:hlinkClick r:id="rId3">
                  <a:extLst>
                    <a:ext uri="{A12FA001-AC4F-418D-AE19-62706E023703}">
                      <ahyp:hlinkClr val="tx"/>
                    </a:ext>
                  </a:extLst>
                </a:hlinkClick>
              </a:rPr>
              <a:t>Flaticon</a:t>
            </a:r>
            <a:r>
              <a:rPr lang="en" sz="1200">
                <a:solidFill>
                  <a:srgbClr val="000000"/>
                </a:solidFill>
                <a:latin typeface="Fira Sans Condensed Light"/>
                <a:ea typeface="Fira Sans Condensed Light"/>
                <a:cs typeface="Fira Sans Condensed Light"/>
                <a:sym typeface="Fira Sans Condensed Light"/>
              </a:rPr>
              <a:t>, and infographics &amp; images by </a:t>
            </a:r>
            <a:r>
              <a:rPr lang="en" sz="1200">
                <a:solidFill>
                  <a:srgbClr val="000000"/>
                </a:solidFill>
                <a:uFill>
                  <a:noFill/>
                </a:uFill>
                <a:latin typeface="Fira Sans Condensed Light"/>
                <a:ea typeface="Fira Sans Condensed Light"/>
                <a:cs typeface="Fira Sans Condensed Light"/>
                <a:sym typeface="Fira Sans Condensed Light"/>
                <a:hlinkClick r:id="rId4">
                  <a:extLst>
                    <a:ext uri="{A12FA001-AC4F-418D-AE19-62706E023703}">
                      <ahyp:hlinkClr val="tx"/>
                    </a:ext>
                  </a:extLst>
                </a:hlinkClick>
              </a:rPr>
              <a:t>Freepik</a:t>
            </a:r>
            <a:r>
              <a:rPr lang="en" sz="1200">
                <a:solidFill>
                  <a:srgbClr val="000000"/>
                </a:solidFill>
                <a:latin typeface="Fira Sans Condensed Light"/>
                <a:ea typeface="Fira Sans Condensed Light"/>
                <a:cs typeface="Fira Sans Condensed Light"/>
                <a:sym typeface="Fira Sans Condensed Light"/>
              </a:rPr>
              <a:t>. </a:t>
            </a:r>
            <a:endParaRPr sz="1200">
              <a:solidFill>
                <a:srgbClr val="000000"/>
              </a:solidFill>
              <a:latin typeface="Fira Sans Condensed Light"/>
              <a:ea typeface="Fira Sans Condensed Light"/>
              <a:cs typeface="Fira Sans Condensed Light"/>
              <a:sym typeface="Fira Sans Condensed Light"/>
            </a:endParaRPr>
          </a:p>
          <a:p>
            <a:pPr indent="0" lvl="0" marL="0" rtl="0" algn="l">
              <a:spcBef>
                <a:spcPts val="300"/>
              </a:spcBef>
              <a:spcAft>
                <a:spcPts val="0"/>
              </a:spcAft>
              <a:buNone/>
            </a:pPr>
            <a:r>
              <a:t/>
            </a:r>
            <a:endParaRPr sz="1200">
              <a:solidFill>
                <a:srgbClr val="000000"/>
              </a:solidFill>
              <a:latin typeface="Fira Sans Condensed Light"/>
              <a:ea typeface="Fira Sans Condensed Light"/>
              <a:cs typeface="Fira Sans Condensed Light"/>
              <a:sym typeface="Fira Sans Condensed Light"/>
            </a:endParaRPr>
          </a:p>
        </p:txBody>
      </p:sp>
      <p:sp>
        <p:nvSpPr>
          <p:cNvPr id="178" name="Google Shape;178;p27"/>
          <p:cNvSpPr/>
          <p:nvPr/>
        </p:nvSpPr>
        <p:spPr>
          <a:xfrm>
            <a:off x="0" y="967375"/>
            <a:ext cx="333300" cy="1807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
    <p:spTree>
      <p:nvGrpSpPr>
        <p:cNvPr id="179" name="Shape 179"/>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3" name="Shape 183"/>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txBox="1"/>
          <p:nvPr>
            <p:ph idx="1" type="body"/>
          </p:nvPr>
        </p:nvSpPr>
        <p:spPr>
          <a:xfrm>
            <a:off x="742050" y="1101675"/>
            <a:ext cx="7659900" cy="31467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19" name="Google Shape;19;p4"/>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0" name="Google Shape;20;p4"/>
          <p:cNvSpPr/>
          <p:nvPr/>
        </p:nvSpPr>
        <p:spPr>
          <a:xfrm>
            <a:off x="8832300" y="0"/>
            <a:ext cx="336300" cy="1598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txBox="1"/>
          <p:nvPr>
            <p:ph idx="1" type="body"/>
          </p:nvPr>
        </p:nvSpPr>
        <p:spPr>
          <a:xfrm>
            <a:off x="789150" y="1342225"/>
            <a:ext cx="3399000" cy="29625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23" name="Google Shape;23;p5"/>
          <p:cNvSpPr txBox="1"/>
          <p:nvPr>
            <p:ph idx="2" type="body"/>
          </p:nvPr>
        </p:nvSpPr>
        <p:spPr>
          <a:xfrm>
            <a:off x="4955850" y="1342225"/>
            <a:ext cx="3399000" cy="29625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24" name="Google Shape;24;p5"/>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 name="Google Shape;25;p5"/>
          <p:cNvSpPr/>
          <p:nvPr/>
        </p:nvSpPr>
        <p:spPr>
          <a:xfrm>
            <a:off x="3886200" y="4705425"/>
            <a:ext cx="5257800" cy="447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6" name="Shape 26"/>
        <p:cNvGrpSpPr/>
        <p:nvPr/>
      </p:nvGrpSpPr>
      <p:grpSpPr>
        <a:xfrm>
          <a:off x="0" y="0"/>
          <a:ext cx="0" cy="0"/>
          <a:chOff x="0" y="0"/>
          <a:chExt cx="0" cy="0"/>
        </a:xfrm>
      </p:grpSpPr>
      <p:sp>
        <p:nvSpPr>
          <p:cNvPr id="27" name="Google Shape;27;p6"/>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8" name="Google Shape;28;p6"/>
          <p:cNvSpPr/>
          <p:nvPr/>
        </p:nvSpPr>
        <p:spPr>
          <a:xfrm>
            <a:off x="0" y="0"/>
            <a:ext cx="336300" cy="1598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9" name="Shape 29"/>
        <p:cNvGrpSpPr/>
        <p:nvPr/>
      </p:nvGrpSpPr>
      <p:grpSpPr>
        <a:xfrm>
          <a:off x="0" y="0"/>
          <a:ext cx="0" cy="0"/>
          <a:chOff x="0" y="0"/>
          <a:chExt cx="0" cy="0"/>
        </a:xfrm>
      </p:grpSpPr>
      <p:sp>
        <p:nvSpPr>
          <p:cNvPr id="30" name="Google Shape;30;p7"/>
          <p:cNvSpPr/>
          <p:nvPr/>
        </p:nvSpPr>
        <p:spPr>
          <a:xfrm>
            <a:off x="0" y="4167600"/>
            <a:ext cx="975900" cy="9759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7"/>
          <p:cNvSpPr/>
          <p:nvPr/>
        </p:nvSpPr>
        <p:spPr>
          <a:xfrm>
            <a:off x="6796500" y="0"/>
            <a:ext cx="1927200" cy="5143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7"/>
          <p:cNvSpPr txBox="1"/>
          <p:nvPr>
            <p:ph type="title"/>
          </p:nvPr>
        </p:nvSpPr>
        <p:spPr>
          <a:xfrm>
            <a:off x="595975" y="873050"/>
            <a:ext cx="6392700" cy="755700"/>
          </a:xfrm>
          <a:prstGeom prst="rect">
            <a:avLst/>
          </a:prstGeom>
        </p:spPr>
        <p:txBody>
          <a:bodyPr anchorCtr="0" anchor="b"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3" name="Google Shape;33;p7"/>
          <p:cNvSpPr txBox="1"/>
          <p:nvPr>
            <p:ph idx="1" type="body"/>
          </p:nvPr>
        </p:nvSpPr>
        <p:spPr>
          <a:xfrm>
            <a:off x="595975" y="1792575"/>
            <a:ext cx="2808000" cy="25110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4" name="Shape 34"/>
        <p:cNvGrpSpPr/>
        <p:nvPr/>
      </p:nvGrpSpPr>
      <p:grpSpPr>
        <a:xfrm>
          <a:off x="0" y="0"/>
          <a:ext cx="0" cy="0"/>
          <a:chOff x="0" y="0"/>
          <a:chExt cx="0" cy="0"/>
        </a:xfrm>
      </p:grpSpPr>
      <p:sp>
        <p:nvSpPr>
          <p:cNvPr id="35" name="Google Shape;35;p8"/>
          <p:cNvSpPr/>
          <p:nvPr/>
        </p:nvSpPr>
        <p:spPr>
          <a:xfrm rot="5400000">
            <a:off x="0" y="9"/>
            <a:ext cx="2038200" cy="20382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8"/>
          <p:cNvSpPr/>
          <p:nvPr/>
        </p:nvSpPr>
        <p:spPr>
          <a:xfrm>
            <a:off x="5619900" y="4320175"/>
            <a:ext cx="3524100" cy="428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8"/>
          <p:cNvSpPr txBox="1"/>
          <p:nvPr>
            <p:ph type="title"/>
          </p:nvPr>
        </p:nvSpPr>
        <p:spPr>
          <a:xfrm>
            <a:off x="5486975" y="526350"/>
            <a:ext cx="3219900" cy="4090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4"/>
              </a:buClr>
              <a:buSzPts val="4800"/>
              <a:buNone/>
              <a:defRPr sz="4800">
                <a:solidFill>
                  <a:schemeClr val="accent4"/>
                </a:solidFill>
              </a:defRPr>
            </a:lvl1pPr>
            <a:lvl2pPr lvl="1">
              <a:spcBef>
                <a:spcPts val="0"/>
              </a:spcBef>
              <a:spcAft>
                <a:spcPts val="0"/>
              </a:spcAft>
              <a:buClr>
                <a:schemeClr val="accent4"/>
              </a:buClr>
              <a:buSzPts val="4800"/>
              <a:buNone/>
              <a:defRPr sz="4800">
                <a:solidFill>
                  <a:schemeClr val="accent4"/>
                </a:solidFill>
              </a:defRPr>
            </a:lvl2pPr>
            <a:lvl3pPr lvl="2">
              <a:spcBef>
                <a:spcPts val="0"/>
              </a:spcBef>
              <a:spcAft>
                <a:spcPts val="0"/>
              </a:spcAft>
              <a:buClr>
                <a:schemeClr val="accent4"/>
              </a:buClr>
              <a:buSzPts val="4800"/>
              <a:buNone/>
              <a:defRPr sz="4800">
                <a:solidFill>
                  <a:schemeClr val="accent4"/>
                </a:solidFill>
              </a:defRPr>
            </a:lvl3pPr>
            <a:lvl4pPr lvl="3">
              <a:spcBef>
                <a:spcPts val="0"/>
              </a:spcBef>
              <a:spcAft>
                <a:spcPts val="0"/>
              </a:spcAft>
              <a:buClr>
                <a:schemeClr val="accent4"/>
              </a:buClr>
              <a:buSzPts val="4800"/>
              <a:buNone/>
              <a:defRPr sz="4800">
                <a:solidFill>
                  <a:schemeClr val="accent4"/>
                </a:solidFill>
              </a:defRPr>
            </a:lvl4pPr>
            <a:lvl5pPr lvl="4">
              <a:spcBef>
                <a:spcPts val="0"/>
              </a:spcBef>
              <a:spcAft>
                <a:spcPts val="0"/>
              </a:spcAft>
              <a:buClr>
                <a:schemeClr val="accent4"/>
              </a:buClr>
              <a:buSzPts val="4800"/>
              <a:buNone/>
              <a:defRPr sz="4800">
                <a:solidFill>
                  <a:schemeClr val="accent4"/>
                </a:solidFill>
              </a:defRPr>
            </a:lvl5pPr>
            <a:lvl6pPr lvl="5">
              <a:spcBef>
                <a:spcPts val="0"/>
              </a:spcBef>
              <a:spcAft>
                <a:spcPts val="0"/>
              </a:spcAft>
              <a:buClr>
                <a:schemeClr val="accent4"/>
              </a:buClr>
              <a:buSzPts val="4800"/>
              <a:buNone/>
              <a:defRPr sz="4800">
                <a:solidFill>
                  <a:schemeClr val="accent4"/>
                </a:solidFill>
              </a:defRPr>
            </a:lvl6pPr>
            <a:lvl7pPr lvl="6">
              <a:spcBef>
                <a:spcPts val="0"/>
              </a:spcBef>
              <a:spcAft>
                <a:spcPts val="0"/>
              </a:spcAft>
              <a:buClr>
                <a:schemeClr val="accent4"/>
              </a:buClr>
              <a:buSzPts val="4800"/>
              <a:buNone/>
              <a:defRPr sz="4800">
                <a:solidFill>
                  <a:schemeClr val="accent4"/>
                </a:solidFill>
              </a:defRPr>
            </a:lvl7pPr>
            <a:lvl8pPr lvl="7">
              <a:spcBef>
                <a:spcPts val="0"/>
              </a:spcBef>
              <a:spcAft>
                <a:spcPts val="0"/>
              </a:spcAft>
              <a:buClr>
                <a:schemeClr val="accent4"/>
              </a:buClr>
              <a:buSzPts val="4800"/>
              <a:buNone/>
              <a:defRPr sz="4800">
                <a:solidFill>
                  <a:schemeClr val="accent4"/>
                </a:solidFill>
              </a:defRPr>
            </a:lvl8pPr>
            <a:lvl9pPr lvl="8">
              <a:spcBef>
                <a:spcPts val="0"/>
              </a:spcBef>
              <a:spcAft>
                <a:spcPts val="0"/>
              </a:spcAft>
              <a:buClr>
                <a:schemeClr val="accent4"/>
              </a:buClr>
              <a:buSzPts val="4800"/>
              <a:buNone/>
              <a:defRPr sz="4800">
                <a:solidFill>
                  <a:schemeClr val="accent4"/>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8" name="Shape 38"/>
        <p:cNvGrpSpPr/>
        <p:nvPr/>
      </p:nvGrpSpPr>
      <p:grpSpPr>
        <a:xfrm>
          <a:off x="0" y="0"/>
          <a:ext cx="0" cy="0"/>
          <a:chOff x="0" y="0"/>
          <a:chExt cx="0" cy="0"/>
        </a:xfrm>
      </p:grpSpPr>
      <p:sp>
        <p:nvSpPr>
          <p:cNvPr id="39" name="Google Shape;39;p9"/>
          <p:cNvSpPr/>
          <p:nvPr/>
        </p:nvSpPr>
        <p:spPr>
          <a:xfrm>
            <a:off x="6908600" y="1239600"/>
            <a:ext cx="2235300" cy="936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9"/>
          <p:cNvSpPr/>
          <p:nvPr/>
        </p:nvSpPr>
        <p:spPr>
          <a:xfrm>
            <a:off x="5003600" y="3708525"/>
            <a:ext cx="4140300" cy="1017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9"/>
          <p:cNvSpPr/>
          <p:nvPr/>
        </p:nvSpPr>
        <p:spPr>
          <a:xfrm>
            <a:off x="0" y="0"/>
            <a:ext cx="647700" cy="1167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9"/>
          <p:cNvSpPr txBox="1"/>
          <p:nvPr>
            <p:ph idx="1" type="subTitle"/>
          </p:nvPr>
        </p:nvSpPr>
        <p:spPr>
          <a:xfrm>
            <a:off x="857875" y="1571600"/>
            <a:ext cx="3106800" cy="3642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1600"/>
              <a:buFont typeface="Fira Sans Condensed"/>
              <a:buNone/>
              <a:defRPr b="1" sz="1600">
                <a:latin typeface="Fira Sans Condensed"/>
                <a:ea typeface="Fira Sans Condensed"/>
                <a:cs typeface="Fira Sans Condensed"/>
                <a:sym typeface="Fira Sans Condensed"/>
              </a:defRPr>
            </a:lvl1pPr>
            <a:lvl2pPr lvl="1">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2pPr>
            <a:lvl3pPr lvl="2">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3pPr>
            <a:lvl4pPr lvl="3">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4pPr>
            <a:lvl5pPr lvl="4">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5pPr>
            <a:lvl6pPr lvl="5">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6pPr>
            <a:lvl7pPr lvl="6">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7pPr>
            <a:lvl8pPr lvl="7">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8pPr>
            <a:lvl9pPr lvl="8">
              <a:lnSpc>
                <a:spcPct val="100000"/>
              </a:lnSpc>
              <a:spcBef>
                <a:spcPts val="0"/>
              </a:spcBef>
              <a:spcAft>
                <a:spcPts val="0"/>
              </a:spcAft>
              <a:buSzPts val="1400"/>
              <a:buFont typeface="Fira Sans Condensed"/>
              <a:buNone/>
              <a:defRPr b="1">
                <a:latin typeface="Fira Sans Condensed"/>
                <a:ea typeface="Fira Sans Condensed"/>
                <a:cs typeface="Fira Sans Condensed"/>
                <a:sym typeface="Fira Sans Condensed"/>
              </a:defRPr>
            </a:lvl9pPr>
          </a:lstStyle>
          <a:p/>
        </p:txBody>
      </p:sp>
      <p:sp>
        <p:nvSpPr>
          <p:cNvPr id="43" name="Google Shape;43;p9"/>
          <p:cNvSpPr txBox="1"/>
          <p:nvPr>
            <p:ph idx="2" type="body"/>
          </p:nvPr>
        </p:nvSpPr>
        <p:spPr>
          <a:xfrm>
            <a:off x="857875" y="2176125"/>
            <a:ext cx="3106800" cy="24690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44" name="Google Shape;44;p9"/>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5" name="Shape 45"/>
        <p:cNvGrpSpPr/>
        <p:nvPr/>
      </p:nvGrpSpPr>
      <p:grpSpPr>
        <a:xfrm>
          <a:off x="0" y="0"/>
          <a:ext cx="0" cy="0"/>
          <a:chOff x="0" y="0"/>
          <a:chExt cx="0" cy="0"/>
        </a:xfrm>
      </p:grpSpPr>
      <p:sp>
        <p:nvSpPr>
          <p:cNvPr id="46" name="Google Shape;46;p10"/>
          <p:cNvSpPr txBox="1"/>
          <p:nvPr>
            <p:ph idx="1" type="body"/>
          </p:nvPr>
        </p:nvSpPr>
        <p:spPr>
          <a:xfrm>
            <a:off x="5773775" y="3392575"/>
            <a:ext cx="2373300" cy="1317900"/>
          </a:xfrm>
          <a:prstGeom prst="rect">
            <a:avLst/>
          </a:prstGeom>
        </p:spPr>
        <p:txBody>
          <a:bodyPr anchorCtr="0" anchor="b" bIns="91425" lIns="91425" spcFirstLastPara="1" rIns="91425" wrap="square" tIns="91425">
            <a:noAutofit/>
          </a:bodyPr>
          <a:lstStyle>
            <a:lvl1pPr indent="-228600" lvl="0" marL="457200">
              <a:lnSpc>
                <a:spcPct val="100000"/>
              </a:lnSpc>
              <a:spcBef>
                <a:spcPts val="0"/>
              </a:spcBef>
              <a:spcAft>
                <a:spcPts val="0"/>
              </a:spcAft>
              <a:buSzPts val="1400"/>
              <a:buNone/>
              <a:defRPr sz="1400"/>
            </a:lvl1pPr>
          </a:lstStyle>
          <a:p/>
        </p:txBody>
      </p:sp>
      <p:sp>
        <p:nvSpPr>
          <p:cNvPr id="47" name="Google Shape;47;p10"/>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48" name="Google Shape;48;p10"/>
          <p:cNvSpPr/>
          <p:nvPr/>
        </p:nvSpPr>
        <p:spPr>
          <a:xfrm>
            <a:off x="0" y="-4675"/>
            <a:ext cx="514200" cy="1319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10"/>
          <p:cNvSpPr/>
          <p:nvPr/>
        </p:nvSpPr>
        <p:spPr>
          <a:xfrm flipH="1">
            <a:off x="8763000" y="1353200"/>
            <a:ext cx="381000" cy="37902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1.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2"/>
              </a:buClr>
              <a:buSzPts val="2800"/>
              <a:buFont typeface="Fira Sans Condensed ExtraBold"/>
              <a:buNone/>
              <a:defRPr sz="2800">
                <a:solidFill>
                  <a:schemeClr val="dk2"/>
                </a:solidFill>
                <a:latin typeface="Fira Sans Condensed ExtraBold"/>
                <a:ea typeface="Fira Sans Condensed ExtraBold"/>
                <a:cs typeface="Fira Sans Condensed ExtraBold"/>
                <a:sym typeface="Fira Sans Condensed ExtraBold"/>
              </a:defRPr>
            </a:lvl1pPr>
            <a:lvl2pPr lvl="1">
              <a:spcBef>
                <a:spcPts val="0"/>
              </a:spcBef>
              <a:spcAft>
                <a:spcPts val="0"/>
              </a:spcAft>
              <a:buClr>
                <a:schemeClr val="dk2"/>
              </a:buClr>
              <a:buSzPts val="2800"/>
              <a:buNone/>
              <a:defRPr sz="2800">
                <a:solidFill>
                  <a:schemeClr val="dk2"/>
                </a:solidFill>
              </a:defRPr>
            </a:lvl2pPr>
            <a:lvl3pPr lvl="2">
              <a:spcBef>
                <a:spcPts val="0"/>
              </a:spcBef>
              <a:spcAft>
                <a:spcPts val="0"/>
              </a:spcAft>
              <a:buClr>
                <a:schemeClr val="dk2"/>
              </a:buClr>
              <a:buSzPts val="2800"/>
              <a:buNone/>
              <a:defRPr sz="2800">
                <a:solidFill>
                  <a:schemeClr val="dk2"/>
                </a:solidFill>
              </a:defRPr>
            </a:lvl3pPr>
            <a:lvl4pPr lvl="3">
              <a:spcBef>
                <a:spcPts val="0"/>
              </a:spcBef>
              <a:spcAft>
                <a:spcPts val="0"/>
              </a:spcAft>
              <a:buClr>
                <a:schemeClr val="dk2"/>
              </a:buClr>
              <a:buSzPts val="2800"/>
              <a:buNone/>
              <a:defRPr sz="2800">
                <a:solidFill>
                  <a:schemeClr val="dk2"/>
                </a:solidFill>
              </a:defRPr>
            </a:lvl4pPr>
            <a:lvl5pPr lvl="4">
              <a:spcBef>
                <a:spcPts val="0"/>
              </a:spcBef>
              <a:spcAft>
                <a:spcPts val="0"/>
              </a:spcAft>
              <a:buClr>
                <a:schemeClr val="dk2"/>
              </a:buClr>
              <a:buSzPts val="2800"/>
              <a:buNone/>
              <a:defRPr sz="2800">
                <a:solidFill>
                  <a:schemeClr val="dk2"/>
                </a:solidFill>
              </a:defRPr>
            </a:lvl5pPr>
            <a:lvl6pPr lvl="5">
              <a:spcBef>
                <a:spcPts val="0"/>
              </a:spcBef>
              <a:spcAft>
                <a:spcPts val="0"/>
              </a:spcAft>
              <a:buClr>
                <a:schemeClr val="dk2"/>
              </a:buClr>
              <a:buSzPts val="2800"/>
              <a:buNone/>
              <a:defRPr sz="2800">
                <a:solidFill>
                  <a:schemeClr val="dk2"/>
                </a:solidFill>
              </a:defRPr>
            </a:lvl6pPr>
            <a:lvl7pPr lvl="6">
              <a:spcBef>
                <a:spcPts val="0"/>
              </a:spcBef>
              <a:spcAft>
                <a:spcPts val="0"/>
              </a:spcAft>
              <a:buClr>
                <a:schemeClr val="dk2"/>
              </a:buClr>
              <a:buSzPts val="2800"/>
              <a:buNone/>
              <a:defRPr sz="2800">
                <a:solidFill>
                  <a:schemeClr val="dk2"/>
                </a:solidFill>
              </a:defRPr>
            </a:lvl7pPr>
            <a:lvl8pPr lvl="7">
              <a:spcBef>
                <a:spcPts val="0"/>
              </a:spcBef>
              <a:spcAft>
                <a:spcPts val="0"/>
              </a:spcAft>
              <a:buClr>
                <a:schemeClr val="dk2"/>
              </a:buClr>
              <a:buSzPts val="2800"/>
              <a:buNone/>
              <a:defRPr sz="2800">
                <a:solidFill>
                  <a:schemeClr val="dk2"/>
                </a:solidFill>
              </a:defRPr>
            </a:lvl8pPr>
            <a:lvl9pPr lvl="8">
              <a:spcBef>
                <a:spcPts val="0"/>
              </a:spcBef>
              <a:spcAft>
                <a:spcPts val="0"/>
              </a:spcAft>
              <a:buClr>
                <a:schemeClr val="dk2"/>
              </a:buClr>
              <a:buSzPts val="2800"/>
              <a:buNone/>
              <a:defRPr sz="2800">
                <a:solidFill>
                  <a:schemeClr val="dk2"/>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2"/>
              </a:buClr>
              <a:buSzPts val="1800"/>
              <a:buFont typeface="Fira Sans Condensed Light"/>
              <a:buChar char="●"/>
              <a:defRPr sz="1800">
                <a:solidFill>
                  <a:schemeClr val="dk2"/>
                </a:solidFill>
                <a:latin typeface="Fira Sans Condensed Light"/>
                <a:ea typeface="Fira Sans Condensed Light"/>
                <a:cs typeface="Fira Sans Condensed Light"/>
                <a:sym typeface="Fira Sans Condensed Light"/>
              </a:defRPr>
            </a:lvl1pPr>
            <a:lvl2pPr indent="-317500" lvl="1" marL="914400">
              <a:lnSpc>
                <a:spcPct val="100000"/>
              </a:lnSpc>
              <a:spcBef>
                <a:spcPts val="1600"/>
              </a:spcBef>
              <a:spcAft>
                <a:spcPts val="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2pPr>
            <a:lvl3pPr indent="-317500" lvl="2" marL="1371600">
              <a:lnSpc>
                <a:spcPct val="100000"/>
              </a:lnSpc>
              <a:spcBef>
                <a:spcPts val="1600"/>
              </a:spcBef>
              <a:spcAft>
                <a:spcPts val="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3pPr>
            <a:lvl4pPr indent="-317500" lvl="3" marL="1828800">
              <a:lnSpc>
                <a:spcPct val="100000"/>
              </a:lnSpc>
              <a:spcBef>
                <a:spcPts val="1600"/>
              </a:spcBef>
              <a:spcAft>
                <a:spcPts val="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4pPr>
            <a:lvl5pPr indent="-317500" lvl="4" marL="2286000">
              <a:lnSpc>
                <a:spcPct val="100000"/>
              </a:lnSpc>
              <a:spcBef>
                <a:spcPts val="1600"/>
              </a:spcBef>
              <a:spcAft>
                <a:spcPts val="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5pPr>
            <a:lvl6pPr indent="-317500" lvl="5" marL="2743200">
              <a:lnSpc>
                <a:spcPct val="100000"/>
              </a:lnSpc>
              <a:spcBef>
                <a:spcPts val="1600"/>
              </a:spcBef>
              <a:spcAft>
                <a:spcPts val="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6pPr>
            <a:lvl7pPr indent="-317500" lvl="6" marL="3200400">
              <a:lnSpc>
                <a:spcPct val="100000"/>
              </a:lnSpc>
              <a:spcBef>
                <a:spcPts val="1600"/>
              </a:spcBef>
              <a:spcAft>
                <a:spcPts val="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7pPr>
            <a:lvl8pPr indent="-317500" lvl="7" marL="3657600">
              <a:lnSpc>
                <a:spcPct val="100000"/>
              </a:lnSpc>
              <a:spcBef>
                <a:spcPts val="1600"/>
              </a:spcBef>
              <a:spcAft>
                <a:spcPts val="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8pPr>
            <a:lvl9pPr indent="-317500" lvl="8" marL="4114800">
              <a:lnSpc>
                <a:spcPct val="100000"/>
              </a:lnSpc>
              <a:spcBef>
                <a:spcPts val="1600"/>
              </a:spcBef>
              <a:spcAft>
                <a:spcPts val="1600"/>
              </a:spcAft>
              <a:buClr>
                <a:schemeClr val="dk2"/>
              </a:buClr>
              <a:buSzPts val="1400"/>
              <a:buFont typeface="Fira Sans Condensed Light"/>
              <a:buChar char="■"/>
              <a:defRPr>
                <a:solidFill>
                  <a:schemeClr val="dk2"/>
                </a:solidFill>
                <a:latin typeface="Fira Sans Condensed Light"/>
                <a:ea typeface="Fira Sans Condensed Light"/>
                <a:cs typeface="Fira Sans Condensed Light"/>
                <a:sym typeface="Fira Sans Condensed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0" name="Shape 180"/>
        <p:cNvGrpSpPr/>
        <p:nvPr/>
      </p:nvGrpSpPr>
      <p:grpSpPr>
        <a:xfrm>
          <a:off x="0" y="0"/>
          <a:ext cx="0" cy="0"/>
          <a:chOff x="0" y="0"/>
          <a:chExt cx="0" cy="0"/>
        </a:xfrm>
      </p:grpSpPr>
      <p:sp>
        <p:nvSpPr>
          <p:cNvPr id="181" name="Google Shape;181;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82" name="Google Shape;182;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3.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4.xml"/><Relationship Id="rId3" Type="http://schemas.openxmlformats.org/officeDocument/2006/relationships/image" Target="../media/image11.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 Id="rId3" Type="http://schemas.openxmlformats.org/officeDocument/2006/relationships/image" Target="../media/image9.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hyperlink" Target="https://docs.google.com/spreadsheets/d/1OoHYr9u7hPfeAyQU2Bhg-9yxk7gqyue7FjYIwIL6meo/copy" TargetMode="External"/><Relationship Id="rId4"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image" Target="../media/image13.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slide" Target="/ppt/slides/slide27.xml"/><Relationship Id="rId7" Type="http://schemas.openxmlformats.org/officeDocument/2006/relationships/slide" Target="/ppt/slides/slide25.xml"/><Relationship Id="rId8" Type="http://schemas.openxmlformats.org/officeDocument/2006/relationships/slide" Target="/ppt/slides/slide28.xml"/><Relationship Id="rId11" Type="http://schemas.openxmlformats.org/officeDocument/2006/relationships/slide" Target="/ppt/slides/slide31.xml"/><Relationship Id="rId10" Type="http://schemas.openxmlformats.org/officeDocument/2006/relationships/slide" Target="/ppt/slides/slide30.xml"/><Relationship Id="rId12" Type="http://schemas.openxmlformats.org/officeDocument/2006/relationships/slide" Target="/ppt/slides/slide3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image" Target="../media/image5.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 Id="rId3" Type="http://schemas.openxmlformats.org/officeDocument/2006/relationships/image" Target="../media/image12.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7.xml"/><Relationship Id="rId3" Type="http://schemas.openxmlformats.org/officeDocument/2006/relationships/hyperlink" Target="https://www.freepik.com/free-photo/medium-shot-friends-studying-together_6355634.htm/?utm_source=slidesgo_template&amp;utm_medium=referral-link&amp;utm_campaign=sg_resources&amp;utm_content=freepik" TargetMode="External"/><Relationship Id="rId4" Type="http://schemas.openxmlformats.org/officeDocument/2006/relationships/hyperlink" Target="https://www.freepik.com/free-photo/people-cheering-with-megaphone-studio_2488795.htm/?utm_source=slidesgo_template&amp;utm_medium=referral-link&amp;utm_campaign=sg_resources&amp;utm_content=freepik" TargetMode="External"/><Relationship Id="rId9" Type="http://schemas.openxmlformats.org/officeDocument/2006/relationships/hyperlink" Target="https://www.freepik.com/free-photo/group-people-with-laptops_3400285.htm/?utm_source=slidesgo_template&amp;utm_medium=referral-link&amp;utm_campaign=sg_resources&amp;utm_content=freepik" TargetMode="External"/><Relationship Id="rId5" Type="http://schemas.openxmlformats.org/officeDocument/2006/relationships/hyperlink" Target="https://www.freepik.com/free-photo/full-shot-friends-sitting-floor-studying_6355664.htm/?utm_source=slidesgo_template&amp;utm_medium=referral-link&amp;utm_campaign=sg_resources&amp;utm_content=freepik" TargetMode="External"/><Relationship Id="rId6" Type="http://schemas.openxmlformats.org/officeDocument/2006/relationships/hyperlink" Target="https://www.freepik.com/free-photo/multiethnic-friends-sitting-floor-looking-up-against-white-backdrop_4930176.htm/?utm_source=slidesgo_template&amp;utm_medium=referral-link&amp;utm_campaign=sg_resources&amp;utm_content=freepik" TargetMode="External"/><Relationship Id="rId7" Type="http://schemas.openxmlformats.org/officeDocument/2006/relationships/hyperlink" Target="https://www.freepik.com/free-photo/young-people-with-phones-laptop_6479265.htm/?utm_source=slidesgo_template&amp;utm_medium=referral-link&amp;utm_campaign=sg_resources&amp;utm_content=freepik" TargetMode="External"/><Relationship Id="rId8" Type="http://schemas.openxmlformats.org/officeDocument/2006/relationships/hyperlink" Target="https://www.freepik.com/free-photo/group-young-friends-sitting-chairs_5965342.htm/?utm_source=slidesgo_template&amp;utm_medium=referral-link&amp;utm_campaign=sg_resources&amp;utm_content=freepik" TargetMode="External"/><Relationship Id="rId11" Type="http://schemas.openxmlformats.org/officeDocument/2006/relationships/hyperlink" Target="https://www.freepik.com/free-photo/front-view-young-friends-hugging_5965451.htm/?utm_source=slidesgo_template&amp;utm_medium=referral-link&amp;utm_campaign=sg_resources&amp;utm_content=freepik" TargetMode="External"/><Relationship Id="rId10" Type="http://schemas.openxmlformats.org/officeDocument/2006/relationships/hyperlink" Target="https://www.freepik.com/free-photo/copy-space-group-youngs-mock-up_5965470.htm/?utm_source=slidesgo_template&amp;utm_medium=referral-link&amp;utm_campaign=sg_resources&amp;utm_content=freepik" TargetMode="External"/><Relationship Id="rId13" Type="http://schemas.openxmlformats.org/officeDocument/2006/relationships/hyperlink" Target="https://www.freepik.com/free-photo/back-school-concept-with-woman-studying-library_4737464.htm/?utm_source=slidesgo_template&amp;utm_medium=referral-link&amp;utm_campaign=sg_resources&amp;utm_content=freepik" TargetMode="External"/><Relationship Id="rId12" Type="http://schemas.openxmlformats.org/officeDocument/2006/relationships/hyperlink" Target="https://www.freepik.com/free-photo/college-students-library_1363508.htm/?utm_source=slidesgo_template&amp;utm_medium=referral-link&amp;utm_campaign=sg_resources&amp;utm_content=freepik" TargetMode="External"/><Relationship Id="rId15" Type="http://schemas.openxmlformats.org/officeDocument/2006/relationships/hyperlink" Target="https://www.freepik.com/free-photo/portrait-young-african-man-with-eyeglasses-reading-book_4380574.htm/?utm_source=slidesgo_template&amp;utm_medium=referral-link&amp;utm_campaign=sg_resources&amp;utm_content=freepik" TargetMode="External"/><Relationship Id="rId14" Type="http://schemas.openxmlformats.org/officeDocument/2006/relationships/hyperlink" Target="https://www.freepik.com/free-photo/black-woman-reading-book-library_3775764.htm/?utm_source=slidesgo_template&amp;utm_medium=referral-link&amp;utm_campaign=sg_resources&amp;utm_content=freepik" TargetMode="External"/><Relationship Id="rId16" Type="http://schemas.openxmlformats.org/officeDocument/2006/relationships/hyperlink" Target="https://www.freepik.com/free-photo/young-woman-reading-books-workshop_2993090.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8.xml"/><Relationship Id="rId3" Type="http://schemas.openxmlformats.org/officeDocument/2006/relationships/hyperlink" Target="https://www.freepik.com/free-photo/side-view-friends-with-hands-raised_5966213.htm" TargetMode="External"/><Relationship Id="rId4" Type="http://schemas.openxmlformats.org/officeDocument/2006/relationships/hyperlink" Target="https://www.freepik.com/free-photo/side-view-friends-with-hands-raised_5966213.htm/?utm_source=slidesgo_template&amp;utm_medium=referral-link&amp;utm_campaign=sg_resources&amp;utm_content=freepik" TargetMode="External"/><Relationship Id="rId9" Type="http://schemas.openxmlformats.org/officeDocument/2006/relationships/hyperlink" Target="https://www.freepik.com/free-photo/multiracial-group-coworkers-laughing-together_4989634.htm/?utm_source=slidesgo_template&amp;utm_medium=referral-link&amp;utm_campaign=sg_resources&amp;utm_content=freepik" TargetMode="External"/><Relationship Id="rId5" Type="http://schemas.openxmlformats.org/officeDocument/2006/relationships/hyperlink" Target="https://www.freepik.com/free-photo/pretty-woman-reading-book-library_3775774.htm/?utm_source=slidesgo_template&amp;utm_medium=referral-link&amp;utm_campaign=sg_resources&amp;utm_content=freepik" TargetMode="External"/><Relationship Id="rId6" Type="http://schemas.openxmlformats.org/officeDocument/2006/relationships/hyperlink" Target="https://www.freepik.com/free-photo/close-up-team-studying-together-indoors_6355666.htm/?utm_source=slidesgo_template&amp;utm_medium=referral-link&amp;utm_campaign=sg_resources&amp;utm_content=freepik" TargetMode="External"/><Relationship Id="rId7" Type="http://schemas.openxmlformats.org/officeDocument/2006/relationships/hyperlink" Target="https://www.freepik.com/free-photo/portrait-businesswoman-businessman-working-office_2934771.htm" TargetMode="External"/><Relationship Id="rId8" Type="http://schemas.openxmlformats.org/officeDocument/2006/relationships/hyperlink" Target="https://www.freepik.com/free-photo/portrait-businesswoman-businessman-working-office_2934771.htm/?utm_source=slidesgo_template&amp;utm_medium=referral-link&amp;utm_campaign=sg_resources&amp;utm_content=freepik" TargetMode="External"/><Relationship Id="rId11" Type="http://schemas.openxmlformats.org/officeDocument/2006/relationships/hyperlink" Target="https://www.freepik.com/free-photo/cheerful-woman-with-book-classroom_1313871.htm/?utm_source=slidesgo_template&amp;utm_medium=referral-link&amp;utm_campaign=sg_resources&amp;utm_content=freepik" TargetMode="External"/><Relationship Id="rId10" Type="http://schemas.openxmlformats.org/officeDocument/2006/relationships/hyperlink" Target="https://www.freepik.com/free-photo/people-studying-reading_1268798.htm/?utm_source=slidesgo_template&amp;utm_medium=referral-link&amp;utm_campaign=sg_resources&amp;utm_content=freepik" TargetMode="External"/><Relationship Id="rId13" Type="http://schemas.openxmlformats.org/officeDocument/2006/relationships/hyperlink" Target="https://www.freepik.com/free-photo/young-people-process-communication_1249393.htm/?utm_source=slidesgo_template&amp;utm_medium=referral-link&amp;utm_campaign=sg_resources&amp;utm_content=freepik" TargetMode="External"/><Relationship Id="rId12" Type="http://schemas.openxmlformats.org/officeDocument/2006/relationships/hyperlink" Target="https://www.freepik.com/free-photo/happy-young-woman-holding-notebook_5615537.htm/?utm_source=slidesgo_template&amp;utm_medium=referral-link&amp;utm_campaign=sg_resources&amp;utm_content=freepik" TargetMode="External"/><Relationship Id="rId15" Type="http://schemas.openxmlformats.org/officeDocument/2006/relationships/hyperlink" Target="https://www.flaticon.com/packs/education-elements-3%20/?utm_source=slidesgo_template&amp;utm_medium=referral-link&amp;utm_campaign=sg_resources&amp;utm_content=flaticon" TargetMode="External"/><Relationship Id="rId14" Type="http://schemas.openxmlformats.org/officeDocument/2006/relationships/hyperlink" Target="https://www.flaticon.com/packs/shapes-2/?utm_source=slidesgo_template&amp;utm_medium=referral-link&amp;utm_campaign=sg_resources&amp;utm_content=flaticon"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7.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hyperlink" Target="https://fonts.google.com/specimen/Fira+Sans+Extra+Condensed"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 Id="rId3" Type="http://schemas.openxmlformats.org/officeDocument/2006/relationships/hyperlink" Target="https://chrome.google.com/webstore/detail/flaticon-for-gsuit-gslide/haekgjfnhhdkgfgmldhfokhmfkgmciba"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0.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8.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hyperlink" Target="https://docs.google.com/spreadsheets/d/1OoHYr9u7hPfeAyQU2Bhg-9yxk7gqyue7FjYIwIL6meo/copy" TargetMode="External"/><Relationship Id="rId4" Type="http://schemas.openxmlformats.org/officeDocument/2006/relationships/image" Target="../media/image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7" name="Shape 187"/>
        <p:cNvGrpSpPr/>
        <p:nvPr/>
      </p:nvGrpSpPr>
      <p:grpSpPr>
        <a:xfrm>
          <a:off x="0" y="0"/>
          <a:ext cx="0" cy="0"/>
          <a:chOff x="0" y="0"/>
          <a:chExt cx="0" cy="0"/>
        </a:xfrm>
      </p:grpSpPr>
      <p:sp>
        <p:nvSpPr>
          <p:cNvPr id="188" name="Google Shape;188;p31"/>
          <p:cNvSpPr/>
          <p:nvPr/>
        </p:nvSpPr>
        <p:spPr>
          <a:xfrm>
            <a:off x="0" y="1941150"/>
            <a:ext cx="4915800" cy="2709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1"/>
          <p:cNvSpPr txBox="1"/>
          <p:nvPr>
            <p:ph type="ctrTitle"/>
          </p:nvPr>
        </p:nvSpPr>
        <p:spPr>
          <a:xfrm>
            <a:off x="744100" y="2844275"/>
            <a:ext cx="4278000" cy="90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500"/>
              <a:t>Adult Learning Center</a:t>
            </a:r>
            <a:endParaRPr sz="4500"/>
          </a:p>
        </p:txBody>
      </p:sp>
      <p:sp>
        <p:nvSpPr>
          <p:cNvPr id="190" name="Google Shape;190;p31"/>
          <p:cNvSpPr txBox="1"/>
          <p:nvPr>
            <p:ph idx="1" type="subTitle"/>
          </p:nvPr>
        </p:nvSpPr>
        <p:spPr>
          <a:xfrm>
            <a:off x="759273" y="3612025"/>
            <a:ext cx="2685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Here is where your presentation begins</a:t>
            </a:r>
            <a:endParaRPr sz="18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 name="Shape 397"/>
        <p:cNvGrpSpPr/>
        <p:nvPr/>
      </p:nvGrpSpPr>
      <p:grpSpPr>
        <a:xfrm>
          <a:off x="0" y="0"/>
          <a:ext cx="0" cy="0"/>
          <a:chOff x="0" y="0"/>
          <a:chExt cx="0" cy="0"/>
        </a:xfrm>
      </p:grpSpPr>
      <p:sp>
        <p:nvSpPr>
          <p:cNvPr id="398" name="Google Shape;398;p40"/>
          <p:cNvSpPr/>
          <p:nvPr/>
        </p:nvSpPr>
        <p:spPr>
          <a:xfrm>
            <a:off x="3727550" y="712200"/>
            <a:ext cx="16965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0"/>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Students</a:t>
            </a:r>
            <a:endParaRPr/>
          </a:p>
        </p:txBody>
      </p:sp>
      <p:sp>
        <p:nvSpPr>
          <p:cNvPr id="400" name="Google Shape;400;p40"/>
          <p:cNvSpPr/>
          <p:nvPr/>
        </p:nvSpPr>
        <p:spPr>
          <a:xfrm>
            <a:off x="548474" y="1321450"/>
            <a:ext cx="5028908" cy="2832063"/>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9CC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0"/>
          <p:cNvSpPr/>
          <p:nvPr/>
        </p:nvSpPr>
        <p:spPr>
          <a:xfrm>
            <a:off x="1036521" y="3138336"/>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0"/>
          <p:cNvSpPr/>
          <p:nvPr/>
        </p:nvSpPr>
        <p:spPr>
          <a:xfrm>
            <a:off x="3524448" y="2113087"/>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0"/>
          <p:cNvSpPr/>
          <p:nvPr/>
        </p:nvSpPr>
        <p:spPr>
          <a:xfrm>
            <a:off x="2854622" y="3494365"/>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0"/>
          <p:cNvSpPr/>
          <p:nvPr/>
        </p:nvSpPr>
        <p:spPr>
          <a:xfrm>
            <a:off x="3988150" y="3366958"/>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0"/>
          <p:cNvSpPr/>
          <p:nvPr/>
        </p:nvSpPr>
        <p:spPr>
          <a:xfrm>
            <a:off x="1966076" y="2623164"/>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0"/>
          <p:cNvSpPr/>
          <p:nvPr/>
        </p:nvSpPr>
        <p:spPr>
          <a:xfrm>
            <a:off x="1323590" y="3002246"/>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 name="Google Shape;407;p40"/>
          <p:cNvGrpSpPr/>
          <p:nvPr/>
        </p:nvGrpSpPr>
        <p:grpSpPr>
          <a:xfrm>
            <a:off x="5879555" y="1567054"/>
            <a:ext cx="960594" cy="960508"/>
            <a:chOff x="4049800" y="640400"/>
            <a:chExt cx="858900" cy="858900"/>
          </a:xfrm>
        </p:grpSpPr>
        <p:sp>
          <p:nvSpPr>
            <p:cNvPr id="408" name="Google Shape;408;p40"/>
            <p:cNvSpPr/>
            <p:nvPr/>
          </p:nvSpPr>
          <p:spPr>
            <a:xfrm>
              <a:off x="4049800" y="640400"/>
              <a:ext cx="858900" cy="858900"/>
            </a:xfrm>
            <a:prstGeom prst="donut">
              <a:avLst>
                <a:gd fmla="val 10192"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0"/>
            <p:cNvSpPr/>
            <p:nvPr/>
          </p:nvSpPr>
          <p:spPr>
            <a:xfrm>
              <a:off x="4049800" y="640400"/>
              <a:ext cx="858900" cy="858900"/>
            </a:xfrm>
            <a:prstGeom prst="blockArc">
              <a:avLst>
                <a:gd fmla="val 7914150" name="adj1"/>
                <a:gd fmla="val 1824066" name="adj2"/>
                <a:gd fmla="val 10433"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 name="Google Shape;410;p40"/>
          <p:cNvGrpSpPr/>
          <p:nvPr/>
        </p:nvGrpSpPr>
        <p:grpSpPr>
          <a:xfrm>
            <a:off x="5879555" y="2947379"/>
            <a:ext cx="960594" cy="960508"/>
            <a:chOff x="4049800" y="640400"/>
            <a:chExt cx="858900" cy="858900"/>
          </a:xfrm>
        </p:grpSpPr>
        <p:sp>
          <p:nvSpPr>
            <p:cNvPr id="411" name="Google Shape;411;p40"/>
            <p:cNvSpPr/>
            <p:nvPr/>
          </p:nvSpPr>
          <p:spPr>
            <a:xfrm>
              <a:off x="4049800" y="640400"/>
              <a:ext cx="858900" cy="858900"/>
            </a:xfrm>
            <a:prstGeom prst="donut">
              <a:avLst>
                <a:gd fmla="val 10192"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0"/>
            <p:cNvSpPr/>
            <p:nvPr/>
          </p:nvSpPr>
          <p:spPr>
            <a:xfrm>
              <a:off x="4049800" y="640400"/>
              <a:ext cx="858900" cy="858900"/>
            </a:xfrm>
            <a:prstGeom prst="blockArc">
              <a:avLst>
                <a:gd fmla="val 17238606" name="adj1"/>
                <a:gd fmla="val 1824066" name="adj2"/>
                <a:gd fmla="val 10433"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 name="Google Shape;413;p40"/>
          <p:cNvSpPr/>
          <p:nvPr/>
        </p:nvSpPr>
        <p:spPr>
          <a:xfrm>
            <a:off x="6221550" y="1854723"/>
            <a:ext cx="276604" cy="385177"/>
          </a:xfrm>
          <a:custGeom>
            <a:rect b="b" l="l" r="r" t="t"/>
            <a:pathLst>
              <a:path extrusionOk="0" h="208768" w="149921">
                <a:moveTo>
                  <a:pt x="74961" y="21562"/>
                </a:moveTo>
                <a:cubicBezTo>
                  <a:pt x="104416" y="21562"/>
                  <a:pt x="128359" y="45505"/>
                  <a:pt x="128359" y="74960"/>
                </a:cubicBezTo>
                <a:cubicBezTo>
                  <a:pt x="128359" y="104384"/>
                  <a:pt x="104416" y="128359"/>
                  <a:pt x="74961" y="128359"/>
                </a:cubicBezTo>
                <a:cubicBezTo>
                  <a:pt x="45505" y="128359"/>
                  <a:pt x="21562" y="104384"/>
                  <a:pt x="21562" y="74960"/>
                </a:cubicBezTo>
                <a:cubicBezTo>
                  <a:pt x="21562" y="45505"/>
                  <a:pt x="45505" y="21562"/>
                  <a:pt x="74961" y="21562"/>
                </a:cubicBezTo>
                <a:close/>
                <a:moveTo>
                  <a:pt x="74961" y="0"/>
                </a:moveTo>
                <a:cubicBezTo>
                  <a:pt x="33631" y="0"/>
                  <a:pt x="0" y="33631"/>
                  <a:pt x="0" y="74960"/>
                </a:cubicBezTo>
                <a:cubicBezTo>
                  <a:pt x="0" y="112636"/>
                  <a:pt x="27955" y="143886"/>
                  <a:pt x="64196" y="149138"/>
                </a:cubicBezTo>
                <a:lnTo>
                  <a:pt x="64196" y="163132"/>
                </a:lnTo>
                <a:lnTo>
                  <a:pt x="50887" y="163132"/>
                </a:lnTo>
                <a:cubicBezTo>
                  <a:pt x="44950" y="163132"/>
                  <a:pt x="40123" y="167960"/>
                  <a:pt x="40123" y="173929"/>
                </a:cubicBezTo>
                <a:cubicBezTo>
                  <a:pt x="40123" y="179866"/>
                  <a:pt x="44950" y="184694"/>
                  <a:pt x="50887" y="184694"/>
                </a:cubicBezTo>
                <a:lnTo>
                  <a:pt x="64196" y="184694"/>
                </a:lnTo>
                <a:lnTo>
                  <a:pt x="64196" y="198003"/>
                </a:lnTo>
                <a:cubicBezTo>
                  <a:pt x="64196" y="203939"/>
                  <a:pt x="69024" y="208767"/>
                  <a:pt x="74961" y="208767"/>
                </a:cubicBezTo>
                <a:cubicBezTo>
                  <a:pt x="80930" y="208767"/>
                  <a:pt x="85758" y="203939"/>
                  <a:pt x="85758" y="198003"/>
                </a:cubicBezTo>
                <a:lnTo>
                  <a:pt x="85725" y="184694"/>
                </a:lnTo>
                <a:lnTo>
                  <a:pt x="99034" y="184694"/>
                </a:lnTo>
                <a:cubicBezTo>
                  <a:pt x="104971" y="184694"/>
                  <a:pt x="109799" y="179866"/>
                  <a:pt x="109799" y="173929"/>
                </a:cubicBezTo>
                <a:cubicBezTo>
                  <a:pt x="109799" y="167960"/>
                  <a:pt x="104971" y="163132"/>
                  <a:pt x="99034" y="163132"/>
                </a:cubicBezTo>
                <a:lnTo>
                  <a:pt x="85725" y="163132"/>
                </a:lnTo>
                <a:lnTo>
                  <a:pt x="85725" y="149138"/>
                </a:lnTo>
                <a:cubicBezTo>
                  <a:pt x="121966" y="143886"/>
                  <a:pt x="149921" y="112636"/>
                  <a:pt x="149921" y="74960"/>
                </a:cubicBezTo>
                <a:cubicBezTo>
                  <a:pt x="149921" y="33631"/>
                  <a:pt x="116290" y="0"/>
                  <a:pt x="749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0"/>
          <p:cNvSpPr/>
          <p:nvPr/>
        </p:nvSpPr>
        <p:spPr>
          <a:xfrm>
            <a:off x="6182138" y="3250229"/>
            <a:ext cx="355428" cy="354818"/>
          </a:xfrm>
          <a:custGeom>
            <a:rect b="b" l="l" r="r" t="t"/>
            <a:pathLst>
              <a:path extrusionOk="0" h="208410" w="208768">
                <a:moveTo>
                  <a:pt x="90455" y="53497"/>
                </a:moveTo>
                <a:cubicBezTo>
                  <a:pt x="126011" y="53497"/>
                  <a:pt x="154912" y="82398"/>
                  <a:pt x="154912" y="117922"/>
                </a:cubicBezTo>
                <a:cubicBezTo>
                  <a:pt x="154912" y="153477"/>
                  <a:pt x="126011" y="182378"/>
                  <a:pt x="90455" y="182378"/>
                </a:cubicBezTo>
                <a:cubicBezTo>
                  <a:pt x="54932" y="182378"/>
                  <a:pt x="26031" y="153477"/>
                  <a:pt x="26031" y="117922"/>
                </a:cubicBezTo>
                <a:cubicBezTo>
                  <a:pt x="26031" y="82398"/>
                  <a:pt x="54932" y="53497"/>
                  <a:pt x="90455" y="53497"/>
                </a:cubicBezTo>
                <a:close/>
                <a:moveTo>
                  <a:pt x="154683" y="1"/>
                </a:moveTo>
                <a:cubicBezTo>
                  <a:pt x="147507" y="1"/>
                  <a:pt x="141668" y="5807"/>
                  <a:pt x="141668" y="12983"/>
                </a:cubicBezTo>
                <a:cubicBezTo>
                  <a:pt x="141668" y="20192"/>
                  <a:pt x="147507" y="25999"/>
                  <a:pt x="154683" y="25999"/>
                </a:cubicBezTo>
                <a:lnTo>
                  <a:pt x="164339" y="25999"/>
                </a:lnTo>
                <a:lnTo>
                  <a:pt x="144734" y="45603"/>
                </a:lnTo>
                <a:cubicBezTo>
                  <a:pt x="129631" y="34219"/>
                  <a:pt x="110810" y="27467"/>
                  <a:pt x="90455" y="27467"/>
                </a:cubicBezTo>
                <a:cubicBezTo>
                  <a:pt x="40579" y="27467"/>
                  <a:pt x="0" y="68046"/>
                  <a:pt x="0" y="117922"/>
                </a:cubicBezTo>
                <a:cubicBezTo>
                  <a:pt x="0" y="167797"/>
                  <a:pt x="40579" y="208409"/>
                  <a:pt x="90455" y="208409"/>
                </a:cubicBezTo>
                <a:cubicBezTo>
                  <a:pt x="140363" y="208409"/>
                  <a:pt x="180942" y="167797"/>
                  <a:pt x="180942" y="117922"/>
                </a:cubicBezTo>
                <a:cubicBezTo>
                  <a:pt x="180942" y="97762"/>
                  <a:pt x="174288" y="79104"/>
                  <a:pt x="163099" y="64066"/>
                </a:cubicBezTo>
                <a:lnTo>
                  <a:pt x="182736" y="44396"/>
                </a:lnTo>
                <a:lnTo>
                  <a:pt x="182736" y="54084"/>
                </a:lnTo>
                <a:cubicBezTo>
                  <a:pt x="182736" y="61261"/>
                  <a:pt x="188575" y="67067"/>
                  <a:pt x="195752" y="67067"/>
                </a:cubicBezTo>
                <a:cubicBezTo>
                  <a:pt x="202928" y="67067"/>
                  <a:pt x="208767" y="61261"/>
                  <a:pt x="208767" y="54084"/>
                </a:cubicBezTo>
                <a:lnTo>
                  <a:pt x="208767" y="13016"/>
                </a:lnTo>
                <a:lnTo>
                  <a:pt x="208767" y="12983"/>
                </a:lnTo>
                <a:cubicBezTo>
                  <a:pt x="208767" y="12559"/>
                  <a:pt x="208735" y="12135"/>
                  <a:pt x="208702" y="11711"/>
                </a:cubicBezTo>
                <a:cubicBezTo>
                  <a:pt x="208669" y="11516"/>
                  <a:pt x="208637" y="11352"/>
                  <a:pt x="208637" y="11157"/>
                </a:cubicBezTo>
                <a:cubicBezTo>
                  <a:pt x="208604" y="10928"/>
                  <a:pt x="208571" y="10667"/>
                  <a:pt x="208506" y="10439"/>
                </a:cubicBezTo>
                <a:cubicBezTo>
                  <a:pt x="208474" y="10243"/>
                  <a:pt x="208408" y="10015"/>
                  <a:pt x="208343" y="9819"/>
                </a:cubicBezTo>
                <a:cubicBezTo>
                  <a:pt x="208310" y="9624"/>
                  <a:pt x="208278" y="9428"/>
                  <a:pt x="208213" y="9232"/>
                </a:cubicBezTo>
                <a:cubicBezTo>
                  <a:pt x="208147" y="9004"/>
                  <a:pt x="208049" y="8808"/>
                  <a:pt x="207984" y="8580"/>
                </a:cubicBezTo>
                <a:cubicBezTo>
                  <a:pt x="207919" y="8417"/>
                  <a:pt x="207854" y="8221"/>
                  <a:pt x="207789" y="8025"/>
                </a:cubicBezTo>
                <a:cubicBezTo>
                  <a:pt x="207691" y="7829"/>
                  <a:pt x="207593" y="7634"/>
                  <a:pt x="207495" y="7438"/>
                </a:cubicBezTo>
                <a:cubicBezTo>
                  <a:pt x="207430" y="7242"/>
                  <a:pt x="207332" y="7047"/>
                  <a:pt x="207234" y="6851"/>
                </a:cubicBezTo>
                <a:cubicBezTo>
                  <a:pt x="207136" y="6688"/>
                  <a:pt x="207006" y="6492"/>
                  <a:pt x="206908" y="6329"/>
                </a:cubicBezTo>
                <a:cubicBezTo>
                  <a:pt x="206810" y="6133"/>
                  <a:pt x="206679" y="5938"/>
                  <a:pt x="206582" y="5774"/>
                </a:cubicBezTo>
                <a:cubicBezTo>
                  <a:pt x="206451" y="5579"/>
                  <a:pt x="206288" y="5350"/>
                  <a:pt x="206125" y="5155"/>
                </a:cubicBezTo>
                <a:cubicBezTo>
                  <a:pt x="206027" y="5024"/>
                  <a:pt x="205929" y="4894"/>
                  <a:pt x="205831" y="4763"/>
                </a:cubicBezTo>
                <a:cubicBezTo>
                  <a:pt x="205538" y="4437"/>
                  <a:pt x="205277" y="4111"/>
                  <a:pt x="204951" y="3785"/>
                </a:cubicBezTo>
                <a:cubicBezTo>
                  <a:pt x="204657" y="3491"/>
                  <a:pt x="204331" y="3197"/>
                  <a:pt x="204005" y="2937"/>
                </a:cubicBezTo>
                <a:cubicBezTo>
                  <a:pt x="203874" y="2839"/>
                  <a:pt x="203744" y="2741"/>
                  <a:pt x="203613" y="2643"/>
                </a:cubicBezTo>
                <a:cubicBezTo>
                  <a:pt x="203417" y="2480"/>
                  <a:pt x="203189" y="2317"/>
                  <a:pt x="202961" y="2186"/>
                </a:cubicBezTo>
                <a:cubicBezTo>
                  <a:pt x="202798" y="2056"/>
                  <a:pt x="202635" y="1958"/>
                  <a:pt x="202471" y="1860"/>
                </a:cubicBezTo>
                <a:cubicBezTo>
                  <a:pt x="202276" y="1762"/>
                  <a:pt x="202080" y="1632"/>
                  <a:pt x="201884" y="1534"/>
                </a:cubicBezTo>
                <a:cubicBezTo>
                  <a:pt x="201721" y="1436"/>
                  <a:pt x="201526" y="1338"/>
                  <a:pt x="201330" y="1273"/>
                </a:cubicBezTo>
                <a:cubicBezTo>
                  <a:pt x="201134" y="1175"/>
                  <a:pt x="200938" y="1045"/>
                  <a:pt x="200743" y="979"/>
                </a:cubicBezTo>
                <a:cubicBezTo>
                  <a:pt x="200547" y="914"/>
                  <a:pt x="200384" y="849"/>
                  <a:pt x="200188" y="784"/>
                </a:cubicBezTo>
                <a:cubicBezTo>
                  <a:pt x="199960" y="686"/>
                  <a:pt x="199764" y="620"/>
                  <a:pt x="199536" y="555"/>
                </a:cubicBezTo>
                <a:cubicBezTo>
                  <a:pt x="199340" y="490"/>
                  <a:pt x="199177" y="457"/>
                  <a:pt x="199014" y="425"/>
                </a:cubicBezTo>
                <a:cubicBezTo>
                  <a:pt x="198753" y="360"/>
                  <a:pt x="198524" y="294"/>
                  <a:pt x="198296" y="229"/>
                </a:cubicBezTo>
                <a:cubicBezTo>
                  <a:pt x="198100" y="196"/>
                  <a:pt x="197905" y="164"/>
                  <a:pt x="197709" y="131"/>
                </a:cubicBezTo>
                <a:cubicBezTo>
                  <a:pt x="197481" y="99"/>
                  <a:pt x="197252" y="66"/>
                  <a:pt x="197024" y="66"/>
                </a:cubicBezTo>
                <a:cubicBezTo>
                  <a:pt x="196698" y="33"/>
                  <a:pt x="196372" y="1"/>
                  <a:pt x="1960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0"/>
          <p:cNvSpPr txBox="1"/>
          <p:nvPr>
            <p:ph idx="4294967295" type="title"/>
          </p:nvPr>
        </p:nvSpPr>
        <p:spPr>
          <a:xfrm>
            <a:off x="6986802" y="1624025"/>
            <a:ext cx="1449000" cy="4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Women</a:t>
            </a:r>
            <a:endParaRPr sz="1600"/>
          </a:p>
        </p:txBody>
      </p:sp>
      <p:sp>
        <p:nvSpPr>
          <p:cNvPr id="416" name="Google Shape;416;p40"/>
          <p:cNvSpPr txBox="1"/>
          <p:nvPr>
            <p:ph idx="4294967295" type="subTitle"/>
          </p:nvPr>
        </p:nvSpPr>
        <p:spPr>
          <a:xfrm>
            <a:off x="6986815" y="1897908"/>
            <a:ext cx="144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Despite being red, Mars is cold </a:t>
            </a:r>
            <a:endParaRPr sz="1400"/>
          </a:p>
        </p:txBody>
      </p:sp>
      <p:sp>
        <p:nvSpPr>
          <p:cNvPr id="417" name="Google Shape;417;p40"/>
          <p:cNvSpPr txBox="1"/>
          <p:nvPr>
            <p:ph idx="4294967295" type="title"/>
          </p:nvPr>
        </p:nvSpPr>
        <p:spPr>
          <a:xfrm>
            <a:off x="6986802" y="3004338"/>
            <a:ext cx="1449000" cy="4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Men</a:t>
            </a:r>
            <a:endParaRPr sz="1600"/>
          </a:p>
        </p:txBody>
      </p:sp>
      <p:sp>
        <p:nvSpPr>
          <p:cNvPr id="418" name="Google Shape;418;p40"/>
          <p:cNvSpPr txBox="1"/>
          <p:nvPr>
            <p:ph idx="4294967295" type="subTitle"/>
          </p:nvPr>
        </p:nvSpPr>
        <p:spPr>
          <a:xfrm>
            <a:off x="6986815" y="3278220"/>
            <a:ext cx="144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Earth is the planet we live on</a:t>
            </a:r>
            <a:endParaRPr sz="14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sp>
        <p:nvSpPr>
          <p:cNvPr id="423" name="Google Shape;423;p41"/>
          <p:cNvSpPr/>
          <p:nvPr/>
        </p:nvSpPr>
        <p:spPr>
          <a:xfrm>
            <a:off x="3324425" y="712200"/>
            <a:ext cx="25029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1"/>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Academic Areas</a:t>
            </a:r>
            <a:endParaRPr/>
          </a:p>
        </p:txBody>
      </p:sp>
      <p:sp>
        <p:nvSpPr>
          <p:cNvPr id="425" name="Google Shape;425;p41"/>
          <p:cNvSpPr txBox="1"/>
          <p:nvPr>
            <p:ph type="title"/>
          </p:nvPr>
        </p:nvSpPr>
        <p:spPr>
          <a:xfrm>
            <a:off x="1027919" y="1715300"/>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6" name="Google Shape;426;p41"/>
          <p:cNvSpPr txBox="1"/>
          <p:nvPr>
            <p:ph idx="1" type="subTitle"/>
          </p:nvPr>
        </p:nvSpPr>
        <p:spPr>
          <a:xfrm>
            <a:off x="1027925" y="2125625"/>
            <a:ext cx="1937700" cy="7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427" name="Google Shape;427;p41"/>
          <p:cNvSpPr txBox="1"/>
          <p:nvPr>
            <p:ph idx="3" type="title"/>
          </p:nvPr>
        </p:nvSpPr>
        <p:spPr>
          <a:xfrm>
            <a:off x="3603144" y="1715300"/>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8" name="Google Shape;428;p41"/>
          <p:cNvSpPr txBox="1"/>
          <p:nvPr>
            <p:ph idx="4" type="subTitle"/>
          </p:nvPr>
        </p:nvSpPr>
        <p:spPr>
          <a:xfrm>
            <a:off x="3603150" y="2125625"/>
            <a:ext cx="1937700" cy="7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429" name="Google Shape;429;p41"/>
          <p:cNvSpPr txBox="1"/>
          <p:nvPr>
            <p:ph idx="5" type="title"/>
          </p:nvPr>
        </p:nvSpPr>
        <p:spPr>
          <a:xfrm>
            <a:off x="6178369" y="1715300"/>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0" name="Google Shape;430;p41"/>
          <p:cNvSpPr txBox="1"/>
          <p:nvPr>
            <p:ph idx="6" type="subTitle"/>
          </p:nvPr>
        </p:nvSpPr>
        <p:spPr>
          <a:xfrm>
            <a:off x="6178375" y="2125625"/>
            <a:ext cx="1937700" cy="7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431" name="Google Shape;431;p41"/>
          <p:cNvSpPr txBox="1"/>
          <p:nvPr>
            <p:ph idx="7" type="title"/>
          </p:nvPr>
        </p:nvSpPr>
        <p:spPr>
          <a:xfrm>
            <a:off x="1027919" y="363397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32" name="Google Shape;432;p41"/>
          <p:cNvSpPr txBox="1"/>
          <p:nvPr>
            <p:ph idx="8" type="subTitle"/>
          </p:nvPr>
        </p:nvSpPr>
        <p:spPr>
          <a:xfrm>
            <a:off x="1027925" y="4044300"/>
            <a:ext cx="1937700" cy="7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433" name="Google Shape;433;p41"/>
          <p:cNvSpPr txBox="1"/>
          <p:nvPr>
            <p:ph idx="9" type="title"/>
          </p:nvPr>
        </p:nvSpPr>
        <p:spPr>
          <a:xfrm>
            <a:off x="3603144" y="363397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34" name="Google Shape;434;p41"/>
          <p:cNvSpPr txBox="1"/>
          <p:nvPr>
            <p:ph idx="13" type="subTitle"/>
          </p:nvPr>
        </p:nvSpPr>
        <p:spPr>
          <a:xfrm>
            <a:off x="3603150" y="4044300"/>
            <a:ext cx="1937700" cy="7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rings</a:t>
            </a:r>
            <a:endParaRPr/>
          </a:p>
          <a:p>
            <a:pPr indent="0" lvl="0" marL="0" rtl="0" algn="ctr">
              <a:spcBef>
                <a:spcPts val="0"/>
              </a:spcBef>
              <a:spcAft>
                <a:spcPts val="0"/>
              </a:spcAft>
              <a:buNone/>
            </a:pPr>
            <a:r>
              <a:t/>
            </a:r>
            <a:endParaRPr/>
          </a:p>
        </p:txBody>
      </p:sp>
      <p:sp>
        <p:nvSpPr>
          <p:cNvPr id="435" name="Google Shape;435;p41"/>
          <p:cNvSpPr txBox="1"/>
          <p:nvPr>
            <p:ph idx="14" type="title"/>
          </p:nvPr>
        </p:nvSpPr>
        <p:spPr>
          <a:xfrm>
            <a:off x="6178369" y="363397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36" name="Google Shape;436;p41"/>
          <p:cNvSpPr txBox="1"/>
          <p:nvPr>
            <p:ph idx="15" type="subTitle"/>
          </p:nvPr>
        </p:nvSpPr>
        <p:spPr>
          <a:xfrm>
            <a:off x="6178375" y="4044300"/>
            <a:ext cx="1937700" cy="7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a:t>
            </a:r>
            <a:endParaRPr/>
          </a:p>
          <a:p>
            <a:pPr indent="0" lvl="0" marL="0" rtl="0" algn="ctr">
              <a:spcBef>
                <a:spcPts val="0"/>
              </a:spcBef>
              <a:spcAft>
                <a:spcPts val="0"/>
              </a:spcAft>
              <a:buNone/>
            </a:pPr>
            <a:r>
              <a:rPr lang="en"/>
              <a:t>planet from the Sun</a:t>
            </a:r>
            <a:endParaRPr/>
          </a:p>
          <a:p>
            <a:pPr indent="0" lvl="0" marL="0" rtl="0" algn="ctr">
              <a:spcBef>
                <a:spcPts val="0"/>
              </a:spcBef>
              <a:spcAft>
                <a:spcPts val="0"/>
              </a:spcAft>
              <a:buNone/>
            </a:pPr>
            <a:r>
              <a:t/>
            </a:r>
            <a:endParaRPr/>
          </a:p>
        </p:txBody>
      </p:sp>
      <p:grpSp>
        <p:nvGrpSpPr>
          <p:cNvPr id="437" name="Google Shape;437;p41"/>
          <p:cNvGrpSpPr/>
          <p:nvPr/>
        </p:nvGrpSpPr>
        <p:grpSpPr>
          <a:xfrm>
            <a:off x="1780047" y="3075803"/>
            <a:ext cx="433464" cy="512622"/>
            <a:chOff x="4094139" y="3526000"/>
            <a:chExt cx="433464" cy="512622"/>
          </a:xfrm>
        </p:grpSpPr>
        <p:sp>
          <p:nvSpPr>
            <p:cNvPr id="438" name="Google Shape;438;p41"/>
            <p:cNvSpPr/>
            <p:nvPr/>
          </p:nvSpPr>
          <p:spPr>
            <a:xfrm>
              <a:off x="4269998" y="3526000"/>
              <a:ext cx="48874" cy="160193"/>
            </a:xfrm>
            <a:custGeom>
              <a:rect b="b" l="l" r="r" t="t"/>
              <a:pathLst>
                <a:path extrusionOk="0" h="8109" w="2474">
                  <a:moveTo>
                    <a:pt x="447" y="1"/>
                  </a:moveTo>
                  <a:cubicBezTo>
                    <a:pt x="341" y="1"/>
                    <a:pt x="236" y="42"/>
                    <a:pt x="157" y="124"/>
                  </a:cubicBezTo>
                  <a:cubicBezTo>
                    <a:pt x="0" y="284"/>
                    <a:pt x="5" y="542"/>
                    <a:pt x="167" y="697"/>
                  </a:cubicBezTo>
                  <a:cubicBezTo>
                    <a:pt x="1272" y="1768"/>
                    <a:pt x="1664" y="5141"/>
                    <a:pt x="1664" y="7703"/>
                  </a:cubicBezTo>
                  <a:cubicBezTo>
                    <a:pt x="1664" y="7926"/>
                    <a:pt x="1844" y="8108"/>
                    <a:pt x="2068" y="8108"/>
                  </a:cubicBezTo>
                  <a:lnTo>
                    <a:pt x="2070" y="8108"/>
                  </a:lnTo>
                  <a:cubicBezTo>
                    <a:pt x="2294" y="8108"/>
                    <a:pt x="2474" y="7926"/>
                    <a:pt x="2474" y="7703"/>
                  </a:cubicBezTo>
                  <a:cubicBezTo>
                    <a:pt x="2474" y="6319"/>
                    <a:pt x="2348" y="1684"/>
                    <a:pt x="730" y="114"/>
                  </a:cubicBezTo>
                  <a:cubicBezTo>
                    <a:pt x="650" y="38"/>
                    <a:pt x="549" y="1"/>
                    <a:pt x="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1"/>
            <p:cNvSpPr/>
            <p:nvPr/>
          </p:nvSpPr>
          <p:spPr>
            <a:xfrm>
              <a:off x="4094139" y="3652807"/>
              <a:ext cx="433464" cy="385795"/>
            </a:xfrm>
            <a:custGeom>
              <a:rect b="b" l="l" r="r" t="t"/>
              <a:pathLst>
                <a:path extrusionOk="0" h="19529" w="21942">
                  <a:moveTo>
                    <a:pt x="15730" y="0"/>
                  </a:moveTo>
                  <a:cubicBezTo>
                    <a:pt x="14719" y="0"/>
                    <a:pt x="13869" y="249"/>
                    <a:pt x="13099" y="473"/>
                  </a:cubicBezTo>
                  <a:cubicBezTo>
                    <a:pt x="12385" y="681"/>
                    <a:pt x="11712" y="878"/>
                    <a:pt x="10970" y="878"/>
                  </a:cubicBezTo>
                  <a:cubicBezTo>
                    <a:pt x="10228" y="878"/>
                    <a:pt x="9556" y="681"/>
                    <a:pt x="8843" y="473"/>
                  </a:cubicBezTo>
                  <a:cubicBezTo>
                    <a:pt x="8072" y="249"/>
                    <a:pt x="7221" y="1"/>
                    <a:pt x="6209" y="1"/>
                  </a:cubicBezTo>
                  <a:cubicBezTo>
                    <a:pt x="5912" y="1"/>
                    <a:pt x="5601" y="22"/>
                    <a:pt x="5275" y="72"/>
                  </a:cubicBezTo>
                  <a:cubicBezTo>
                    <a:pt x="2869" y="439"/>
                    <a:pt x="0" y="1837"/>
                    <a:pt x="0" y="6413"/>
                  </a:cubicBezTo>
                  <a:cubicBezTo>
                    <a:pt x="0" y="10736"/>
                    <a:pt x="1435" y="16650"/>
                    <a:pt x="5479" y="19085"/>
                  </a:cubicBezTo>
                  <a:cubicBezTo>
                    <a:pt x="6033" y="19419"/>
                    <a:pt x="6630" y="19528"/>
                    <a:pt x="7256" y="19528"/>
                  </a:cubicBezTo>
                  <a:cubicBezTo>
                    <a:pt x="7835" y="19528"/>
                    <a:pt x="8439" y="19435"/>
                    <a:pt x="9060" y="19340"/>
                  </a:cubicBezTo>
                  <a:cubicBezTo>
                    <a:pt x="9687" y="19243"/>
                    <a:pt x="10335" y="19144"/>
                    <a:pt x="10970" y="19144"/>
                  </a:cubicBezTo>
                  <a:cubicBezTo>
                    <a:pt x="11607" y="19144"/>
                    <a:pt x="12255" y="19243"/>
                    <a:pt x="12882" y="19340"/>
                  </a:cubicBezTo>
                  <a:cubicBezTo>
                    <a:pt x="13503" y="19435"/>
                    <a:pt x="14107" y="19528"/>
                    <a:pt x="14685" y="19528"/>
                  </a:cubicBezTo>
                  <a:cubicBezTo>
                    <a:pt x="15312" y="19528"/>
                    <a:pt x="15908" y="19419"/>
                    <a:pt x="16463" y="19085"/>
                  </a:cubicBezTo>
                  <a:cubicBezTo>
                    <a:pt x="20506" y="16650"/>
                    <a:pt x="21942" y="10736"/>
                    <a:pt x="21942" y="6413"/>
                  </a:cubicBezTo>
                  <a:cubicBezTo>
                    <a:pt x="21942" y="1837"/>
                    <a:pt x="19073" y="439"/>
                    <a:pt x="16666" y="72"/>
                  </a:cubicBezTo>
                  <a:cubicBezTo>
                    <a:pt x="16338" y="22"/>
                    <a:pt x="16027" y="0"/>
                    <a:pt x="15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1"/>
            <p:cNvSpPr/>
            <p:nvPr/>
          </p:nvSpPr>
          <p:spPr>
            <a:xfrm>
              <a:off x="4094139" y="3652847"/>
              <a:ext cx="216732" cy="385776"/>
            </a:xfrm>
            <a:custGeom>
              <a:rect b="b" l="l" r="r" t="t"/>
              <a:pathLst>
                <a:path extrusionOk="0" h="19528" w="10971">
                  <a:moveTo>
                    <a:pt x="6211" y="0"/>
                  </a:moveTo>
                  <a:cubicBezTo>
                    <a:pt x="5914" y="0"/>
                    <a:pt x="5602" y="21"/>
                    <a:pt x="5275" y="71"/>
                  </a:cubicBezTo>
                  <a:cubicBezTo>
                    <a:pt x="2869" y="438"/>
                    <a:pt x="0" y="1836"/>
                    <a:pt x="0" y="6411"/>
                  </a:cubicBezTo>
                  <a:cubicBezTo>
                    <a:pt x="0" y="10736"/>
                    <a:pt x="1436" y="16649"/>
                    <a:pt x="5479" y="19084"/>
                  </a:cubicBezTo>
                  <a:cubicBezTo>
                    <a:pt x="6033" y="19418"/>
                    <a:pt x="6630" y="19527"/>
                    <a:pt x="7256" y="19527"/>
                  </a:cubicBezTo>
                  <a:cubicBezTo>
                    <a:pt x="7835" y="19527"/>
                    <a:pt x="8439" y="19434"/>
                    <a:pt x="9060" y="19339"/>
                  </a:cubicBezTo>
                  <a:cubicBezTo>
                    <a:pt x="9687" y="19242"/>
                    <a:pt x="10335" y="19143"/>
                    <a:pt x="10970" y="19143"/>
                  </a:cubicBezTo>
                  <a:lnTo>
                    <a:pt x="10970" y="878"/>
                  </a:lnTo>
                  <a:cubicBezTo>
                    <a:pt x="10230" y="878"/>
                    <a:pt x="9557" y="681"/>
                    <a:pt x="8843" y="472"/>
                  </a:cubicBezTo>
                  <a:cubicBezTo>
                    <a:pt x="8073" y="247"/>
                    <a:pt x="7222" y="0"/>
                    <a:pt x="62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1"/>
            <p:cNvSpPr/>
            <p:nvPr/>
          </p:nvSpPr>
          <p:spPr>
            <a:xfrm>
              <a:off x="4302752" y="3526217"/>
              <a:ext cx="120841" cy="120407"/>
            </a:xfrm>
            <a:custGeom>
              <a:rect b="b" l="l" r="r" t="t"/>
              <a:pathLst>
                <a:path extrusionOk="0" h="6095" w="6117">
                  <a:moveTo>
                    <a:pt x="5534" y="0"/>
                  </a:moveTo>
                  <a:cubicBezTo>
                    <a:pt x="5358" y="0"/>
                    <a:pt x="5182" y="12"/>
                    <a:pt x="5006" y="34"/>
                  </a:cubicBezTo>
                  <a:cubicBezTo>
                    <a:pt x="2578" y="345"/>
                    <a:pt x="357" y="2566"/>
                    <a:pt x="46" y="4996"/>
                  </a:cubicBezTo>
                  <a:cubicBezTo>
                    <a:pt x="1" y="5349"/>
                    <a:pt x="1" y="5707"/>
                    <a:pt x="47" y="6060"/>
                  </a:cubicBezTo>
                  <a:cubicBezTo>
                    <a:pt x="226" y="6083"/>
                    <a:pt x="406" y="6095"/>
                    <a:pt x="586" y="6095"/>
                  </a:cubicBezTo>
                  <a:cubicBezTo>
                    <a:pt x="761" y="6095"/>
                    <a:pt x="936" y="6084"/>
                    <a:pt x="1110" y="6062"/>
                  </a:cubicBezTo>
                  <a:cubicBezTo>
                    <a:pt x="3538" y="5749"/>
                    <a:pt x="5761" y="3529"/>
                    <a:pt x="6072" y="1100"/>
                  </a:cubicBezTo>
                  <a:cubicBezTo>
                    <a:pt x="6117" y="746"/>
                    <a:pt x="6117" y="387"/>
                    <a:pt x="6070" y="35"/>
                  </a:cubicBezTo>
                  <a:cubicBezTo>
                    <a:pt x="5892" y="12"/>
                    <a:pt x="5713" y="0"/>
                    <a:pt x="55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1"/>
            <p:cNvSpPr/>
            <p:nvPr/>
          </p:nvSpPr>
          <p:spPr>
            <a:xfrm>
              <a:off x="4395581" y="3702175"/>
              <a:ext cx="83248" cy="80107"/>
            </a:xfrm>
            <a:custGeom>
              <a:rect b="b" l="l" r="r" t="t"/>
              <a:pathLst>
                <a:path extrusionOk="0" h="4055" w="4214">
                  <a:moveTo>
                    <a:pt x="2187" y="1"/>
                  </a:moveTo>
                  <a:cubicBezTo>
                    <a:pt x="1367" y="1"/>
                    <a:pt x="628" y="495"/>
                    <a:pt x="314" y="1252"/>
                  </a:cubicBezTo>
                  <a:cubicBezTo>
                    <a:pt x="0" y="2010"/>
                    <a:pt x="174" y="2881"/>
                    <a:pt x="754" y="3461"/>
                  </a:cubicBezTo>
                  <a:cubicBezTo>
                    <a:pt x="1141" y="3849"/>
                    <a:pt x="1659" y="4055"/>
                    <a:pt x="2187" y="4055"/>
                  </a:cubicBezTo>
                  <a:cubicBezTo>
                    <a:pt x="2448" y="4055"/>
                    <a:pt x="2711" y="4004"/>
                    <a:pt x="2962" y="3900"/>
                  </a:cubicBezTo>
                  <a:cubicBezTo>
                    <a:pt x="3721" y="3586"/>
                    <a:pt x="4214" y="2847"/>
                    <a:pt x="4214" y="2028"/>
                  </a:cubicBezTo>
                  <a:cubicBezTo>
                    <a:pt x="4214" y="909"/>
                    <a:pt x="3307" y="1"/>
                    <a:pt x="21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1"/>
            <p:cNvSpPr/>
            <p:nvPr/>
          </p:nvSpPr>
          <p:spPr>
            <a:xfrm>
              <a:off x="4302752" y="3526237"/>
              <a:ext cx="119300" cy="119063"/>
            </a:xfrm>
            <a:custGeom>
              <a:rect b="b" l="l" r="r" t="t"/>
              <a:pathLst>
                <a:path extrusionOk="0" h="6027" w="6039">
                  <a:moveTo>
                    <a:pt x="5527" y="0"/>
                  </a:moveTo>
                  <a:cubicBezTo>
                    <a:pt x="5353" y="0"/>
                    <a:pt x="5179" y="11"/>
                    <a:pt x="5006" y="33"/>
                  </a:cubicBezTo>
                  <a:cubicBezTo>
                    <a:pt x="2578" y="344"/>
                    <a:pt x="357" y="2565"/>
                    <a:pt x="44" y="4995"/>
                  </a:cubicBezTo>
                  <a:cubicBezTo>
                    <a:pt x="1" y="5337"/>
                    <a:pt x="1" y="5683"/>
                    <a:pt x="44" y="6027"/>
                  </a:cubicBezTo>
                  <a:lnTo>
                    <a:pt x="6038" y="32"/>
                  </a:lnTo>
                  <a:cubicBezTo>
                    <a:pt x="5868" y="11"/>
                    <a:pt x="5698" y="0"/>
                    <a:pt x="55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41"/>
          <p:cNvGrpSpPr/>
          <p:nvPr/>
        </p:nvGrpSpPr>
        <p:grpSpPr>
          <a:xfrm>
            <a:off x="6898942" y="1306874"/>
            <a:ext cx="496562" cy="360529"/>
            <a:chOff x="2614036" y="4239234"/>
            <a:chExt cx="496562" cy="360529"/>
          </a:xfrm>
        </p:grpSpPr>
        <p:sp>
          <p:nvSpPr>
            <p:cNvPr id="445" name="Google Shape;445;p41"/>
            <p:cNvSpPr/>
            <p:nvPr/>
          </p:nvSpPr>
          <p:spPr>
            <a:xfrm>
              <a:off x="2614036" y="4287417"/>
              <a:ext cx="496562" cy="312346"/>
            </a:xfrm>
            <a:custGeom>
              <a:rect b="b" l="l" r="r" t="t"/>
              <a:pathLst>
                <a:path extrusionOk="0" h="15811" w="25136">
                  <a:moveTo>
                    <a:pt x="1217" y="0"/>
                  </a:moveTo>
                  <a:cubicBezTo>
                    <a:pt x="545" y="2"/>
                    <a:pt x="1" y="545"/>
                    <a:pt x="1" y="1216"/>
                  </a:cubicBezTo>
                  <a:lnTo>
                    <a:pt x="1" y="14595"/>
                  </a:lnTo>
                  <a:cubicBezTo>
                    <a:pt x="1" y="15266"/>
                    <a:pt x="545" y="15811"/>
                    <a:pt x="1217" y="15811"/>
                  </a:cubicBezTo>
                  <a:lnTo>
                    <a:pt x="23920" y="15811"/>
                  </a:lnTo>
                  <a:cubicBezTo>
                    <a:pt x="24591" y="15811"/>
                    <a:pt x="25134" y="15266"/>
                    <a:pt x="25136" y="14595"/>
                  </a:cubicBezTo>
                  <a:lnTo>
                    <a:pt x="25136" y="1216"/>
                  </a:lnTo>
                  <a:cubicBezTo>
                    <a:pt x="25134" y="545"/>
                    <a:pt x="24591" y="2"/>
                    <a:pt x="239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1"/>
            <p:cNvSpPr/>
            <p:nvPr/>
          </p:nvSpPr>
          <p:spPr>
            <a:xfrm>
              <a:off x="2838294" y="4559700"/>
              <a:ext cx="48064" cy="40063"/>
            </a:xfrm>
            <a:custGeom>
              <a:rect b="b" l="l" r="r" t="t"/>
              <a:pathLst>
                <a:path extrusionOk="0" h="2028" w="2433">
                  <a:moveTo>
                    <a:pt x="0" y="1"/>
                  </a:moveTo>
                  <a:lnTo>
                    <a:pt x="0" y="2028"/>
                  </a:lnTo>
                  <a:lnTo>
                    <a:pt x="2433" y="2028"/>
                  </a:lnTo>
                  <a:lnTo>
                    <a:pt x="24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1"/>
            <p:cNvSpPr/>
            <p:nvPr/>
          </p:nvSpPr>
          <p:spPr>
            <a:xfrm>
              <a:off x="2646276" y="4511656"/>
              <a:ext cx="432496" cy="56084"/>
            </a:xfrm>
            <a:custGeom>
              <a:rect b="b" l="l" r="r" t="t"/>
              <a:pathLst>
                <a:path extrusionOk="0" h="2839" w="21893">
                  <a:moveTo>
                    <a:pt x="2423" y="0"/>
                  </a:moveTo>
                  <a:lnTo>
                    <a:pt x="0" y="1218"/>
                  </a:lnTo>
                  <a:lnTo>
                    <a:pt x="0" y="2434"/>
                  </a:lnTo>
                  <a:cubicBezTo>
                    <a:pt x="0" y="2658"/>
                    <a:pt x="182" y="2838"/>
                    <a:pt x="407" y="2838"/>
                  </a:cubicBezTo>
                  <a:lnTo>
                    <a:pt x="21488" y="2838"/>
                  </a:lnTo>
                  <a:cubicBezTo>
                    <a:pt x="21712" y="2838"/>
                    <a:pt x="21892" y="2657"/>
                    <a:pt x="21892" y="2434"/>
                  </a:cubicBezTo>
                  <a:lnTo>
                    <a:pt x="21892" y="1218"/>
                  </a:lnTo>
                  <a:lnTo>
                    <a:pt x="20261" y="0"/>
                  </a:lnTo>
                  <a:lnTo>
                    <a:pt x="12153" y="406"/>
                  </a:lnTo>
                  <a:lnTo>
                    <a:pt x="24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1"/>
            <p:cNvSpPr/>
            <p:nvPr/>
          </p:nvSpPr>
          <p:spPr>
            <a:xfrm>
              <a:off x="2646276" y="4239234"/>
              <a:ext cx="216258" cy="312485"/>
            </a:xfrm>
            <a:custGeom>
              <a:rect b="b" l="l" r="r" t="t"/>
              <a:pathLst>
                <a:path extrusionOk="0" h="15818" w="10947">
                  <a:moveTo>
                    <a:pt x="5473" y="0"/>
                  </a:moveTo>
                  <a:cubicBezTo>
                    <a:pt x="3691" y="0"/>
                    <a:pt x="1907" y="371"/>
                    <a:pt x="241" y="1113"/>
                  </a:cubicBezTo>
                  <a:cubicBezTo>
                    <a:pt x="95" y="1179"/>
                    <a:pt x="0" y="1326"/>
                    <a:pt x="0" y="1488"/>
                  </a:cubicBezTo>
                  <a:lnTo>
                    <a:pt x="0" y="15197"/>
                  </a:lnTo>
                  <a:cubicBezTo>
                    <a:pt x="0" y="15431"/>
                    <a:pt x="192" y="15599"/>
                    <a:pt x="408" y="15599"/>
                  </a:cubicBezTo>
                  <a:cubicBezTo>
                    <a:pt x="462" y="15599"/>
                    <a:pt x="516" y="15589"/>
                    <a:pt x="570" y="15567"/>
                  </a:cubicBezTo>
                  <a:cubicBezTo>
                    <a:pt x="2143" y="14918"/>
                    <a:pt x="3809" y="14594"/>
                    <a:pt x="5474" y="14594"/>
                  </a:cubicBezTo>
                  <a:cubicBezTo>
                    <a:pt x="7346" y="14594"/>
                    <a:pt x="9215" y="15003"/>
                    <a:pt x="10946" y="15818"/>
                  </a:cubicBezTo>
                  <a:lnTo>
                    <a:pt x="10946" y="1223"/>
                  </a:lnTo>
                  <a:cubicBezTo>
                    <a:pt x="9214" y="408"/>
                    <a:pt x="7344" y="0"/>
                    <a:pt x="5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1"/>
            <p:cNvSpPr/>
            <p:nvPr/>
          </p:nvSpPr>
          <p:spPr>
            <a:xfrm>
              <a:off x="2862514" y="4239234"/>
              <a:ext cx="216278" cy="312485"/>
            </a:xfrm>
            <a:custGeom>
              <a:rect b="b" l="l" r="r" t="t"/>
              <a:pathLst>
                <a:path extrusionOk="0" h="15818" w="10948">
                  <a:moveTo>
                    <a:pt x="5474" y="0"/>
                  </a:moveTo>
                  <a:cubicBezTo>
                    <a:pt x="3603" y="0"/>
                    <a:pt x="1732" y="408"/>
                    <a:pt x="0" y="1223"/>
                  </a:cubicBezTo>
                  <a:lnTo>
                    <a:pt x="0" y="15818"/>
                  </a:lnTo>
                  <a:cubicBezTo>
                    <a:pt x="1731" y="15003"/>
                    <a:pt x="3601" y="14594"/>
                    <a:pt x="5473" y="14594"/>
                  </a:cubicBezTo>
                  <a:cubicBezTo>
                    <a:pt x="7138" y="14594"/>
                    <a:pt x="8805" y="14918"/>
                    <a:pt x="10377" y="15567"/>
                  </a:cubicBezTo>
                  <a:cubicBezTo>
                    <a:pt x="10431" y="15589"/>
                    <a:pt x="10486" y="15599"/>
                    <a:pt x="10539" y="15599"/>
                  </a:cubicBezTo>
                  <a:cubicBezTo>
                    <a:pt x="10755" y="15599"/>
                    <a:pt x="10946" y="15430"/>
                    <a:pt x="10946" y="15195"/>
                  </a:cubicBezTo>
                  <a:lnTo>
                    <a:pt x="10946" y="1488"/>
                  </a:lnTo>
                  <a:cubicBezTo>
                    <a:pt x="10948" y="1326"/>
                    <a:pt x="10853" y="1179"/>
                    <a:pt x="10705" y="1113"/>
                  </a:cubicBezTo>
                  <a:cubicBezTo>
                    <a:pt x="9040" y="371"/>
                    <a:pt x="7256" y="0"/>
                    <a:pt x="5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1"/>
            <p:cNvSpPr/>
            <p:nvPr/>
          </p:nvSpPr>
          <p:spPr>
            <a:xfrm>
              <a:off x="2885983" y="4477124"/>
              <a:ext cx="41367" cy="22323"/>
            </a:xfrm>
            <a:custGeom>
              <a:rect b="b" l="l" r="r" t="t"/>
              <a:pathLst>
                <a:path extrusionOk="0" h="1130" w="2094">
                  <a:moveTo>
                    <a:pt x="1650" y="0"/>
                  </a:moveTo>
                  <a:cubicBezTo>
                    <a:pt x="1623" y="0"/>
                    <a:pt x="1595" y="3"/>
                    <a:pt x="1567" y="9"/>
                  </a:cubicBezTo>
                  <a:cubicBezTo>
                    <a:pt x="1145" y="97"/>
                    <a:pt x="722" y="207"/>
                    <a:pt x="313" y="337"/>
                  </a:cubicBezTo>
                  <a:cubicBezTo>
                    <a:pt x="120" y="396"/>
                    <a:pt x="0" y="586"/>
                    <a:pt x="31" y="786"/>
                  </a:cubicBezTo>
                  <a:cubicBezTo>
                    <a:pt x="60" y="982"/>
                    <a:pt x="231" y="1128"/>
                    <a:pt x="429" y="1128"/>
                  </a:cubicBezTo>
                  <a:cubicBezTo>
                    <a:pt x="431" y="1128"/>
                    <a:pt x="433" y="1128"/>
                    <a:pt x="435" y="1128"/>
                  </a:cubicBezTo>
                  <a:lnTo>
                    <a:pt x="435" y="1129"/>
                  </a:lnTo>
                  <a:cubicBezTo>
                    <a:pt x="476" y="1129"/>
                    <a:pt x="517" y="1122"/>
                    <a:pt x="556" y="1111"/>
                  </a:cubicBezTo>
                  <a:cubicBezTo>
                    <a:pt x="941" y="990"/>
                    <a:pt x="1337" y="886"/>
                    <a:pt x="1734" y="803"/>
                  </a:cubicBezTo>
                  <a:cubicBezTo>
                    <a:pt x="1953" y="756"/>
                    <a:pt x="2093" y="542"/>
                    <a:pt x="2047" y="323"/>
                  </a:cubicBezTo>
                  <a:cubicBezTo>
                    <a:pt x="2008" y="131"/>
                    <a:pt x="1838" y="0"/>
                    <a:pt x="1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1"/>
            <p:cNvSpPr/>
            <p:nvPr/>
          </p:nvSpPr>
          <p:spPr>
            <a:xfrm>
              <a:off x="2942285" y="4471711"/>
              <a:ext cx="113038" cy="27697"/>
            </a:xfrm>
            <a:custGeom>
              <a:rect b="b" l="l" r="r" t="t"/>
              <a:pathLst>
                <a:path extrusionOk="0" h="1402" w="5722">
                  <a:moveTo>
                    <a:pt x="1441" y="0"/>
                  </a:moveTo>
                  <a:cubicBezTo>
                    <a:pt x="1091" y="0"/>
                    <a:pt x="741" y="14"/>
                    <a:pt x="391" y="42"/>
                  </a:cubicBezTo>
                  <a:cubicBezTo>
                    <a:pt x="167" y="59"/>
                    <a:pt x="1" y="254"/>
                    <a:pt x="18" y="478"/>
                  </a:cubicBezTo>
                  <a:cubicBezTo>
                    <a:pt x="35" y="690"/>
                    <a:pt x="211" y="851"/>
                    <a:pt x="421" y="851"/>
                  </a:cubicBezTo>
                  <a:cubicBezTo>
                    <a:pt x="432" y="851"/>
                    <a:pt x="443" y="851"/>
                    <a:pt x="454" y="850"/>
                  </a:cubicBezTo>
                  <a:cubicBezTo>
                    <a:pt x="783" y="824"/>
                    <a:pt x="1113" y="811"/>
                    <a:pt x="1442" y="811"/>
                  </a:cubicBezTo>
                  <a:cubicBezTo>
                    <a:pt x="2703" y="811"/>
                    <a:pt x="3959" y="1003"/>
                    <a:pt x="5165" y="1383"/>
                  </a:cubicBezTo>
                  <a:cubicBezTo>
                    <a:pt x="5205" y="1396"/>
                    <a:pt x="5246" y="1402"/>
                    <a:pt x="5286" y="1402"/>
                  </a:cubicBezTo>
                  <a:cubicBezTo>
                    <a:pt x="5287" y="1402"/>
                    <a:pt x="5288" y="1402"/>
                    <a:pt x="5289" y="1402"/>
                  </a:cubicBezTo>
                  <a:cubicBezTo>
                    <a:pt x="5489" y="1402"/>
                    <a:pt x="5660" y="1256"/>
                    <a:pt x="5690" y="1058"/>
                  </a:cubicBezTo>
                  <a:cubicBezTo>
                    <a:pt x="5721" y="860"/>
                    <a:pt x="5600" y="668"/>
                    <a:pt x="5409" y="611"/>
                  </a:cubicBezTo>
                  <a:cubicBezTo>
                    <a:pt x="4122" y="205"/>
                    <a:pt x="2785" y="0"/>
                    <a:pt x="1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1"/>
            <p:cNvSpPr/>
            <p:nvPr/>
          </p:nvSpPr>
          <p:spPr>
            <a:xfrm>
              <a:off x="2885588" y="4439530"/>
              <a:ext cx="169597" cy="27756"/>
            </a:xfrm>
            <a:custGeom>
              <a:rect b="b" l="l" r="r" t="t"/>
              <a:pathLst>
                <a:path extrusionOk="0" h="1405" w="8585">
                  <a:moveTo>
                    <a:pt x="4306" y="0"/>
                  </a:moveTo>
                  <a:cubicBezTo>
                    <a:pt x="2966" y="0"/>
                    <a:pt x="1626" y="204"/>
                    <a:pt x="333" y="612"/>
                  </a:cubicBezTo>
                  <a:cubicBezTo>
                    <a:pt x="119" y="679"/>
                    <a:pt x="1" y="907"/>
                    <a:pt x="67" y="1121"/>
                  </a:cubicBezTo>
                  <a:cubicBezTo>
                    <a:pt x="122" y="1294"/>
                    <a:pt x="282" y="1405"/>
                    <a:pt x="455" y="1405"/>
                  </a:cubicBezTo>
                  <a:cubicBezTo>
                    <a:pt x="495" y="1405"/>
                    <a:pt x="536" y="1399"/>
                    <a:pt x="576" y="1387"/>
                  </a:cubicBezTo>
                  <a:cubicBezTo>
                    <a:pt x="1790" y="1003"/>
                    <a:pt x="3048" y="811"/>
                    <a:pt x="4306" y="811"/>
                  </a:cubicBezTo>
                  <a:cubicBezTo>
                    <a:pt x="5564" y="811"/>
                    <a:pt x="6822" y="1003"/>
                    <a:pt x="8035" y="1387"/>
                  </a:cubicBezTo>
                  <a:cubicBezTo>
                    <a:pt x="8075" y="1398"/>
                    <a:pt x="8116" y="1405"/>
                    <a:pt x="8156" y="1405"/>
                  </a:cubicBezTo>
                  <a:lnTo>
                    <a:pt x="8156" y="1403"/>
                  </a:lnTo>
                  <a:cubicBezTo>
                    <a:pt x="8356" y="1402"/>
                    <a:pt x="8524" y="1257"/>
                    <a:pt x="8555" y="1060"/>
                  </a:cubicBezTo>
                  <a:cubicBezTo>
                    <a:pt x="8584" y="863"/>
                    <a:pt x="8468" y="673"/>
                    <a:pt x="8279" y="612"/>
                  </a:cubicBezTo>
                  <a:cubicBezTo>
                    <a:pt x="6986" y="204"/>
                    <a:pt x="5646" y="0"/>
                    <a:pt x="4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1"/>
            <p:cNvSpPr/>
            <p:nvPr/>
          </p:nvSpPr>
          <p:spPr>
            <a:xfrm>
              <a:off x="2885983" y="4407666"/>
              <a:ext cx="104879" cy="27677"/>
            </a:xfrm>
            <a:custGeom>
              <a:rect b="b" l="l" r="r" t="t"/>
              <a:pathLst>
                <a:path extrusionOk="0" h="1401" w="5309">
                  <a:moveTo>
                    <a:pt x="4280" y="0"/>
                  </a:moveTo>
                  <a:cubicBezTo>
                    <a:pt x="2935" y="0"/>
                    <a:pt x="1598" y="205"/>
                    <a:pt x="313" y="609"/>
                  </a:cubicBezTo>
                  <a:cubicBezTo>
                    <a:pt x="120" y="668"/>
                    <a:pt x="0" y="859"/>
                    <a:pt x="31" y="1058"/>
                  </a:cubicBezTo>
                  <a:cubicBezTo>
                    <a:pt x="60" y="1255"/>
                    <a:pt x="231" y="1400"/>
                    <a:pt x="429" y="1400"/>
                  </a:cubicBezTo>
                  <a:cubicBezTo>
                    <a:pt x="431" y="1400"/>
                    <a:pt x="433" y="1400"/>
                    <a:pt x="435" y="1400"/>
                  </a:cubicBezTo>
                  <a:cubicBezTo>
                    <a:pt x="476" y="1400"/>
                    <a:pt x="517" y="1395"/>
                    <a:pt x="556" y="1382"/>
                  </a:cubicBezTo>
                  <a:cubicBezTo>
                    <a:pt x="1761" y="1003"/>
                    <a:pt x="3017" y="810"/>
                    <a:pt x="4278" y="810"/>
                  </a:cubicBezTo>
                  <a:cubicBezTo>
                    <a:pt x="4477" y="810"/>
                    <a:pt x="4676" y="815"/>
                    <a:pt x="4875" y="825"/>
                  </a:cubicBezTo>
                  <a:cubicBezTo>
                    <a:pt x="4881" y="825"/>
                    <a:pt x="4887" y="825"/>
                    <a:pt x="4893" y="825"/>
                  </a:cubicBezTo>
                  <a:cubicBezTo>
                    <a:pt x="5108" y="825"/>
                    <a:pt x="5288" y="657"/>
                    <a:pt x="5299" y="439"/>
                  </a:cubicBezTo>
                  <a:cubicBezTo>
                    <a:pt x="5309" y="215"/>
                    <a:pt x="5137" y="25"/>
                    <a:pt x="4913" y="15"/>
                  </a:cubicBezTo>
                  <a:cubicBezTo>
                    <a:pt x="4702" y="5"/>
                    <a:pt x="4491" y="0"/>
                    <a:pt x="42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1"/>
            <p:cNvSpPr/>
            <p:nvPr/>
          </p:nvSpPr>
          <p:spPr>
            <a:xfrm>
              <a:off x="3006034" y="4411478"/>
              <a:ext cx="49289" cy="23864"/>
            </a:xfrm>
            <a:custGeom>
              <a:rect b="b" l="l" r="r" t="t"/>
              <a:pathLst>
                <a:path extrusionOk="0" h="1208" w="2495">
                  <a:moveTo>
                    <a:pt x="438" y="1"/>
                  </a:moveTo>
                  <a:cubicBezTo>
                    <a:pt x="245" y="1"/>
                    <a:pt x="73" y="139"/>
                    <a:pt x="38" y="336"/>
                  </a:cubicBezTo>
                  <a:cubicBezTo>
                    <a:pt x="0" y="557"/>
                    <a:pt x="146" y="767"/>
                    <a:pt x="367" y="806"/>
                  </a:cubicBezTo>
                  <a:cubicBezTo>
                    <a:pt x="900" y="899"/>
                    <a:pt x="1423" y="1027"/>
                    <a:pt x="1938" y="1189"/>
                  </a:cubicBezTo>
                  <a:cubicBezTo>
                    <a:pt x="1978" y="1202"/>
                    <a:pt x="2019" y="1207"/>
                    <a:pt x="2059" y="1207"/>
                  </a:cubicBezTo>
                  <a:cubicBezTo>
                    <a:pt x="2060" y="1207"/>
                    <a:pt x="2061" y="1207"/>
                    <a:pt x="2062" y="1207"/>
                  </a:cubicBezTo>
                  <a:cubicBezTo>
                    <a:pt x="2262" y="1207"/>
                    <a:pt x="2433" y="1062"/>
                    <a:pt x="2463" y="864"/>
                  </a:cubicBezTo>
                  <a:cubicBezTo>
                    <a:pt x="2494" y="666"/>
                    <a:pt x="2373" y="474"/>
                    <a:pt x="2182" y="416"/>
                  </a:cubicBezTo>
                  <a:cubicBezTo>
                    <a:pt x="1633" y="243"/>
                    <a:pt x="1074" y="107"/>
                    <a:pt x="508" y="7"/>
                  </a:cubicBezTo>
                  <a:cubicBezTo>
                    <a:pt x="485" y="3"/>
                    <a:pt x="461" y="1"/>
                    <a:pt x="4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1"/>
            <p:cNvSpPr/>
            <p:nvPr/>
          </p:nvSpPr>
          <p:spPr>
            <a:xfrm>
              <a:off x="2885588" y="4375445"/>
              <a:ext cx="169735" cy="27776"/>
            </a:xfrm>
            <a:custGeom>
              <a:rect b="b" l="l" r="r" t="t"/>
              <a:pathLst>
                <a:path extrusionOk="0" h="1406" w="8592">
                  <a:moveTo>
                    <a:pt x="4306" y="1"/>
                  </a:moveTo>
                  <a:cubicBezTo>
                    <a:pt x="2966" y="1"/>
                    <a:pt x="1626" y="205"/>
                    <a:pt x="333" y="613"/>
                  </a:cubicBezTo>
                  <a:cubicBezTo>
                    <a:pt x="119" y="679"/>
                    <a:pt x="1" y="907"/>
                    <a:pt x="67" y="1121"/>
                  </a:cubicBezTo>
                  <a:cubicBezTo>
                    <a:pt x="122" y="1295"/>
                    <a:pt x="282" y="1406"/>
                    <a:pt x="455" y="1406"/>
                  </a:cubicBezTo>
                  <a:cubicBezTo>
                    <a:pt x="495" y="1406"/>
                    <a:pt x="536" y="1400"/>
                    <a:pt x="576" y="1387"/>
                  </a:cubicBezTo>
                  <a:cubicBezTo>
                    <a:pt x="1790" y="1004"/>
                    <a:pt x="3048" y="812"/>
                    <a:pt x="4306" y="812"/>
                  </a:cubicBezTo>
                  <a:cubicBezTo>
                    <a:pt x="5564" y="812"/>
                    <a:pt x="6822" y="1004"/>
                    <a:pt x="8035" y="1387"/>
                  </a:cubicBezTo>
                  <a:cubicBezTo>
                    <a:pt x="8075" y="1399"/>
                    <a:pt x="8116" y="1406"/>
                    <a:pt x="8156" y="1406"/>
                  </a:cubicBezTo>
                  <a:lnTo>
                    <a:pt x="8156" y="1404"/>
                  </a:lnTo>
                  <a:cubicBezTo>
                    <a:pt x="8157" y="1404"/>
                    <a:pt x="8158" y="1404"/>
                    <a:pt x="8159" y="1404"/>
                  </a:cubicBezTo>
                  <a:cubicBezTo>
                    <a:pt x="8359" y="1404"/>
                    <a:pt x="8530" y="1260"/>
                    <a:pt x="8560" y="1061"/>
                  </a:cubicBezTo>
                  <a:cubicBezTo>
                    <a:pt x="8591" y="862"/>
                    <a:pt x="8470" y="671"/>
                    <a:pt x="8279" y="613"/>
                  </a:cubicBezTo>
                  <a:cubicBezTo>
                    <a:pt x="6986" y="205"/>
                    <a:pt x="5646" y="1"/>
                    <a:pt x="43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1"/>
            <p:cNvSpPr/>
            <p:nvPr/>
          </p:nvSpPr>
          <p:spPr>
            <a:xfrm>
              <a:off x="2885983" y="4345062"/>
              <a:ext cx="65093" cy="26156"/>
            </a:xfrm>
            <a:custGeom>
              <a:rect b="b" l="l" r="r" t="t"/>
              <a:pathLst>
                <a:path extrusionOk="0" h="1324" w="3295">
                  <a:moveTo>
                    <a:pt x="2869" y="0"/>
                  </a:moveTo>
                  <a:cubicBezTo>
                    <a:pt x="2854" y="0"/>
                    <a:pt x="2838" y="1"/>
                    <a:pt x="2823" y="3"/>
                  </a:cubicBezTo>
                  <a:cubicBezTo>
                    <a:pt x="1971" y="97"/>
                    <a:pt x="1131" y="273"/>
                    <a:pt x="313" y="531"/>
                  </a:cubicBezTo>
                  <a:cubicBezTo>
                    <a:pt x="120" y="589"/>
                    <a:pt x="0" y="780"/>
                    <a:pt x="31" y="979"/>
                  </a:cubicBezTo>
                  <a:cubicBezTo>
                    <a:pt x="61" y="1176"/>
                    <a:pt x="232" y="1322"/>
                    <a:pt x="432" y="1322"/>
                  </a:cubicBezTo>
                  <a:cubicBezTo>
                    <a:pt x="433" y="1322"/>
                    <a:pt x="434" y="1322"/>
                    <a:pt x="435" y="1322"/>
                  </a:cubicBezTo>
                  <a:lnTo>
                    <a:pt x="435" y="1323"/>
                  </a:lnTo>
                  <a:cubicBezTo>
                    <a:pt x="476" y="1323"/>
                    <a:pt x="517" y="1316"/>
                    <a:pt x="556" y="1304"/>
                  </a:cubicBezTo>
                  <a:cubicBezTo>
                    <a:pt x="1323" y="1063"/>
                    <a:pt x="2113" y="897"/>
                    <a:pt x="2913" y="808"/>
                  </a:cubicBezTo>
                  <a:cubicBezTo>
                    <a:pt x="3135" y="783"/>
                    <a:pt x="3294" y="583"/>
                    <a:pt x="3270" y="361"/>
                  </a:cubicBezTo>
                  <a:cubicBezTo>
                    <a:pt x="3247" y="154"/>
                    <a:pt x="3072" y="0"/>
                    <a:pt x="28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1"/>
            <p:cNvSpPr/>
            <p:nvPr/>
          </p:nvSpPr>
          <p:spPr>
            <a:xfrm>
              <a:off x="2966564" y="4343521"/>
              <a:ext cx="88641" cy="27657"/>
            </a:xfrm>
            <a:custGeom>
              <a:rect b="b" l="l" r="r" t="t"/>
              <a:pathLst>
                <a:path extrusionOk="0" h="1400" w="4487">
                  <a:moveTo>
                    <a:pt x="394" y="0"/>
                  </a:moveTo>
                  <a:cubicBezTo>
                    <a:pt x="191" y="0"/>
                    <a:pt x="8" y="183"/>
                    <a:pt x="5" y="399"/>
                  </a:cubicBezTo>
                  <a:cubicBezTo>
                    <a:pt x="1" y="623"/>
                    <a:pt x="179" y="807"/>
                    <a:pt x="405" y="810"/>
                  </a:cubicBezTo>
                  <a:cubicBezTo>
                    <a:pt x="1603" y="830"/>
                    <a:pt x="2792" y="1021"/>
                    <a:pt x="3936" y="1382"/>
                  </a:cubicBezTo>
                  <a:cubicBezTo>
                    <a:pt x="3976" y="1393"/>
                    <a:pt x="4017" y="1400"/>
                    <a:pt x="4057" y="1400"/>
                  </a:cubicBezTo>
                  <a:lnTo>
                    <a:pt x="4059" y="1400"/>
                  </a:lnTo>
                  <a:cubicBezTo>
                    <a:pt x="4257" y="1399"/>
                    <a:pt x="4426" y="1252"/>
                    <a:pt x="4457" y="1055"/>
                  </a:cubicBezTo>
                  <a:cubicBezTo>
                    <a:pt x="4487" y="858"/>
                    <a:pt x="4370" y="668"/>
                    <a:pt x="4180" y="607"/>
                  </a:cubicBezTo>
                  <a:cubicBezTo>
                    <a:pt x="2961" y="225"/>
                    <a:pt x="1694" y="20"/>
                    <a:pt x="416" y="1"/>
                  </a:cubicBezTo>
                  <a:cubicBezTo>
                    <a:pt x="408" y="0"/>
                    <a:pt x="401" y="0"/>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1"/>
            <p:cNvSpPr/>
            <p:nvPr/>
          </p:nvSpPr>
          <p:spPr>
            <a:xfrm>
              <a:off x="2885983" y="4311538"/>
              <a:ext cx="121177" cy="27716"/>
            </a:xfrm>
            <a:custGeom>
              <a:rect b="b" l="l" r="r" t="t"/>
              <a:pathLst>
                <a:path extrusionOk="0" h="1403" w="6134">
                  <a:moveTo>
                    <a:pt x="4276" y="0"/>
                  </a:moveTo>
                  <a:cubicBezTo>
                    <a:pt x="2934" y="0"/>
                    <a:pt x="1597" y="205"/>
                    <a:pt x="313" y="610"/>
                  </a:cubicBezTo>
                  <a:cubicBezTo>
                    <a:pt x="120" y="670"/>
                    <a:pt x="0" y="860"/>
                    <a:pt x="31" y="1060"/>
                  </a:cubicBezTo>
                  <a:cubicBezTo>
                    <a:pt x="60" y="1256"/>
                    <a:pt x="231" y="1402"/>
                    <a:pt x="429" y="1402"/>
                  </a:cubicBezTo>
                  <a:cubicBezTo>
                    <a:pt x="431" y="1402"/>
                    <a:pt x="433" y="1402"/>
                    <a:pt x="435" y="1402"/>
                  </a:cubicBezTo>
                  <a:lnTo>
                    <a:pt x="435" y="1403"/>
                  </a:lnTo>
                  <a:cubicBezTo>
                    <a:pt x="476" y="1403"/>
                    <a:pt x="517" y="1396"/>
                    <a:pt x="556" y="1385"/>
                  </a:cubicBezTo>
                  <a:cubicBezTo>
                    <a:pt x="1764" y="1003"/>
                    <a:pt x="3019" y="810"/>
                    <a:pt x="4280" y="810"/>
                  </a:cubicBezTo>
                  <a:cubicBezTo>
                    <a:pt x="4740" y="810"/>
                    <a:pt x="5201" y="836"/>
                    <a:pt x="5660" y="888"/>
                  </a:cubicBezTo>
                  <a:cubicBezTo>
                    <a:pt x="5677" y="890"/>
                    <a:pt x="5694" y="891"/>
                    <a:pt x="5711" y="891"/>
                  </a:cubicBezTo>
                  <a:cubicBezTo>
                    <a:pt x="5914" y="891"/>
                    <a:pt x="6087" y="737"/>
                    <a:pt x="6108" y="530"/>
                  </a:cubicBezTo>
                  <a:cubicBezTo>
                    <a:pt x="6133" y="308"/>
                    <a:pt x="5973" y="107"/>
                    <a:pt x="5751" y="83"/>
                  </a:cubicBezTo>
                  <a:cubicBezTo>
                    <a:pt x="5260" y="27"/>
                    <a:pt x="4767" y="0"/>
                    <a:pt x="42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1"/>
            <p:cNvSpPr/>
            <p:nvPr/>
          </p:nvSpPr>
          <p:spPr>
            <a:xfrm>
              <a:off x="3021878" y="4318748"/>
              <a:ext cx="33445" cy="20486"/>
            </a:xfrm>
            <a:custGeom>
              <a:rect b="b" l="l" r="r" t="t"/>
              <a:pathLst>
                <a:path extrusionOk="0" h="1037" w="1693">
                  <a:moveTo>
                    <a:pt x="447" y="0"/>
                  </a:moveTo>
                  <a:cubicBezTo>
                    <a:pt x="264" y="0"/>
                    <a:pt x="98" y="124"/>
                    <a:pt x="54" y="309"/>
                  </a:cubicBezTo>
                  <a:cubicBezTo>
                    <a:pt x="0" y="527"/>
                    <a:pt x="134" y="747"/>
                    <a:pt x="351" y="800"/>
                  </a:cubicBezTo>
                  <a:cubicBezTo>
                    <a:pt x="616" y="863"/>
                    <a:pt x="879" y="938"/>
                    <a:pt x="1136" y="1018"/>
                  </a:cubicBezTo>
                  <a:cubicBezTo>
                    <a:pt x="1176" y="1031"/>
                    <a:pt x="1217" y="1037"/>
                    <a:pt x="1257" y="1037"/>
                  </a:cubicBezTo>
                  <a:cubicBezTo>
                    <a:pt x="1258" y="1037"/>
                    <a:pt x="1259" y="1037"/>
                    <a:pt x="1260" y="1037"/>
                  </a:cubicBezTo>
                  <a:cubicBezTo>
                    <a:pt x="1460" y="1037"/>
                    <a:pt x="1631" y="891"/>
                    <a:pt x="1661" y="693"/>
                  </a:cubicBezTo>
                  <a:cubicBezTo>
                    <a:pt x="1692" y="495"/>
                    <a:pt x="1571" y="303"/>
                    <a:pt x="1380" y="245"/>
                  </a:cubicBezTo>
                  <a:cubicBezTo>
                    <a:pt x="1105" y="158"/>
                    <a:pt x="825" y="81"/>
                    <a:pt x="544" y="12"/>
                  </a:cubicBezTo>
                  <a:cubicBezTo>
                    <a:pt x="511" y="4"/>
                    <a:pt x="479" y="0"/>
                    <a:pt x="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1"/>
            <p:cNvSpPr/>
            <p:nvPr/>
          </p:nvSpPr>
          <p:spPr>
            <a:xfrm>
              <a:off x="2886042" y="4286627"/>
              <a:ext cx="33346" cy="20486"/>
            </a:xfrm>
            <a:custGeom>
              <a:rect b="b" l="l" r="r" t="t"/>
              <a:pathLst>
                <a:path extrusionOk="0" h="1037" w="1688">
                  <a:moveTo>
                    <a:pt x="1243" y="0"/>
                  </a:moveTo>
                  <a:cubicBezTo>
                    <a:pt x="1211" y="0"/>
                    <a:pt x="1178" y="4"/>
                    <a:pt x="1146" y="12"/>
                  </a:cubicBezTo>
                  <a:cubicBezTo>
                    <a:pt x="870" y="80"/>
                    <a:pt x="588" y="157"/>
                    <a:pt x="310" y="244"/>
                  </a:cubicBezTo>
                  <a:cubicBezTo>
                    <a:pt x="118" y="303"/>
                    <a:pt x="0" y="495"/>
                    <a:pt x="31" y="693"/>
                  </a:cubicBezTo>
                  <a:cubicBezTo>
                    <a:pt x="61" y="890"/>
                    <a:pt x="231" y="1037"/>
                    <a:pt x="432" y="1037"/>
                  </a:cubicBezTo>
                  <a:cubicBezTo>
                    <a:pt x="473" y="1037"/>
                    <a:pt x="514" y="1030"/>
                    <a:pt x="552" y="1018"/>
                  </a:cubicBezTo>
                  <a:cubicBezTo>
                    <a:pt x="815" y="935"/>
                    <a:pt x="1078" y="862"/>
                    <a:pt x="1337" y="800"/>
                  </a:cubicBezTo>
                  <a:cubicBezTo>
                    <a:pt x="1555" y="747"/>
                    <a:pt x="1688" y="527"/>
                    <a:pt x="1636" y="310"/>
                  </a:cubicBezTo>
                  <a:cubicBezTo>
                    <a:pt x="1590" y="125"/>
                    <a:pt x="1425" y="0"/>
                    <a:pt x="12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1"/>
            <p:cNvSpPr/>
            <p:nvPr/>
          </p:nvSpPr>
          <p:spPr>
            <a:xfrm>
              <a:off x="2934165" y="4279377"/>
              <a:ext cx="121098" cy="27736"/>
            </a:xfrm>
            <a:custGeom>
              <a:rect b="b" l="l" r="r" t="t"/>
              <a:pathLst>
                <a:path extrusionOk="0" h="1404" w="6130">
                  <a:moveTo>
                    <a:pt x="1858" y="1"/>
                  </a:moveTo>
                  <a:cubicBezTo>
                    <a:pt x="1366" y="1"/>
                    <a:pt x="874" y="28"/>
                    <a:pt x="384" y="83"/>
                  </a:cubicBezTo>
                  <a:cubicBezTo>
                    <a:pt x="160" y="107"/>
                    <a:pt x="1" y="309"/>
                    <a:pt x="25" y="531"/>
                  </a:cubicBezTo>
                  <a:cubicBezTo>
                    <a:pt x="48" y="738"/>
                    <a:pt x="223" y="891"/>
                    <a:pt x="426" y="891"/>
                  </a:cubicBezTo>
                  <a:cubicBezTo>
                    <a:pt x="441" y="891"/>
                    <a:pt x="457" y="890"/>
                    <a:pt x="472" y="889"/>
                  </a:cubicBezTo>
                  <a:cubicBezTo>
                    <a:pt x="932" y="837"/>
                    <a:pt x="1393" y="811"/>
                    <a:pt x="1853" y="811"/>
                  </a:cubicBezTo>
                  <a:cubicBezTo>
                    <a:pt x="3113" y="811"/>
                    <a:pt x="4369" y="1004"/>
                    <a:pt x="5576" y="1385"/>
                  </a:cubicBezTo>
                  <a:cubicBezTo>
                    <a:pt x="5616" y="1397"/>
                    <a:pt x="5657" y="1404"/>
                    <a:pt x="5697" y="1404"/>
                  </a:cubicBezTo>
                  <a:lnTo>
                    <a:pt x="5699" y="1404"/>
                  </a:lnTo>
                  <a:cubicBezTo>
                    <a:pt x="5899" y="1404"/>
                    <a:pt x="6069" y="1257"/>
                    <a:pt x="6099" y="1060"/>
                  </a:cubicBezTo>
                  <a:cubicBezTo>
                    <a:pt x="6130" y="862"/>
                    <a:pt x="6011" y="672"/>
                    <a:pt x="5820" y="611"/>
                  </a:cubicBezTo>
                  <a:cubicBezTo>
                    <a:pt x="4535" y="205"/>
                    <a:pt x="3199" y="1"/>
                    <a:pt x="18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1"/>
            <p:cNvSpPr/>
            <p:nvPr/>
          </p:nvSpPr>
          <p:spPr>
            <a:xfrm>
              <a:off x="2669745" y="4477124"/>
              <a:ext cx="41367" cy="22323"/>
            </a:xfrm>
            <a:custGeom>
              <a:rect b="b" l="l" r="r" t="t"/>
              <a:pathLst>
                <a:path extrusionOk="0" h="1130" w="2094">
                  <a:moveTo>
                    <a:pt x="1650" y="0"/>
                  </a:moveTo>
                  <a:cubicBezTo>
                    <a:pt x="1623" y="0"/>
                    <a:pt x="1595" y="3"/>
                    <a:pt x="1567" y="9"/>
                  </a:cubicBezTo>
                  <a:cubicBezTo>
                    <a:pt x="1145" y="97"/>
                    <a:pt x="722" y="207"/>
                    <a:pt x="313" y="337"/>
                  </a:cubicBezTo>
                  <a:cubicBezTo>
                    <a:pt x="120" y="396"/>
                    <a:pt x="0" y="586"/>
                    <a:pt x="31" y="784"/>
                  </a:cubicBezTo>
                  <a:cubicBezTo>
                    <a:pt x="61" y="982"/>
                    <a:pt x="231" y="1128"/>
                    <a:pt x="428" y="1128"/>
                  </a:cubicBezTo>
                  <a:cubicBezTo>
                    <a:pt x="430" y="1128"/>
                    <a:pt x="432" y="1128"/>
                    <a:pt x="434" y="1128"/>
                  </a:cubicBezTo>
                  <a:lnTo>
                    <a:pt x="434" y="1129"/>
                  </a:lnTo>
                  <a:cubicBezTo>
                    <a:pt x="476" y="1129"/>
                    <a:pt x="517" y="1122"/>
                    <a:pt x="556" y="1111"/>
                  </a:cubicBezTo>
                  <a:cubicBezTo>
                    <a:pt x="941" y="990"/>
                    <a:pt x="1338" y="886"/>
                    <a:pt x="1734" y="803"/>
                  </a:cubicBezTo>
                  <a:cubicBezTo>
                    <a:pt x="1953" y="756"/>
                    <a:pt x="2093" y="542"/>
                    <a:pt x="2047" y="323"/>
                  </a:cubicBezTo>
                  <a:cubicBezTo>
                    <a:pt x="2008" y="131"/>
                    <a:pt x="1838" y="0"/>
                    <a:pt x="1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1"/>
            <p:cNvSpPr/>
            <p:nvPr/>
          </p:nvSpPr>
          <p:spPr>
            <a:xfrm>
              <a:off x="2726046" y="4471711"/>
              <a:ext cx="113038" cy="27697"/>
            </a:xfrm>
            <a:custGeom>
              <a:rect b="b" l="l" r="r" t="t"/>
              <a:pathLst>
                <a:path extrusionOk="0" h="1402" w="5722">
                  <a:moveTo>
                    <a:pt x="1441" y="0"/>
                  </a:moveTo>
                  <a:cubicBezTo>
                    <a:pt x="1091" y="0"/>
                    <a:pt x="741" y="14"/>
                    <a:pt x="391" y="42"/>
                  </a:cubicBezTo>
                  <a:cubicBezTo>
                    <a:pt x="167" y="59"/>
                    <a:pt x="1" y="254"/>
                    <a:pt x="18" y="478"/>
                  </a:cubicBezTo>
                  <a:cubicBezTo>
                    <a:pt x="35" y="690"/>
                    <a:pt x="212" y="851"/>
                    <a:pt x="421" y="851"/>
                  </a:cubicBezTo>
                  <a:cubicBezTo>
                    <a:pt x="432" y="851"/>
                    <a:pt x="443" y="851"/>
                    <a:pt x="454" y="850"/>
                  </a:cubicBezTo>
                  <a:cubicBezTo>
                    <a:pt x="783" y="824"/>
                    <a:pt x="1113" y="811"/>
                    <a:pt x="1442" y="811"/>
                  </a:cubicBezTo>
                  <a:cubicBezTo>
                    <a:pt x="2703" y="811"/>
                    <a:pt x="3959" y="1003"/>
                    <a:pt x="5165" y="1383"/>
                  </a:cubicBezTo>
                  <a:cubicBezTo>
                    <a:pt x="5205" y="1396"/>
                    <a:pt x="5246" y="1402"/>
                    <a:pt x="5288" y="1402"/>
                  </a:cubicBezTo>
                  <a:cubicBezTo>
                    <a:pt x="5289" y="1402"/>
                    <a:pt x="5290" y="1402"/>
                    <a:pt x="5291" y="1402"/>
                  </a:cubicBezTo>
                  <a:cubicBezTo>
                    <a:pt x="5489" y="1402"/>
                    <a:pt x="5660" y="1256"/>
                    <a:pt x="5691" y="1058"/>
                  </a:cubicBezTo>
                  <a:cubicBezTo>
                    <a:pt x="5721" y="860"/>
                    <a:pt x="5600" y="668"/>
                    <a:pt x="5409" y="611"/>
                  </a:cubicBezTo>
                  <a:cubicBezTo>
                    <a:pt x="4122" y="205"/>
                    <a:pt x="2785" y="0"/>
                    <a:pt x="1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1"/>
            <p:cNvSpPr/>
            <p:nvPr/>
          </p:nvSpPr>
          <p:spPr>
            <a:xfrm>
              <a:off x="2669330" y="4439530"/>
              <a:ext cx="169616" cy="27756"/>
            </a:xfrm>
            <a:custGeom>
              <a:rect b="b" l="l" r="r" t="t"/>
              <a:pathLst>
                <a:path extrusionOk="0" h="1405" w="8586">
                  <a:moveTo>
                    <a:pt x="4306" y="0"/>
                  </a:moveTo>
                  <a:cubicBezTo>
                    <a:pt x="2966" y="0"/>
                    <a:pt x="1626" y="204"/>
                    <a:pt x="334" y="612"/>
                  </a:cubicBezTo>
                  <a:cubicBezTo>
                    <a:pt x="120" y="679"/>
                    <a:pt x="0" y="907"/>
                    <a:pt x="68" y="1121"/>
                  </a:cubicBezTo>
                  <a:cubicBezTo>
                    <a:pt x="123" y="1294"/>
                    <a:pt x="282" y="1405"/>
                    <a:pt x="455" y="1405"/>
                  </a:cubicBezTo>
                  <a:cubicBezTo>
                    <a:pt x="495" y="1405"/>
                    <a:pt x="536" y="1399"/>
                    <a:pt x="576" y="1387"/>
                  </a:cubicBezTo>
                  <a:cubicBezTo>
                    <a:pt x="1790" y="1003"/>
                    <a:pt x="3048" y="811"/>
                    <a:pt x="4307" y="811"/>
                  </a:cubicBezTo>
                  <a:cubicBezTo>
                    <a:pt x="5565" y="811"/>
                    <a:pt x="6823" y="1003"/>
                    <a:pt x="8036" y="1387"/>
                  </a:cubicBezTo>
                  <a:cubicBezTo>
                    <a:pt x="8076" y="1399"/>
                    <a:pt x="8117" y="1405"/>
                    <a:pt x="8159" y="1405"/>
                  </a:cubicBezTo>
                  <a:lnTo>
                    <a:pt x="8158" y="1403"/>
                  </a:lnTo>
                  <a:cubicBezTo>
                    <a:pt x="8356" y="1402"/>
                    <a:pt x="8525" y="1256"/>
                    <a:pt x="8554" y="1060"/>
                  </a:cubicBezTo>
                  <a:cubicBezTo>
                    <a:pt x="8585" y="863"/>
                    <a:pt x="8469" y="673"/>
                    <a:pt x="8279" y="612"/>
                  </a:cubicBezTo>
                  <a:cubicBezTo>
                    <a:pt x="6986" y="204"/>
                    <a:pt x="5646" y="0"/>
                    <a:pt x="4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1"/>
            <p:cNvSpPr/>
            <p:nvPr/>
          </p:nvSpPr>
          <p:spPr>
            <a:xfrm>
              <a:off x="2669745" y="4407666"/>
              <a:ext cx="104899" cy="27677"/>
            </a:xfrm>
            <a:custGeom>
              <a:rect b="b" l="l" r="r" t="t"/>
              <a:pathLst>
                <a:path extrusionOk="0" h="1401" w="5310">
                  <a:moveTo>
                    <a:pt x="4281" y="0"/>
                  </a:moveTo>
                  <a:cubicBezTo>
                    <a:pt x="2936" y="0"/>
                    <a:pt x="1598" y="205"/>
                    <a:pt x="313" y="609"/>
                  </a:cubicBezTo>
                  <a:cubicBezTo>
                    <a:pt x="120" y="668"/>
                    <a:pt x="0" y="859"/>
                    <a:pt x="31" y="1057"/>
                  </a:cubicBezTo>
                  <a:cubicBezTo>
                    <a:pt x="61" y="1255"/>
                    <a:pt x="231" y="1400"/>
                    <a:pt x="428" y="1400"/>
                  </a:cubicBezTo>
                  <a:cubicBezTo>
                    <a:pt x="430" y="1400"/>
                    <a:pt x="432" y="1400"/>
                    <a:pt x="434" y="1400"/>
                  </a:cubicBezTo>
                  <a:cubicBezTo>
                    <a:pt x="476" y="1400"/>
                    <a:pt x="517" y="1395"/>
                    <a:pt x="556" y="1382"/>
                  </a:cubicBezTo>
                  <a:cubicBezTo>
                    <a:pt x="1761" y="1003"/>
                    <a:pt x="3017" y="810"/>
                    <a:pt x="4278" y="810"/>
                  </a:cubicBezTo>
                  <a:cubicBezTo>
                    <a:pt x="4477" y="810"/>
                    <a:pt x="4676" y="815"/>
                    <a:pt x="4875" y="825"/>
                  </a:cubicBezTo>
                  <a:cubicBezTo>
                    <a:pt x="4881" y="825"/>
                    <a:pt x="4887" y="825"/>
                    <a:pt x="4893" y="825"/>
                  </a:cubicBezTo>
                  <a:cubicBezTo>
                    <a:pt x="5108" y="825"/>
                    <a:pt x="5288" y="657"/>
                    <a:pt x="5299" y="439"/>
                  </a:cubicBezTo>
                  <a:cubicBezTo>
                    <a:pt x="5310" y="215"/>
                    <a:pt x="5137" y="25"/>
                    <a:pt x="4913" y="15"/>
                  </a:cubicBezTo>
                  <a:cubicBezTo>
                    <a:pt x="4702" y="5"/>
                    <a:pt x="4491" y="0"/>
                    <a:pt x="42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1"/>
            <p:cNvSpPr/>
            <p:nvPr/>
          </p:nvSpPr>
          <p:spPr>
            <a:xfrm>
              <a:off x="2789796" y="4411478"/>
              <a:ext cx="49289" cy="23864"/>
            </a:xfrm>
            <a:custGeom>
              <a:rect b="b" l="l" r="r" t="t"/>
              <a:pathLst>
                <a:path extrusionOk="0" h="1208" w="2495">
                  <a:moveTo>
                    <a:pt x="438" y="1"/>
                  </a:moveTo>
                  <a:cubicBezTo>
                    <a:pt x="245" y="1"/>
                    <a:pt x="73" y="139"/>
                    <a:pt x="38" y="336"/>
                  </a:cubicBezTo>
                  <a:cubicBezTo>
                    <a:pt x="0" y="557"/>
                    <a:pt x="147" y="767"/>
                    <a:pt x="368" y="806"/>
                  </a:cubicBezTo>
                  <a:cubicBezTo>
                    <a:pt x="900" y="899"/>
                    <a:pt x="1423" y="1027"/>
                    <a:pt x="1938" y="1189"/>
                  </a:cubicBezTo>
                  <a:cubicBezTo>
                    <a:pt x="1978" y="1202"/>
                    <a:pt x="2019" y="1207"/>
                    <a:pt x="2061" y="1207"/>
                  </a:cubicBezTo>
                  <a:cubicBezTo>
                    <a:pt x="2062" y="1207"/>
                    <a:pt x="2063" y="1207"/>
                    <a:pt x="2064" y="1207"/>
                  </a:cubicBezTo>
                  <a:cubicBezTo>
                    <a:pt x="2262" y="1207"/>
                    <a:pt x="2433" y="1062"/>
                    <a:pt x="2464" y="864"/>
                  </a:cubicBezTo>
                  <a:cubicBezTo>
                    <a:pt x="2494" y="666"/>
                    <a:pt x="2373" y="474"/>
                    <a:pt x="2182" y="416"/>
                  </a:cubicBezTo>
                  <a:cubicBezTo>
                    <a:pt x="1633" y="243"/>
                    <a:pt x="1074" y="107"/>
                    <a:pt x="508" y="7"/>
                  </a:cubicBezTo>
                  <a:cubicBezTo>
                    <a:pt x="485" y="3"/>
                    <a:pt x="461" y="1"/>
                    <a:pt x="4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1"/>
            <p:cNvSpPr/>
            <p:nvPr/>
          </p:nvSpPr>
          <p:spPr>
            <a:xfrm>
              <a:off x="2669745" y="4375524"/>
              <a:ext cx="153575" cy="27697"/>
            </a:xfrm>
            <a:custGeom>
              <a:rect b="b" l="l" r="r" t="t"/>
              <a:pathLst>
                <a:path extrusionOk="0" h="1402" w="7774">
                  <a:moveTo>
                    <a:pt x="4288" y="1"/>
                  </a:moveTo>
                  <a:cubicBezTo>
                    <a:pt x="2946" y="1"/>
                    <a:pt x="1605" y="205"/>
                    <a:pt x="313" y="611"/>
                  </a:cubicBezTo>
                  <a:cubicBezTo>
                    <a:pt x="120" y="668"/>
                    <a:pt x="0" y="860"/>
                    <a:pt x="31" y="1058"/>
                  </a:cubicBezTo>
                  <a:cubicBezTo>
                    <a:pt x="61" y="1256"/>
                    <a:pt x="232" y="1402"/>
                    <a:pt x="431" y="1402"/>
                  </a:cubicBezTo>
                  <a:cubicBezTo>
                    <a:pt x="432" y="1402"/>
                    <a:pt x="433" y="1402"/>
                    <a:pt x="434" y="1402"/>
                  </a:cubicBezTo>
                  <a:cubicBezTo>
                    <a:pt x="475" y="1402"/>
                    <a:pt x="515" y="1396"/>
                    <a:pt x="555" y="1383"/>
                  </a:cubicBezTo>
                  <a:cubicBezTo>
                    <a:pt x="1767" y="1002"/>
                    <a:pt x="3025" y="811"/>
                    <a:pt x="4285" y="811"/>
                  </a:cubicBezTo>
                  <a:cubicBezTo>
                    <a:pt x="5273" y="811"/>
                    <a:pt x="6262" y="929"/>
                    <a:pt x="7230" y="1165"/>
                  </a:cubicBezTo>
                  <a:cubicBezTo>
                    <a:pt x="7262" y="1173"/>
                    <a:pt x="7294" y="1176"/>
                    <a:pt x="7326" y="1176"/>
                  </a:cubicBezTo>
                  <a:cubicBezTo>
                    <a:pt x="7509" y="1176"/>
                    <a:pt x="7674" y="1053"/>
                    <a:pt x="7720" y="867"/>
                  </a:cubicBezTo>
                  <a:cubicBezTo>
                    <a:pt x="7773" y="649"/>
                    <a:pt x="7640" y="430"/>
                    <a:pt x="7421" y="377"/>
                  </a:cubicBezTo>
                  <a:cubicBezTo>
                    <a:pt x="6391" y="126"/>
                    <a:pt x="5339" y="1"/>
                    <a:pt x="4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1"/>
            <p:cNvSpPr/>
            <p:nvPr/>
          </p:nvSpPr>
          <p:spPr>
            <a:xfrm>
              <a:off x="2669745" y="4345062"/>
              <a:ext cx="65093" cy="26156"/>
            </a:xfrm>
            <a:custGeom>
              <a:rect b="b" l="l" r="r" t="t"/>
              <a:pathLst>
                <a:path extrusionOk="0" h="1324" w="3295">
                  <a:moveTo>
                    <a:pt x="2869" y="0"/>
                  </a:moveTo>
                  <a:cubicBezTo>
                    <a:pt x="2854" y="0"/>
                    <a:pt x="2838" y="1"/>
                    <a:pt x="2823" y="3"/>
                  </a:cubicBezTo>
                  <a:cubicBezTo>
                    <a:pt x="1971" y="97"/>
                    <a:pt x="1131" y="273"/>
                    <a:pt x="313" y="531"/>
                  </a:cubicBezTo>
                  <a:cubicBezTo>
                    <a:pt x="120" y="589"/>
                    <a:pt x="0" y="780"/>
                    <a:pt x="31" y="979"/>
                  </a:cubicBezTo>
                  <a:cubicBezTo>
                    <a:pt x="61" y="1176"/>
                    <a:pt x="232" y="1322"/>
                    <a:pt x="431" y="1322"/>
                  </a:cubicBezTo>
                  <a:cubicBezTo>
                    <a:pt x="432" y="1322"/>
                    <a:pt x="433" y="1322"/>
                    <a:pt x="434" y="1322"/>
                  </a:cubicBezTo>
                  <a:lnTo>
                    <a:pt x="434" y="1323"/>
                  </a:lnTo>
                  <a:cubicBezTo>
                    <a:pt x="476" y="1323"/>
                    <a:pt x="517" y="1316"/>
                    <a:pt x="556" y="1304"/>
                  </a:cubicBezTo>
                  <a:cubicBezTo>
                    <a:pt x="1323" y="1063"/>
                    <a:pt x="2113" y="897"/>
                    <a:pt x="2913" y="808"/>
                  </a:cubicBezTo>
                  <a:cubicBezTo>
                    <a:pt x="3135" y="783"/>
                    <a:pt x="3294" y="583"/>
                    <a:pt x="3270" y="361"/>
                  </a:cubicBezTo>
                  <a:cubicBezTo>
                    <a:pt x="3247" y="154"/>
                    <a:pt x="3072" y="0"/>
                    <a:pt x="28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1"/>
            <p:cNvSpPr/>
            <p:nvPr/>
          </p:nvSpPr>
          <p:spPr>
            <a:xfrm>
              <a:off x="2750325" y="4343482"/>
              <a:ext cx="72738" cy="23252"/>
            </a:xfrm>
            <a:custGeom>
              <a:rect b="b" l="l" r="r" t="t"/>
              <a:pathLst>
                <a:path extrusionOk="0" h="1177" w="3682">
                  <a:moveTo>
                    <a:pt x="394" y="1"/>
                  </a:moveTo>
                  <a:cubicBezTo>
                    <a:pt x="173" y="1"/>
                    <a:pt x="8" y="184"/>
                    <a:pt x="5" y="401"/>
                  </a:cubicBezTo>
                  <a:cubicBezTo>
                    <a:pt x="1" y="625"/>
                    <a:pt x="179" y="809"/>
                    <a:pt x="403" y="812"/>
                  </a:cubicBezTo>
                  <a:cubicBezTo>
                    <a:pt x="1329" y="828"/>
                    <a:pt x="2252" y="946"/>
                    <a:pt x="3151" y="1164"/>
                  </a:cubicBezTo>
                  <a:cubicBezTo>
                    <a:pt x="3183" y="1173"/>
                    <a:pt x="3216" y="1177"/>
                    <a:pt x="3248" y="1177"/>
                  </a:cubicBezTo>
                  <a:cubicBezTo>
                    <a:pt x="3250" y="1177"/>
                    <a:pt x="3252" y="1177"/>
                    <a:pt x="3254" y="1177"/>
                  </a:cubicBezTo>
                  <a:cubicBezTo>
                    <a:pt x="3460" y="1177"/>
                    <a:pt x="3633" y="1024"/>
                    <a:pt x="3658" y="819"/>
                  </a:cubicBezTo>
                  <a:cubicBezTo>
                    <a:pt x="3682" y="614"/>
                    <a:pt x="3547" y="422"/>
                    <a:pt x="3344" y="377"/>
                  </a:cubicBezTo>
                  <a:cubicBezTo>
                    <a:pt x="2385" y="144"/>
                    <a:pt x="1403" y="18"/>
                    <a:pt x="416" y="1"/>
                  </a:cubicBezTo>
                  <a:cubicBezTo>
                    <a:pt x="409" y="1"/>
                    <a:pt x="401" y="1"/>
                    <a:pt x="3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1"/>
            <p:cNvSpPr/>
            <p:nvPr/>
          </p:nvSpPr>
          <p:spPr>
            <a:xfrm>
              <a:off x="2669745" y="4311538"/>
              <a:ext cx="121177" cy="27716"/>
            </a:xfrm>
            <a:custGeom>
              <a:rect b="b" l="l" r="r" t="t"/>
              <a:pathLst>
                <a:path extrusionOk="0" h="1403" w="6134">
                  <a:moveTo>
                    <a:pt x="4276" y="0"/>
                  </a:moveTo>
                  <a:cubicBezTo>
                    <a:pt x="2934" y="0"/>
                    <a:pt x="1597" y="205"/>
                    <a:pt x="313" y="610"/>
                  </a:cubicBezTo>
                  <a:cubicBezTo>
                    <a:pt x="120" y="670"/>
                    <a:pt x="0" y="860"/>
                    <a:pt x="31" y="1058"/>
                  </a:cubicBezTo>
                  <a:cubicBezTo>
                    <a:pt x="61" y="1256"/>
                    <a:pt x="231" y="1402"/>
                    <a:pt x="428" y="1402"/>
                  </a:cubicBezTo>
                  <a:cubicBezTo>
                    <a:pt x="430" y="1402"/>
                    <a:pt x="432" y="1402"/>
                    <a:pt x="434" y="1402"/>
                  </a:cubicBezTo>
                  <a:lnTo>
                    <a:pt x="435" y="1403"/>
                  </a:lnTo>
                  <a:cubicBezTo>
                    <a:pt x="476" y="1403"/>
                    <a:pt x="517" y="1396"/>
                    <a:pt x="556" y="1385"/>
                  </a:cubicBezTo>
                  <a:cubicBezTo>
                    <a:pt x="1764" y="1003"/>
                    <a:pt x="3019" y="810"/>
                    <a:pt x="4280" y="810"/>
                  </a:cubicBezTo>
                  <a:cubicBezTo>
                    <a:pt x="4740" y="810"/>
                    <a:pt x="5201" y="836"/>
                    <a:pt x="5660" y="888"/>
                  </a:cubicBezTo>
                  <a:cubicBezTo>
                    <a:pt x="5677" y="890"/>
                    <a:pt x="5694" y="891"/>
                    <a:pt x="5711" y="891"/>
                  </a:cubicBezTo>
                  <a:cubicBezTo>
                    <a:pt x="5914" y="891"/>
                    <a:pt x="6087" y="737"/>
                    <a:pt x="6108" y="530"/>
                  </a:cubicBezTo>
                  <a:cubicBezTo>
                    <a:pt x="6133" y="308"/>
                    <a:pt x="5973" y="107"/>
                    <a:pt x="5751" y="83"/>
                  </a:cubicBezTo>
                  <a:cubicBezTo>
                    <a:pt x="5260" y="27"/>
                    <a:pt x="4767" y="0"/>
                    <a:pt x="42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1"/>
            <p:cNvSpPr/>
            <p:nvPr/>
          </p:nvSpPr>
          <p:spPr>
            <a:xfrm>
              <a:off x="2669824" y="4286627"/>
              <a:ext cx="33327" cy="20486"/>
            </a:xfrm>
            <a:custGeom>
              <a:rect b="b" l="l" r="r" t="t"/>
              <a:pathLst>
                <a:path extrusionOk="0" h="1037" w="1687">
                  <a:moveTo>
                    <a:pt x="1242" y="0"/>
                  </a:moveTo>
                  <a:cubicBezTo>
                    <a:pt x="1210" y="0"/>
                    <a:pt x="1177" y="4"/>
                    <a:pt x="1145" y="12"/>
                  </a:cubicBezTo>
                  <a:cubicBezTo>
                    <a:pt x="869" y="80"/>
                    <a:pt x="587" y="157"/>
                    <a:pt x="309" y="244"/>
                  </a:cubicBezTo>
                  <a:cubicBezTo>
                    <a:pt x="119" y="305"/>
                    <a:pt x="0" y="495"/>
                    <a:pt x="30" y="692"/>
                  </a:cubicBezTo>
                  <a:cubicBezTo>
                    <a:pt x="61" y="890"/>
                    <a:pt x="230" y="1037"/>
                    <a:pt x="430" y="1037"/>
                  </a:cubicBezTo>
                  <a:cubicBezTo>
                    <a:pt x="472" y="1037"/>
                    <a:pt x="513" y="1030"/>
                    <a:pt x="552" y="1018"/>
                  </a:cubicBezTo>
                  <a:cubicBezTo>
                    <a:pt x="814" y="935"/>
                    <a:pt x="1077" y="862"/>
                    <a:pt x="1336" y="800"/>
                  </a:cubicBezTo>
                  <a:cubicBezTo>
                    <a:pt x="1555" y="747"/>
                    <a:pt x="1687" y="527"/>
                    <a:pt x="1635" y="310"/>
                  </a:cubicBezTo>
                  <a:cubicBezTo>
                    <a:pt x="1589" y="125"/>
                    <a:pt x="1424" y="0"/>
                    <a:pt x="12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1"/>
            <p:cNvSpPr/>
            <p:nvPr/>
          </p:nvSpPr>
          <p:spPr>
            <a:xfrm>
              <a:off x="2717927" y="4279396"/>
              <a:ext cx="105116" cy="23271"/>
            </a:xfrm>
            <a:custGeom>
              <a:rect b="b" l="l" r="r" t="t"/>
              <a:pathLst>
                <a:path extrusionOk="0" h="1178" w="5321">
                  <a:moveTo>
                    <a:pt x="1849" y="1"/>
                  </a:moveTo>
                  <a:cubicBezTo>
                    <a:pt x="1360" y="1"/>
                    <a:pt x="871" y="28"/>
                    <a:pt x="384" y="82"/>
                  </a:cubicBezTo>
                  <a:cubicBezTo>
                    <a:pt x="161" y="106"/>
                    <a:pt x="1" y="308"/>
                    <a:pt x="25" y="530"/>
                  </a:cubicBezTo>
                  <a:cubicBezTo>
                    <a:pt x="48" y="737"/>
                    <a:pt x="223" y="890"/>
                    <a:pt x="426" y="890"/>
                  </a:cubicBezTo>
                  <a:cubicBezTo>
                    <a:pt x="441" y="890"/>
                    <a:pt x="457" y="889"/>
                    <a:pt x="472" y="888"/>
                  </a:cubicBezTo>
                  <a:cubicBezTo>
                    <a:pt x="929" y="837"/>
                    <a:pt x="1388" y="812"/>
                    <a:pt x="1845" y="812"/>
                  </a:cubicBezTo>
                  <a:cubicBezTo>
                    <a:pt x="2837" y="812"/>
                    <a:pt x="3825" y="930"/>
                    <a:pt x="4791" y="1165"/>
                  </a:cubicBezTo>
                  <a:cubicBezTo>
                    <a:pt x="4823" y="1173"/>
                    <a:pt x="4856" y="1176"/>
                    <a:pt x="4888" y="1178"/>
                  </a:cubicBezTo>
                  <a:cubicBezTo>
                    <a:pt x="4890" y="1178"/>
                    <a:pt x="4892" y="1178"/>
                    <a:pt x="4894" y="1178"/>
                  </a:cubicBezTo>
                  <a:cubicBezTo>
                    <a:pt x="5098" y="1178"/>
                    <a:pt x="5273" y="1024"/>
                    <a:pt x="5296" y="820"/>
                  </a:cubicBezTo>
                  <a:cubicBezTo>
                    <a:pt x="5320" y="614"/>
                    <a:pt x="5187" y="423"/>
                    <a:pt x="4984" y="378"/>
                  </a:cubicBezTo>
                  <a:cubicBezTo>
                    <a:pt x="3956" y="127"/>
                    <a:pt x="2904" y="1"/>
                    <a:pt x="1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1"/>
            <p:cNvSpPr/>
            <p:nvPr/>
          </p:nvSpPr>
          <p:spPr>
            <a:xfrm>
              <a:off x="2814450" y="4243126"/>
              <a:ext cx="48103" cy="148439"/>
            </a:xfrm>
            <a:custGeom>
              <a:rect b="b" l="l" r="r" t="t"/>
              <a:pathLst>
                <a:path extrusionOk="0" h="7514" w="2435">
                  <a:moveTo>
                    <a:pt x="205" y="0"/>
                  </a:moveTo>
                  <a:cubicBezTo>
                    <a:pt x="95" y="0"/>
                    <a:pt x="1" y="89"/>
                    <a:pt x="1" y="205"/>
                  </a:cubicBezTo>
                  <a:lnTo>
                    <a:pt x="2" y="7310"/>
                  </a:lnTo>
                  <a:cubicBezTo>
                    <a:pt x="2" y="7429"/>
                    <a:pt x="100" y="7513"/>
                    <a:pt x="205" y="7513"/>
                  </a:cubicBezTo>
                  <a:cubicBezTo>
                    <a:pt x="242" y="7513"/>
                    <a:pt x="281" y="7502"/>
                    <a:pt x="316" y="7479"/>
                  </a:cubicBezTo>
                  <a:lnTo>
                    <a:pt x="1217" y="6878"/>
                  </a:lnTo>
                  <a:lnTo>
                    <a:pt x="2119" y="7479"/>
                  </a:lnTo>
                  <a:cubicBezTo>
                    <a:pt x="2154" y="7502"/>
                    <a:pt x="2193" y="7513"/>
                    <a:pt x="2230" y="7513"/>
                  </a:cubicBezTo>
                  <a:cubicBezTo>
                    <a:pt x="2335" y="7513"/>
                    <a:pt x="2433" y="7429"/>
                    <a:pt x="2433" y="7310"/>
                  </a:cubicBezTo>
                  <a:lnTo>
                    <a:pt x="2433" y="1060"/>
                  </a:lnTo>
                  <a:cubicBezTo>
                    <a:pt x="2435" y="899"/>
                    <a:pt x="2340" y="753"/>
                    <a:pt x="2194" y="687"/>
                  </a:cubicBezTo>
                  <a:cubicBezTo>
                    <a:pt x="1567" y="409"/>
                    <a:pt x="919" y="181"/>
                    <a:pt x="256" y="7"/>
                  </a:cubicBezTo>
                  <a:cubicBezTo>
                    <a:pt x="239" y="2"/>
                    <a:pt x="222" y="0"/>
                    <a:pt x="2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 name="Google Shape;474;p41"/>
          <p:cNvGrpSpPr/>
          <p:nvPr/>
        </p:nvGrpSpPr>
        <p:grpSpPr>
          <a:xfrm>
            <a:off x="4317025" y="1339035"/>
            <a:ext cx="509936" cy="328368"/>
            <a:chOff x="1872611" y="4289155"/>
            <a:chExt cx="509936" cy="328368"/>
          </a:xfrm>
        </p:grpSpPr>
        <p:sp>
          <p:nvSpPr>
            <p:cNvPr id="475" name="Google Shape;475;p41"/>
            <p:cNvSpPr/>
            <p:nvPr/>
          </p:nvSpPr>
          <p:spPr>
            <a:xfrm>
              <a:off x="1983397" y="4401245"/>
              <a:ext cx="288364" cy="152193"/>
            </a:xfrm>
            <a:custGeom>
              <a:rect b="b" l="l" r="r" t="t"/>
              <a:pathLst>
                <a:path extrusionOk="0" h="7704" w="14597">
                  <a:moveTo>
                    <a:pt x="14182" y="1"/>
                  </a:moveTo>
                  <a:cubicBezTo>
                    <a:pt x="14166" y="1"/>
                    <a:pt x="14149" y="2"/>
                    <a:pt x="14132" y="4"/>
                  </a:cubicBezTo>
                  <a:lnTo>
                    <a:pt x="360" y="1626"/>
                  </a:lnTo>
                  <a:cubicBezTo>
                    <a:pt x="156" y="1649"/>
                    <a:pt x="2" y="1823"/>
                    <a:pt x="1" y="2028"/>
                  </a:cubicBezTo>
                  <a:lnTo>
                    <a:pt x="1" y="5677"/>
                  </a:lnTo>
                  <a:cubicBezTo>
                    <a:pt x="1" y="7277"/>
                    <a:pt x="4588" y="7704"/>
                    <a:pt x="7300" y="7704"/>
                  </a:cubicBezTo>
                  <a:cubicBezTo>
                    <a:pt x="10009" y="7704"/>
                    <a:pt x="14597" y="7277"/>
                    <a:pt x="14597" y="5677"/>
                  </a:cubicBezTo>
                  <a:lnTo>
                    <a:pt x="14597" y="5675"/>
                  </a:lnTo>
                  <a:lnTo>
                    <a:pt x="14586" y="406"/>
                  </a:lnTo>
                  <a:cubicBezTo>
                    <a:pt x="14586" y="180"/>
                    <a:pt x="14402" y="1"/>
                    <a:pt x="141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1"/>
            <p:cNvSpPr/>
            <p:nvPr/>
          </p:nvSpPr>
          <p:spPr>
            <a:xfrm>
              <a:off x="2127371" y="4433288"/>
              <a:ext cx="144172" cy="120150"/>
            </a:xfrm>
            <a:custGeom>
              <a:rect b="b" l="l" r="r" t="t"/>
              <a:pathLst>
                <a:path extrusionOk="0" h="6082" w="7298">
                  <a:moveTo>
                    <a:pt x="0" y="1"/>
                  </a:moveTo>
                  <a:lnTo>
                    <a:pt x="0" y="6082"/>
                  </a:lnTo>
                  <a:lnTo>
                    <a:pt x="12" y="6082"/>
                  </a:lnTo>
                  <a:cubicBezTo>
                    <a:pt x="2651" y="6082"/>
                    <a:pt x="7068" y="5678"/>
                    <a:pt x="7298" y="4177"/>
                  </a:cubicBezTo>
                  <a:lnTo>
                    <a:pt x="72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1"/>
            <p:cNvSpPr/>
            <p:nvPr/>
          </p:nvSpPr>
          <p:spPr>
            <a:xfrm>
              <a:off x="1872611" y="4289155"/>
              <a:ext cx="509936" cy="197214"/>
            </a:xfrm>
            <a:custGeom>
              <a:rect b="b" l="l" r="r" t="t"/>
              <a:pathLst>
                <a:path extrusionOk="0" h="9983" w="25813">
                  <a:moveTo>
                    <a:pt x="12907" y="1"/>
                  </a:moveTo>
                  <a:cubicBezTo>
                    <a:pt x="12329" y="1"/>
                    <a:pt x="11752" y="95"/>
                    <a:pt x="11197" y="284"/>
                  </a:cubicBezTo>
                  <a:lnTo>
                    <a:pt x="823" y="3841"/>
                  </a:lnTo>
                  <a:cubicBezTo>
                    <a:pt x="332" y="4010"/>
                    <a:pt x="1" y="4472"/>
                    <a:pt x="1" y="4991"/>
                  </a:cubicBezTo>
                  <a:cubicBezTo>
                    <a:pt x="1" y="5512"/>
                    <a:pt x="332" y="5973"/>
                    <a:pt x="823" y="6142"/>
                  </a:cubicBezTo>
                  <a:lnTo>
                    <a:pt x="11197" y="9700"/>
                  </a:lnTo>
                  <a:cubicBezTo>
                    <a:pt x="11752" y="9888"/>
                    <a:pt x="12329" y="9983"/>
                    <a:pt x="12907" y="9983"/>
                  </a:cubicBezTo>
                  <a:cubicBezTo>
                    <a:pt x="13484" y="9983"/>
                    <a:pt x="14062" y="9888"/>
                    <a:pt x="14616" y="9700"/>
                  </a:cubicBezTo>
                  <a:lnTo>
                    <a:pt x="24991" y="6142"/>
                  </a:lnTo>
                  <a:cubicBezTo>
                    <a:pt x="25482" y="5973"/>
                    <a:pt x="25813" y="5512"/>
                    <a:pt x="25813" y="4991"/>
                  </a:cubicBezTo>
                  <a:cubicBezTo>
                    <a:pt x="25813" y="4472"/>
                    <a:pt x="25482" y="4010"/>
                    <a:pt x="24991" y="3841"/>
                  </a:cubicBezTo>
                  <a:lnTo>
                    <a:pt x="14616" y="284"/>
                  </a:lnTo>
                  <a:cubicBezTo>
                    <a:pt x="14062" y="95"/>
                    <a:pt x="13484" y="1"/>
                    <a:pt x="129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1"/>
            <p:cNvSpPr/>
            <p:nvPr/>
          </p:nvSpPr>
          <p:spPr>
            <a:xfrm>
              <a:off x="2118363" y="4377184"/>
              <a:ext cx="169202" cy="184275"/>
            </a:xfrm>
            <a:custGeom>
              <a:rect b="b" l="l" r="r" t="t"/>
              <a:pathLst>
                <a:path extrusionOk="0" h="9328" w="8565">
                  <a:moveTo>
                    <a:pt x="456" y="0"/>
                  </a:moveTo>
                  <a:cubicBezTo>
                    <a:pt x="287" y="0"/>
                    <a:pt x="130" y="106"/>
                    <a:pt x="73" y="275"/>
                  </a:cubicBezTo>
                  <a:cubicBezTo>
                    <a:pt x="0" y="486"/>
                    <a:pt x="113" y="717"/>
                    <a:pt x="325" y="790"/>
                  </a:cubicBezTo>
                  <a:lnTo>
                    <a:pt x="7480" y="3242"/>
                  </a:lnTo>
                  <a:cubicBezTo>
                    <a:pt x="7644" y="3298"/>
                    <a:pt x="7754" y="3452"/>
                    <a:pt x="7754" y="3626"/>
                  </a:cubicBezTo>
                  <a:lnTo>
                    <a:pt x="7754" y="8922"/>
                  </a:lnTo>
                  <a:cubicBezTo>
                    <a:pt x="7754" y="9146"/>
                    <a:pt x="7935" y="9327"/>
                    <a:pt x="8159" y="9327"/>
                  </a:cubicBezTo>
                  <a:lnTo>
                    <a:pt x="8160" y="9327"/>
                  </a:lnTo>
                  <a:cubicBezTo>
                    <a:pt x="8383" y="9327"/>
                    <a:pt x="8564" y="9146"/>
                    <a:pt x="8564" y="8922"/>
                  </a:cubicBezTo>
                  <a:lnTo>
                    <a:pt x="8564" y="3626"/>
                  </a:lnTo>
                  <a:cubicBezTo>
                    <a:pt x="8564" y="3105"/>
                    <a:pt x="8234" y="2644"/>
                    <a:pt x="7742" y="2475"/>
                  </a:cubicBezTo>
                  <a:lnTo>
                    <a:pt x="589" y="23"/>
                  </a:lnTo>
                  <a:cubicBezTo>
                    <a:pt x="545" y="7"/>
                    <a:pt x="500" y="0"/>
                    <a:pt x="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1"/>
            <p:cNvSpPr/>
            <p:nvPr/>
          </p:nvSpPr>
          <p:spPr>
            <a:xfrm>
              <a:off x="2263523" y="4545634"/>
              <a:ext cx="32043" cy="71888"/>
            </a:xfrm>
            <a:custGeom>
              <a:rect b="b" l="l" r="r" t="t"/>
              <a:pathLst>
                <a:path extrusionOk="0" h="3639" w="1622">
                  <a:moveTo>
                    <a:pt x="811" y="1"/>
                  </a:moveTo>
                  <a:cubicBezTo>
                    <a:pt x="368" y="1"/>
                    <a:pt x="7" y="357"/>
                    <a:pt x="0" y="800"/>
                  </a:cubicBezTo>
                  <a:lnTo>
                    <a:pt x="0" y="3233"/>
                  </a:lnTo>
                  <a:cubicBezTo>
                    <a:pt x="0" y="3456"/>
                    <a:pt x="182" y="3638"/>
                    <a:pt x="406" y="3638"/>
                  </a:cubicBezTo>
                  <a:lnTo>
                    <a:pt x="1216" y="3638"/>
                  </a:lnTo>
                  <a:lnTo>
                    <a:pt x="1216" y="3637"/>
                  </a:lnTo>
                  <a:cubicBezTo>
                    <a:pt x="1440" y="3637"/>
                    <a:pt x="1622" y="3456"/>
                    <a:pt x="1622" y="3233"/>
                  </a:cubicBezTo>
                  <a:lnTo>
                    <a:pt x="1622" y="800"/>
                  </a:lnTo>
                  <a:cubicBezTo>
                    <a:pt x="1615" y="357"/>
                    <a:pt x="1254" y="1"/>
                    <a:pt x="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1"/>
            <p:cNvSpPr/>
            <p:nvPr/>
          </p:nvSpPr>
          <p:spPr>
            <a:xfrm>
              <a:off x="1983436" y="4473331"/>
              <a:ext cx="288285" cy="48084"/>
            </a:xfrm>
            <a:custGeom>
              <a:rect b="b" l="l" r="r" t="t"/>
              <a:pathLst>
                <a:path extrusionOk="0" h="2434" w="14593">
                  <a:moveTo>
                    <a:pt x="0" y="1"/>
                  </a:moveTo>
                  <a:lnTo>
                    <a:pt x="0" y="1124"/>
                  </a:lnTo>
                  <a:cubicBezTo>
                    <a:pt x="1387" y="1987"/>
                    <a:pt x="4354" y="2433"/>
                    <a:pt x="7296" y="2433"/>
                  </a:cubicBezTo>
                  <a:cubicBezTo>
                    <a:pt x="10238" y="2433"/>
                    <a:pt x="13204" y="1987"/>
                    <a:pt x="14592" y="1125"/>
                  </a:cubicBezTo>
                  <a:lnTo>
                    <a:pt x="14591" y="16"/>
                  </a:lnTo>
                  <a:cubicBezTo>
                    <a:pt x="14546" y="571"/>
                    <a:pt x="11977" y="1622"/>
                    <a:pt x="7298" y="1622"/>
                  </a:cubicBezTo>
                  <a:cubicBezTo>
                    <a:pt x="2575" y="1622"/>
                    <a:pt x="0" y="55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1"/>
            <p:cNvSpPr/>
            <p:nvPr/>
          </p:nvSpPr>
          <p:spPr>
            <a:xfrm>
              <a:off x="2271523" y="4473647"/>
              <a:ext cx="198" cy="22047"/>
            </a:xfrm>
            <a:custGeom>
              <a:rect b="b" l="l" r="r" t="t"/>
              <a:pathLst>
                <a:path extrusionOk="0" h="1116" w="10">
                  <a:moveTo>
                    <a:pt x="8" y="0"/>
                  </a:moveTo>
                  <a:cubicBezTo>
                    <a:pt x="8" y="6"/>
                    <a:pt x="1" y="13"/>
                    <a:pt x="1" y="20"/>
                  </a:cubicBezTo>
                  <a:lnTo>
                    <a:pt x="1" y="1115"/>
                  </a:lnTo>
                  <a:lnTo>
                    <a:pt x="9" y="1109"/>
                  </a:lnTo>
                  <a:lnTo>
                    <a:pt x="8" y="0"/>
                  </a:lnTo>
                  <a:close/>
                </a:path>
              </a:pathLst>
            </a:custGeom>
            <a:solidFill>
              <a:srgbClr val="5C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1"/>
            <p:cNvSpPr/>
            <p:nvPr/>
          </p:nvSpPr>
          <p:spPr>
            <a:xfrm>
              <a:off x="1983436" y="4473331"/>
              <a:ext cx="143955" cy="48084"/>
            </a:xfrm>
            <a:custGeom>
              <a:rect b="b" l="l" r="r" t="t"/>
              <a:pathLst>
                <a:path extrusionOk="0" h="2434" w="7287">
                  <a:moveTo>
                    <a:pt x="0" y="1"/>
                  </a:moveTo>
                  <a:lnTo>
                    <a:pt x="0" y="1124"/>
                  </a:lnTo>
                  <a:cubicBezTo>
                    <a:pt x="1385" y="1987"/>
                    <a:pt x="4347" y="2432"/>
                    <a:pt x="7286" y="2433"/>
                  </a:cubicBezTo>
                  <a:lnTo>
                    <a:pt x="7286" y="1622"/>
                  </a:lnTo>
                  <a:cubicBezTo>
                    <a:pt x="2572" y="1621"/>
                    <a:pt x="0" y="55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1"/>
            <p:cNvSpPr/>
            <p:nvPr/>
          </p:nvSpPr>
          <p:spPr>
            <a:xfrm>
              <a:off x="2095546" y="4369222"/>
              <a:ext cx="64065" cy="32062"/>
            </a:xfrm>
            <a:custGeom>
              <a:rect b="b" l="l" r="r" t="t"/>
              <a:pathLst>
                <a:path extrusionOk="0" h="1623" w="3243">
                  <a:moveTo>
                    <a:pt x="1623" y="0"/>
                  </a:moveTo>
                  <a:cubicBezTo>
                    <a:pt x="726" y="0"/>
                    <a:pt x="1" y="364"/>
                    <a:pt x="1" y="811"/>
                  </a:cubicBezTo>
                  <a:cubicBezTo>
                    <a:pt x="1" y="1259"/>
                    <a:pt x="726" y="1622"/>
                    <a:pt x="1623" y="1622"/>
                  </a:cubicBezTo>
                  <a:cubicBezTo>
                    <a:pt x="2518" y="1622"/>
                    <a:pt x="3243" y="1259"/>
                    <a:pt x="3243" y="811"/>
                  </a:cubicBezTo>
                  <a:cubicBezTo>
                    <a:pt x="3243" y="364"/>
                    <a:pt x="2518" y="0"/>
                    <a:pt x="16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1"/>
            <p:cNvSpPr/>
            <p:nvPr/>
          </p:nvSpPr>
          <p:spPr>
            <a:xfrm>
              <a:off x="2263483" y="4545437"/>
              <a:ext cx="16041" cy="72046"/>
            </a:xfrm>
            <a:custGeom>
              <a:rect b="b" l="l" r="r" t="t"/>
              <a:pathLst>
                <a:path extrusionOk="0" h="3647" w="812">
                  <a:moveTo>
                    <a:pt x="812" y="1"/>
                  </a:moveTo>
                  <a:cubicBezTo>
                    <a:pt x="364" y="1"/>
                    <a:pt x="1" y="363"/>
                    <a:pt x="1" y="812"/>
                  </a:cubicBezTo>
                  <a:lnTo>
                    <a:pt x="2" y="810"/>
                  </a:lnTo>
                  <a:lnTo>
                    <a:pt x="2" y="3243"/>
                  </a:lnTo>
                  <a:cubicBezTo>
                    <a:pt x="2" y="3466"/>
                    <a:pt x="182" y="3647"/>
                    <a:pt x="406" y="3647"/>
                  </a:cubicBezTo>
                  <a:lnTo>
                    <a:pt x="812" y="3647"/>
                  </a:lnTo>
                  <a:lnTo>
                    <a:pt x="8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41"/>
          <p:cNvGrpSpPr/>
          <p:nvPr/>
        </p:nvGrpSpPr>
        <p:grpSpPr>
          <a:xfrm>
            <a:off x="6951716" y="3075842"/>
            <a:ext cx="400454" cy="512583"/>
            <a:chOff x="1333299" y="4233960"/>
            <a:chExt cx="400454" cy="512583"/>
          </a:xfrm>
        </p:grpSpPr>
        <p:sp>
          <p:nvSpPr>
            <p:cNvPr id="486" name="Google Shape;486;p41"/>
            <p:cNvSpPr/>
            <p:nvPr/>
          </p:nvSpPr>
          <p:spPr>
            <a:xfrm>
              <a:off x="1469451" y="4233960"/>
              <a:ext cx="264302" cy="112149"/>
            </a:xfrm>
            <a:custGeom>
              <a:rect b="b" l="l" r="r" t="t"/>
              <a:pathLst>
                <a:path extrusionOk="0" h="5677" w="13379">
                  <a:moveTo>
                    <a:pt x="4460" y="1"/>
                  </a:moveTo>
                  <a:cubicBezTo>
                    <a:pt x="2001" y="1"/>
                    <a:pt x="0" y="2001"/>
                    <a:pt x="0" y="4460"/>
                  </a:cubicBezTo>
                  <a:cubicBezTo>
                    <a:pt x="0" y="4684"/>
                    <a:pt x="182" y="4865"/>
                    <a:pt x="406" y="4865"/>
                  </a:cubicBezTo>
                  <a:cubicBezTo>
                    <a:pt x="630" y="4865"/>
                    <a:pt x="811" y="4684"/>
                    <a:pt x="811" y="4460"/>
                  </a:cubicBezTo>
                  <a:cubicBezTo>
                    <a:pt x="811" y="2447"/>
                    <a:pt x="2448" y="811"/>
                    <a:pt x="4460" y="811"/>
                  </a:cubicBezTo>
                  <a:lnTo>
                    <a:pt x="7298" y="811"/>
                  </a:lnTo>
                  <a:cubicBezTo>
                    <a:pt x="8417" y="813"/>
                    <a:pt x="9323" y="1719"/>
                    <a:pt x="9325" y="2838"/>
                  </a:cubicBezTo>
                  <a:cubicBezTo>
                    <a:pt x="9325" y="4404"/>
                    <a:pt x="10599" y="5676"/>
                    <a:pt x="12163" y="5676"/>
                  </a:cubicBezTo>
                  <a:lnTo>
                    <a:pt x="12973" y="5676"/>
                  </a:lnTo>
                  <a:cubicBezTo>
                    <a:pt x="13197" y="5676"/>
                    <a:pt x="13379" y="5495"/>
                    <a:pt x="13379" y="5271"/>
                  </a:cubicBezTo>
                  <a:cubicBezTo>
                    <a:pt x="13379" y="5047"/>
                    <a:pt x="13197" y="4865"/>
                    <a:pt x="12973" y="4865"/>
                  </a:cubicBezTo>
                  <a:lnTo>
                    <a:pt x="12163" y="4865"/>
                  </a:lnTo>
                  <a:cubicBezTo>
                    <a:pt x="11044" y="4864"/>
                    <a:pt x="10137" y="3958"/>
                    <a:pt x="10136" y="2838"/>
                  </a:cubicBezTo>
                  <a:cubicBezTo>
                    <a:pt x="10136" y="1273"/>
                    <a:pt x="8863" y="1"/>
                    <a:pt x="72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1"/>
            <p:cNvSpPr/>
            <p:nvPr/>
          </p:nvSpPr>
          <p:spPr>
            <a:xfrm>
              <a:off x="1333299" y="4314047"/>
              <a:ext cx="288344" cy="432496"/>
            </a:xfrm>
            <a:custGeom>
              <a:rect b="b" l="l" r="r" t="t"/>
              <a:pathLst>
                <a:path extrusionOk="0" h="21893" w="14596">
                  <a:moveTo>
                    <a:pt x="4460" y="1"/>
                  </a:moveTo>
                  <a:cubicBezTo>
                    <a:pt x="2001" y="1"/>
                    <a:pt x="1" y="2001"/>
                    <a:pt x="1" y="4460"/>
                  </a:cubicBezTo>
                  <a:lnTo>
                    <a:pt x="1" y="14595"/>
                  </a:lnTo>
                  <a:cubicBezTo>
                    <a:pt x="1" y="18618"/>
                    <a:pt x="3273" y="21893"/>
                    <a:pt x="7298" y="21893"/>
                  </a:cubicBezTo>
                  <a:cubicBezTo>
                    <a:pt x="11322" y="21893"/>
                    <a:pt x="14595" y="18620"/>
                    <a:pt x="14595" y="14595"/>
                  </a:cubicBezTo>
                  <a:lnTo>
                    <a:pt x="14595" y="4460"/>
                  </a:lnTo>
                  <a:cubicBezTo>
                    <a:pt x="14595" y="2001"/>
                    <a:pt x="12595" y="1"/>
                    <a:pt x="101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1"/>
            <p:cNvSpPr/>
            <p:nvPr/>
          </p:nvSpPr>
          <p:spPr>
            <a:xfrm>
              <a:off x="1477234" y="4314027"/>
              <a:ext cx="144409" cy="432496"/>
            </a:xfrm>
            <a:custGeom>
              <a:rect b="b" l="l" r="r" t="t"/>
              <a:pathLst>
                <a:path extrusionOk="0" h="21893" w="7310">
                  <a:moveTo>
                    <a:pt x="2850" y="0"/>
                  </a:moveTo>
                  <a:lnTo>
                    <a:pt x="2850" y="2"/>
                  </a:lnTo>
                  <a:lnTo>
                    <a:pt x="1" y="2"/>
                  </a:lnTo>
                  <a:lnTo>
                    <a:pt x="1" y="21892"/>
                  </a:lnTo>
                  <a:lnTo>
                    <a:pt x="12" y="21892"/>
                  </a:lnTo>
                  <a:cubicBezTo>
                    <a:pt x="4036" y="21892"/>
                    <a:pt x="7309" y="18619"/>
                    <a:pt x="7309" y="14595"/>
                  </a:cubicBezTo>
                  <a:lnTo>
                    <a:pt x="7309" y="4460"/>
                  </a:lnTo>
                  <a:cubicBezTo>
                    <a:pt x="7309" y="2002"/>
                    <a:pt x="5309" y="0"/>
                    <a:pt x="2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1"/>
            <p:cNvSpPr/>
            <p:nvPr/>
          </p:nvSpPr>
          <p:spPr>
            <a:xfrm>
              <a:off x="1373343" y="4314047"/>
              <a:ext cx="208257" cy="208257"/>
            </a:xfrm>
            <a:custGeom>
              <a:rect b="b" l="l" r="r" t="t"/>
              <a:pathLst>
                <a:path extrusionOk="0" h="10542" w="10542">
                  <a:moveTo>
                    <a:pt x="2433" y="1"/>
                  </a:moveTo>
                  <a:cubicBezTo>
                    <a:pt x="1569" y="1"/>
                    <a:pt x="723" y="253"/>
                    <a:pt x="1" y="727"/>
                  </a:cubicBezTo>
                  <a:lnTo>
                    <a:pt x="1" y="7703"/>
                  </a:lnTo>
                  <a:cubicBezTo>
                    <a:pt x="1" y="9269"/>
                    <a:pt x="1275" y="10541"/>
                    <a:pt x="2838" y="10541"/>
                  </a:cubicBezTo>
                  <a:lnTo>
                    <a:pt x="7703" y="10541"/>
                  </a:lnTo>
                  <a:cubicBezTo>
                    <a:pt x="9269" y="10541"/>
                    <a:pt x="10541" y="9269"/>
                    <a:pt x="10541" y="7703"/>
                  </a:cubicBezTo>
                  <a:lnTo>
                    <a:pt x="10541" y="727"/>
                  </a:lnTo>
                  <a:cubicBezTo>
                    <a:pt x="9819" y="253"/>
                    <a:pt x="8973" y="1"/>
                    <a:pt x="81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1"/>
            <p:cNvSpPr/>
            <p:nvPr/>
          </p:nvSpPr>
          <p:spPr>
            <a:xfrm>
              <a:off x="1477234" y="4314047"/>
              <a:ext cx="104366" cy="208218"/>
            </a:xfrm>
            <a:custGeom>
              <a:rect b="b" l="l" r="r" t="t"/>
              <a:pathLst>
                <a:path extrusionOk="0" h="10540" w="5283">
                  <a:moveTo>
                    <a:pt x="1" y="1"/>
                  </a:moveTo>
                  <a:lnTo>
                    <a:pt x="1" y="10540"/>
                  </a:lnTo>
                  <a:lnTo>
                    <a:pt x="2444" y="10540"/>
                  </a:lnTo>
                  <a:cubicBezTo>
                    <a:pt x="4010" y="10540"/>
                    <a:pt x="5282" y="9267"/>
                    <a:pt x="5282" y="7703"/>
                  </a:cubicBezTo>
                  <a:lnTo>
                    <a:pt x="5282" y="727"/>
                  </a:lnTo>
                  <a:cubicBezTo>
                    <a:pt x="4560" y="253"/>
                    <a:pt x="3714" y="1"/>
                    <a:pt x="28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1"/>
            <p:cNvSpPr/>
            <p:nvPr/>
          </p:nvSpPr>
          <p:spPr>
            <a:xfrm>
              <a:off x="1461312" y="4377875"/>
              <a:ext cx="32319" cy="80344"/>
            </a:xfrm>
            <a:custGeom>
              <a:rect b="b" l="l" r="r" t="t"/>
              <a:pathLst>
                <a:path extrusionOk="0" h="4067" w="1636">
                  <a:moveTo>
                    <a:pt x="818" y="0"/>
                  </a:moveTo>
                  <a:cubicBezTo>
                    <a:pt x="366" y="0"/>
                    <a:pt x="0" y="370"/>
                    <a:pt x="7" y="824"/>
                  </a:cubicBezTo>
                  <a:lnTo>
                    <a:pt x="7" y="3256"/>
                  </a:lnTo>
                  <a:cubicBezTo>
                    <a:pt x="7" y="3704"/>
                    <a:pt x="370" y="4067"/>
                    <a:pt x="818" y="4067"/>
                  </a:cubicBezTo>
                  <a:cubicBezTo>
                    <a:pt x="1265" y="4067"/>
                    <a:pt x="1629" y="3704"/>
                    <a:pt x="1629" y="3256"/>
                  </a:cubicBezTo>
                  <a:lnTo>
                    <a:pt x="1629" y="824"/>
                  </a:lnTo>
                  <a:cubicBezTo>
                    <a:pt x="1636" y="370"/>
                    <a:pt x="1271"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1"/>
            <p:cNvSpPr/>
            <p:nvPr/>
          </p:nvSpPr>
          <p:spPr>
            <a:xfrm>
              <a:off x="1477234" y="4378112"/>
              <a:ext cx="16258" cy="80087"/>
            </a:xfrm>
            <a:custGeom>
              <a:rect b="b" l="l" r="r" t="t"/>
              <a:pathLst>
                <a:path extrusionOk="0" h="4054" w="823">
                  <a:moveTo>
                    <a:pt x="12" y="1"/>
                  </a:moveTo>
                  <a:cubicBezTo>
                    <a:pt x="9" y="1"/>
                    <a:pt x="5" y="2"/>
                    <a:pt x="1" y="2"/>
                  </a:cubicBezTo>
                  <a:lnTo>
                    <a:pt x="1" y="4054"/>
                  </a:lnTo>
                  <a:lnTo>
                    <a:pt x="12" y="4054"/>
                  </a:lnTo>
                  <a:cubicBezTo>
                    <a:pt x="459" y="4054"/>
                    <a:pt x="823" y="3690"/>
                    <a:pt x="823" y="3243"/>
                  </a:cubicBezTo>
                  <a:lnTo>
                    <a:pt x="823" y="812"/>
                  </a:lnTo>
                  <a:cubicBezTo>
                    <a:pt x="823" y="364"/>
                    <a:pt x="459" y="1"/>
                    <a:pt x="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41"/>
          <p:cNvGrpSpPr/>
          <p:nvPr/>
        </p:nvGrpSpPr>
        <p:grpSpPr>
          <a:xfrm>
            <a:off x="4319821" y="3107885"/>
            <a:ext cx="504365" cy="480540"/>
            <a:chOff x="656078" y="4289274"/>
            <a:chExt cx="504365" cy="480540"/>
          </a:xfrm>
        </p:grpSpPr>
        <p:sp>
          <p:nvSpPr>
            <p:cNvPr id="494" name="Google Shape;494;p41"/>
            <p:cNvSpPr/>
            <p:nvPr/>
          </p:nvSpPr>
          <p:spPr>
            <a:xfrm>
              <a:off x="687923" y="4593600"/>
              <a:ext cx="448518" cy="160193"/>
            </a:xfrm>
            <a:custGeom>
              <a:rect b="b" l="l" r="r" t="t"/>
              <a:pathLst>
                <a:path extrusionOk="0" h="8109" w="22704">
                  <a:moveTo>
                    <a:pt x="3700" y="1"/>
                  </a:moveTo>
                  <a:cubicBezTo>
                    <a:pt x="1656" y="1"/>
                    <a:pt x="1" y="1658"/>
                    <a:pt x="1" y="3702"/>
                  </a:cubicBezTo>
                  <a:lnTo>
                    <a:pt x="1" y="4410"/>
                  </a:lnTo>
                  <a:cubicBezTo>
                    <a:pt x="1" y="6454"/>
                    <a:pt x="1656" y="8109"/>
                    <a:pt x="3700" y="8109"/>
                  </a:cubicBezTo>
                  <a:lnTo>
                    <a:pt x="22703" y="8109"/>
                  </a:lnTo>
                  <a:lnTo>
                    <a:pt x="227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1"/>
            <p:cNvSpPr/>
            <p:nvPr/>
          </p:nvSpPr>
          <p:spPr>
            <a:xfrm>
              <a:off x="703905" y="4609621"/>
              <a:ext cx="40083" cy="128170"/>
            </a:xfrm>
            <a:custGeom>
              <a:rect b="b" l="l" r="r" t="t"/>
              <a:pathLst>
                <a:path extrusionOk="0" h="6488" w="2029">
                  <a:moveTo>
                    <a:pt x="1" y="1"/>
                  </a:moveTo>
                  <a:lnTo>
                    <a:pt x="1" y="6487"/>
                  </a:lnTo>
                  <a:lnTo>
                    <a:pt x="2028" y="6487"/>
                  </a:lnTo>
                  <a:lnTo>
                    <a:pt x="20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1"/>
            <p:cNvSpPr/>
            <p:nvPr/>
          </p:nvSpPr>
          <p:spPr>
            <a:xfrm>
              <a:off x="671882" y="4457448"/>
              <a:ext cx="448518" cy="112149"/>
            </a:xfrm>
            <a:custGeom>
              <a:rect b="b" l="l" r="r" t="t"/>
              <a:pathLst>
                <a:path extrusionOk="0" h="5677" w="22704">
                  <a:moveTo>
                    <a:pt x="0" y="1"/>
                  </a:moveTo>
                  <a:lnTo>
                    <a:pt x="0" y="5677"/>
                  </a:lnTo>
                  <a:lnTo>
                    <a:pt x="21588" y="5677"/>
                  </a:lnTo>
                  <a:cubicBezTo>
                    <a:pt x="22205" y="5677"/>
                    <a:pt x="22703" y="5178"/>
                    <a:pt x="22703" y="4562"/>
                  </a:cubicBezTo>
                  <a:lnTo>
                    <a:pt x="22703" y="1116"/>
                  </a:lnTo>
                  <a:cubicBezTo>
                    <a:pt x="22703" y="501"/>
                    <a:pt x="22205" y="1"/>
                    <a:pt x="21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1"/>
            <p:cNvSpPr/>
            <p:nvPr/>
          </p:nvSpPr>
          <p:spPr>
            <a:xfrm>
              <a:off x="727947" y="4313296"/>
              <a:ext cx="408454" cy="120150"/>
            </a:xfrm>
            <a:custGeom>
              <a:rect b="b" l="l" r="r" t="t"/>
              <a:pathLst>
                <a:path extrusionOk="0" h="6082" w="20676">
                  <a:moveTo>
                    <a:pt x="0" y="1"/>
                  </a:moveTo>
                  <a:lnTo>
                    <a:pt x="0" y="6082"/>
                  </a:lnTo>
                  <a:lnTo>
                    <a:pt x="20676" y="6082"/>
                  </a:lnTo>
                  <a:lnTo>
                    <a:pt x="206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1"/>
            <p:cNvSpPr/>
            <p:nvPr/>
          </p:nvSpPr>
          <p:spPr>
            <a:xfrm>
              <a:off x="672099" y="4577578"/>
              <a:ext cx="480777" cy="192236"/>
            </a:xfrm>
            <a:custGeom>
              <a:rect b="b" l="l" r="r" t="t"/>
              <a:pathLst>
                <a:path extrusionOk="0" h="9731" w="24337">
                  <a:moveTo>
                    <a:pt x="23524" y="1"/>
                  </a:moveTo>
                  <a:cubicBezTo>
                    <a:pt x="23521" y="1"/>
                    <a:pt x="23518" y="1"/>
                    <a:pt x="23514" y="1"/>
                  </a:cubicBezTo>
                  <a:lnTo>
                    <a:pt x="4866" y="1"/>
                  </a:lnTo>
                  <a:cubicBezTo>
                    <a:pt x="2183" y="1"/>
                    <a:pt x="1" y="2183"/>
                    <a:pt x="1" y="4866"/>
                  </a:cubicBezTo>
                  <a:cubicBezTo>
                    <a:pt x="1" y="7549"/>
                    <a:pt x="2183" y="9731"/>
                    <a:pt x="4866" y="9731"/>
                  </a:cubicBezTo>
                  <a:lnTo>
                    <a:pt x="23514" y="9731"/>
                  </a:lnTo>
                  <a:cubicBezTo>
                    <a:pt x="23518" y="9731"/>
                    <a:pt x="23523" y="9731"/>
                    <a:pt x="23527" y="9731"/>
                  </a:cubicBezTo>
                  <a:cubicBezTo>
                    <a:pt x="23973" y="9731"/>
                    <a:pt x="24336" y="9369"/>
                    <a:pt x="24336" y="8920"/>
                  </a:cubicBezTo>
                  <a:cubicBezTo>
                    <a:pt x="24336" y="8472"/>
                    <a:pt x="23972" y="8109"/>
                    <a:pt x="23524" y="8109"/>
                  </a:cubicBezTo>
                  <a:cubicBezTo>
                    <a:pt x="23521" y="8109"/>
                    <a:pt x="23518" y="8109"/>
                    <a:pt x="23514" y="8109"/>
                  </a:cubicBezTo>
                  <a:lnTo>
                    <a:pt x="4866" y="8109"/>
                  </a:lnTo>
                  <a:cubicBezTo>
                    <a:pt x="3078" y="8109"/>
                    <a:pt x="1622" y="6655"/>
                    <a:pt x="1622" y="4866"/>
                  </a:cubicBezTo>
                  <a:cubicBezTo>
                    <a:pt x="1622" y="3078"/>
                    <a:pt x="3078" y="1623"/>
                    <a:pt x="4866" y="1623"/>
                  </a:cubicBezTo>
                  <a:lnTo>
                    <a:pt x="23514" y="1623"/>
                  </a:lnTo>
                  <a:cubicBezTo>
                    <a:pt x="23518" y="1623"/>
                    <a:pt x="23523" y="1623"/>
                    <a:pt x="23527" y="1623"/>
                  </a:cubicBezTo>
                  <a:cubicBezTo>
                    <a:pt x="23973" y="1623"/>
                    <a:pt x="24336" y="1261"/>
                    <a:pt x="24336" y="812"/>
                  </a:cubicBezTo>
                  <a:cubicBezTo>
                    <a:pt x="24336" y="363"/>
                    <a:pt x="23972" y="1"/>
                    <a:pt x="23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a:off x="656078" y="4449447"/>
              <a:ext cx="472540" cy="128170"/>
            </a:xfrm>
            <a:custGeom>
              <a:rect b="b" l="l" r="r" t="t"/>
              <a:pathLst>
                <a:path extrusionOk="0" h="6488" w="23920">
                  <a:moveTo>
                    <a:pt x="406" y="1"/>
                  </a:moveTo>
                  <a:cubicBezTo>
                    <a:pt x="182" y="1"/>
                    <a:pt x="1" y="182"/>
                    <a:pt x="1" y="406"/>
                  </a:cubicBezTo>
                  <a:cubicBezTo>
                    <a:pt x="1" y="630"/>
                    <a:pt x="182" y="811"/>
                    <a:pt x="406" y="811"/>
                  </a:cubicBezTo>
                  <a:lnTo>
                    <a:pt x="21893" y="811"/>
                  </a:lnTo>
                  <a:cubicBezTo>
                    <a:pt x="22564" y="813"/>
                    <a:pt x="23108" y="1356"/>
                    <a:pt x="23109" y="2028"/>
                  </a:cubicBezTo>
                  <a:lnTo>
                    <a:pt x="23109" y="4460"/>
                  </a:lnTo>
                  <a:cubicBezTo>
                    <a:pt x="23109" y="5131"/>
                    <a:pt x="22564" y="5676"/>
                    <a:pt x="21893" y="5678"/>
                  </a:cubicBezTo>
                  <a:lnTo>
                    <a:pt x="406" y="5678"/>
                  </a:lnTo>
                  <a:cubicBezTo>
                    <a:pt x="182" y="5678"/>
                    <a:pt x="1" y="5858"/>
                    <a:pt x="1" y="6082"/>
                  </a:cubicBezTo>
                  <a:cubicBezTo>
                    <a:pt x="1" y="6305"/>
                    <a:pt x="182" y="6487"/>
                    <a:pt x="406" y="6487"/>
                  </a:cubicBezTo>
                  <a:lnTo>
                    <a:pt x="21893" y="6487"/>
                  </a:lnTo>
                  <a:cubicBezTo>
                    <a:pt x="23012" y="6486"/>
                    <a:pt x="23918" y="5579"/>
                    <a:pt x="23920" y="4460"/>
                  </a:cubicBezTo>
                  <a:lnTo>
                    <a:pt x="23920" y="2028"/>
                  </a:lnTo>
                  <a:cubicBezTo>
                    <a:pt x="23918" y="910"/>
                    <a:pt x="23012" y="2"/>
                    <a:pt x="218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1"/>
            <p:cNvSpPr/>
            <p:nvPr/>
          </p:nvSpPr>
          <p:spPr>
            <a:xfrm>
              <a:off x="759970" y="4337318"/>
              <a:ext cx="376471" cy="16041"/>
            </a:xfrm>
            <a:custGeom>
              <a:rect b="b" l="l" r="r" t="t"/>
              <a:pathLst>
                <a:path extrusionOk="0" h="812" w="19057">
                  <a:moveTo>
                    <a:pt x="406" y="1"/>
                  </a:moveTo>
                  <a:cubicBezTo>
                    <a:pt x="182" y="1"/>
                    <a:pt x="1" y="182"/>
                    <a:pt x="1" y="406"/>
                  </a:cubicBezTo>
                  <a:cubicBezTo>
                    <a:pt x="1" y="630"/>
                    <a:pt x="182" y="812"/>
                    <a:pt x="406" y="812"/>
                  </a:cubicBezTo>
                  <a:lnTo>
                    <a:pt x="19056" y="812"/>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1"/>
            <p:cNvSpPr/>
            <p:nvPr/>
          </p:nvSpPr>
          <p:spPr>
            <a:xfrm>
              <a:off x="759970" y="4369361"/>
              <a:ext cx="376471" cy="16041"/>
            </a:xfrm>
            <a:custGeom>
              <a:rect b="b" l="l" r="r" t="t"/>
              <a:pathLst>
                <a:path extrusionOk="0" h="812" w="19057">
                  <a:moveTo>
                    <a:pt x="406" y="0"/>
                  </a:moveTo>
                  <a:cubicBezTo>
                    <a:pt x="182" y="0"/>
                    <a:pt x="1" y="182"/>
                    <a:pt x="1" y="406"/>
                  </a:cubicBezTo>
                  <a:cubicBezTo>
                    <a:pt x="1" y="630"/>
                    <a:pt x="182" y="811"/>
                    <a:pt x="406" y="811"/>
                  </a:cubicBezTo>
                  <a:lnTo>
                    <a:pt x="19056" y="811"/>
                  </a:lnTo>
                  <a:lnTo>
                    <a:pt x="190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1"/>
            <p:cNvSpPr/>
            <p:nvPr/>
          </p:nvSpPr>
          <p:spPr>
            <a:xfrm>
              <a:off x="759970" y="4401423"/>
              <a:ext cx="376471" cy="16002"/>
            </a:xfrm>
            <a:custGeom>
              <a:rect b="b" l="l" r="r" t="t"/>
              <a:pathLst>
                <a:path extrusionOk="0" h="810" w="19057">
                  <a:moveTo>
                    <a:pt x="406" y="1"/>
                  </a:moveTo>
                  <a:cubicBezTo>
                    <a:pt x="182" y="1"/>
                    <a:pt x="1" y="181"/>
                    <a:pt x="1" y="405"/>
                  </a:cubicBezTo>
                  <a:cubicBezTo>
                    <a:pt x="1" y="628"/>
                    <a:pt x="182" y="810"/>
                    <a:pt x="406" y="810"/>
                  </a:cubicBezTo>
                  <a:lnTo>
                    <a:pt x="19056" y="810"/>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1"/>
            <p:cNvSpPr/>
            <p:nvPr/>
          </p:nvSpPr>
          <p:spPr>
            <a:xfrm>
              <a:off x="671882" y="4481510"/>
              <a:ext cx="424476" cy="16002"/>
            </a:xfrm>
            <a:custGeom>
              <a:rect b="b" l="l" r="r" t="t"/>
              <a:pathLst>
                <a:path extrusionOk="0" h="810" w="21487">
                  <a:moveTo>
                    <a:pt x="0" y="1"/>
                  </a:moveTo>
                  <a:lnTo>
                    <a:pt x="0" y="810"/>
                  </a:lnTo>
                  <a:lnTo>
                    <a:pt x="21081" y="810"/>
                  </a:lnTo>
                  <a:cubicBezTo>
                    <a:pt x="21305" y="810"/>
                    <a:pt x="21487" y="628"/>
                    <a:pt x="21487" y="405"/>
                  </a:cubicBezTo>
                  <a:cubicBezTo>
                    <a:pt x="21487" y="181"/>
                    <a:pt x="21305" y="1"/>
                    <a:pt x="21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1"/>
            <p:cNvSpPr/>
            <p:nvPr/>
          </p:nvSpPr>
          <p:spPr>
            <a:xfrm>
              <a:off x="671882" y="4513513"/>
              <a:ext cx="424476" cy="16041"/>
            </a:xfrm>
            <a:custGeom>
              <a:rect b="b" l="l" r="r" t="t"/>
              <a:pathLst>
                <a:path extrusionOk="0" h="812" w="21487">
                  <a:moveTo>
                    <a:pt x="0" y="1"/>
                  </a:moveTo>
                  <a:lnTo>
                    <a:pt x="0" y="812"/>
                  </a:lnTo>
                  <a:lnTo>
                    <a:pt x="21081" y="812"/>
                  </a:lnTo>
                  <a:cubicBezTo>
                    <a:pt x="21305" y="812"/>
                    <a:pt x="21487" y="630"/>
                    <a:pt x="21487" y="406"/>
                  </a:cubicBezTo>
                  <a:cubicBezTo>
                    <a:pt x="21487" y="182"/>
                    <a:pt x="21305" y="1"/>
                    <a:pt x="21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1"/>
            <p:cNvSpPr/>
            <p:nvPr/>
          </p:nvSpPr>
          <p:spPr>
            <a:xfrm>
              <a:off x="671882" y="4545555"/>
              <a:ext cx="424476" cy="16061"/>
            </a:xfrm>
            <a:custGeom>
              <a:rect b="b" l="l" r="r" t="t"/>
              <a:pathLst>
                <a:path extrusionOk="0" h="813" w="21487">
                  <a:moveTo>
                    <a:pt x="0" y="0"/>
                  </a:moveTo>
                  <a:lnTo>
                    <a:pt x="0" y="813"/>
                  </a:lnTo>
                  <a:lnTo>
                    <a:pt x="21081" y="813"/>
                  </a:lnTo>
                  <a:cubicBezTo>
                    <a:pt x="21305" y="813"/>
                    <a:pt x="21487" y="631"/>
                    <a:pt x="21487" y="406"/>
                  </a:cubicBezTo>
                  <a:cubicBezTo>
                    <a:pt x="21487" y="182"/>
                    <a:pt x="21305" y="0"/>
                    <a:pt x="2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1"/>
            <p:cNvSpPr/>
            <p:nvPr/>
          </p:nvSpPr>
          <p:spPr>
            <a:xfrm>
              <a:off x="712143" y="4289274"/>
              <a:ext cx="448300" cy="160193"/>
            </a:xfrm>
            <a:custGeom>
              <a:rect b="b" l="l" r="r" t="t"/>
              <a:pathLst>
                <a:path extrusionOk="0" h="8109" w="22693">
                  <a:moveTo>
                    <a:pt x="2433" y="0"/>
                  </a:moveTo>
                  <a:cubicBezTo>
                    <a:pt x="1092" y="0"/>
                    <a:pt x="1" y="1093"/>
                    <a:pt x="1" y="2433"/>
                  </a:cubicBezTo>
                  <a:lnTo>
                    <a:pt x="1" y="5678"/>
                  </a:lnTo>
                  <a:cubicBezTo>
                    <a:pt x="1" y="7018"/>
                    <a:pt x="1092" y="8109"/>
                    <a:pt x="2433" y="8109"/>
                  </a:cubicBezTo>
                  <a:lnTo>
                    <a:pt x="21893" y="8109"/>
                  </a:lnTo>
                  <a:cubicBezTo>
                    <a:pt x="22336" y="8103"/>
                    <a:pt x="22692" y="7741"/>
                    <a:pt x="22692" y="7298"/>
                  </a:cubicBezTo>
                  <a:cubicBezTo>
                    <a:pt x="22692" y="6854"/>
                    <a:pt x="22336" y="6494"/>
                    <a:pt x="21893" y="6487"/>
                  </a:cubicBezTo>
                  <a:lnTo>
                    <a:pt x="2433" y="6487"/>
                  </a:lnTo>
                  <a:cubicBezTo>
                    <a:pt x="1985" y="6487"/>
                    <a:pt x="1622" y="6124"/>
                    <a:pt x="1622" y="5678"/>
                  </a:cubicBezTo>
                  <a:lnTo>
                    <a:pt x="1622" y="2433"/>
                  </a:lnTo>
                  <a:cubicBezTo>
                    <a:pt x="1622" y="1985"/>
                    <a:pt x="1985" y="1623"/>
                    <a:pt x="2433" y="1623"/>
                  </a:cubicBezTo>
                  <a:lnTo>
                    <a:pt x="21893" y="1623"/>
                  </a:lnTo>
                  <a:cubicBezTo>
                    <a:pt x="22336" y="1616"/>
                    <a:pt x="22692" y="1255"/>
                    <a:pt x="22692" y="811"/>
                  </a:cubicBezTo>
                  <a:cubicBezTo>
                    <a:pt x="22692" y="369"/>
                    <a:pt x="22336" y="7"/>
                    <a:pt x="21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1"/>
            <p:cNvSpPr/>
            <p:nvPr/>
          </p:nvSpPr>
          <p:spPr>
            <a:xfrm>
              <a:off x="759970" y="4721770"/>
              <a:ext cx="376471" cy="16021"/>
            </a:xfrm>
            <a:custGeom>
              <a:rect b="b" l="l" r="r" t="t"/>
              <a:pathLst>
                <a:path extrusionOk="0" h="811" w="19057">
                  <a:moveTo>
                    <a:pt x="406" y="1"/>
                  </a:moveTo>
                  <a:cubicBezTo>
                    <a:pt x="182" y="1"/>
                    <a:pt x="1" y="181"/>
                    <a:pt x="1" y="405"/>
                  </a:cubicBezTo>
                  <a:cubicBezTo>
                    <a:pt x="1" y="629"/>
                    <a:pt x="182" y="810"/>
                    <a:pt x="406" y="810"/>
                  </a:cubicBezTo>
                  <a:lnTo>
                    <a:pt x="19056" y="810"/>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1"/>
            <p:cNvSpPr/>
            <p:nvPr/>
          </p:nvSpPr>
          <p:spPr>
            <a:xfrm>
              <a:off x="759970" y="4689708"/>
              <a:ext cx="376471" cy="16041"/>
            </a:xfrm>
            <a:custGeom>
              <a:rect b="b" l="l" r="r" t="t"/>
              <a:pathLst>
                <a:path extrusionOk="0" h="812" w="19057">
                  <a:moveTo>
                    <a:pt x="406" y="1"/>
                  </a:moveTo>
                  <a:cubicBezTo>
                    <a:pt x="182" y="1"/>
                    <a:pt x="1" y="182"/>
                    <a:pt x="1" y="406"/>
                  </a:cubicBezTo>
                  <a:cubicBezTo>
                    <a:pt x="1" y="630"/>
                    <a:pt x="182" y="812"/>
                    <a:pt x="406" y="812"/>
                  </a:cubicBezTo>
                  <a:lnTo>
                    <a:pt x="19056" y="812"/>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1"/>
            <p:cNvSpPr/>
            <p:nvPr/>
          </p:nvSpPr>
          <p:spPr>
            <a:xfrm>
              <a:off x="759970" y="4657685"/>
              <a:ext cx="376471" cy="16021"/>
            </a:xfrm>
            <a:custGeom>
              <a:rect b="b" l="l" r="r" t="t"/>
              <a:pathLst>
                <a:path extrusionOk="0" h="811" w="19057">
                  <a:moveTo>
                    <a:pt x="406" y="0"/>
                  </a:moveTo>
                  <a:cubicBezTo>
                    <a:pt x="182" y="0"/>
                    <a:pt x="1" y="182"/>
                    <a:pt x="1" y="406"/>
                  </a:cubicBezTo>
                  <a:cubicBezTo>
                    <a:pt x="1" y="629"/>
                    <a:pt x="182" y="811"/>
                    <a:pt x="406" y="811"/>
                  </a:cubicBezTo>
                  <a:lnTo>
                    <a:pt x="19056" y="811"/>
                  </a:lnTo>
                  <a:lnTo>
                    <a:pt x="190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1"/>
            <p:cNvSpPr/>
            <p:nvPr/>
          </p:nvSpPr>
          <p:spPr>
            <a:xfrm>
              <a:off x="759970" y="4625642"/>
              <a:ext cx="376471" cy="16061"/>
            </a:xfrm>
            <a:custGeom>
              <a:rect b="b" l="l" r="r" t="t"/>
              <a:pathLst>
                <a:path extrusionOk="0" h="813" w="19057">
                  <a:moveTo>
                    <a:pt x="406" y="0"/>
                  </a:moveTo>
                  <a:cubicBezTo>
                    <a:pt x="182" y="0"/>
                    <a:pt x="1" y="182"/>
                    <a:pt x="1" y="406"/>
                  </a:cubicBezTo>
                  <a:cubicBezTo>
                    <a:pt x="1" y="631"/>
                    <a:pt x="182" y="813"/>
                    <a:pt x="406" y="813"/>
                  </a:cubicBezTo>
                  <a:lnTo>
                    <a:pt x="19056" y="813"/>
                  </a:lnTo>
                  <a:lnTo>
                    <a:pt x="190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41"/>
          <p:cNvGrpSpPr/>
          <p:nvPr/>
        </p:nvGrpSpPr>
        <p:grpSpPr>
          <a:xfrm>
            <a:off x="1803460" y="1158257"/>
            <a:ext cx="397530" cy="509146"/>
            <a:chOff x="3488175" y="4954464"/>
            <a:chExt cx="397530" cy="509146"/>
          </a:xfrm>
        </p:grpSpPr>
        <p:sp>
          <p:nvSpPr>
            <p:cNvPr id="512" name="Google Shape;512;p41"/>
            <p:cNvSpPr/>
            <p:nvPr/>
          </p:nvSpPr>
          <p:spPr>
            <a:xfrm>
              <a:off x="3706052" y="5172026"/>
              <a:ext cx="69755" cy="67384"/>
            </a:xfrm>
            <a:custGeom>
              <a:rect b="b" l="l" r="r" t="t"/>
              <a:pathLst>
                <a:path extrusionOk="0" h="3411" w="3531">
                  <a:moveTo>
                    <a:pt x="2068" y="1"/>
                  </a:moveTo>
                  <a:cubicBezTo>
                    <a:pt x="1964" y="1"/>
                    <a:pt x="1860" y="40"/>
                    <a:pt x="1781" y="120"/>
                  </a:cubicBezTo>
                  <a:lnTo>
                    <a:pt x="159" y="1741"/>
                  </a:lnTo>
                  <a:cubicBezTo>
                    <a:pt x="0" y="1899"/>
                    <a:pt x="0" y="2157"/>
                    <a:pt x="159" y="2314"/>
                  </a:cubicBezTo>
                  <a:lnTo>
                    <a:pt x="1019" y="3174"/>
                  </a:lnTo>
                  <a:cubicBezTo>
                    <a:pt x="1178" y="3332"/>
                    <a:pt x="1385" y="3411"/>
                    <a:pt x="1593" y="3411"/>
                  </a:cubicBezTo>
                  <a:cubicBezTo>
                    <a:pt x="1800" y="3411"/>
                    <a:pt x="2008" y="3332"/>
                    <a:pt x="2166" y="3174"/>
                  </a:cubicBezTo>
                  <a:lnTo>
                    <a:pt x="3214" y="2126"/>
                  </a:lnTo>
                  <a:cubicBezTo>
                    <a:pt x="3531" y="1809"/>
                    <a:pt x="3531" y="1295"/>
                    <a:pt x="3214" y="980"/>
                  </a:cubicBezTo>
                  <a:lnTo>
                    <a:pt x="2354" y="120"/>
                  </a:lnTo>
                  <a:cubicBezTo>
                    <a:pt x="2275" y="40"/>
                    <a:pt x="2171" y="1"/>
                    <a:pt x="2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1"/>
            <p:cNvSpPr/>
            <p:nvPr/>
          </p:nvSpPr>
          <p:spPr>
            <a:xfrm>
              <a:off x="3668814" y="5135479"/>
              <a:ext cx="89411" cy="87949"/>
            </a:xfrm>
            <a:custGeom>
              <a:rect b="b" l="l" r="r" t="t"/>
              <a:pathLst>
                <a:path extrusionOk="0" h="4452" w="4526">
                  <a:moveTo>
                    <a:pt x="3371" y="0"/>
                  </a:moveTo>
                  <a:cubicBezTo>
                    <a:pt x="3265" y="0"/>
                    <a:pt x="3161" y="42"/>
                    <a:pt x="3084" y="119"/>
                  </a:cubicBezTo>
                  <a:lnTo>
                    <a:pt x="214" y="2989"/>
                  </a:lnTo>
                  <a:cubicBezTo>
                    <a:pt x="0" y="3203"/>
                    <a:pt x="86" y="3568"/>
                    <a:pt x="375" y="3662"/>
                  </a:cubicBezTo>
                  <a:lnTo>
                    <a:pt x="2331" y="4452"/>
                  </a:lnTo>
                  <a:lnTo>
                    <a:pt x="4526" y="2256"/>
                  </a:lnTo>
                  <a:lnTo>
                    <a:pt x="3757" y="285"/>
                  </a:lnTo>
                  <a:cubicBezTo>
                    <a:pt x="3715" y="150"/>
                    <a:pt x="3605" y="47"/>
                    <a:pt x="3467" y="13"/>
                  </a:cubicBezTo>
                  <a:lnTo>
                    <a:pt x="3467" y="12"/>
                  </a:lnTo>
                  <a:cubicBezTo>
                    <a:pt x="3435" y="4"/>
                    <a:pt x="3403" y="0"/>
                    <a:pt x="3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1"/>
            <p:cNvSpPr/>
            <p:nvPr/>
          </p:nvSpPr>
          <p:spPr>
            <a:xfrm>
              <a:off x="3668814" y="5166514"/>
              <a:ext cx="67582" cy="56914"/>
            </a:xfrm>
            <a:custGeom>
              <a:rect b="b" l="l" r="r" t="t"/>
              <a:pathLst>
                <a:path extrusionOk="0" h="2881" w="3421">
                  <a:moveTo>
                    <a:pt x="1632" y="0"/>
                  </a:moveTo>
                  <a:lnTo>
                    <a:pt x="214" y="1418"/>
                  </a:lnTo>
                  <a:cubicBezTo>
                    <a:pt x="0" y="1632"/>
                    <a:pt x="86" y="1997"/>
                    <a:pt x="375" y="2091"/>
                  </a:cubicBezTo>
                  <a:lnTo>
                    <a:pt x="2331" y="2881"/>
                  </a:lnTo>
                  <a:lnTo>
                    <a:pt x="3421" y="1791"/>
                  </a:lnTo>
                  <a:lnTo>
                    <a:pt x="16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1"/>
            <p:cNvSpPr/>
            <p:nvPr/>
          </p:nvSpPr>
          <p:spPr>
            <a:xfrm>
              <a:off x="3509885" y="4975464"/>
              <a:ext cx="80126" cy="79968"/>
            </a:xfrm>
            <a:custGeom>
              <a:rect b="b" l="l" r="r" t="t"/>
              <a:pathLst>
                <a:path extrusionOk="0" h="4048" w="4056">
                  <a:moveTo>
                    <a:pt x="1200" y="0"/>
                  </a:moveTo>
                  <a:cubicBezTo>
                    <a:pt x="1187" y="0"/>
                    <a:pt x="1174" y="5"/>
                    <a:pt x="1165" y="15"/>
                  </a:cubicBezTo>
                  <a:lnTo>
                    <a:pt x="20" y="1159"/>
                  </a:lnTo>
                  <a:cubicBezTo>
                    <a:pt x="0" y="1179"/>
                    <a:pt x="0" y="1211"/>
                    <a:pt x="20" y="1231"/>
                  </a:cubicBezTo>
                  <a:lnTo>
                    <a:pt x="2821" y="4032"/>
                  </a:lnTo>
                  <a:cubicBezTo>
                    <a:pt x="2831" y="4042"/>
                    <a:pt x="2844" y="4047"/>
                    <a:pt x="2857" y="4047"/>
                  </a:cubicBezTo>
                  <a:cubicBezTo>
                    <a:pt x="2870" y="4047"/>
                    <a:pt x="2883" y="4042"/>
                    <a:pt x="2893" y="4032"/>
                  </a:cubicBezTo>
                  <a:lnTo>
                    <a:pt x="4036" y="2888"/>
                  </a:lnTo>
                  <a:cubicBezTo>
                    <a:pt x="4056" y="2867"/>
                    <a:pt x="4056" y="2836"/>
                    <a:pt x="4036" y="2816"/>
                  </a:cubicBezTo>
                  <a:lnTo>
                    <a:pt x="1236" y="15"/>
                  </a:lnTo>
                  <a:cubicBezTo>
                    <a:pt x="1226" y="5"/>
                    <a:pt x="1213" y="0"/>
                    <a:pt x="12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1"/>
            <p:cNvSpPr/>
            <p:nvPr/>
          </p:nvSpPr>
          <p:spPr>
            <a:xfrm>
              <a:off x="3734105" y="5325779"/>
              <a:ext cx="87258" cy="41723"/>
            </a:xfrm>
            <a:custGeom>
              <a:rect b="b" l="l" r="r" t="t"/>
              <a:pathLst>
                <a:path extrusionOk="0" h="2112" w="4417">
                  <a:moveTo>
                    <a:pt x="3971" y="1"/>
                  </a:moveTo>
                  <a:cubicBezTo>
                    <a:pt x="3867" y="1"/>
                    <a:pt x="3763" y="40"/>
                    <a:pt x="3684" y="120"/>
                  </a:cubicBezTo>
                  <a:lnTo>
                    <a:pt x="2740" y="1063"/>
                  </a:lnTo>
                  <a:cubicBezTo>
                    <a:pt x="2588" y="1215"/>
                    <a:pt x="2382" y="1299"/>
                    <a:pt x="2167" y="1301"/>
                  </a:cubicBezTo>
                  <a:lnTo>
                    <a:pt x="406" y="1301"/>
                  </a:lnTo>
                  <a:cubicBezTo>
                    <a:pt x="182" y="1301"/>
                    <a:pt x="0" y="1482"/>
                    <a:pt x="0" y="1706"/>
                  </a:cubicBezTo>
                  <a:cubicBezTo>
                    <a:pt x="0" y="1930"/>
                    <a:pt x="182" y="2112"/>
                    <a:pt x="406" y="2112"/>
                  </a:cubicBezTo>
                  <a:lnTo>
                    <a:pt x="2167" y="2112"/>
                  </a:lnTo>
                  <a:cubicBezTo>
                    <a:pt x="2598" y="2110"/>
                    <a:pt x="3009" y="1940"/>
                    <a:pt x="3314" y="1636"/>
                  </a:cubicBezTo>
                  <a:lnTo>
                    <a:pt x="4257" y="693"/>
                  </a:lnTo>
                  <a:cubicBezTo>
                    <a:pt x="4416" y="534"/>
                    <a:pt x="4416" y="277"/>
                    <a:pt x="4257" y="120"/>
                  </a:cubicBezTo>
                  <a:cubicBezTo>
                    <a:pt x="4178" y="40"/>
                    <a:pt x="4075" y="1"/>
                    <a:pt x="39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1"/>
            <p:cNvSpPr/>
            <p:nvPr/>
          </p:nvSpPr>
          <p:spPr>
            <a:xfrm>
              <a:off x="3565910" y="5151244"/>
              <a:ext cx="126057" cy="195851"/>
            </a:xfrm>
            <a:custGeom>
              <a:rect b="b" l="l" r="r" t="t"/>
              <a:pathLst>
                <a:path extrusionOk="0" h="9914" w="6381">
                  <a:moveTo>
                    <a:pt x="301" y="1"/>
                  </a:moveTo>
                  <a:cubicBezTo>
                    <a:pt x="102" y="709"/>
                    <a:pt x="2" y="1441"/>
                    <a:pt x="1" y="2177"/>
                  </a:cubicBezTo>
                  <a:cubicBezTo>
                    <a:pt x="1" y="5802"/>
                    <a:pt x="2391" y="8877"/>
                    <a:pt x="5679" y="9913"/>
                  </a:cubicBezTo>
                  <a:lnTo>
                    <a:pt x="6380" y="7584"/>
                  </a:lnTo>
                  <a:cubicBezTo>
                    <a:pt x="4094" y="6850"/>
                    <a:pt x="2433" y="4704"/>
                    <a:pt x="2433" y="2177"/>
                  </a:cubicBezTo>
                  <a:cubicBezTo>
                    <a:pt x="2433" y="1717"/>
                    <a:pt x="2488" y="1258"/>
                    <a:pt x="2597" y="811"/>
                  </a:cubicBezTo>
                  <a:lnTo>
                    <a:pt x="3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1"/>
            <p:cNvSpPr/>
            <p:nvPr/>
          </p:nvSpPr>
          <p:spPr>
            <a:xfrm>
              <a:off x="3718083" y="5176649"/>
              <a:ext cx="151600" cy="157428"/>
            </a:xfrm>
            <a:custGeom>
              <a:rect b="b" l="l" r="r" t="t"/>
              <a:pathLst>
                <a:path extrusionOk="0" h="7969" w="7674">
                  <a:moveTo>
                    <a:pt x="6082" y="0"/>
                  </a:moveTo>
                  <a:cubicBezTo>
                    <a:pt x="5979" y="0"/>
                    <a:pt x="5875" y="40"/>
                    <a:pt x="5796" y="120"/>
                  </a:cubicBezTo>
                  <a:lnTo>
                    <a:pt x="154" y="5760"/>
                  </a:lnTo>
                  <a:cubicBezTo>
                    <a:pt x="30" y="5884"/>
                    <a:pt x="1" y="6074"/>
                    <a:pt x="81" y="6232"/>
                  </a:cubicBezTo>
                  <a:lnTo>
                    <a:pt x="856" y="7748"/>
                  </a:lnTo>
                  <a:cubicBezTo>
                    <a:pt x="916" y="7864"/>
                    <a:pt x="1027" y="7945"/>
                    <a:pt x="1155" y="7964"/>
                  </a:cubicBezTo>
                  <a:cubicBezTo>
                    <a:pt x="1175" y="7967"/>
                    <a:pt x="1196" y="7969"/>
                    <a:pt x="1217" y="7969"/>
                  </a:cubicBezTo>
                  <a:cubicBezTo>
                    <a:pt x="1325" y="7969"/>
                    <a:pt x="1428" y="7926"/>
                    <a:pt x="1504" y="7850"/>
                  </a:cubicBezTo>
                  <a:lnTo>
                    <a:pt x="7515" y="1840"/>
                  </a:lnTo>
                  <a:cubicBezTo>
                    <a:pt x="7674" y="1681"/>
                    <a:pt x="7674" y="1424"/>
                    <a:pt x="7515" y="1265"/>
                  </a:cubicBezTo>
                  <a:lnTo>
                    <a:pt x="6369" y="120"/>
                  </a:lnTo>
                  <a:cubicBezTo>
                    <a:pt x="6290" y="40"/>
                    <a:pt x="6186" y="0"/>
                    <a:pt x="60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1"/>
            <p:cNvSpPr/>
            <p:nvPr/>
          </p:nvSpPr>
          <p:spPr>
            <a:xfrm>
              <a:off x="3790742" y="5256735"/>
              <a:ext cx="94962" cy="93382"/>
            </a:xfrm>
            <a:custGeom>
              <a:rect b="b" l="l" r="r" t="t"/>
              <a:pathLst>
                <a:path extrusionOk="0" h="4727" w="4807">
                  <a:moveTo>
                    <a:pt x="3215" y="0"/>
                  </a:moveTo>
                  <a:cubicBezTo>
                    <a:pt x="3111" y="0"/>
                    <a:pt x="3008" y="40"/>
                    <a:pt x="2929" y="120"/>
                  </a:cubicBezTo>
                  <a:lnTo>
                    <a:pt x="160" y="2887"/>
                  </a:lnTo>
                  <a:cubicBezTo>
                    <a:pt x="1" y="3045"/>
                    <a:pt x="1" y="3302"/>
                    <a:pt x="160" y="3460"/>
                  </a:cubicBezTo>
                  <a:lnTo>
                    <a:pt x="1307" y="4607"/>
                  </a:lnTo>
                  <a:cubicBezTo>
                    <a:pt x="1386" y="4687"/>
                    <a:pt x="1489" y="4727"/>
                    <a:pt x="1593" y="4727"/>
                  </a:cubicBezTo>
                  <a:cubicBezTo>
                    <a:pt x="1697" y="4727"/>
                    <a:pt x="1801" y="4687"/>
                    <a:pt x="1880" y="4607"/>
                  </a:cubicBezTo>
                  <a:lnTo>
                    <a:pt x="4648" y="1838"/>
                  </a:lnTo>
                  <a:cubicBezTo>
                    <a:pt x="4807" y="1681"/>
                    <a:pt x="4807" y="1424"/>
                    <a:pt x="4648" y="1265"/>
                  </a:cubicBezTo>
                  <a:lnTo>
                    <a:pt x="3502" y="120"/>
                  </a:lnTo>
                  <a:cubicBezTo>
                    <a:pt x="3423" y="40"/>
                    <a:pt x="3319" y="0"/>
                    <a:pt x="3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1"/>
            <p:cNvSpPr/>
            <p:nvPr/>
          </p:nvSpPr>
          <p:spPr>
            <a:xfrm>
              <a:off x="3670039" y="5287395"/>
              <a:ext cx="80107" cy="136171"/>
            </a:xfrm>
            <a:custGeom>
              <a:rect b="b" l="l" r="r" t="t"/>
              <a:pathLst>
                <a:path extrusionOk="0" h="6893" w="4055">
                  <a:moveTo>
                    <a:pt x="2027" y="1"/>
                  </a:moveTo>
                  <a:cubicBezTo>
                    <a:pt x="908" y="2"/>
                    <a:pt x="2" y="909"/>
                    <a:pt x="0" y="2028"/>
                  </a:cubicBezTo>
                  <a:lnTo>
                    <a:pt x="0" y="6487"/>
                  </a:lnTo>
                  <a:cubicBezTo>
                    <a:pt x="0" y="6711"/>
                    <a:pt x="182" y="6892"/>
                    <a:pt x="406" y="6892"/>
                  </a:cubicBezTo>
                  <a:cubicBezTo>
                    <a:pt x="629" y="6892"/>
                    <a:pt x="811" y="6711"/>
                    <a:pt x="811" y="6487"/>
                  </a:cubicBezTo>
                  <a:lnTo>
                    <a:pt x="3243" y="6487"/>
                  </a:lnTo>
                  <a:cubicBezTo>
                    <a:pt x="3243" y="6711"/>
                    <a:pt x="3425" y="6892"/>
                    <a:pt x="3649" y="6892"/>
                  </a:cubicBezTo>
                  <a:cubicBezTo>
                    <a:pt x="3873" y="6892"/>
                    <a:pt x="4054" y="6711"/>
                    <a:pt x="4054" y="6487"/>
                  </a:cubicBezTo>
                  <a:lnTo>
                    <a:pt x="4054" y="2028"/>
                  </a:lnTo>
                  <a:cubicBezTo>
                    <a:pt x="4053" y="909"/>
                    <a:pt x="3146" y="2"/>
                    <a:pt x="20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1"/>
            <p:cNvSpPr/>
            <p:nvPr/>
          </p:nvSpPr>
          <p:spPr>
            <a:xfrm>
              <a:off x="3546175" y="5013729"/>
              <a:ext cx="198044" cy="194508"/>
            </a:xfrm>
            <a:custGeom>
              <a:rect b="b" l="l" r="r" t="t"/>
              <a:pathLst>
                <a:path extrusionOk="0" h="9846" w="10025">
                  <a:moveTo>
                    <a:pt x="3056" y="1"/>
                  </a:moveTo>
                  <a:cubicBezTo>
                    <a:pt x="2745" y="1"/>
                    <a:pt x="2434" y="119"/>
                    <a:pt x="2196" y="356"/>
                  </a:cubicBezTo>
                  <a:lnTo>
                    <a:pt x="476" y="2076"/>
                  </a:lnTo>
                  <a:cubicBezTo>
                    <a:pt x="0" y="2551"/>
                    <a:pt x="0" y="3321"/>
                    <a:pt x="476" y="3796"/>
                  </a:cubicBezTo>
                  <a:lnTo>
                    <a:pt x="1120" y="4439"/>
                  </a:lnTo>
                  <a:cubicBezTo>
                    <a:pt x="1198" y="4518"/>
                    <a:pt x="1302" y="4557"/>
                    <a:pt x="1406" y="4557"/>
                  </a:cubicBezTo>
                  <a:cubicBezTo>
                    <a:pt x="1510" y="4557"/>
                    <a:pt x="1614" y="4518"/>
                    <a:pt x="1692" y="4439"/>
                  </a:cubicBezTo>
                  <a:lnTo>
                    <a:pt x="4333" y="7080"/>
                  </a:lnTo>
                  <a:lnTo>
                    <a:pt x="4332" y="7080"/>
                  </a:lnTo>
                  <a:cubicBezTo>
                    <a:pt x="4174" y="7239"/>
                    <a:pt x="4176" y="7497"/>
                    <a:pt x="4335" y="7654"/>
                  </a:cubicBezTo>
                  <a:lnTo>
                    <a:pt x="6424" y="9728"/>
                  </a:lnTo>
                  <a:cubicBezTo>
                    <a:pt x="6502" y="9806"/>
                    <a:pt x="6605" y="9845"/>
                    <a:pt x="6708" y="9845"/>
                  </a:cubicBezTo>
                  <a:cubicBezTo>
                    <a:pt x="6812" y="9845"/>
                    <a:pt x="6916" y="9806"/>
                    <a:pt x="6995" y="9726"/>
                  </a:cubicBezTo>
                  <a:lnTo>
                    <a:pt x="9865" y="6856"/>
                  </a:lnTo>
                  <a:cubicBezTo>
                    <a:pt x="10024" y="6698"/>
                    <a:pt x="10024" y="6441"/>
                    <a:pt x="9865" y="6283"/>
                  </a:cubicBezTo>
                  <a:lnTo>
                    <a:pt x="9865" y="6282"/>
                  </a:lnTo>
                  <a:lnTo>
                    <a:pt x="3917" y="356"/>
                  </a:lnTo>
                  <a:cubicBezTo>
                    <a:pt x="3679" y="119"/>
                    <a:pt x="3368" y="1"/>
                    <a:pt x="30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1"/>
            <p:cNvSpPr/>
            <p:nvPr/>
          </p:nvSpPr>
          <p:spPr>
            <a:xfrm>
              <a:off x="3546195" y="5037909"/>
              <a:ext cx="166179" cy="170328"/>
            </a:xfrm>
            <a:custGeom>
              <a:rect b="b" l="l" r="r" t="t"/>
              <a:pathLst>
                <a:path extrusionOk="0" h="8622" w="8412">
                  <a:moveTo>
                    <a:pt x="1328" y="0"/>
                  </a:moveTo>
                  <a:lnTo>
                    <a:pt x="475" y="852"/>
                  </a:lnTo>
                  <a:cubicBezTo>
                    <a:pt x="1" y="1327"/>
                    <a:pt x="1" y="2097"/>
                    <a:pt x="475" y="2572"/>
                  </a:cubicBezTo>
                  <a:lnTo>
                    <a:pt x="1119" y="3215"/>
                  </a:lnTo>
                  <a:cubicBezTo>
                    <a:pt x="1197" y="3294"/>
                    <a:pt x="1301" y="3333"/>
                    <a:pt x="1405" y="3333"/>
                  </a:cubicBezTo>
                  <a:cubicBezTo>
                    <a:pt x="1509" y="3333"/>
                    <a:pt x="1613" y="3294"/>
                    <a:pt x="1691" y="3215"/>
                  </a:cubicBezTo>
                  <a:lnTo>
                    <a:pt x="4334" y="5856"/>
                  </a:lnTo>
                  <a:lnTo>
                    <a:pt x="4332" y="5856"/>
                  </a:lnTo>
                  <a:cubicBezTo>
                    <a:pt x="4173" y="6015"/>
                    <a:pt x="4175" y="6273"/>
                    <a:pt x="4334" y="6430"/>
                  </a:cubicBezTo>
                  <a:lnTo>
                    <a:pt x="6423" y="8504"/>
                  </a:lnTo>
                  <a:cubicBezTo>
                    <a:pt x="6501" y="8582"/>
                    <a:pt x="6604" y="8621"/>
                    <a:pt x="6707" y="8621"/>
                  </a:cubicBezTo>
                  <a:cubicBezTo>
                    <a:pt x="6811" y="8621"/>
                    <a:pt x="6915" y="8582"/>
                    <a:pt x="6994" y="8502"/>
                  </a:cubicBezTo>
                  <a:lnTo>
                    <a:pt x="8412" y="7085"/>
                  </a:lnTo>
                  <a:lnTo>
                    <a:pt x="13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1"/>
            <p:cNvSpPr/>
            <p:nvPr/>
          </p:nvSpPr>
          <p:spPr>
            <a:xfrm>
              <a:off x="3621975" y="5407525"/>
              <a:ext cx="176215" cy="56084"/>
            </a:xfrm>
            <a:custGeom>
              <a:rect b="b" l="l" r="r" t="t"/>
              <a:pathLst>
                <a:path extrusionOk="0" h="2839" w="8920">
                  <a:moveTo>
                    <a:pt x="1622" y="1"/>
                  </a:moveTo>
                  <a:cubicBezTo>
                    <a:pt x="727" y="1"/>
                    <a:pt x="2" y="727"/>
                    <a:pt x="1" y="1622"/>
                  </a:cubicBezTo>
                  <a:lnTo>
                    <a:pt x="1" y="2433"/>
                  </a:lnTo>
                  <a:cubicBezTo>
                    <a:pt x="1" y="2657"/>
                    <a:pt x="182" y="2839"/>
                    <a:pt x="406" y="2839"/>
                  </a:cubicBezTo>
                  <a:lnTo>
                    <a:pt x="8514" y="2839"/>
                  </a:lnTo>
                  <a:cubicBezTo>
                    <a:pt x="8738" y="2839"/>
                    <a:pt x="8920" y="2657"/>
                    <a:pt x="8918" y="2433"/>
                  </a:cubicBezTo>
                  <a:lnTo>
                    <a:pt x="8918" y="1622"/>
                  </a:lnTo>
                  <a:cubicBezTo>
                    <a:pt x="8918" y="727"/>
                    <a:pt x="8192" y="1"/>
                    <a:pt x="72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1"/>
            <p:cNvSpPr/>
            <p:nvPr/>
          </p:nvSpPr>
          <p:spPr>
            <a:xfrm>
              <a:off x="3554137" y="5079177"/>
              <a:ext cx="99901" cy="96108"/>
            </a:xfrm>
            <a:custGeom>
              <a:rect b="b" l="l" r="r" t="t"/>
              <a:pathLst>
                <a:path extrusionOk="0" h="4865" w="5057">
                  <a:moveTo>
                    <a:pt x="2624" y="0"/>
                  </a:moveTo>
                  <a:cubicBezTo>
                    <a:pt x="1640" y="0"/>
                    <a:pt x="753" y="593"/>
                    <a:pt x="377" y="1502"/>
                  </a:cubicBezTo>
                  <a:cubicBezTo>
                    <a:pt x="0" y="2410"/>
                    <a:pt x="208" y="3457"/>
                    <a:pt x="904" y="4153"/>
                  </a:cubicBezTo>
                  <a:cubicBezTo>
                    <a:pt x="1370" y="4618"/>
                    <a:pt x="1992" y="4865"/>
                    <a:pt x="2625" y="4865"/>
                  </a:cubicBezTo>
                  <a:cubicBezTo>
                    <a:pt x="2938" y="4865"/>
                    <a:pt x="3254" y="4804"/>
                    <a:pt x="3556" y="4679"/>
                  </a:cubicBezTo>
                  <a:cubicBezTo>
                    <a:pt x="4464" y="4303"/>
                    <a:pt x="5056" y="3416"/>
                    <a:pt x="5056" y="2432"/>
                  </a:cubicBezTo>
                  <a:cubicBezTo>
                    <a:pt x="5056" y="1088"/>
                    <a:pt x="3968" y="0"/>
                    <a:pt x="2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1"/>
            <p:cNvSpPr/>
            <p:nvPr/>
          </p:nvSpPr>
          <p:spPr>
            <a:xfrm>
              <a:off x="3580035" y="5103200"/>
              <a:ext cx="49980" cy="48064"/>
            </a:xfrm>
            <a:custGeom>
              <a:rect b="b" l="l" r="r" t="t"/>
              <a:pathLst>
                <a:path extrusionOk="0" h="2433" w="2530">
                  <a:moveTo>
                    <a:pt x="1313" y="0"/>
                  </a:moveTo>
                  <a:cubicBezTo>
                    <a:pt x="822" y="0"/>
                    <a:pt x="378" y="296"/>
                    <a:pt x="190" y="751"/>
                  </a:cubicBezTo>
                  <a:cubicBezTo>
                    <a:pt x="1" y="1205"/>
                    <a:pt x="105" y="1729"/>
                    <a:pt x="453" y="2077"/>
                  </a:cubicBezTo>
                  <a:cubicBezTo>
                    <a:pt x="685" y="2309"/>
                    <a:pt x="996" y="2433"/>
                    <a:pt x="1313" y="2433"/>
                  </a:cubicBezTo>
                  <a:cubicBezTo>
                    <a:pt x="1470" y="2433"/>
                    <a:pt x="1628" y="2402"/>
                    <a:pt x="1779" y="2340"/>
                  </a:cubicBezTo>
                  <a:cubicBezTo>
                    <a:pt x="2234" y="2151"/>
                    <a:pt x="2529" y="1708"/>
                    <a:pt x="2529" y="1216"/>
                  </a:cubicBezTo>
                  <a:cubicBezTo>
                    <a:pt x="2529" y="545"/>
                    <a:pt x="1984" y="0"/>
                    <a:pt x="1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1"/>
            <p:cNvSpPr/>
            <p:nvPr/>
          </p:nvSpPr>
          <p:spPr>
            <a:xfrm>
              <a:off x="3692501" y="5311417"/>
              <a:ext cx="33307" cy="32062"/>
            </a:xfrm>
            <a:custGeom>
              <a:rect b="b" l="l" r="r" t="t"/>
              <a:pathLst>
                <a:path extrusionOk="0" h="1623" w="1686">
                  <a:moveTo>
                    <a:pt x="875" y="1"/>
                  </a:moveTo>
                  <a:cubicBezTo>
                    <a:pt x="547" y="1"/>
                    <a:pt x="251" y="198"/>
                    <a:pt x="126" y="501"/>
                  </a:cubicBezTo>
                  <a:cubicBezTo>
                    <a:pt x="1" y="803"/>
                    <a:pt x="70" y="1152"/>
                    <a:pt x="302" y="1385"/>
                  </a:cubicBezTo>
                  <a:cubicBezTo>
                    <a:pt x="456" y="1540"/>
                    <a:pt x="663" y="1622"/>
                    <a:pt x="874" y="1622"/>
                  </a:cubicBezTo>
                  <a:cubicBezTo>
                    <a:pt x="979" y="1622"/>
                    <a:pt x="1084" y="1602"/>
                    <a:pt x="1184" y="1560"/>
                  </a:cubicBezTo>
                  <a:cubicBezTo>
                    <a:pt x="1488" y="1435"/>
                    <a:pt x="1686" y="1140"/>
                    <a:pt x="1686" y="812"/>
                  </a:cubicBezTo>
                  <a:cubicBezTo>
                    <a:pt x="1686" y="364"/>
                    <a:pt x="1322" y="1"/>
                    <a:pt x="8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1"/>
            <p:cNvSpPr/>
            <p:nvPr/>
          </p:nvSpPr>
          <p:spPr>
            <a:xfrm>
              <a:off x="3488175" y="4954464"/>
              <a:ext cx="62920" cy="61339"/>
            </a:xfrm>
            <a:custGeom>
              <a:rect b="b" l="l" r="r" t="t"/>
              <a:pathLst>
                <a:path extrusionOk="0" h="3105" w="3185">
                  <a:moveTo>
                    <a:pt x="2166" y="0"/>
                  </a:moveTo>
                  <a:cubicBezTo>
                    <a:pt x="2062" y="0"/>
                    <a:pt x="1958" y="40"/>
                    <a:pt x="1879" y="119"/>
                  </a:cubicBezTo>
                  <a:lnTo>
                    <a:pt x="159" y="1839"/>
                  </a:lnTo>
                  <a:cubicBezTo>
                    <a:pt x="0" y="1997"/>
                    <a:pt x="0" y="2255"/>
                    <a:pt x="159" y="2412"/>
                  </a:cubicBezTo>
                  <a:lnTo>
                    <a:pt x="732" y="2985"/>
                  </a:lnTo>
                  <a:cubicBezTo>
                    <a:pt x="812" y="3065"/>
                    <a:pt x="915" y="3105"/>
                    <a:pt x="1019" y="3105"/>
                  </a:cubicBezTo>
                  <a:cubicBezTo>
                    <a:pt x="1123" y="3105"/>
                    <a:pt x="1227" y="3065"/>
                    <a:pt x="1306" y="2985"/>
                  </a:cubicBezTo>
                  <a:lnTo>
                    <a:pt x="3025" y="1265"/>
                  </a:lnTo>
                  <a:cubicBezTo>
                    <a:pt x="3184" y="1107"/>
                    <a:pt x="3184" y="850"/>
                    <a:pt x="3025" y="692"/>
                  </a:cubicBezTo>
                  <a:lnTo>
                    <a:pt x="2452" y="119"/>
                  </a:lnTo>
                  <a:cubicBezTo>
                    <a:pt x="2373" y="40"/>
                    <a:pt x="2270" y="0"/>
                    <a:pt x="21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a:off x="3488175" y="4973804"/>
              <a:ext cx="42789" cy="41999"/>
            </a:xfrm>
            <a:custGeom>
              <a:rect b="b" l="l" r="r" t="t"/>
              <a:pathLst>
                <a:path extrusionOk="0" h="2126" w="2166">
                  <a:moveTo>
                    <a:pt x="1019" y="0"/>
                  </a:moveTo>
                  <a:lnTo>
                    <a:pt x="159" y="860"/>
                  </a:lnTo>
                  <a:cubicBezTo>
                    <a:pt x="0" y="1018"/>
                    <a:pt x="0" y="1276"/>
                    <a:pt x="159" y="1433"/>
                  </a:cubicBezTo>
                  <a:lnTo>
                    <a:pt x="732" y="2006"/>
                  </a:lnTo>
                  <a:cubicBezTo>
                    <a:pt x="812" y="2086"/>
                    <a:pt x="915" y="2126"/>
                    <a:pt x="1019" y="2126"/>
                  </a:cubicBezTo>
                  <a:cubicBezTo>
                    <a:pt x="1123" y="2126"/>
                    <a:pt x="1227" y="2086"/>
                    <a:pt x="1306" y="2006"/>
                  </a:cubicBezTo>
                  <a:lnTo>
                    <a:pt x="2165" y="1146"/>
                  </a:lnTo>
                  <a:lnTo>
                    <a:pt x="10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32" name="Shape 532"/>
        <p:cNvGrpSpPr/>
        <p:nvPr/>
      </p:nvGrpSpPr>
      <p:grpSpPr>
        <a:xfrm>
          <a:off x="0" y="0"/>
          <a:ext cx="0" cy="0"/>
          <a:chOff x="0" y="0"/>
          <a:chExt cx="0" cy="0"/>
        </a:xfrm>
      </p:grpSpPr>
      <p:sp>
        <p:nvSpPr>
          <p:cNvPr id="533" name="Google Shape;533;p42"/>
          <p:cNvSpPr txBox="1"/>
          <p:nvPr>
            <p:ph type="title"/>
          </p:nvPr>
        </p:nvSpPr>
        <p:spPr>
          <a:xfrm>
            <a:off x="5486975" y="526350"/>
            <a:ext cx="3219900" cy="409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sp>
        <p:nvSpPr>
          <p:cNvPr id="538" name="Google Shape;538;p43"/>
          <p:cNvSpPr/>
          <p:nvPr/>
        </p:nvSpPr>
        <p:spPr>
          <a:xfrm>
            <a:off x="3135400" y="712200"/>
            <a:ext cx="28629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3"/>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Mission and Vision</a:t>
            </a:r>
            <a:endParaRPr/>
          </a:p>
        </p:txBody>
      </p:sp>
      <p:sp>
        <p:nvSpPr>
          <p:cNvPr id="540" name="Google Shape;540;p43"/>
          <p:cNvSpPr txBox="1"/>
          <p:nvPr>
            <p:ph type="title"/>
          </p:nvPr>
        </p:nvSpPr>
        <p:spPr>
          <a:xfrm>
            <a:off x="1430352" y="2573050"/>
            <a:ext cx="2414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Mission</a:t>
            </a:r>
            <a:endParaRPr/>
          </a:p>
        </p:txBody>
      </p:sp>
      <p:sp>
        <p:nvSpPr>
          <p:cNvPr id="541" name="Google Shape;541;p43"/>
          <p:cNvSpPr txBox="1"/>
          <p:nvPr>
            <p:ph idx="1" type="subTitle"/>
          </p:nvPr>
        </p:nvSpPr>
        <p:spPr>
          <a:xfrm>
            <a:off x="1430348" y="2983375"/>
            <a:ext cx="2414700" cy="14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Its named after the Roman messenger god</a:t>
            </a:r>
            <a:endParaRPr/>
          </a:p>
        </p:txBody>
      </p:sp>
      <p:sp>
        <p:nvSpPr>
          <p:cNvPr id="542" name="Google Shape;542;p43"/>
          <p:cNvSpPr txBox="1"/>
          <p:nvPr>
            <p:ph idx="3" type="title"/>
          </p:nvPr>
        </p:nvSpPr>
        <p:spPr>
          <a:xfrm>
            <a:off x="5298952" y="2573050"/>
            <a:ext cx="2414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Vision</a:t>
            </a:r>
            <a:endParaRPr/>
          </a:p>
        </p:txBody>
      </p:sp>
      <p:sp>
        <p:nvSpPr>
          <p:cNvPr id="543" name="Google Shape;543;p43"/>
          <p:cNvSpPr txBox="1"/>
          <p:nvPr>
            <p:ph idx="4" type="subTitle"/>
          </p:nvPr>
        </p:nvSpPr>
        <p:spPr>
          <a:xfrm>
            <a:off x="5298948" y="2983375"/>
            <a:ext cx="2414700" cy="14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grpSp>
        <p:nvGrpSpPr>
          <p:cNvPr id="544" name="Google Shape;544;p43"/>
          <p:cNvGrpSpPr/>
          <p:nvPr/>
        </p:nvGrpSpPr>
        <p:grpSpPr>
          <a:xfrm>
            <a:off x="2217829" y="1706858"/>
            <a:ext cx="995401" cy="663593"/>
            <a:chOff x="4727267" y="3632420"/>
            <a:chExt cx="504562" cy="336388"/>
          </a:xfrm>
        </p:grpSpPr>
        <p:sp>
          <p:nvSpPr>
            <p:cNvPr id="545" name="Google Shape;545;p43"/>
            <p:cNvSpPr/>
            <p:nvPr/>
          </p:nvSpPr>
          <p:spPr>
            <a:xfrm>
              <a:off x="4939456" y="3632440"/>
              <a:ext cx="16041" cy="224239"/>
            </a:xfrm>
            <a:custGeom>
              <a:rect b="b" l="l" r="r" t="t"/>
              <a:pathLst>
                <a:path extrusionOk="0" h="11351" w="812">
                  <a:moveTo>
                    <a:pt x="406" y="0"/>
                  </a:moveTo>
                  <a:cubicBezTo>
                    <a:pt x="182" y="0"/>
                    <a:pt x="0" y="182"/>
                    <a:pt x="0" y="406"/>
                  </a:cubicBezTo>
                  <a:lnTo>
                    <a:pt x="0" y="10945"/>
                  </a:lnTo>
                  <a:cubicBezTo>
                    <a:pt x="0" y="11169"/>
                    <a:pt x="182" y="11350"/>
                    <a:pt x="406" y="11350"/>
                  </a:cubicBezTo>
                  <a:lnTo>
                    <a:pt x="407" y="11350"/>
                  </a:lnTo>
                  <a:cubicBezTo>
                    <a:pt x="630" y="11350"/>
                    <a:pt x="811" y="11169"/>
                    <a:pt x="811" y="1094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3"/>
            <p:cNvSpPr/>
            <p:nvPr/>
          </p:nvSpPr>
          <p:spPr>
            <a:xfrm>
              <a:off x="4987500" y="3632440"/>
              <a:ext cx="16041" cy="224239"/>
            </a:xfrm>
            <a:custGeom>
              <a:rect b="b" l="l" r="r" t="t"/>
              <a:pathLst>
                <a:path extrusionOk="0" h="11351" w="812">
                  <a:moveTo>
                    <a:pt x="406" y="0"/>
                  </a:moveTo>
                  <a:cubicBezTo>
                    <a:pt x="182" y="0"/>
                    <a:pt x="1" y="182"/>
                    <a:pt x="1" y="406"/>
                  </a:cubicBezTo>
                  <a:lnTo>
                    <a:pt x="1" y="10945"/>
                  </a:lnTo>
                  <a:cubicBezTo>
                    <a:pt x="1" y="11169"/>
                    <a:pt x="182" y="11350"/>
                    <a:pt x="406" y="11350"/>
                  </a:cubicBezTo>
                  <a:lnTo>
                    <a:pt x="408" y="11350"/>
                  </a:lnTo>
                  <a:cubicBezTo>
                    <a:pt x="630" y="11350"/>
                    <a:pt x="812" y="11169"/>
                    <a:pt x="812" y="10945"/>
                  </a:cubicBezTo>
                  <a:lnTo>
                    <a:pt x="812" y="406"/>
                  </a:lnTo>
                  <a:cubicBezTo>
                    <a:pt x="812"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3"/>
            <p:cNvSpPr/>
            <p:nvPr/>
          </p:nvSpPr>
          <p:spPr>
            <a:xfrm>
              <a:off x="5035564" y="3632440"/>
              <a:ext cx="16041" cy="224239"/>
            </a:xfrm>
            <a:custGeom>
              <a:rect b="b" l="l" r="r" t="t"/>
              <a:pathLst>
                <a:path extrusionOk="0" h="11351" w="812">
                  <a:moveTo>
                    <a:pt x="406" y="0"/>
                  </a:moveTo>
                  <a:cubicBezTo>
                    <a:pt x="182" y="0"/>
                    <a:pt x="0" y="182"/>
                    <a:pt x="0" y="406"/>
                  </a:cubicBezTo>
                  <a:lnTo>
                    <a:pt x="0" y="10945"/>
                  </a:lnTo>
                  <a:cubicBezTo>
                    <a:pt x="0" y="11169"/>
                    <a:pt x="182" y="11350"/>
                    <a:pt x="406" y="11350"/>
                  </a:cubicBezTo>
                  <a:lnTo>
                    <a:pt x="407" y="11350"/>
                  </a:lnTo>
                  <a:cubicBezTo>
                    <a:pt x="630" y="11350"/>
                    <a:pt x="811" y="11169"/>
                    <a:pt x="811" y="1094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3"/>
            <p:cNvSpPr/>
            <p:nvPr/>
          </p:nvSpPr>
          <p:spPr>
            <a:xfrm>
              <a:off x="5034774" y="3632420"/>
              <a:ext cx="166791" cy="163275"/>
            </a:xfrm>
            <a:custGeom>
              <a:rect b="b" l="l" r="r" t="t"/>
              <a:pathLst>
                <a:path extrusionOk="0" h="8265" w="8443">
                  <a:moveTo>
                    <a:pt x="446" y="0"/>
                  </a:moveTo>
                  <a:cubicBezTo>
                    <a:pt x="342" y="0"/>
                    <a:pt x="239" y="39"/>
                    <a:pt x="160" y="118"/>
                  </a:cubicBezTo>
                  <a:cubicBezTo>
                    <a:pt x="1" y="277"/>
                    <a:pt x="1" y="534"/>
                    <a:pt x="160" y="693"/>
                  </a:cubicBezTo>
                  <a:lnTo>
                    <a:pt x="7612" y="8145"/>
                  </a:lnTo>
                  <a:cubicBezTo>
                    <a:pt x="7688" y="8221"/>
                    <a:pt x="7791" y="8264"/>
                    <a:pt x="7898" y="8264"/>
                  </a:cubicBezTo>
                  <a:lnTo>
                    <a:pt x="7899" y="8264"/>
                  </a:lnTo>
                  <a:cubicBezTo>
                    <a:pt x="7900" y="8264"/>
                    <a:pt x="7900" y="8264"/>
                    <a:pt x="7901" y="8264"/>
                  </a:cubicBezTo>
                  <a:cubicBezTo>
                    <a:pt x="8262" y="8264"/>
                    <a:pt x="8442" y="7826"/>
                    <a:pt x="8186" y="7572"/>
                  </a:cubicBezTo>
                  <a:lnTo>
                    <a:pt x="733" y="118"/>
                  </a:lnTo>
                  <a:cubicBezTo>
                    <a:pt x="653" y="39"/>
                    <a:pt x="550" y="0"/>
                    <a:pt x="4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3"/>
            <p:cNvSpPr/>
            <p:nvPr/>
          </p:nvSpPr>
          <p:spPr>
            <a:xfrm>
              <a:off x="4891392" y="3632440"/>
              <a:ext cx="16041" cy="224239"/>
            </a:xfrm>
            <a:custGeom>
              <a:rect b="b" l="l" r="r" t="t"/>
              <a:pathLst>
                <a:path extrusionOk="0" h="11351" w="812">
                  <a:moveTo>
                    <a:pt x="406" y="0"/>
                  </a:moveTo>
                  <a:cubicBezTo>
                    <a:pt x="183" y="0"/>
                    <a:pt x="1" y="182"/>
                    <a:pt x="1" y="406"/>
                  </a:cubicBezTo>
                  <a:lnTo>
                    <a:pt x="1" y="10945"/>
                  </a:lnTo>
                  <a:cubicBezTo>
                    <a:pt x="1" y="11169"/>
                    <a:pt x="183" y="11350"/>
                    <a:pt x="406" y="11350"/>
                  </a:cubicBezTo>
                  <a:lnTo>
                    <a:pt x="408" y="11350"/>
                  </a:lnTo>
                  <a:cubicBezTo>
                    <a:pt x="630" y="11350"/>
                    <a:pt x="812" y="11169"/>
                    <a:pt x="812" y="10945"/>
                  </a:cubicBezTo>
                  <a:lnTo>
                    <a:pt x="812" y="406"/>
                  </a:lnTo>
                  <a:cubicBezTo>
                    <a:pt x="812"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3"/>
            <p:cNvSpPr/>
            <p:nvPr/>
          </p:nvSpPr>
          <p:spPr>
            <a:xfrm>
              <a:off x="4843348" y="3632440"/>
              <a:ext cx="16041" cy="224239"/>
            </a:xfrm>
            <a:custGeom>
              <a:rect b="b" l="l" r="r" t="t"/>
              <a:pathLst>
                <a:path extrusionOk="0" h="11351" w="812">
                  <a:moveTo>
                    <a:pt x="406" y="0"/>
                  </a:moveTo>
                  <a:cubicBezTo>
                    <a:pt x="182" y="0"/>
                    <a:pt x="1" y="182"/>
                    <a:pt x="1" y="406"/>
                  </a:cubicBezTo>
                  <a:lnTo>
                    <a:pt x="1" y="10945"/>
                  </a:lnTo>
                  <a:cubicBezTo>
                    <a:pt x="1" y="11169"/>
                    <a:pt x="182" y="11350"/>
                    <a:pt x="406" y="11350"/>
                  </a:cubicBezTo>
                  <a:cubicBezTo>
                    <a:pt x="630" y="11350"/>
                    <a:pt x="811" y="11169"/>
                    <a:pt x="811" y="1094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3"/>
            <p:cNvSpPr/>
            <p:nvPr/>
          </p:nvSpPr>
          <p:spPr>
            <a:xfrm>
              <a:off x="4759310" y="3632420"/>
              <a:ext cx="376432" cy="288324"/>
            </a:xfrm>
            <a:custGeom>
              <a:rect b="b" l="l" r="r" t="t"/>
              <a:pathLst>
                <a:path extrusionOk="0" h="14595" w="19055">
                  <a:moveTo>
                    <a:pt x="2028" y="0"/>
                  </a:moveTo>
                  <a:cubicBezTo>
                    <a:pt x="909" y="1"/>
                    <a:pt x="2" y="908"/>
                    <a:pt x="1" y="2027"/>
                  </a:cubicBezTo>
                  <a:lnTo>
                    <a:pt x="1" y="14189"/>
                  </a:lnTo>
                  <a:cubicBezTo>
                    <a:pt x="1" y="14413"/>
                    <a:pt x="182" y="14595"/>
                    <a:pt x="406" y="14595"/>
                  </a:cubicBezTo>
                  <a:cubicBezTo>
                    <a:pt x="630" y="14595"/>
                    <a:pt x="811" y="14413"/>
                    <a:pt x="811" y="14189"/>
                  </a:cubicBezTo>
                  <a:lnTo>
                    <a:pt x="811" y="2027"/>
                  </a:lnTo>
                  <a:cubicBezTo>
                    <a:pt x="811" y="1356"/>
                    <a:pt x="1356" y="811"/>
                    <a:pt x="2028" y="811"/>
                  </a:cubicBezTo>
                  <a:lnTo>
                    <a:pt x="17028" y="811"/>
                  </a:lnTo>
                  <a:cubicBezTo>
                    <a:pt x="17699" y="811"/>
                    <a:pt x="18242" y="1356"/>
                    <a:pt x="18244" y="2027"/>
                  </a:cubicBezTo>
                  <a:lnTo>
                    <a:pt x="18244" y="14189"/>
                  </a:lnTo>
                  <a:cubicBezTo>
                    <a:pt x="18242" y="14413"/>
                    <a:pt x="18424" y="14595"/>
                    <a:pt x="18648" y="14595"/>
                  </a:cubicBezTo>
                  <a:lnTo>
                    <a:pt x="18649" y="14595"/>
                  </a:lnTo>
                  <a:cubicBezTo>
                    <a:pt x="18873" y="14595"/>
                    <a:pt x="19055" y="14413"/>
                    <a:pt x="19055" y="14189"/>
                  </a:cubicBezTo>
                  <a:lnTo>
                    <a:pt x="19055" y="2027"/>
                  </a:lnTo>
                  <a:cubicBezTo>
                    <a:pt x="19053" y="908"/>
                    <a:pt x="18147" y="1"/>
                    <a:pt x="170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3"/>
            <p:cNvSpPr/>
            <p:nvPr/>
          </p:nvSpPr>
          <p:spPr>
            <a:xfrm>
              <a:off x="4743131" y="3904427"/>
              <a:ext cx="48380" cy="32339"/>
            </a:xfrm>
            <a:custGeom>
              <a:rect b="b" l="l" r="r" t="t"/>
              <a:pathLst>
                <a:path extrusionOk="0" h="1637" w="2449">
                  <a:moveTo>
                    <a:pt x="1225" y="1"/>
                  </a:moveTo>
                  <a:cubicBezTo>
                    <a:pt x="547" y="1"/>
                    <a:pt x="0" y="554"/>
                    <a:pt x="9" y="1231"/>
                  </a:cubicBezTo>
                  <a:cubicBezTo>
                    <a:pt x="9" y="1455"/>
                    <a:pt x="189" y="1637"/>
                    <a:pt x="413" y="1637"/>
                  </a:cubicBezTo>
                  <a:lnTo>
                    <a:pt x="2036" y="1637"/>
                  </a:lnTo>
                  <a:cubicBezTo>
                    <a:pt x="2260" y="1637"/>
                    <a:pt x="2441" y="1455"/>
                    <a:pt x="2441" y="1231"/>
                  </a:cubicBezTo>
                  <a:cubicBezTo>
                    <a:pt x="2448" y="554"/>
                    <a:pt x="1902" y="1"/>
                    <a:pt x="1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3"/>
            <p:cNvSpPr/>
            <p:nvPr/>
          </p:nvSpPr>
          <p:spPr>
            <a:xfrm>
              <a:off x="4767074" y="3904703"/>
              <a:ext cx="24259" cy="32062"/>
            </a:xfrm>
            <a:custGeom>
              <a:rect b="b" l="l" r="r" t="t"/>
              <a:pathLst>
                <a:path extrusionOk="0" h="1623" w="1228">
                  <a:moveTo>
                    <a:pt x="12" y="1"/>
                  </a:moveTo>
                  <a:cubicBezTo>
                    <a:pt x="9" y="1"/>
                    <a:pt x="5" y="2"/>
                    <a:pt x="0" y="2"/>
                  </a:cubicBezTo>
                  <a:lnTo>
                    <a:pt x="0" y="1623"/>
                  </a:lnTo>
                  <a:lnTo>
                    <a:pt x="822" y="1623"/>
                  </a:lnTo>
                  <a:cubicBezTo>
                    <a:pt x="1046" y="1623"/>
                    <a:pt x="1228" y="1441"/>
                    <a:pt x="1228" y="1217"/>
                  </a:cubicBezTo>
                  <a:cubicBezTo>
                    <a:pt x="1226" y="546"/>
                    <a:pt x="683" y="2"/>
                    <a:pt x="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3"/>
            <p:cNvSpPr/>
            <p:nvPr/>
          </p:nvSpPr>
          <p:spPr>
            <a:xfrm>
              <a:off x="5103462" y="3904703"/>
              <a:ext cx="48084" cy="32062"/>
            </a:xfrm>
            <a:custGeom>
              <a:rect b="b" l="l" r="r" t="t"/>
              <a:pathLst>
                <a:path extrusionOk="0" h="1623" w="2434">
                  <a:moveTo>
                    <a:pt x="1217" y="1"/>
                  </a:moveTo>
                  <a:cubicBezTo>
                    <a:pt x="546" y="1"/>
                    <a:pt x="1" y="546"/>
                    <a:pt x="1" y="1217"/>
                  </a:cubicBezTo>
                  <a:cubicBezTo>
                    <a:pt x="1" y="1441"/>
                    <a:pt x="182" y="1623"/>
                    <a:pt x="405" y="1623"/>
                  </a:cubicBezTo>
                  <a:lnTo>
                    <a:pt x="2028" y="1623"/>
                  </a:lnTo>
                  <a:cubicBezTo>
                    <a:pt x="2252" y="1623"/>
                    <a:pt x="2433" y="1441"/>
                    <a:pt x="2433" y="1217"/>
                  </a:cubicBezTo>
                  <a:cubicBezTo>
                    <a:pt x="2433" y="546"/>
                    <a:pt x="1888" y="1"/>
                    <a:pt x="12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3"/>
            <p:cNvSpPr/>
            <p:nvPr/>
          </p:nvSpPr>
          <p:spPr>
            <a:xfrm>
              <a:off x="5127267" y="3904703"/>
              <a:ext cx="24239" cy="32062"/>
            </a:xfrm>
            <a:custGeom>
              <a:rect b="b" l="l" r="r" t="t"/>
              <a:pathLst>
                <a:path extrusionOk="0" h="1623" w="1227">
                  <a:moveTo>
                    <a:pt x="11" y="1"/>
                  </a:moveTo>
                  <a:cubicBezTo>
                    <a:pt x="8" y="1"/>
                    <a:pt x="4" y="2"/>
                    <a:pt x="1" y="2"/>
                  </a:cubicBezTo>
                  <a:lnTo>
                    <a:pt x="1" y="1623"/>
                  </a:lnTo>
                  <a:lnTo>
                    <a:pt x="821" y="1623"/>
                  </a:lnTo>
                  <a:cubicBezTo>
                    <a:pt x="1045" y="1623"/>
                    <a:pt x="1227" y="1441"/>
                    <a:pt x="1227" y="1217"/>
                  </a:cubicBezTo>
                  <a:cubicBezTo>
                    <a:pt x="1225" y="546"/>
                    <a:pt x="682" y="2"/>
                    <a:pt x="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3"/>
            <p:cNvSpPr/>
            <p:nvPr/>
          </p:nvSpPr>
          <p:spPr>
            <a:xfrm>
              <a:off x="4825450" y="3848658"/>
              <a:ext cx="49960" cy="48064"/>
            </a:xfrm>
            <a:custGeom>
              <a:rect b="b" l="l" r="r" t="t"/>
              <a:pathLst>
                <a:path extrusionOk="0" h="2433" w="2529">
                  <a:moveTo>
                    <a:pt x="1312" y="0"/>
                  </a:moveTo>
                  <a:cubicBezTo>
                    <a:pt x="819" y="0"/>
                    <a:pt x="376" y="296"/>
                    <a:pt x="187" y="750"/>
                  </a:cubicBezTo>
                  <a:cubicBezTo>
                    <a:pt x="0" y="1205"/>
                    <a:pt x="103" y="1729"/>
                    <a:pt x="452" y="2076"/>
                  </a:cubicBezTo>
                  <a:cubicBezTo>
                    <a:pt x="684" y="2309"/>
                    <a:pt x="995" y="2432"/>
                    <a:pt x="1311" y="2432"/>
                  </a:cubicBezTo>
                  <a:cubicBezTo>
                    <a:pt x="1468" y="2432"/>
                    <a:pt x="1626" y="2402"/>
                    <a:pt x="1776" y="2340"/>
                  </a:cubicBezTo>
                  <a:cubicBezTo>
                    <a:pt x="2231" y="2151"/>
                    <a:pt x="2528" y="1708"/>
                    <a:pt x="2528" y="1216"/>
                  </a:cubicBezTo>
                  <a:cubicBezTo>
                    <a:pt x="2528" y="545"/>
                    <a:pt x="1983"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3"/>
            <p:cNvSpPr/>
            <p:nvPr/>
          </p:nvSpPr>
          <p:spPr>
            <a:xfrm>
              <a:off x="4727267" y="3928745"/>
              <a:ext cx="440477" cy="40063"/>
            </a:xfrm>
            <a:custGeom>
              <a:rect b="b" l="l" r="r" t="t"/>
              <a:pathLst>
                <a:path extrusionOk="0" h="2028" w="22297">
                  <a:moveTo>
                    <a:pt x="812" y="0"/>
                  </a:moveTo>
                  <a:cubicBezTo>
                    <a:pt x="364" y="0"/>
                    <a:pt x="1" y="363"/>
                    <a:pt x="1" y="811"/>
                  </a:cubicBezTo>
                  <a:lnTo>
                    <a:pt x="1" y="1622"/>
                  </a:lnTo>
                  <a:cubicBezTo>
                    <a:pt x="1" y="1846"/>
                    <a:pt x="181" y="2027"/>
                    <a:pt x="405" y="2027"/>
                  </a:cubicBezTo>
                  <a:lnTo>
                    <a:pt x="21892" y="2027"/>
                  </a:lnTo>
                  <a:lnTo>
                    <a:pt x="21893" y="2026"/>
                  </a:lnTo>
                  <a:cubicBezTo>
                    <a:pt x="22117" y="2026"/>
                    <a:pt x="22297" y="1844"/>
                    <a:pt x="22297" y="1622"/>
                  </a:cubicBezTo>
                  <a:lnTo>
                    <a:pt x="22297" y="811"/>
                  </a:lnTo>
                  <a:cubicBezTo>
                    <a:pt x="22297" y="363"/>
                    <a:pt x="21934" y="0"/>
                    <a:pt x="214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3"/>
            <p:cNvSpPr/>
            <p:nvPr/>
          </p:nvSpPr>
          <p:spPr>
            <a:xfrm>
              <a:off x="4873277" y="3848658"/>
              <a:ext cx="49960" cy="48064"/>
            </a:xfrm>
            <a:custGeom>
              <a:rect b="b" l="l" r="r" t="t"/>
              <a:pathLst>
                <a:path extrusionOk="0" h="2433" w="2529">
                  <a:moveTo>
                    <a:pt x="1312" y="0"/>
                  </a:moveTo>
                  <a:cubicBezTo>
                    <a:pt x="819" y="0"/>
                    <a:pt x="376" y="296"/>
                    <a:pt x="187" y="750"/>
                  </a:cubicBezTo>
                  <a:cubicBezTo>
                    <a:pt x="0" y="1205"/>
                    <a:pt x="103" y="1729"/>
                    <a:pt x="452" y="2076"/>
                  </a:cubicBezTo>
                  <a:cubicBezTo>
                    <a:pt x="685" y="2309"/>
                    <a:pt x="995" y="2432"/>
                    <a:pt x="1311" y="2432"/>
                  </a:cubicBezTo>
                  <a:cubicBezTo>
                    <a:pt x="1468" y="2432"/>
                    <a:pt x="1626" y="2402"/>
                    <a:pt x="1777" y="2340"/>
                  </a:cubicBezTo>
                  <a:cubicBezTo>
                    <a:pt x="2231" y="2151"/>
                    <a:pt x="2527" y="1708"/>
                    <a:pt x="2528" y="1216"/>
                  </a:cubicBezTo>
                  <a:cubicBezTo>
                    <a:pt x="2528" y="545"/>
                    <a:pt x="1984"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3"/>
            <p:cNvSpPr/>
            <p:nvPr/>
          </p:nvSpPr>
          <p:spPr>
            <a:xfrm>
              <a:off x="4921321" y="3848658"/>
              <a:ext cx="49960" cy="48064"/>
            </a:xfrm>
            <a:custGeom>
              <a:rect b="b" l="l" r="r" t="t"/>
              <a:pathLst>
                <a:path extrusionOk="0" h="2433" w="2529">
                  <a:moveTo>
                    <a:pt x="1313" y="0"/>
                  </a:moveTo>
                  <a:cubicBezTo>
                    <a:pt x="820" y="0"/>
                    <a:pt x="376" y="296"/>
                    <a:pt x="188" y="750"/>
                  </a:cubicBezTo>
                  <a:cubicBezTo>
                    <a:pt x="1" y="1205"/>
                    <a:pt x="105" y="1729"/>
                    <a:pt x="452" y="2076"/>
                  </a:cubicBezTo>
                  <a:cubicBezTo>
                    <a:pt x="685" y="2309"/>
                    <a:pt x="996" y="2432"/>
                    <a:pt x="1312" y="2432"/>
                  </a:cubicBezTo>
                  <a:cubicBezTo>
                    <a:pt x="1468" y="2432"/>
                    <a:pt x="1626" y="2402"/>
                    <a:pt x="1777" y="2340"/>
                  </a:cubicBezTo>
                  <a:cubicBezTo>
                    <a:pt x="2232" y="2151"/>
                    <a:pt x="2529" y="1708"/>
                    <a:pt x="2529" y="1216"/>
                  </a:cubicBezTo>
                  <a:cubicBezTo>
                    <a:pt x="2529" y="545"/>
                    <a:pt x="1984" y="0"/>
                    <a:pt x="13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3"/>
            <p:cNvSpPr/>
            <p:nvPr/>
          </p:nvSpPr>
          <p:spPr>
            <a:xfrm>
              <a:off x="4969385" y="3848658"/>
              <a:ext cx="49960" cy="48064"/>
            </a:xfrm>
            <a:custGeom>
              <a:rect b="b" l="l" r="r" t="t"/>
              <a:pathLst>
                <a:path extrusionOk="0" h="2433" w="2529">
                  <a:moveTo>
                    <a:pt x="1312" y="0"/>
                  </a:moveTo>
                  <a:cubicBezTo>
                    <a:pt x="819" y="0"/>
                    <a:pt x="376" y="296"/>
                    <a:pt x="187" y="750"/>
                  </a:cubicBezTo>
                  <a:cubicBezTo>
                    <a:pt x="0" y="1205"/>
                    <a:pt x="103" y="1729"/>
                    <a:pt x="452" y="2076"/>
                  </a:cubicBezTo>
                  <a:cubicBezTo>
                    <a:pt x="684" y="2309"/>
                    <a:pt x="995" y="2432"/>
                    <a:pt x="1311" y="2432"/>
                  </a:cubicBezTo>
                  <a:cubicBezTo>
                    <a:pt x="1468" y="2432"/>
                    <a:pt x="1626" y="2402"/>
                    <a:pt x="1777" y="2340"/>
                  </a:cubicBezTo>
                  <a:cubicBezTo>
                    <a:pt x="2231" y="2152"/>
                    <a:pt x="2528" y="1708"/>
                    <a:pt x="2528" y="1216"/>
                  </a:cubicBezTo>
                  <a:cubicBezTo>
                    <a:pt x="2528" y="545"/>
                    <a:pt x="1983"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3"/>
            <p:cNvSpPr/>
            <p:nvPr/>
          </p:nvSpPr>
          <p:spPr>
            <a:xfrm>
              <a:off x="5017429" y="3848658"/>
              <a:ext cx="49960" cy="48064"/>
            </a:xfrm>
            <a:custGeom>
              <a:rect b="b" l="l" r="r" t="t"/>
              <a:pathLst>
                <a:path extrusionOk="0" h="2433" w="2529">
                  <a:moveTo>
                    <a:pt x="1312" y="0"/>
                  </a:moveTo>
                  <a:cubicBezTo>
                    <a:pt x="820" y="0"/>
                    <a:pt x="376" y="296"/>
                    <a:pt x="188" y="750"/>
                  </a:cubicBezTo>
                  <a:cubicBezTo>
                    <a:pt x="1" y="1205"/>
                    <a:pt x="105" y="1729"/>
                    <a:pt x="452" y="2076"/>
                  </a:cubicBezTo>
                  <a:cubicBezTo>
                    <a:pt x="685" y="2309"/>
                    <a:pt x="995" y="2432"/>
                    <a:pt x="1312" y="2432"/>
                  </a:cubicBezTo>
                  <a:cubicBezTo>
                    <a:pt x="1468" y="2432"/>
                    <a:pt x="1626" y="2402"/>
                    <a:pt x="1777" y="2340"/>
                  </a:cubicBezTo>
                  <a:cubicBezTo>
                    <a:pt x="2232" y="2151"/>
                    <a:pt x="2529" y="1708"/>
                    <a:pt x="2529" y="1216"/>
                  </a:cubicBezTo>
                  <a:cubicBezTo>
                    <a:pt x="2529" y="545"/>
                    <a:pt x="1984"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3"/>
            <p:cNvSpPr/>
            <p:nvPr/>
          </p:nvSpPr>
          <p:spPr>
            <a:xfrm>
              <a:off x="5181869" y="3780622"/>
              <a:ext cx="49960" cy="48064"/>
            </a:xfrm>
            <a:custGeom>
              <a:rect b="b" l="l" r="r" t="t"/>
              <a:pathLst>
                <a:path extrusionOk="0" h="2433" w="2529">
                  <a:moveTo>
                    <a:pt x="1312" y="1"/>
                  </a:moveTo>
                  <a:cubicBezTo>
                    <a:pt x="821" y="1"/>
                    <a:pt x="377" y="297"/>
                    <a:pt x="189" y="751"/>
                  </a:cubicBezTo>
                  <a:cubicBezTo>
                    <a:pt x="0" y="1206"/>
                    <a:pt x="104" y="1728"/>
                    <a:pt x="452" y="2076"/>
                  </a:cubicBezTo>
                  <a:cubicBezTo>
                    <a:pt x="685" y="2309"/>
                    <a:pt x="997" y="2432"/>
                    <a:pt x="1314" y="2432"/>
                  </a:cubicBezTo>
                  <a:cubicBezTo>
                    <a:pt x="1470" y="2432"/>
                    <a:pt x="1628" y="2402"/>
                    <a:pt x="1778" y="2340"/>
                  </a:cubicBezTo>
                  <a:cubicBezTo>
                    <a:pt x="2233" y="2152"/>
                    <a:pt x="2528" y="1708"/>
                    <a:pt x="2528" y="1217"/>
                  </a:cubicBezTo>
                  <a:cubicBezTo>
                    <a:pt x="2528" y="544"/>
                    <a:pt x="1983" y="1"/>
                    <a:pt x="13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 name="Google Shape;563;p43"/>
          <p:cNvGrpSpPr/>
          <p:nvPr/>
        </p:nvGrpSpPr>
        <p:grpSpPr>
          <a:xfrm>
            <a:off x="6158050" y="1706860"/>
            <a:ext cx="696510" cy="663590"/>
            <a:chOff x="671744" y="4975306"/>
            <a:chExt cx="512781" cy="488581"/>
          </a:xfrm>
        </p:grpSpPr>
        <p:sp>
          <p:nvSpPr>
            <p:cNvPr id="564" name="Google Shape;564;p43"/>
            <p:cNvSpPr/>
            <p:nvPr/>
          </p:nvSpPr>
          <p:spPr>
            <a:xfrm>
              <a:off x="671961" y="4999367"/>
              <a:ext cx="512148" cy="464519"/>
            </a:xfrm>
            <a:custGeom>
              <a:rect b="b" l="l" r="r" t="t"/>
              <a:pathLst>
                <a:path extrusionOk="0" h="23514" w="25925">
                  <a:moveTo>
                    <a:pt x="12962" y="0"/>
                  </a:moveTo>
                  <a:cubicBezTo>
                    <a:pt x="5803" y="0"/>
                    <a:pt x="1" y="5263"/>
                    <a:pt x="1" y="11757"/>
                  </a:cubicBezTo>
                  <a:cubicBezTo>
                    <a:pt x="1" y="18249"/>
                    <a:pt x="5803" y="23514"/>
                    <a:pt x="12962" y="23514"/>
                  </a:cubicBezTo>
                  <a:cubicBezTo>
                    <a:pt x="20120" y="23514"/>
                    <a:pt x="25924" y="18249"/>
                    <a:pt x="25924" y="11757"/>
                  </a:cubicBezTo>
                  <a:cubicBezTo>
                    <a:pt x="25924" y="5263"/>
                    <a:pt x="20120" y="0"/>
                    <a:pt x="129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3"/>
            <p:cNvSpPr/>
            <p:nvPr/>
          </p:nvSpPr>
          <p:spPr>
            <a:xfrm>
              <a:off x="879685" y="5255649"/>
              <a:ext cx="97096" cy="144192"/>
            </a:xfrm>
            <a:custGeom>
              <a:rect b="b" l="l" r="r" t="t"/>
              <a:pathLst>
                <a:path extrusionOk="0" h="7299" w="4915">
                  <a:moveTo>
                    <a:pt x="2445" y="0"/>
                  </a:moveTo>
                  <a:cubicBezTo>
                    <a:pt x="2314" y="0"/>
                    <a:pt x="2191" y="63"/>
                    <a:pt x="2115" y="170"/>
                  </a:cubicBezTo>
                  <a:lnTo>
                    <a:pt x="101" y="3008"/>
                  </a:lnTo>
                  <a:cubicBezTo>
                    <a:pt x="9" y="3135"/>
                    <a:pt x="1" y="3304"/>
                    <a:pt x="77" y="3439"/>
                  </a:cubicBezTo>
                  <a:lnTo>
                    <a:pt x="2104" y="7089"/>
                  </a:lnTo>
                  <a:cubicBezTo>
                    <a:pt x="2181" y="7228"/>
                    <a:pt x="2319" y="7298"/>
                    <a:pt x="2458" y="7298"/>
                  </a:cubicBezTo>
                  <a:cubicBezTo>
                    <a:pt x="2597" y="7298"/>
                    <a:pt x="2735" y="7228"/>
                    <a:pt x="2812" y="7089"/>
                  </a:cubicBezTo>
                  <a:lnTo>
                    <a:pt x="4839" y="3440"/>
                  </a:lnTo>
                  <a:cubicBezTo>
                    <a:pt x="4915" y="3302"/>
                    <a:pt x="4905" y="3133"/>
                    <a:pt x="4814" y="3007"/>
                  </a:cubicBezTo>
                  <a:lnTo>
                    <a:pt x="2775" y="169"/>
                  </a:lnTo>
                  <a:cubicBezTo>
                    <a:pt x="2699" y="62"/>
                    <a:pt x="2577" y="0"/>
                    <a:pt x="2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3"/>
            <p:cNvSpPr/>
            <p:nvPr/>
          </p:nvSpPr>
          <p:spPr>
            <a:xfrm>
              <a:off x="879685" y="5255649"/>
              <a:ext cx="48360" cy="144132"/>
            </a:xfrm>
            <a:custGeom>
              <a:rect b="b" l="l" r="r" t="t"/>
              <a:pathLst>
                <a:path extrusionOk="0" h="7296" w="2448">
                  <a:moveTo>
                    <a:pt x="2446" y="0"/>
                  </a:moveTo>
                  <a:cubicBezTo>
                    <a:pt x="2315" y="0"/>
                    <a:pt x="2193" y="63"/>
                    <a:pt x="2117" y="170"/>
                  </a:cubicBezTo>
                  <a:lnTo>
                    <a:pt x="101" y="3008"/>
                  </a:lnTo>
                  <a:cubicBezTo>
                    <a:pt x="9" y="3135"/>
                    <a:pt x="1" y="3304"/>
                    <a:pt x="77" y="3440"/>
                  </a:cubicBezTo>
                  <a:lnTo>
                    <a:pt x="2104" y="7089"/>
                  </a:lnTo>
                  <a:cubicBezTo>
                    <a:pt x="2174" y="7213"/>
                    <a:pt x="2304" y="7292"/>
                    <a:pt x="2447" y="7296"/>
                  </a:cubicBezTo>
                  <a:lnTo>
                    <a:pt x="24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3"/>
            <p:cNvSpPr/>
            <p:nvPr/>
          </p:nvSpPr>
          <p:spPr>
            <a:xfrm>
              <a:off x="705228" y="5119478"/>
              <a:ext cx="445831" cy="224279"/>
            </a:xfrm>
            <a:custGeom>
              <a:rect b="b" l="l" r="r" t="t"/>
              <a:pathLst>
                <a:path extrusionOk="0" h="11353" w="22568">
                  <a:moveTo>
                    <a:pt x="6019" y="1"/>
                  </a:moveTo>
                  <a:cubicBezTo>
                    <a:pt x="5753" y="1"/>
                    <a:pt x="5481" y="19"/>
                    <a:pt x="5207" y="57"/>
                  </a:cubicBezTo>
                  <a:cubicBezTo>
                    <a:pt x="2678" y="408"/>
                    <a:pt x="660" y="2490"/>
                    <a:pt x="379" y="5028"/>
                  </a:cubicBezTo>
                  <a:cubicBezTo>
                    <a:pt x="0" y="8453"/>
                    <a:pt x="2670" y="11353"/>
                    <a:pt x="6018" y="11353"/>
                  </a:cubicBezTo>
                  <a:cubicBezTo>
                    <a:pt x="8124" y="11353"/>
                    <a:pt x="9959" y="10204"/>
                    <a:pt x="10938" y="8502"/>
                  </a:cubicBezTo>
                  <a:cubicBezTo>
                    <a:pt x="11014" y="8370"/>
                    <a:pt x="11148" y="8304"/>
                    <a:pt x="11283" y="8304"/>
                  </a:cubicBezTo>
                  <a:cubicBezTo>
                    <a:pt x="11418" y="8304"/>
                    <a:pt x="11553" y="8370"/>
                    <a:pt x="11629" y="8502"/>
                  </a:cubicBezTo>
                  <a:cubicBezTo>
                    <a:pt x="12609" y="10204"/>
                    <a:pt x="14443" y="11353"/>
                    <a:pt x="16549" y="11353"/>
                  </a:cubicBezTo>
                  <a:cubicBezTo>
                    <a:pt x="19896" y="11353"/>
                    <a:pt x="22568" y="8453"/>
                    <a:pt x="22188" y="5028"/>
                  </a:cubicBezTo>
                  <a:cubicBezTo>
                    <a:pt x="21906" y="2490"/>
                    <a:pt x="19889" y="408"/>
                    <a:pt x="17359" y="57"/>
                  </a:cubicBezTo>
                  <a:cubicBezTo>
                    <a:pt x="17085" y="19"/>
                    <a:pt x="16814" y="1"/>
                    <a:pt x="16547" y="1"/>
                  </a:cubicBezTo>
                  <a:cubicBezTo>
                    <a:pt x="14161" y="1"/>
                    <a:pt x="12122" y="1476"/>
                    <a:pt x="11284" y="3563"/>
                  </a:cubicBezTo>
                  <a:cubicBezTo>
                    <a:pt x="10445" y="1476"/>
                    <a:pt x="8406" y="1"/>
                    <a:pt x="60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3"/>
            <p:cNvSpPr/>
            <p:nvPr/>
          </p:nvSpPr>
          <p:spPr>
            <a:xfrm>
              <a:off x="960048" y="5159541"/>
              <a:ext cx="144192" cy="144172"/>
            </a:xfrm>
            <a:custGeom>
              <a:rect b="b" l="l" r="r" t="t"/>
              <a:pathLst>
                <a:path extrusionOk="0" h="7298" w="7299">
                  <a:moveTo>
                    <a:pt x="3650" y="0"/>
                  </a:moveTo>
                  <a:cubicBezTo>
                    <a:pt x="1634" y="0"/>
                    <a:pt x="1" y="1633"/>
                    <a:pt x="1" y="3649"/>
                  </a:cubicBezTo>
                  <a:cubicBezTo>
                    <a:pt x="1" y="5663"/>
                    <a:pt x="1634" y="7297"/>
                    <a:pt x="3650" y="7297"/>
                  </a:cubicBezTo>
                  <a:cubicBezTo>
                    <a:pt x="5664" y="7297"/>
                    <a:pt x="7298" y="5663"/>
                    <a:pt x="7298" y="3649"/>
                  </a:cubicBezTo>
                  <a:cubicBezTo>
                    <a:pt x="7298" y="1633"/>
                    <a:pt x="5664" y="0"/>
                    <a:pt x="3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3"/>
            <p:cNvSpPr/>
            <p:nvPr/>
          </p:nvSpPr>
          <p:spPr>
            <a:xfrm>
              <a:off x="751830" y="5159541"/>
              <a:ext cx="144172" cy="144172"/>
            </a:xfrm>
            <a:custGeom>
              <a:rect b="b" l="l" r="r" t="t"/>
              <a:pathLst>
                <a:path extrusionOk="0" h="7298" w="7298">
                  <a:moveTo>
                    <a:pt x="3649" y="0"/>
                  </a:moveTo>
                  <a:cubicBezTo>
                    <a:pt x="1633" y="0"/>
                    <a:pt x="0" y="1633"/>
                    <a:pt x="0" y="3649"/>
                  </a:cubicBezTo>
                  <a:cubicBezTo>
                    <a:pt x="0" y="5663"/>
                    <a:pt x="1633" y="7297"/>
                    <a:pt x="3649" y="7297"/>
                  </a:cubicBezTo>
                  <a:cubicBezTo>
                    <a:pt x="5663" y="7297"/>
                    <a:pt x="7298" y="5663"/>
                    <a:pt x="7298" y="3649"/>
                  </a:cubicBezTo>
                  <a:cubicBezTo>
                    <a:pt x="7298" y="1633"/>
                    <a:pt x="5663" y="0"/>
                    <a:pt x="36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3"/>
            <p:cNvSpPr/>
            <p:nvPr/>
          </p:nvSpPr>
          <p:spPr>
            <a:xfrm>
              <a:off x="920005" y="4975306"/>
              <a:ext cx="264322" cy="264302"/>
            </a:xfrm>
            <a:custGeom>
              <a:rect b="b" l="l" r="r" t="t"/>
              <a:pathLst>
                <a:path extrusionOk="0" h="13379" w="13380">
                  <a:moveTo>
                    <a:pt x="12974" y="0"/>
                  </a:moveTo>
                  <a:cubicBezTo>
                    <a:pt x="12750" y="0"/>
                    <a:pt x="12568" y="182"/>
                    <a:pt x="12568" y="406"/>
                  </a:cubicBezTo>
                  <a:cubicBezTo>
                    <a:pt x="12568" y="1971"/>
                    <a:pt x="11295" y="3244"/>
                    <a:pt x="9731" y="3244"/>
                  </a:cubicBezTo>
                  <a:lnTo>
                    <a:pt x="7704" y="3244"/>
                  </a:lnTo>
                  <a:cubicBezTo>
                    <a:pt x="3455" y="3244"/>
                    <a:pt x="1" y="6699"/>
                    <a:pt x="1" y="10946"/>
                  </a:cubicBezTo>
                  <a:lnTo>
                    <a:pt x="1" y="12973"/>
                  </a:lnTo>
                  <a:cubicBezTo>
                    <a:pt x="1" y="13197"/>
                    <a:pt x="181" y="13379"/>
                    <a:pt x="406" y="13379"/>
                  </a:cubicBezTo>
                  <a:cubicBezTo>
                    <a:pt x="630" y="13379"/>
                    <a:pt x="812" y="13197"/>
                    <a:pt x="812" y="12973"/>
                  </a:cubicBezTo>
                  <a:cubicBezTo>
                    <a:pt x="812" y="10738"/>
                    <a:pt x="2630" y="8919"/>
                    <a:pt x="4866" y="8919"/>
                  </a:cubicBezTo>
                  <a:lnTo>
                    <a:pt x="9731" y="8919"/>
                  </a:lnTo>
                  <a:cubicBezTo>
                    <a:pt x="11742" y="8919"/>
                    <a:pt x="13379" y="7284"/>
                    <a:pt x="13379" y="5271"/>
                  </a:cubicBezTo>
                  <a:lnTo>
                    <a:pt x="13379" y="406"/>
                  </a:lnTo>
                  <a:cubicBezTo>
                    <a:pt x="13379" y="182"/>
                    <a:pt x="13198" y="0"/>
                    <a:pt x="129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3"/>
            <p:cNvSpPr/>
            <p:nvPr/>
          </p:nvSpPr>
          <p:spPr>
            <a:xfrm>
              <a:off x="671961" y="4975306"/>
              <a:ext cx="264302" cy="264302"/>
            </a:xfrm>
            <a:custGeom>
              <a:rect b="b" l="l" r="r" t="t"/>
              <a:pathLst>
                <a:path extrusionOk="0" h="13379" w="13379">
                  <a:moveTo>
                    <a:pt x="406" y="0"/>
                  </a:moveTo>
                  <a:cubicBezTo>
                    <a:pt x="182" y="0"/>
                    <a:pt x="1" y="182"/>
                    <a:pt x="1" y="406"/>
                  </a:cubicBezTo>
                  <a:lnTo>
                    <a:pt x="1" y="5271"/>
                  </a:lnTo>
                  <a:cubicBezTo>
                    <a:pt x="1" y="7284"/>
                    <a:pt x="1636" y="8919"/>
                    <a:pt x="3648" y="8919"/>
                  </a:cubicBezTo>
                  <a:lnTo>
                    <a:pt x="8513" y="8919"/>
                  </a:lnTo>
                  <a:cubicBezTo>
                    <a:pt x="10748" y="8919"/>
                    <a:pt x="12568" y="10738"/>
                    <a:pt x="12568" y="12973"/>
                  </a:cubicBezTo>
                  <a:cubicBezTo>
                    <a:pt x="12568" y="13197"/>
                    <a:pt x="12748" y="13379"/>
                    <a:pt x="12972" y="13379"/>
                  </a:cubicBezTo>
                  <a:cubicBezTo>
                    <a:pt x="13197" y="13379"/>
                    <a:pt x="13378" y="13197"/>
                    <a:pt x="13379" y="12973"/>
                  </a:cubicBezTo>
                  <a:lnTo>
                    <a:pt x="13379" y="10946"/>
                  </a:lnTo>
                  <a:cubicBezTo>
                    <a:pt x="13379" y="6699"/>
                    <a:pt x="9923" y="3244"/>
                    <a:pt x="5675" y="3244"/>
                  </a:cubicBezTo>
                  <a:lnTo>
                    <a:pt x="3648" y="3244"/>
                  </a:lnTo>
                  <a:cubicBezTo>
                    <a:pt x="2084" y="3244"/>
                    <a:pt x="811" y="1971"/>
                    <a:pt x="811" y="406"/>
                  </a:cubicBezTo>
                  <a:cubicBezTo>
                    <a:pt x="811" y="182"/>
                    <a:pt x="630"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3"/>
            <p:cNvSpPr/>
            <p:nvPr/>
          </p:nvSpPr>
          <p:spPr>
            <a:xfrm>
              <a:off x="772297" y="5183563"/>
              <a:ext cx="99901" cy="96108"/>
            </a:xfrm>
            <a:custGeom>
              <a:rect b="b" l="l" r="r" t="t"/>
              <a:pathLst>
                <a:path extrusionOk="0" h="4865" w="5057">
                  <a:moveTo>
                    <a:pt x="2625" y="0"/>
                  </a:moveTo>
                  <a:cubicBezTo>
                    <a:pt x="2625" y="0"/>
                    <a:pt x="2624" y="0"/>
                    <a:pt x="2623" y="0"/>
                  </a:cubicBezTo>
                  <a:cubicBezTo>
                    <a:pt x="1639" y="0"/>
                    <a:pt x="752" y="593"/>
                    <a:pt x="376" y="1501"/>
                  </a:cubicBezTo>
                  <a:cubicBezTo>
                    <a:pt x="0" y="2410"/>
                    <a:pt x="207" y="3456"/>
                    <a:pt x="904" y="4152"/>
                  </a:cubicBezTo>
                  <a:cubicBezTo>
                    <a:pt x="1369" y="4618"/>
                    <a:pt x="1991" y="4864"/>
                    <a:pt x="2624" y="4864"/>
                  </a:cubicBezTo>
                  <a:cubicBezTo>
                    <a:pt x="2937" y="4864"/>
                    <a:pt x="3254" y="4804"/>
                    <a:pt x="3555" y="4679"/>
                  </a:cubicBezTo>
                  <a:cubicBezTo>
                    <a:pt x="4463" y="4304"/>
                    <a:pt x="5055" y="3417"/>
                    <a:pt x="5057" y="2433"/>
                  </a:cubicBezTo>
                  <a:cubicBezTo>
                    <a:pt x="5057" y="1089"/>
                    <a:pt x="3969" y="0"/>
                    <a:pt x="26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3"/>
            <p:cNvSpPr/>
            <p:nvPr/>
          </p:nvSpPr>
          <p:spPr>
            <a:xfrm>
              <a:off x="798176" y="5207585"/>
              <a:ext cx="50000" cy="48064"/>
            </a:xfrm>
            <a:custGeom>
              <a:rect b="b" l="l" r="r" t="t"/>
              <a:pathLst>
                <a:path extrusionOk="0" h="2433" w="2531">
                  <a:moveTo>
                    <a:pt x="1313" y="1"/>
                  </a:moveTo>
                  <a:cubicBezTo>
                    <a:pt x="822" y="1"/>
                    <a:pt x="378" y="296"/>
                    <a:pt x="190" y="751"/>
                  </a:cubicBezTo>
                  <a:cubicBezTo>
                    <a:pt x="1" y="1206"/>
                    <a:pt x="105" y="1729"/>
                    <a:pt x="454" y="2077"/>
                  </a:cubicBezTo>
                  <a:cubicBezTo>
                    <a:pt x="687" y="2309"/>
                    <a:pt x="997" y="2433"/>
                    <a:pt x="1313" y="2433"/>
                  </a:cubicBezTo>
                  <a:cubicBezTo>
                    <a:pt x="1470" y="2433"/>
                    <a:pt x="1628" y="2403"/>
                    <a:pt x="1779" y="2340"/>
                  </a:cubicBezTo>
                  <a:cubicBezTo>
                    <a:pt x="2234" y="2152"/>
                    <a:pt x="2531" y="1708"/>
                    <a:pt x="2531" y="1217"/>
                  </a:cubicBezTo>
                  <a:cubicBezTo>
                    <a:pt x="2529" y="544"/>
                    <a:pt x="1986" y="1"/>
                    <a:pt x="1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3"/>
            <p:cNvSpPr/>
            <p:nvPr/>
          </p:nvSpPr>
          <p:spPr>
            <a:xfrm>
              <a:off x="822731" y="5199683"/>
              <a:ext cx="33346" cy="32062"/>
            </a:xfrm>
            <a:custGeom>
              <a:rect b="b" l="l" r="r" t="t"/>
              <a:pathLst>
                <a:path extrusionOk="0" h="1623" w="1688">
                  <a:moveTo>
                    <a:pt x="876" y="1"/>
                  </a:moveTo>
                  <a:cubicBezTo>
                    <a:pt x="549" y="1"/>
                    <a:pt x="253" y="198"/>
                    <a:pt x="126" y="501"/>
                  </a:cubicBezTo>
                  <a:cubicBezTo>
                    <a:pt x="1" y="805"/>
                    <a:pt x="71" y="1152"/>
                    <a:pt x="302" y="1385"/>
                  </a:cubicBezTo>
                  <a:cubicBezTo>
                    <a:pt x="457" y="1540"/>
                    <a:pt x="665" y="1622"/>
                    <a:pt x="876" y="1622"/>
                  </a:cubicBezTo>
                  <a:cubicBezTo>
                    <a:pt x="981" y="1622"/>
                    <a:pt x="1086" y="1602"/>
                    <a:pt x="1186" y="1561"/>
                  </a:cubicBezTo>
                  <a:cubicBezTo>
                    <a:pt x="1489" y="1435"/>
                    <a:pt x="1687" y="1140"/>
                    <a:pt x="1687" y="812"/>
                  </a:cubicBezTo>
                  <a:cubicBezTo>
                    <a:pt x="1687" y="364"/>
                    <a:pt x="1324" y="1"/>
                    <a:pt x="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3"/>
            <p:cNvSpPr/>
            <p:nvPr/>
          </p:nvSpPr>
          <p:spPr>
            <a:xfrm>
              <a:off x="980297" y="5183563"/>
              <a:ext cx="99921" cy="96108"/>
            </a:xfrm>
            <a:custGeom>
              <a:rect b="b" l="l" r="r" t="t"/>
              <a:pathLst>
                <a:path extrusionOk="0" h="4865" w="5058">
                  <a:moveTo>
                    <a:pt x="2625" y="0"/>
                  </a:moveTo>
                  <a:cubicBezTo>
                    <a:pt x="1641" y="0"/>
                    <a:pt x="754" y="593"/>
                    <a:pt x="377" y="1501"/>
                  </a:cubicBezTo>
                  <a:cubicBezTo>
                    <a:pt x="1" y="2410"/>
                    <a:pt x="209" y="3456"/>
                    <a:pt x="904" y="4152"/>
                  </a:cubicBezTo>
                  <a:cubicBezTo>
                    <a:pt x="1370" y="4617"/>
                    <a:pt x="1992" y="4864"/>
                    <a:pt x="2625" y="4864"/>
                  </a:cubicBezTo>
                  <a:cubicBezTo>
                    <a:pt x="2939" y="4864"/>
                    <a:pt x="3254" y="4804"/>
                    <a:pt x="3555" y="4679"/>
                  </a:cubicBezTo>
                  <a:cubicBezTo>
                    <a:pt x="4463" y="4302"/>
                    <a:pt x="5056" y="3415"/>
                    <a:pt x="5057" y="2433"/>
                  </a:cubicBezTo>
                  <a:cubicBezTo>
                    <a:pt x="5057" y="1089"/>
                    <a:pt x="3968" y="0"/>
                    <a:pt x="26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3"/>
            <p:cNvSpPr/>
            <p:nvPr/>
          </p:nvSpPr>
          <p:spPr>
            <a:xfrm>
              <a:off x="1006216" y="5207585"/>
              <a:ext cx="49960" cy="48064"/>
            </a:xfrm>
            <a:custGeom>
              <a:rect b="b" l="l" r="r" t="t"/>
              <a:pathLst>
                <a:path extrusionOk="0" h="2433" w="2529">
                  <a:moveTo>
                    <a:pt x="1313" y="1"/>
                  </a:moveTo>
                  <a:cubicBezTo>
                    <a:pt x="820" y="1"/>
                    <a:pt x="377" y="296"/>
                    <a:pt x="188" y="751"/>
                  </a:cubicBezTo>
                  <a:cubicBezTo>
                    <a:pt x="1" y="1206"/>
                    <a:pt x="105" y="1728"/>
                    <a:pt x="453" y="2077"/>
                  </a:cubicBezTo>
                  <a:cubicBezTo>
                    <a:pt x="685" y="2309"/>
                    <a:pt x="996" y="2433"/>
                    <a:pt x="1312" y="2433"/>
                  </a:cubicBezTo>
                  <a:cubicBezTo>
                    <a:pt x="1468" y="2433"/>
                    <a:pt x="1626" y="2403"/>
                    <a:pt x="1777" y="2340"/>
                  </a:cubicBezTo>
                  <a:cubicBezTo>
                    <a:pt x="2232" y="2152"/>
                    <a:pt x="2529" y="1708"/>
                    <a:pt x="2529" y="1217"/>
                  </a:cubicBezTo>
                  <a:cubicBezTo>
                    <a:pt x="2529" y="544"/>
                    <a:pt x="1984" y="1"/>
                    <a:pt x="1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3"/>
            <p:cNvSpPr/>
            <p:nvPr/>
          </p:nvSpPr>
          <p:spPr>
            <a:xfrm>
              <a:off x="1030751" y="5199683"/>
              <a:ext cx="33327" cy="32062"/>
            </a:xfrm>
            <a:custGeom>
              <a:rect b="b" l="l" r="r" t="t"/>
              <a:pathLst>
                <a:path extrusionOk="0" h="1623" w="1687">
                  <a:moveTo>
                    <a:pt x="876" y="1"/>
                  </a:moveTo>
                  <a:cubicBezTo>
                    <a:pt x="548" y="1"/>
                    <a:pt x="252" y="198"/>
                    <a:pt x="125" y="501"/>
                  </a:cubicBezTo>
                  <a:cubicBezTo>
                    <a:pt x="0" y="805"/>
                    <a:pt x="71" y="1152"/>
                    <a:pt x="301" y="1385"/>
                  </a:cubicBezTo>
                  <a:cubicBezTo>
                    <a:pt x="457" y="1540"/>
                    <a:pt x="664" y="1622"/>
                    <a:pt x="875" y="1622"/>
                  </a:cubicBezTo>
                  <a:cubicBezTo>
                    <a:pt x="980" y="1622"/>
                    <a:pt x="1085" y="1602"/>
                    <a:pt x="1185" y="1561"/>
                  </a:cubicBezTo>
                  <a:cubicBezTo>
                    <a:pt x="1488" y="1435"/>
                    <a:pt x="1687" y="1140"/>
                    <a:pt x="1687" y="812"/>
                  </a:cubicBezTo>
                  <a:cubicBezTo>
                    <a:pt x="1687" y="364"/>
                    <a:pt x="1323" y="1"/>
                    <a:pt x="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3"/>
            <p:cNvSpPr/>
            <p:nvPr/>
          </p:nvSpPr>
          <p:spPr>
            <a:xfrm>
              <a:off x="671744" y="4975306"/>
              <a:ext cx="512781" cy="192256"/>
            </a:xfrm>
            <a:custGeom>
              <a:rect b="b" l="l" r="r" t="t"/>
              <a:pathLst>
                <a:path extrusionOk="0" h="9732" w="25957">
                  <a:moveTo>
                    <a:pt x="406" y="0"/>
                  </a:moveTo>
                  <a:cubicBezTo>
                    <a:pt x="182" y="0"/>
                    <a:pt x="0" y="182"/>
                    <a:pt x="0" y="406"/>
                  </a:cubicBezTo>
                  <a:lnTo>
                    <a:pt x="0" y="2840"/>
                  </a:lnTo>
                  <a:cubicBezTo>
                    <a:pt x="0" y="4406"/>
                    <a:pt x="1270" y="5678"/>
                    <a:pt x="2838" y="5678"/>
                  </a:cubicBezTo>
                  <a:lnTo>
                    <a:pt x="5676" y="5678"/>
                  </a:lnTo>
                  <a:cubicBezTo>
                    <a:pt x="8428" y="5678"/>
                    <a:pt x="10836" y="7132"/>
                    <a:pt x="12196" y="9309"/>
                  </a:cubicBezTo>
                  <a:cubicBezTo>
                    <a:pt x="12362" y="9577"/>
                    <a:pt x="12662" y="9732"/>
                    <a:pt x="12978" y="9732"/>
                  </a:cubicBezTo>
                  <a:lnTo>
                    <a:pt x="12979" y="9732"/>
                  </a:lnTo>
                  <a:cubicBezTo>
                    <a:pt x="13294" y="9732"/>
                    <a:pt x="13594" y="9578"/>
                    <a:pt x="13760" y="9309"/>
                  </a:cubicBezTo>
                  <a:cubicBezTo>
                    <a:pt x="15120" y="7132"/>
                    <a:pt x="17530" y="5678"/>
                    <a:pt x="20280" y="5678"/>
                  </a:cubicBezTo>
                  <a:lnTo>
                    <a:pt x="23120" y="5678"/>
                  </a:lnTo>
                  <a:cubicBezTo>
                    <a:pt x="24686" y="5678"/>
                    <a:pt x="25956" y="4406"/>
                    <a:pt x="25956" y="2840"/>
                  </a:cubicBezTo>
                  <a:lnTo>
                    <a:pt x="25956" y="407"/>
                  </a:lnTo>
                  <a:cubicBezTo>
                    <a:pt x="25956" y="183"/>
                    <a:pt x="25776" y="2"/>
                    <a:pt x="25552" y="2"/>
                  </a:cubicBezTo>
                  <a:cubicBezTo>
                    <a:pt x="25328" y="2"/>
                    <a:pt x="25147" y="182"/>
                    <a:pt x="25147" y="406"/>
                  </a:cubicBezTo>
                  <a:cubicBezTo>
                    <a:pt x="25147" y="1971"/>
                    <a:pt x="23873" y="3244"/>
                    <a:pt x="22309" y="3244"/>
                  </a:cubicBezTo>
                  <a:lnTo>
                    <a:pt x="20282" y="3244"/>
                  </a:lnTo>
                  <a:cubicBezTo>
                    <a:pt x="16885" y="3244"/>
                    <a:pt x="14000" y="5457"/>
                    <a:pt x="12979" y="8514"/>
                  </a:cubicBezTo>
                  <a:cubicBezTo>
                    <a:pt x="11958" y="5457"/>
                    <a:pt x="9073" y="3244"/>
                    <a:pt x="5677" y="3244"/>
                  </a:cubicBezTo>
                  <a:lnTo>
                    <a:pt x="3649" y="3244"/>
                  </a:lnTo>
                  <a:cubicBezTo>
                    <a:pt x="2084" y="3244"/>
                    <a:pt x="811" y="1971"/>
                    <a:pt x="811" y="406"/>
                  </a:cubicBez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2" name="Shape 582"/>
        <p:cNvGrpSpPr/>
        <p:nvPr/>
      </p:nvGrpSpPr>
      <p:grpSpPr>
        <a:xfrm>
          <a:off x="0" y="0"/>
          <a:ext cx="0" cy="0"/>
          <a:chOff x="0" y="0"/>
          <a:chExt cx="0" cy="0"/>
        </a:xfrm>
      </p:grpSpPr>
      <p:sp>
        <p:nvSpPr>
          <p:cNvPr id="583" name="Google Shape;583;p44"/>
          <p:cNvSpPr txBox="1"/>
          <p:nvPr>
            <p:ph idx="1" type="subTitle"/>
          </p:nvPr>
        </p:nvSpPr>
        <p:spPr>
          <a:xfrm>
            <a:off x="857875" y="1571600"/>
            <a:ext cx="3106800" cy="36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These </a:t>
            </a:r>
            <a:r>
              <a:rPr lang="en"/>
              <a:t>a</a:t>
            </a:r>
            <a:r>
              <a:rPr lang="en"/>
              <a:t>re </a:t>
            </a:r>
            <a:r>
              <a:rPr lang="en"/>
              <a:t>o</a:t>
            </a:r>
            <a:r>
              <a:rPr lang="en"/>
              <a:t>ur </a:t>
            </a:r>
            <a:r>
              <a:rPr lang="en"/>
              <a:t>v</a:t>
            </a:r>
            <a:r>
              <a:rPr lang="en"/>
              <a:t>alues</a:t>
            </a:r>
            <a:endParaRPr/>
          </a:p>
        </p:txBody>
      </p:sp>
      <p:sp>
        <p:nvSpPr>
          <p:cNvPr id="584" name="Google Shape;584;p44"/>
          <p:cNvSpPr/>
          <p:nvPr/>
        </p:nvSpPr>
        <p:spPr>
          <a:xfrm>
            <a:off x="3879650" y="712200"/>
            <a:ext cx="13776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4"/>
          <p:cNvSpPr txBox="1"/>
          <p:nvPr>
            <p:ph idx="2" type="body"/>
          </p:nvPr>
        </p:nvSpPr>
        <p:spPr>
          <a:xfrm>
            <a:off x="857875" y="2176125"/>
            <a:ext cx="3106800" cy="24690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talk about the values of the center</a:t>
            </a:r>
            <a:endParaRPr/>
          </a:p>
          <a:p>
            <a:pPr indent="-317500" lvl="0" marL="457200" rtl="0" algn="l">
              <a:spcBef>
                <a:spcPts val="1000"/>
              </a:spcBef>
              <a:spcAft>
                <a:spcPts val="0"/>
              </a:spcAft>
              <a:buSzPts val="1400"/>
              <a:buChar char="●"/>
            </a:pPr>
            <a:r>
              <a:rPr lang="en"/>
              <a:t>Here you can talk about the values of the center</a:t>
            </a:r>
            <a:endParaRPr/>
          </a:p>
          <a:p>
            <a:pPr indent="-317500" lvl="0" marL="457200" rtl="0" algn="l">
              <a:spcBef>
                <a:spcPts val="1000"/>
              </a:spcBef>
              <a:spcAft>
                <a:spcPts val="0"/>
              </a:spcAft>
              <a:buSzPts val="1400"/>
              <a:buChar char="●"/>
            </a:pPr>
            <a:r>
              <a:rPr lang="en"/>
              <a:t>Here you can talk about the values of the center</a:t>
            </a:r>
            <a:endParaRPr/>
          </a:p>
          <a:p>
            <a:pPr indent="-317500" lvl="0" marL="457200" rtl="0" algn="l">
              <a:spcBef>
                <a:spcPts val="1000"/>
              </a:spcBef>
              <a:spcAft>
                <a:spcPts val="1000"/>
              </a:spcAft>
              <a:buSzPts val="1400"/>
              <a:buChar char="●"/>
            </a:pPr>
            <a:r>
              <a:rPr lang="en"/>
              <a:t>Here you can talk about the values of the center</a:t>
            </a:r>
            <a:endParaRPr/>
          </a:p>
        </p:txBody>
      </p:sp>
      <p:sp>
        <p:nvSpPr>
          <p:cNvPr id="586" name="Google Shape;586;p44"/>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Values</a:t>
            </a:r>
            <a:endParaRPr/>
          </a:p>
        </p:txBody>
      </p:sp>
      <p:pic>
        <p:nvPicPr>
          <p:cNvPr id="587" name="Google Shape;587;p44"/>
          <p:cNvPicPr preferRelativeResize="0"/>
          <p:nvPr/>
        </p:nvPicPr>
        <p:blipFill rotWithShape="1">
          <a:blip r:embed="rId3">
            <a:alphaModFix/>
          </a:blip>
          <a:srcRect b="0" l="10316" r="9025" t="0"/>
          <a:stretch/>
        </p:blipFill>
        <p:spPr>
          <a:xfrm>
            <a:off x="5813077" y="1571600"/>
            <a:ext cx="3330919" cy="275695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45"/>
          <p:cNvSpPr/>
          <p:nvPr/>
        </p:nvSpPr>
        <p:spPr>
          <a:xfrm>
            <a:off x="3818450" y="712200"/>
            <a:ext cx="15174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5"/>
          <p:cNvSpPr txBox="1"/>
          <p:nvPr>
            <p:ph idx="6"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Success</a:t>
            </a:r>
            <a:endParaRPr/>
          </a:p>
        </p:txBody>
      </p:sp>
      <p:sp>
        <p:nvSpPr>
          <p:cNvPr id="594" name="Google Shape;594;p45"/>
          <p:cNvSpPr txBox="1"/>
          <p:nvPr>
            <p:ph type="title"/>
          </p:nvPr>
        </p:nvSpPr>
        <p:spPr>
          <a:xfrm>
            <a:off x="951920" y="2215450"/>
            <a:ext cx="2142300" cy="10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595" name="Google Shape;595;p45"/>
          <p:cNvSpPr txBox="1"/>
          <p:nvPr>
            <p:ph idx="1" type="subTitle"/>
          </p:nvPr>
        </p:nvSpPr>
        <p:spPr>
          <a:xfrm>
            <a:off x="951920" y="3184648"/>
            <a:ext cx="2142300" cy="76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596" name="Google Shape;596;p45"/>
          <p:cNvSpPr txBox="1"/>
          <p:nvPr>
            <p:ph idx="2" type="title"/>
          </p:nvPr>
        </p:nvSpPr>
        <p:spPr>
          <a:xfrm>
            <a:off x="3500850" y="1377250"/>
            <a:ext cx="2142300" cy="10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70%</a:t>
            </a:r>
            <a:endParaRPr/>
          </a:p>
        </p:txBody>
      </p:sp>
      <p:sp>
        <p:nvSpPr>
          <p:cNvPr id="597" name="Google Shape;597;p45"/>
          <p:cNvSpPr txBox="1"/>
          <p:nvPr>
            <p:ph idx="3" type="subTitle"/>
          </p:nvPr>
        </p:nvSpPr>
        <p:spPr>
          <a:xfrm>
            <a:off x="3500850" y="2346448"/>
            <a:ext cx="2142300" cy="76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a:t>
            </a:r>
            <a:endParaRPr/>
          </a:p>
        </p:txBody>
      </p:sp>
      <p:sp>
        <p:nvSpPr>
          <p:cNvPr id="598" name="Google Shape;598;p45"/>
          <p:cNvSpPr txBox="1"/>
          <p:nvPr>
            <p:ph idx="4" type="title"/>
          </p:nvPr>
        </p:nvSpPr>
        <p:spPr>
          <a:xfrm>
            <a:off x="6049780" y="2596450"/>
            <a:ext cx="2142300" cy="103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a:t>
            </a:r>
            <a:endParaRPr/>
          </a:p>
        </p:txBody>
      </p:sp>
      <p:sp>
        <p:nvSpPr>
          <p:cNvPr id="599" name="Google Shape;599;p45"/>
          <p:cNvSpPr txBox="1"/>
          <p:nvPr>
            <p:ph idx="5" type="subTitle"/>
          </p:nvPr>
        </p:nvSpPr>
        <p:spPr>
          <a:xfrm>
            <a:off x="6049780" y="3565648"/>
            <a:ext cx="2142300" cy="76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600" name="Google Shape;600;p45"/>
          <p:cNvSpPr/>
          <p:nvPr/>
        </p:nvSpPr>
        <p:spPr>
          <a:xfrm>
            <a:off x="4310100" y="3329350"/>
            <a:ext cx="523800" cy="1814100"/>
          </a:xfrm>
          <a:prstGeom prst="rect">
            <a:avLst/>
          </a:prstGeom>
          <a:solidFill>
            <a:srgbClr val="E47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5"/>
          <p:cNvSpPr/>
          <p:nvPr/>
        </p:nvSpPr>
        <p:spPr>
          <a:xfrm>
            <a:off x="6859025" y="4558000"/>
            <a:ext cx="523800" cy="585900"/>
          </a:xfrm>
          <a:prstGeom prst="rect">
            <a:avLst/>
          </a:prstGeom>
          <a:solidFill>
            <a:srgbClr val="5C7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5"/>
          <p:cNvSpPr/>
          <p:nvPr/>
        </p:nvSpPr>
        <p:spPr>
          <a:xfrm>
            <a:off x="1761175" y="4175200"/>
            <a:ext cx="523800" cy="9687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 name="Shape 606"/>
        <p:cNvGrpSpPr/>
        <p:nvPr/>
      </p:nvGrpSpPr>
      <p:grpSpPr>
        <a:xfrm>
          <a:off x="0" y="0"/>
          <a:ext cx="0" cy="0"/>
          <a:chOff x="0" y="0"/>
          <a:chExt cx="0" cy="0"/>
        </a:xfrm>
      </p:grpSpPr>
      <p:sp>
        <p:nvSpPr>
          <p:cNvPr id="607" name="Google Shape;607;p46"/>
          <p:cNvSpPr/>
          <p:nvPr/>
        </p:nvSpPr>
        <p:spPr>
          <a:xfrm>
            <a:off x="3049050" y="712200"/>
            <a:ext cx="30561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6"/>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Professional Integration</a:t>
            </a:r>
            <a:endParaRPr/>
          </a:p>
        </p:txBody>
      </p:sp>
      <p:graphicFrame>
        <p:nvGraphicFramePr>
          <p:cNvPr id="609" name="Google Shape;609;p46"/>
          <p:cNvGraphicFramePr/>
          <p:nvPr/>
        </p:nvGraphicFramePr>
        <p:xfrm>
          <a:off x="841700" y="1577000"/>
          <a:ext cx="3000000" cy="3000000"/>
        </p:xfrm>
        <a:graphic>
          <a:graphicData uri="http://schemas.openxmlformats.org/drawingml/2006/table">
            <a:tbl>
              <a:tblPr>
                <a:noFill/>
                <a:tableStyleId>{E232086E-A9C4-4D9B-AC2A-668108D17190}</a:tableStyleId>
              </a:tblPr>
              <a:tblGrid>
                <a:gridCol w="1971800"/>
                <a:gridCol w="1369875"/>
                <a:gridCol w="1369875"/>
                <a:gridCol w="1369875"/>
                <a:gridCol w="1369875"/>
              </a:tblGrid>
              <a:tr h="603650">
                <a:tc>
                  <a:txBody>
                    <a:bodyPr/>
                    <a:lstStyle/>
                    <a:p>
                      <a:pPr indent="0" lvl="0" marL="0" rtl="0" algn="ctr">
                        <a:spcBef>
                          <a:spcPts val="0"/>
                        </a:spcBef>
                        <a:spcAft>
                          <a:spcPts val="0"/>
                        </a:spcAft>
                        <a:buNone/>
                      </a:pPr>
                      <a:r>
                        <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2"/>
                          </a:solidFill>
                          <a:latin typeface="Fira Sans Condensed"/>
                          <a:ea typeface="Fira Sans Condensed"/>
                          <a:cs typeface="Fira Sans Condensed"/>
                          <a:sym typeface="Fira Sans Condensed"/>
                        </a:rPr>
                        <a:t>Mercury</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b="1" lang="en" sz="1600">
                          <a:solidFill>
                            <a:schemeClr val="dk2"/>
                          </a:solidFill>
                          <a:latin typeface="Fira Sans Condensed"/>
                          <a:ea typeface="Fira Sans Condensed"/>
                          <a:cs typeface="Fira Sans Condensed"/>
                          <a:sym typeface="Fira Sans Condensed"/>
                        </a:rPr>
                        <a:t>Mars</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b="1" lang="en" sz="1600">
                          <a:solidFill>
                            <a:schemeClr val="dk2"/>
                          </a:solidFill>
                          <a:latin typeface="Fira Sans Condensed"/>
                          <a:ea typeface="Fira Sans Condensed"/>
                          <a:cs typeface="Fira Sans Condensed"/>
                          <a:sym typeface="Fira Sans Condensed"/>
                        </a:rPr>
                        <a:t>Jupiter</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b="1" lang="en" sz="1600">
                          <a:solidFill>
                            <a:schemeClr val="dk2"/>
                          </a:solidFill>
                          <a:latin typeface="Fira Sans Condensed"/>
                          <a:ea typeface="Fira Sans Condensed"/>
                          <a:cs typeface="Fira Sans Condensed"/>
                          <a:sym typeface="Fira Sans Condensed"/>
                        </a:rPr>
                        <a:t>Venus</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r>
              <a:tr h="603650">
                <a:tc>
                  <a:txBody>
                    <a:bodyPr/>
                    <a:lstStyle/>
                    <a:p>
                      <a:pPr indent="0" lvl="0" marL="0" rtl="0" algn="ctr">
                        <a:spcBef>
                          <a:spcPts val="0"/>
                        </a:spcBef>
                        <a:spcAft>
                          <a:spcPts val="0"/>
                        </a:spcAft>
                        <a:buNone/>
                      </a:pPr>
                      <a:r>
                        <a:rPr b="1" lang="en" sz="1600">
                          <a:solidFill>
                            <a:schemeClr val="dk2"/>
                          </a:solidFill>
                          <a:latin typeface="Fira Sans Condensed"/>
                          <a:ea typeface="Fira Sans Condensed"/>
                          <a:cs typeface="Fira Sans Condensed"/>
                          <a:sym typeface="Fira Sans Condensed"/>
                        </a:rPr>
                        <a:t>Job 1</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75.4</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77.2</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69.2</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73.6</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r h="603650">
                <a:tc>
                  <a:txBody>
                    <a:bodyPr/>
                    <a:lstStyle/>
                    <a:p>
                      <a:pPr indent="0" lvl="0" marL="0" rtl="0" algn="ctr">
                        <a:spcBef>
                          <a:spcPts val="0"/>
                        </a:spcBef>
                        <a:spcAft>
                          <a:spcPts val="0"/>
                        </a:spcAft>
                        <a:buNone/>
                      </a:pPr>
                      <a:r>
                        <a:rPr b="1" lang="en" sz="1600">
                          <a:solidFill>
                            <a:schemeClr val="dk2"/>
                          </a:solidFill>
                          <a:latin typeface="Fira Sans Condensed"/>
                          <a:ea typeface="Fira Sans Condensed"/>
                          <a:cs typeface="Fira Sans Condensed"/>
                          <a:sym typeface="Fira Sans Condensed"/>
                        </a:rPr>
                        <a:t>Job 2</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81.3</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80.8</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64.5</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78.1</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r h="603650">
                <a:tc>
                  <a:txBody>
                    <a:bodyPr/>
                    <a:lstStyle/>
                    <a:p>
                      <a:pPr indent="0" lvl="0" marL="0" rtl="0" algn="ctr">
                        <a:spcBef>
                          <a:spcPts val="0"/>
                        </a:spcBef>
                        <a:spcAft>
                          <a:spcPts val="0"/>
                        </a:spcAft>
                        <a:buNone/>
                      </a:pPr>
                      <a:r>
                        <a:rPr b="1" lang="en" sz="1600">
                          <a:solidFill>
                            <a:schemeClr val="dk2"/>
                          </a:solidFill>
                          <a:latin typeface="Fira Sans Condensed"/>
                          <a:ea typeface="Fira Sans Condensed"/>
                          <a:cs typeface="Fira Sans Condensed"/>
                          <a:sym typeface="Fira Sans Condensed"/>
                        </a:rPr>
                        <a:t>Job 3</a:t>
                      </a:r>
                      <a:endParaRPr b="1"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65.7</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46.1</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89.2</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19050">
                      <a:solidFill>
                        <a:schemeClr val="accent5"/>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2"/>
                          </a:solidFill>
                          <a:latin typeface="Fira Sans Condensed"/>
                          <a:ea typeface="Fira Sans Condensed"/>
                          <a:cs typeface="Fira Sans Condensed"/>
                          <a:sym typeface="Fira Sans Condensed"/>
                        </a:rPr>
                        <a:t>97.3</a:t>
                      </a:r>
                      <a:endParaRPr sz="1600">
                        <a:solidFill>
                          <a:schemeClr val="dk2"/>
                        </a:solidFill>
                        <a:latin typeface="Fira Sans Condensed"/>
                        <a:ea typeface="Fira Sans Condensed"/>
                        <a:cs typeface="Fira Sans Condensed"/>
                        <a:sym typeface="Fira Sans Condensed"/>
                      </a:endParaRPr>
                    </a:p>
                  </a:txBody>
                  <a:tcPr marT="91425" marB="91425" marR="91425" marL="91425" anchor="ctr">
                    <a:lnL cap="flat" cmpd="sng" w="19050">
                      <a:solidFill>
                        <a:schemeClr val="accent5"/>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 name="Shape 613"/>
        <p:cNvGrpSpPr/>
        <p:nvPr/>
      </p:nvGrpSpPr>
      <p:grpSpPr>
        <a:xfrm>
          <a:off x="0" y="0"/>
          <a:ext cx="0" cy="0"/>
          <a:chOff x="0" y="0"/>
          <a:chExt cx="0" cy="0"/>
        </a:xfrm>
      </p:grpSpPr>
      <p:pic>
        <p:nvPicPr>
          <p:cNvPr id="614" name="Google Shape;614;p47"/>
          <p:cNvPicPr preferRelativeResize="0"/>
          <p:nvPr/>
        </p:nvPicPr>
        <p:blipFill>
          <a:blip r:embed="rId3">
            <a:alphaModFix/>
          </a:blip>
          <a:stretch>
            <a:fillRect/>
          </a:stretch>
        </p:blipFill>
        <p:spPr>
          <a:xfrm>
            <a:off x="1339838" y="-847725"/>
            <a:ext cx="6464327" cy="4315401"/>
          </a:xfrm>
          <a:prstGeom prst="rect">
            <a:avLst/>
          </a:prstGeom>
          <a:noFill/>
          <a:ln>
            <a:noFill/>
          </a:ln>
        </p:spPr>
      </p:pic>
      <p:sp>
        <p:nvSpPr>
          <p:cNvPr id="615" name="Google Shape;615;p47"/>
          <p:cNvSpPr/>
          <p:nvPr/>
        </p:nvSpPr>
        <p:spPr>
          <a:xfrm>
            <a:off x="2039850" y="2429525"/>
            <a:ext cx="5064300" cy="2714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7"/>
          <p:cNvSpPr txBox="1"/>
          <p:nvPr>
            <p:ph type="title"/>
          </p:nvPr>
        </p:nvSpPr>
        <p:spPr>
          <a:xfrm>
            <a:off x="1831350" y="2570000"/>
            <a:ext cx="5481300" cy="144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95%</a:t>
            </a:r>
            <a:endParaRPr/>
          </a:p>
        </p:txBody>
      </p:sp>
      <p:sp>
        <p:nvSpPr>
          <p:cNvPr id="617" name="Google Shape;617;p47"/>
          <p:cNvSpPr txBox="1"/>
          <p:nvPr>
            <p:ph idx="1" type="body"/>
          </p:nvPr>
        </p:nvSpPr>
        <p:spPr>
          <a:xfrm>
            <a:off x="1941300" y="3934400"/>
            <a:ext cx="5261400" cy="87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the p</a:t>
            </a:r>
            <a:r>
              <a:rPr lang="en"/>
              <a:t>ercentage of students who improve their professional career after studying in our center</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48"/>
          <p:cNvSpPr/>
          <p:nvPr/>
        </p:nvSpPr>
        <p:spPr>
          <a:xfrm>
            <a:off x="3968050" y="712200"/>
            <a:ext cx="11970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8"/>
          <p:cNvSpPr txBox="1"/>
          <p:nvPr>
            <p:ph idx="1" type="body"/>
          </p:nvPr>
        </p:nvSpPr>
        <p:spPr>
          <a:xfrm>
            <a:off x="5773775" y="3392575"/>
            <a:ext cx="2373300" cy="131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a:t>
            </a:r>
            <a:r>
              <a:rPr lang="en"/>
              <a:t>o modify this graph, click on it, follow the link, change the data and paste the resulting graph here, replacing this one</a:t>
            </a:r>
            <a:endParaRPr/>
          </a:p>
          <a:p>
            <a:pPr indent="0" lvl="0" marL="0" rtl="0" algn="l">
              <a:spcBef>
                <a:spcPts val="0"/>
              </a:spcBef>
              <a:spcAft>
                <a:spcPts val="0"/>
              </a:spcAft>
              <a:buNone/>
            </a:pPr>
            <a:r>
              <a:t/>
            </a:r>
            <a:endParaRPr/>
          </a:p>
        </p:txBody>
      </p:sp>
      <p:sp>
        <p:nvSpPr>
          <p:cNvPr id="624" name="Google Shape;624;p48"/>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Statistics</a:t>
            </a:r>
            <a:endParaRPr/>
          </a:p>
        </p:txBody>
      </p:sp>
      <p:pic>
        <p:nvPicPr>
          <p:cNvPr id="625" name="Google Shape;625;p48" title="Gráfico">
            <a:hlinkClick r:id="rId3"/>
          </p:cNvPr>
          <p:cNvPicPr preferRelativeResize="0"/>
          <p:nvPr/>
        </p:nvPicPr>
        <p:blipFill rotWithShape="1">
          <a:blip r:embed="rId4">
            <a:alphaModFix/>
          </a:blip>
          <a:srcRect b="0" l="19686" r="19704" t="0"/>
          <a:stretch/>
        </p:blipFill>
        <p:spPr>
          <a:xfrm>
            <a:off x="1143200" y="1132025"/>
            <a:ext cx="3568575" cy="3640651"/>
          </a:xfrm>
          <a:prstGeom prst="rect">
            <a:avLst/>
          </a:prstGeom>
          <a:noFill/>
          <a:ln>
            <a:noFill/>
          </a:ln>
        </p:spPr>
      </p:pic>
      <p:sp>
        <p:nvSpPr>
          <p:cNvPr id="626" name="Google Shape;626;p48"/>
          <p:cNvSpPr txBox="1"/>
          <p:nvPr>
            <p:ph idx="4294967295" type="title"/>
          </p:nvPr>
        </p:nvSpPr>
        <p:spPr>
          <a:xfrm>
            <a:off x="3091275" y="1748725"/>
            <a:ext cx="804600" cy="44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15</a:t>
            </a:r>
            <a:r>
              <a:rPr lang="en" sz="1800">
                <a:solidFill>
                  <a:schemeClr val="lt1"/>
                </a:solidFill>
              </a:rPr>
              <a:t>%</a:t>
            </a:r>
            <a:endParaRPr sz="1800">
              <a:solidFill>
                <a:schemeClr val="lt1"/>
              </a:solidFill>
            </a:endParaRPr>
          </a:p>
        </p:txBody>
      </p:sp>
      <p:sp>
        <p:nvSpPr>
          <p:cNvPr id="627" name="Google Shape;627;p48"/>
          <p:cNvSpPr txBox="1"/>
          <p:nvPr>
            <p:ph idx="4294967295" type="title"/>
          </p:nvPr>
        </p:nvSpPr>
        <p:spPr>
          <a:xfrm>
            <a:off x="3434175" y="3158425"/>
            <a:ext cx="804600" cy="44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3</a:t>
            </a:r>
            <a:r>
              <a:rPr lang="en" sz="1800">
                <a:solidFill>
                  <a:schemeClr val="lt1"/>
                </a:solidFill>
              </a:rPr>
              <a:t>5%</a:t>
            </a:r>
            <a:endParaRPr sz="1800">
              <a:solidFill>
                <a:schemeClr val="lt1"/>
              </a:solidFill>
            </a:endParaRPr>
          </a:p>
        </p:txBody>
      </p:sp>
      <p:sp>
        <p:nvSpPr>
          <p:cNvPr id="628" name="Google Shape;628;p48"/>
          <p:cNvSpPr txBox="1"/>
          <p:nvPr>
            <p:ph idx="4294967295" type="title"/>
          </p:nvPr>
        </p:nvSpPr>
        <p:spPr>
          <a:xfrm>
            <a:off x="1881600" y="3453700"/>
            <a:ext cx="804600" cy="44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23</a:t>
            </a:r>
            <a:r>
              <a:rPr lang="en" sz="1800">
                <a:solidFill>
                  <a:schemeClr val="lt1"/>
                </a:solidFill>
              </a:rPr>
              <a:t>%</a:t>
            </a:r>
            <a:endParaRPr sz="1800">
              <a:solidFill>
                <a:schemeClr val="lt1"/>
              </a:solidFill>
            </a:endParaRPr>
          </a:p>
        </p:txBody>
      </p:sp>
      <p:sp>
        <p:nvSpPr>
          <p:cNvPr id="629" name="Google Shape;629;p48"/>
          <p:cNvSpPr txBox="1"/>
          <p:nvPr>
            <p:ph idx="4294967295" type="title"/>
          </p:nvPr>
        </p:nvSpPr>
        <p:spPr>
          <a:xfrm>
            <a:off x="1881600" y="2191525"/>
            <a:ext cx="804600" cy="44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accent4"/>
                </a:solidFill>
              </a:rPr>
              <a:t>27</a:t>
            </a:r>
            <a:r>
              <a:rPr lang="en" sz="1800">
                <a:solidFill>
                  <a:schemeClr val="accent4"/>
                </a:solidFill>
              </a:rPr>
              <a:t>%</a:t>
            </a:r>
            <a:endParaRPr sz="1800">
              <a:solidFill>
                <a:schemeClr val="accent4"/>
              </a:solidFill>
            </a:endParaRPr>
          </a:p>
        </p:txBody>
      </p:sp>
      <p:sp>
        <p:nvSpPr>
          <p:cNvPr id="630" name="Google Shape;630;p48"/>
          <p:cNvSpPr txBox="1"/>
          <p:nvPr>
            <p:ph idx="1" type="body"/>
          </p:nvPr>
        </p:nvSpPr>
        <p:spPr>
          <a:xfrm>
            <a:off x="6088100" y="1525675"/>
            <a:ext cx="1084500" cy="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a:p>
            <a:pPr indent="0" lvl="0" marL="0" rtl="0" algn="l">
              <a:spcBef>
                <a:spcPts val="0"/>
              </a:spcBef>
              <a:spcAft>
                <a:spcPts val="0"/>
              </a:spcAft>
              <a:buNone/>
            </a:pPr>
            <a:r>
              <a:t/>
            </a:r>
            <a:endParaRPr/>
          </a:p>
        </p:txBody>
      </p:sp>
      <p:sp>
        <p:nvSpPr>
          <p:cNvPr id="631" name="Google Shape;631;p48"/>
          <p:cNvSpPr/>
          <p:nvPr/>
        </p:nvSpPr>
        <p:spPr>
          <a:xfrm>
            <a:off x="5877125" y="1639375"/>
            <a:ext cx="162000" cy="162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8"/>
          <p:cNvSpPr txBox="1"/>
          <p:nvPr>
            <p:ph idx="1" type="body"/>
          </p:nvPr>
        </p:nvSpPr>
        <p:spPr>
          <a:xfrm>
            <a:off x="6088100" y="1915075"/>
            <a:ext cx="1084500" cy="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a:p>
            <a:pPr indent="0" lvl="0" marL="0" rtl="0" algn="l">
              <a:spcBef>
                <a:spcPts val="0"/>
              </a:spcBef>
              <a:spcAft>
                <a:spcPts val="0"/>
              </a:spcAft>
              <a:buNone/>
            </a:pPr>
            <a:r>
              <a:t/>
            </a:r>
            <a:endParaRPr/>
          </a:p>
        </p:txBody>
      </p:sp>
      <p:sp>
        <p:nvSpPr>
          <p:cNvPr id="633" name="Google Shape;633;p48"/>
          <p:cNvSpPr/>
          <p:nvPr/>
        </p:nvSpPr>
        <p:spPr>
          <a:xfrm>
            <a:off x="5877125" y="2028775"/>
            <a:ext cx="162000" cy="162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8"/>
          <p:cNvSpPr txBox="1"/>
          <p:nvPr>
            <p:ph idx="1" type="body"/>
          </p:nvPr>
        </p:nvSpPr>
        <p:spPr>
          <a:xfrm>
            <a:off x="6088100" y="2306271"/>
            <a:ext cx="1084500" cy="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a:p>
            <a:pPr indent="0" lvl="0" marL="0" rtl="0" algn="l">
              <a:spcBef>
                <a:spcPts val="0"/>
              </a:spcBef>
              <a:spcAft>
                <a:spcPts val="0"/>
              </a:spcAft>
              <a:buNone/>
            </a:pPr>
            <a:r>
              <a:t/>
            </a:r>
            <a:endParaRPr/>
          </a:p>
        </p:txBody>
      </p:sp>
      <p:sp>
        <p:nvSpPr>
          <p:cNvPr id="635" name="Google Shape;635;p48"/>
          <p:cNvSpPr/>
          <p:nvPr/>
        </p:nvSpPr>
        <p:spPr>
          <a:xfrm>
            <a:off x="5877125" y="2419971"/>
            <a:ext cx="162000" cy="162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8"/>
          <p:cNvSpPr txBox="1"/>
          <p:nvPr>
            <p:ph idx="1" type="body"/>
          </p:nvPr>
        </p:nvSpPr>
        <p:spPr>
          <a:xfrm>
            <a:off x="6088100" y="2697467"/>
            <a:ext cx="1084500" cy="3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a:p>
            <a:pPr indent="0" lvl="0" marL="0" rtl="0" algn="l">
              <a:spcBef>
                <a:spcPts val="0"/>
              </a:spcBef>
              <a:spcAft>
                <a:spcPts val="0"/>
              </a:spcAft>
              <a:buNone/>
            </a:pPr>
            <a:r>
              <a:t/>
            </a:r>
            <a:endParaRPr/>
          </a:p>
        </p:txBody>
      </p:sp>
      <p:sp>
        <p:nvSpPr>
          <p:cNvPr id="637" name="Google Shape;637;p48"/>
          <p:cNvSpPr/>
          <p:nvPr/>
        </p:nvSpPr>
        <p:spPr>
          <a:xfrm>
            <a:off x="5877125" y="2811167"/>
            <a:ext cx="162000" cy="1620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pic>
        <p:nvPicPr>
          <p:cNvPr id="642" name="Google Shape;642;p49"/>
          <p:cNvPicPr preferRelativeResize="0"/>
          <p:nvPr/>
        </p:nvPicPr>
        <p:blipFill rotWithShape="1">
          <a:blip r:embed="rId3">
            <a:alphaModFix/>
          </a:blip>
          <a:srcRect b="0" l="29113" r="0" t="0"/>
          <a:stretch/>
        </p:blipFill>
        <p:spPr>
          <a:xfrm>
            <a:off x="4040011" y="-1"/>
            <a:ext cx="5103994" cy="5143500"/>
          </a:xfrm>
          <a:prstGeom prst="rect">
            <a:avLst/>
          </a:prstGeom>
          <a:noFill/>
          <a:ln>
            <a:noFill/>
          </a:ln>
        </p:spPr>
      </p:pic>
      <p:sp>
        <p:nvSpPr>
          <p:cNvPr id="643" name="Google Shape;643;p49"/>
          <p:cNvSpPr/>
          <p:nvPr/>
        </p:nvSpPr>
        <p:spPr>
          <a:xfrm>
            <a:off x="3754325" y="712200"/>
            <a:ext cx="16527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9"/>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645" name="Google Shape;645;p49"/>
          <p:cNvSpPr/>
          <p:nvPr/>
        </p:nvSpPr>
        <p:spPr>
          <a:xfrm>
            <a:off x="0" y="1710796"/>
            <a:ext cx="4638900" cy="29061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9"/>
          <p:cNvSpPr txBox="1"/>
          <p:nvPr>
            <p:ph type="title"/>
          </p:nvPr>
        </p:nvSpPr>
        <p:spPr>
          <a:xfrm>
            <a:off x="671853" y="2212470"/>
            <a:ext cx="2977500" cy="456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Jenna Doe</a:t>
            </a:r>
            <a:endParaRPr/>
          </a:p>
        </p:txBody>
      </p:sp>
      <p:sp>
        <p:nvSpPr>
          <p:cNvPr id="647" name="Google Shape;647;p49"/>
          <p:cNvSpPr txBox="1"/>
          <p:nvPr>
            <p:ph idx="1" type="subTitle"/>
          </p:nvPr>
        </p:nvSpPr>
        <p:spPr>
          <a:xfrm>
            <a:off x="671875" y="2546620"/>
            <a:ext cx="2977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a:t>
            </a:r>
            <a:endParaRPr/>
          </a:p>
        </p:txBody>
      </p:sp>
      <p:sp>
        <p:nvSpPr>
          <p:cNvPr id="648" name="Google Shape;648;p49"/>
          <p:cNvSpPr txBox="1"/>
          <p:nvPr>
            <p:ph idx="3" type="title"/>
          </p:nvPr>
        </p:nvSpPr>
        <p:spPr>
          <a:xfrm>
            <a:off x="671877" y="3206971"/>
            <a:ext cx="2977500" cy="456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John James</a:t>
            </a:r>
            <a:endParaRPr/>
          </a:p>
        </p:txBody>
      </p:sp>
      <p:sp>
        <p:nvSpPr>
          <p:cNvPr id="649" name="Google Shape;649;p49"/>
          <p:cNvSpPr txBox="1"/>
          <p:nvPr>
            <p:ph idx="4" type="subTitle"/>
          </p:nvPr>
        </p:nvSpPr>
        <p:spPr>
          <a:xfrm>
            <a:off x="671875" y="3541120"/>
            <a:ext cx="29775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 name="Shape 194"/>
        <p:cNvGrpSpPr/>
        <p:nvPr/>
      </p:nvGrpSpPr>
      <p:grpSpPr>
        <a:xfrm>
          <a:off x="0" y="0"/>
          <a:ext cx="0" cy="0"/>
          <a:chOff x="0" y="0"/>
          <a:chExt cx="0" cy="0"/>
        </a:xfrm>
      </p:grpSpPr>
      <p:sp>
        <p:nvSpPr>
          <p:cNvPr id="195" name="Google Shape;195;p32"/>
          <p:cNvSpPr/>
          <p:nvPr/>
        </p:nvSpPr>
        <p:spPr>
          <a:xfrm>
            <a:off x="2920825" y="712200"/>
            <a:ext cx="32997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2"/>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97" name="Google Shape;197;p32"/>
          <p:cNvSpPr txBox="1"/>
          <p:nvPr>
            <p:ph idx="1" type="body"/>
          </p:nvPr>
        </p:nvSpPr>
        <p:spPr>
          <a:xfrm>
            <a:off x="742050" y="1101675"/>
            <a:ext cx="7659900" cy="314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latin typeface="Fira Sans Condensed"/>
                <a:ea typeface="Fira Sans Condensed"/>
                <a:cs typeface="Fira Sans Condensed"/>
                <a:sym typeface="Fira Sans Condensed"/>
                <a:hlinkClick r:id="rId3"/>
              </a:rPr>
              <a:t>Slidesgo</a:t>
            </a:r>
            <a:r>
              <a:rPr lang="en"/>
              <a:t> template: </a:t>
            </a:r>
            <a:endParaRPr/>
          </a:p>
          <a:p>
            <a:pPr indent="0" lvl="0" marL="0" rtl="0" algn="l">
              <a:spcBef>
                <a:spcPts val="0"/>
              </a:spcBef>
              <a:spcAft>
                <a:spcPts val="0"/>
              </a:spcAft>
              <a:buClr>
                <a:schemeClr val="dk1"/>
              </a:buClr>
              <a:buSzPts val="1100"/>
              <a:buFont typeface="Arial"/>
              <a:buNone/>
            </a:pPr>
            <a:r>
              <a:t/>
            </a:r>
            <a:endParaRPr/>
          </a:p>
          <a:p>
            <a:pPr indent="-317500" lvl="0" marL="457200" rtl="0" algn="l">
              <a:spcBef>
                <a:spcPts val="0"/>
              </a:spcBef>
              <a:spcAft>
                <a:spcPts val="0"/>
              </a:spcAft>
              <a:buClr>
                <a:schemeClr val="dk2"/>
              </a:buClr>
              <a:buSzPts val="1400"/>
              <a:buFont typeface="Fira Sans Condensed"/>
              <a:buAutoNum type="arabicPeriod"/>
            </a:pPr>
            <a:r>
              <a:rPr lang="en"/>
              <a:t>A slide structure based on a school center, which you can easily adapt to your needs. For more info on how to edit the template, please visit </a:t>
            </a:r>
            <a:r>
              <a:rPr b="1" lang="en">
                <a:uFill>
                  <a:noFill/>
                </a:uFill>
                <a:latin typeface="Fira Sans Condensed"/>
                <a:ea typeface="Fira Sans Condensed"/>
                <a:cs typeface="Fira Sans Condensed"/>
                <a:sym typeface="Fira Sans Condensed"/>
                <a:hlinkClick r:id="rId4"/>
              </a:rPr>
              <a:t>Slidesgo School</a:t>
            </a:r>
            <a:r>
              <a:rPr lang="en"/>
              <a:t> or read our </a:t>
            </a:r>
            <a:r>
              <a:rPr b="1" lang="en">
                <a:uFill>
                  <a:noFill/>
                </a:uFill>
                <a:latin typeface="Fira Sans Condensed"/>
                <a:ea typeface="Fira Sans Condensed"/>
                <a:cs typeface="Fira Sans Condensed"/>
                <a:sym typeface="Fira Sans Condensed"/>
                <a:hlinkClick r:id="rId5"/>
              </a:rPr>
              <a:t>FAQs</a:t>
            </a:r>
            <a:r>
              <a:rPr lang="en"/>
              <a:t>.</a:t>
            </a:r>
            <a:endParaRPr/>
          </a:p>
          <a:p>
            <a:pPr indent="-317500" lvl="0" marL="457200" rtl="0" algn="l">
              <a:spcBef>
                <a:spcPts val="0"/>
              </a:spcBef>
              <a:spcAft>
                <a:spcPts val="0"/>
              </a:spcAft>
              <a:buClr>
                <a:schemeClr val="dk2"/>
              </a:buClr>
              <a:buSzPts val="1400"/>
              <a:buFont typeface="Fira Sans Condensed"/>
              <a:buAutoNum type="arabicPeriod"/>
            </a:pPr>
            <a:r>
              <a:rPr lang="en"/>
              <a:t>An assortment of pictures that are suitable for use in the presentation can be found in the </a:t>
            </a:r>
            <a:r>
              <a:rPr b="1" lang="en">
                <a:uFill>
                  <a:noFill/>
                </a:uFill>
                <a:latin typeface="Fira Sans Condensed"/>
                <a:ea typeface="Fira Sans Condensed"/>
                <a:cs typeface="Fira Sans Condensed"/>
                <a:sym typeface="Fira Sans Condensed"/>
                <a:hlinkClick action="ppaction://hlinksldjump" r:id="rId6"/>
              </a:rPr>
              <a:t>alternative resources slide</a:t>
            </a:r>
            <a:r>
              <a:rPr lang="en"/>
              <a:t>.</a:t>
            </a:r>
            <a:endParaRPr/>
          </a:p>
          <a:p>
            <a:pPr indent="-317500" lvl="0" marL="457200" rtl="0" algn="l">
              <a:spcBef>
                <a:spcPts val="0"/>
              </a:spcBef>
              <a:spcAft>
                <a:spcPts val="0"/>
              </a:spcAft>
              <a:buClr>
                <a:schemeClr val="dk2"/>
              </a:buClr>
              <a:buSzPts val="1400"/>
              <a:buFont typeface="Fira Sans Condensed"/>
              <a:buAutoNum type="arabicPeriod"/>
            </a:pPr>
            <a:r>
              <a:rPr lang="en"/>
              <a:t>A </a:t>
            </a:r>
            <a:r>
              <a:rPr b="1" lang="en">
                <a:uFill>
                  <a:noFill/>
                </a:uFill>
                <a:latin typeface="Fira Sans Condensed"/>
                <a:ea typeface="Fira Sans Condensed"/>
                <a:cs typeface="Fira Sans Condensed"/>
                <a:sym typeface="Fira Sans Condensed"/>
                <a:hlinkClick action="ppaction://hlinksldjump" r:id="rId7"/>
              </a:rPr>
              <a:t>thanks slide</a:t>
            </a:r>
            <a:r>
              <a:rPr lang="en"/>
              <a:t>, which you must keep so that proper credits for our design are given.</a:t>
            </a:r>
            <a:endParaRPr/>
          </a:p>
          <a:p>
            <a:pPr indent="-317500" lvl="0" marL="457200" rtl="0" algn="l">
              <a:spcBef>
                <a:spcPts val="0"/>
              </a:spcBef>
              <a:spcAft>
                <a:spcPts val="0"/>
              </a:spcAft>
              <a:buClr>
                <a:schemeClr val="dk2"/>
              </a:buClr>
              <a:buSzPts val="1400"/>
              <a:buFont typeface="Fira Sans Condensed"/>
              <a:buAutoNum type="arabicPeriod"/>
            </a:pPr>
            <a:r>
              <a:rPr lang="en"/>
              <a:t>A </a:t>
            </a:r>
            <a:r>
              <a:rPr b="1" lang="en">
                <a:uFill>
                  <a:noFill/>
                </a:uFill>
                <a:latin typeface="Fira Sans Condensed"/>
                <a:ea typeface="Fira Sans Condensed"/>
                <a:cs typeface="Fira Sans Condensed"/>
                <a:sym typeface="Fira Sans Condensed"/>
                <a:hlinkClick action="ppaction://hlinksldjump" r:id="rId8"/>
              </a:rPr>
              <a:t>resources slide</a:t>
            </a:r>
            <a:r>
              <a:rPr lang="en"/>
              <a:t>, where you’ll find links to all the elements used in the template.</a:t>
            </a:r>
            <a:endParaRPr/>
          </a:p>
          <a:p>
            <a:pPr indent="-317500" lvl="0" marL="457200" rtl="0" algn="l">
              <a:spcBef>
                <a:spcPts val="0"/>
              </a:spcBef>
              <a:spcAft>
                <a:spcPts val="0"/>
              </a:spcAft>
              <a:buClr>
                <a:schemeClr val="dk2"/>
              </a:buClr>
              <a:buSzPts val="1400"/>
              <a:buFont typeface="Fira Sans Condensed"/>
              <a:buAutoNum type="arabicPeriod"/>
            </a:pPr>
            <a:r>
              <a:rPr b="1" lang="en">
                <a:uFill>
                  <a:noFill/>
                </a:uFill>
                <a:latin typeface="Fira Sans Condensed"/>
                <a:ea typeface="Fira Sans Condensed"/>
                <a:cs typeface="Fira Sans Condensed"/>
                <a:sym typeface="Fira Sans Condensed"/>
                <a:hlinkClick action="ppaction://hlinksldjump" r:id="rId9"/>
              </a:rPr>
              <a:t>Instructions for use</a:t>
            </a:r>
            <a:r>
              <a:rPr lang="en"/>
              <a:t>. </a:t>
            </a:r>
            <a:endParaRPr/>
          </a:p>
          <a:p>
            <a:pPr indent="-317500" lvl="0" marL="457200" rtl="0" algn="l">
              <a:spcBef>
                <a:spcPts val="0"/>
              </a:spcBef>
              <a:spcAft>
                <a:spcPts val="0"/>
              </a:spcAft>
              <a:buClr>
                <a:schemeClr val="dk2"/>
              </a:buClr>
              <a:buSzPts val="1400"/>
              <a:buFont typeface="Fira Sans Condensed"/>
              <a:buAutoNum type="arabicPeriod"/>
            </a:pPr>
            <a:r>
              <a:rPr lang="en"/>
              <a:t>Final slides with: </a:t>
            </a:r>
            <a:endParaRPr/>
          </a:p>
          <a:p>
            <a:pPr indent="-317500" lvl="0" marL="914400" rtl="0" algn="l">
              <a:spcBef>
                <a:spcPts val="0"/>
              </a:spcBef>
              <a:spcAft>
                <a:spcPts val="0"/>
              </a:spcAft>
              <a:buClr>
                <a:schemeClr val="dk2"/>
              </a:buClr>
              <a:buSzPts val="1400"/>
              <a:buFont typeface="Open Sans Light"/>
              <a:buChar char="●"/>
            </a:pPr>
            <a:r>
              <a:rPr lang="en"/>
              <a:t>The</a:t>
            </a:r>
            <a:r>
              <a:rPr b="1" lang="en">
                <a:uFill>
                  <a:noFill/>
                </a:uFill>
                <a:latin typeface="Fira Sans Condensed"/>
                <a:ea typeface="Fira Sans Condensed"/>
                <a:cs typeface="Fira Sans Condensed"/>
                <a:sym typeface="Fira Sans Condensed"/>
                <a:hlinkClick action="ppaction://hlinksldjump" r:id="rId10"/>
              </a:rPr>
              <a:t> fonts and colors used</a:t>
            </a:r>
            <a:r>
              <a:rPr lang="en"/>
              <a:t> in the template.</a:t>
            </a:r>
            <a:endParaRPr/>
          </a:p>
          <a:p>
            <a:pPr indent="-317500" lvl="0" marL="914400" rtl="0" algn="l">
              <a:spcBef>
                <a:spcPts val="0"/>
              </a:spcBef>
              <a:spcAft>
                <a:spcPts val="0"/>
              </a:spcAft>
              <a:buClr>
                <a:schemeClr val="dk2"/>
              </a:buClr>
              <a:buSzPts val="1400"/>
              <a:buFont typeface="Open Sans Light"/>
              <a:buChar char="●"/>
            </a:pPr>
            <a:r>
              <a:rPr lang="en"/>
              <a:t>More</a:t>
            </a:r>
            <a:r>
              <a:rPr b="1" lang="en">
                <a:uFill>
                  <a:noFill/>
                </a:uFill>
                <a:latin typeface="Fira Sans Condensed"/>
                <a:ea typeface="Fira Sans Condensed"/>
                <a:cs typeface="Fira Sans Condensed"/>
                <a:sym typeface="Fira Sans Condensed"/>
                <a:hlinkClick action="ppaction://hlinksldjump" r:id="rId11"/>
              </a:rPr>
              <a:t> infographic resources</a:t>
            </a:r>
            <a:r>
              <a:rPr lang="en"/>
              <a:t>, whose size and color can be edited. </a:t>
            </a:r>
            <a:endParaRPr/>
          </a:p>
          <a:p>
            <a:pPr indent="-317500" lvl="0" marL="914400" rtl="0" algn="l">
              <a:spcBef>
                <a:spcPts val="0"/>
              </a:spcBef>
              <a:spcAft>
                <a:spcPts val="0"/>
              </a:spcAft>
              <a:buClr>
                <a:schemeClr val="dk2"/>
              </a:buClr>
              <a:buSzPts val="1400"/>
              <a:buFont typeface="Open Sans Light"/>
              <a:buChar char="●"/>
            </a:pPr>
            <a:r>
              <a:rPr b="1" lang="en">
                <a:uFill>
                  <a:noFill/>
                </a:uFill>
                <a:latin typeface="Fira Sans Condensed"/>
                <a:ea typeface="Fira Sans Condensed"/>
                <a:cs typeface="Fira Sans Condensed"/>
                <a:sym typeface="Fira Sans Condensed"/>
                <a:hlinkClick action="ppaction://hlinksldjump" r:id="rId12"/>
              </a:rPr>
              <a:t>Sets of customizable icons </a:t>
            </a:r>
            <a:r>
              <a:rPr lang="en"/>
              <a:t>of the following themes: general, business, avatar, creative process, education, help &amp; support, medical, nature, performing arts, SEO &amp; marketing, and teamwork.</a:t>
            </a:r>
            <a:endParaRPr/>
          </a:p>
        </p:txBody>
      </p:sp>
      <p:sp>
        <p:nvSpPr>
          <p:cNvPr id="198" name="Google Shape;198;p32"/>
          <p:cNvSpPr txBox="1"/>
          <p:nvPr/>
        </p:nvSpPr>
        <p:spPr>
          <a:xfrm>
            <a:off x="742039" y="443144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b="1" lang="en" sz="1200">
                <a:solidFill>
                  <a:schemeClr val="accent3"/>
                </a:solidFill>
                <a:latin typeface="Fira Sans Condensed"/>
                <a:ea typeface="Fira Sans Condensed"/>
                <a:cs typeface="Fira Sans Condensed"/>
                <a:sym typeface="Fira Sans Condensed"/>
              </a:rPr>
              <a:t>You can delete this slide when you’re done editing the presentation.</a:t>
            </a:r>
            <a:endParaRPr b="1" sz="1200">
              <a:solidFill>
                <a:schemeClr val="accent3"/>
              </a:solidFill>
              <a:latin typeface="Fira Sans Condensed"/>
              <a:ea typeface="Fira Sans Condensed"/>
              <a:cs typeface="Fira Sans Condensed"/>
              <a:sym typeface="Fira Sans Condensed"/>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50"/>
          <p:cNvSpPr/>
          <p:nvPr/>
        </p:nvSpPr>
        <p:spPr>
          <a:xfrm>
            <a:off x="3962600" y="712200"/>
            <a:ext cx="12378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0"/>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Goals</a:t>
            </a:r>
            <a:endParaRPr/>
          </a:p>
        </p:txBody>
      </p:sp>
      <p:sp>
        <p:nvSpPr>
          <p:cNvPr id="656" name="Google Shape;656;p50"/>
          <p:cNvSpPr/>
          <p:nvPr/>
        </p:nvSpPr>
        <p:spPr>
          <a:xfrm>
            <a:off x="1396075" y="1448450"/>
            <a:ext cx="695400" cy="15525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0"/>
          <p:cNvSpPr/>
          <p:nvPr/>
        </p:nvSpPr>
        <p:spPr>
          <a:xfrm>
            <a:off x="3281575" y="1448450"/>
            <a:ext cx="695400" cy="1552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0"/>
          <p:cNvSpPr/>
          <p:nvPr/>
        </p:nvSpPr>
        <p:spPr>
          <a:xfrm>
            <a:off x="5167075" y="1448450"/>
            <a:ext cx="695400" cy="1552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0"/>
          <p:cNvSpPr/>
          <p:nvPr/>
        </p:nvSpPr>
        <p:spPr>
          <a:xfrm>
            <a:off x="7052575" y="1448450"/>
            <a:ext cx="695400" cy="1552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 name="Google Shape;660;p50"/>
          <p:cNvGrpSpPr/>
          <p:nvPr/>
        </p:nvGrpSpPr>
        <p:grpSpPr>
          <a:xfrm>
            <a:off x="5457358" y="2325492"/>
            <a:ext cx="114832" cy="540304"/>
            <a:chOff x="1419056" y="1327762"/>
            <a:chExt cx="108949" cy="512622"/>
          </a:xfrm>
        </p:grpSpPr>
        <p:sp>
          <p:nvSpPr>
            <p:cNvPr id="661" name="Google Shape;661;p50"/>
            <p:cNvSpPr/>
            <p:nvPr/>
          </p:nvSpPr>
          <p:spPr>
            <a:xfrm>
              <a:off x="1419056" y="1327762"/>
              <a:ext cx="108949" cy="379869"/>
            </a:xfrm>
            <a:custGeom>
              <a:rect b="b" l="l" r="r" t="t"/>
              <a:pathLst>
                <a:path extrusionOk="0" h="19229" w="5515">
                  <a:moveTo>
                    <a:pt x="2758" y="1"/>
                  </a:moveTo>
                  <a:cubicBezTo>
                    <a:pt x="1220" y="1"/>
                    <a:pt x="1" y="1299"/>
                    <a:pt x="96" y="2834"/>
                  </a:cubicBezTo>
                  <a:lnTo>
                    <a:pt x="1064" y="18245"/>
                  </a:lnTo>
                  <a:cubicBezTo>
                    <a:pt x="1090" y="18658"/>
                    <a:pt x="1327" y="19028"/>
                    <a:pt x="1690" y="19228"/>
                  </a:cubicBezTo>
                  <a:lnTo>
                    <a:pt x="3825" y="19228"/>
                  </a:lnTo>
                  <a:cubicBezTo>
                    <a:pt x="4189" y="19028"/>
                    <a:pt x="4425" y="18658"/>
                    <a:pt x="4453" y="18245"/>
                  </a:cubicBezTo>
                  <a:lnTo>
                    <a:pt x="5419" y="2834"/>
                  </a:lnTo>
                  <a:cubicBezTo>
                    <a:pt x="5515" y="1300"/>
                    <a:pt x="4296" y="1"/>
                    <a:pt x="2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0"/>
            <p:cNvSpPr/>
            <p:nvPr/>
          </p:nvSpPr>
          <p:spPr>
            <a:xfrm>
              <a:off x="1419095" y="1327802"/>
              <a:ext cx="54247" cy="379829"/>
            </a:xfrm>
            <a:custGeom>
              <a:rect b="b" l="l" r="r" t="t"/>
              <a:pathLst>
                <a:path extrusionOk="0" h="19227" w="2746">
                  <a:moveTo>
                    <a:pt x="2745" y="0"/>
                  </a:moveTo>
                  <a:lnTo>
                    <a:pt x="2745" y="0"/>
                  </a:lnTo>
                  <a:cubicBezTo>
                    <a:pt x="1212" y="7"/>
                    <a:pt x="0" y="1301"/>
                    <a:pt x="94" y="2832"/>
                  </a:cubicBezTo>
                  <a:lnTo>
                    <a:pt x="1062" y="18243"/>
                  </a:lnTo>
                  <a:cubicBezTo>
                    <a:pt x="1088" y="18656"/>
                    <a:pt x="1325" y="19026"/>
                    <a:pt x="1688" y="19226"/>
                  </a:cubicBezTo>
                  <a:lnTo>
                    <a:pt x="2744" y="19226"/>
                  </a:lnTo>
                  <a:lnTo>
                    <a:pt x="27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0"/>
            <p:cNvSpPr/>
            <p:nvPr/>
          </p:nvSpPr>
          <p:spPr>
            <a:xfrm>
              <a:off x="1434030" y="1592084"/>
              <a:ext cx="79020" cy="115547"/>
            </a:xfrm>
            <a:custGeom>
              <a:rect b="b" l="l" r="r" t="t"/>
              <a:pathLst>
                <a:path extrusionOk="0" h="5849" w="4000">
                  <a:moveTo>
                    <a:pt x="0" y="1"/>
                  </a:moveTo>
                  <a:lnTo>
                    <a:pt x="306" y="4865"/>
                  </a:lnTo>
                  <a:cubicBezTo>
                    <a:pt x="332" y="5278"/>
                    <a:pt x="569" y="5648"/>
                    <a:pt x="932" y="5848"/>
                  </a:cubicBezTo>
                  <a:lnTo>
                    <a:pt x="3067" y="5848"/>
                  </a:lnTo>
                  <a:cubicBezTo>
                    <a:pt x="3431" y="5648"/>
                    <a:pt x="3667" y="5278"/>
                    <a:pt x="3695" y="4865"/>
                  </a:cubicBezTo>
                  <a:lnTo>
                    <a:pt x="39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0"/>
            <p:cNvSpPr/>
            <p:nvPr/>
          </p:nvSpPr>
          <p:spPr>
            <a:xfrm>
              <a:off x="1473323" y="1592084"/>
              <a:ext cx="39727" cy="115547"/>
            </a:xfrm>
            <a:custGeom>
              <a:rect b="b" l="l" r="r" t="t"/>
              <a:pathLst>
                <a:path extrusionOk="0" h="5849" w="2011">
                  <a:moveTo>
                    <a:pt x="0" y="1"/>
                  </a:moveTo>
                  <a:lnTo>
                    <a:pt x="0" y="5848"/>
                  </a:lnTo>
                  <a:lnTo>
                    <a:pt x="1078" y="5848"/>
                  </a:lnTo>
                  <a:cubicBezTo>
                    <a:pt x="1442" y="5648"/>
                    <a:pt x="1678" y="5278"/>
                    <a:pt x="1706" y="4865"/>
                  </a:cubicBezTo>
                  <a:lnTo>
                    <a:pt x="20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0"/>
            <p:cNvSpPr/>
            <p:nvPr/>
          </p:nvSpPr>
          <p:spPr>
            <a:xfrm>
              <a:off x="1425476" y="1694692"/>
              <a:ext cx="96128" cy="145693"/>
            </a:xfrm>
            <a:custGeom>
              <a:rect b="b" l="l" r="r" t="t"/>
              <a:pathLst>
                <a:path extrusionOk="0" h="7375" w="4866">
                  <a:moveTo>
                    <a:pt x="2433" y="1"/>
                  </a:moveTo>
                  <a:cubicBezTo>
                    <a:pt x="1090" y="1"/>
                    <a:pt x="1" y="1089"/>
                    <a:pt x="1" y="2433"/>
                  </a:cubicBezTo>
                  <a:cubicBezTo>
                    <a:pt x="1" y="4032"/>
                    <a:pt x="1479" y="6517"/>
                    <a:pt x="2131" y="7239"/>
                  </a:cubicBezTo>
                  <a:cubicBezTo>
                    <a:pt x="2211" y="7329"/>
                    <a:pt x="2321" y="7374"/>
                    <a:pt x="2432" y="7374"/>
                  </a:cubicBezTo>
                  <a:cubicBezTo>
                    <a:pt x="2543" y="7374"/>
                    <a:pt x="2654" y="7329"/>
                    <a:pt x="2735" y="7238"/>
                  </a:cubicBezTo>
                  <a:cubicBezTo>
                    <a:pt x="3385" y="6510"/>
                    <a:pt x="4866" y="4014"/>
                    <a:pt x="4866" y="2433"/>
                  </a:cubicBezTo>
                  <a:cubicBezTo>
                    <a:pt x="4866" y="1089"/>
                    <a:pt x="3778" y="1"/>
                    <a:pt x="2433" y="1"/>
                  </a:cubicBezTo>
                  <a:close/>
                </a:path>
              </a:pathLst>
            </a:custGeom>
            <a:solidFill>
              <a:srgbClr val="5B2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0"/>
            <p:cNvSpPr/>
            <p:nvPr/>
          </p:nvSpPr>
          <p:spPr>
            <a:xfrm>
              <a:off x="1425476" y="1694692"/>
              <a:ext cx="47866" cy="145634"/>
            </a:xfrm>
            <a:custGeom>
              <a:rect b="b" l="l" r="r" t="t"/>
              <a:pathLst>
                <a:path extrusionOk="0" h="7372" w="2423">
                  <a:moveTo>
                    <a:pt x="2422" y="1"/>
                  </a:moveTo>
                  <a:cubicBezTo>
                    <a:pt x="1083" y="6"/>
                    <a:pt x="1" y="1095"/>
                    <a:pt x="1" y="2433"/>
                  </a:cubicBezTo>
                  <a:cubicBezTo>
                    <a:pt x="1" y="4032"/>
                    <a:pt x="1479" y="6517"/>
                    <a:pt x="2129" y="7239"/>
                  </a:cubicBezTo>
                  <a:cubicBezTo>
                    <a:pt x="2204" y="7322"/>
                    <a:pt x="2310" y="7370"/>
                    <a:pt x="2421" y="7371"/>
                  </a:cubicBezTo>
                  <a:lnTo>
                    <a:pt x="2422" y="1"/>
                  </a:lnTo>
                  <a:close/>
                </a:path>
              </a:pathLst>
            </a:custGeom>
            <a:solidFill>
              <a:srgbClr val="5B2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0"/>
            <p:cNvSpPr/>
            <p:nvPr/>
          </p:nvSpPr>
          <p:spPr>
            <a:xfrm>
              <a:off x="1435018" y="1608105"/>
              <a:ext cx="77025" cy="16041"/>
            </a:xfrm>
            <a:custGeom>
              <a:rect b="b" l="l" r="r" t="t"/>
              <a:pathLst>
                <a:path extrusionOk="0" h="812" w="3899">
                  <a:moveTo>
                    <a:pt x="1" y="0"/>
                  </a:moveTo>
                  <a:lnTo>
                    <a:pt x="53" y="811"/>
                  </a:lnTo>
                  <a:lnTo>
                    <a:pt x="3848" y="811"/>
                  </a:lnTo>
                  <a:lnTo>
                    <a:pt x="38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0"/>
            <p:cNvSpPr/>
            <p:nvPr/>
          </p:nvSpPr>
          <p:spPr>
            <a:xfrm>
              <a:off x="1511015" y="1608105"/>
              <a:ext cx="1027" cy="16041"/>
            </a:xfrm>
            <a:custGeom>
              <a:rect b="b" l="l" r="r" t="t"/>
              <a:pathLst>
                <a:path extrusionOk="0" h="812" w="52">
                  <a:moveTo>
                    <a:pt x="1" y="811"/>
                  </a:moveTo>
                  <a:lnTo>
                    <a:pt x="52" y="0"/>
                  </a:lnTo>
                  <a:close/>
                </a:path>
              </a:pathLst>
            </a:custGeom>
            <a:solidFill>
              <a:srgbClr val="5C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50"/>
          <p:cNvGrpSpPr/>
          <p:nvPr/>
        </p:nvGrpSpPr>
        <p:grpSpPr>
          <a:xfrm>
            <a:off x="3451988" y="2325534"/>
            <a:ext cx="354553" cy="540262"/>
            <a:chOff x="2949377" y="2015710"/>
            <a:chExt cx="336388" cy="512583"/>
          </a:xfrm>
        </p:grpSpPr>
        <p:sp>
          <p:nvSpPr>
            <p:cNvPr id="670" name="Google Shape;670;p50"/>
            <p:cNvSpPr/>
            <p:nvPr/>
          </p:nvSpPr>
          <p:spPr>
            <a:xfrm>
              <a:off x="3173635" y="2031732"/>
              <a:ext cx="96108" cy="368431"/>
            </a:xfrm>
            <a:custGeom>
              <a:rect b="b" l="l" r="r" t="t"/>
              <a:pathLst>
                <a:path extrusionOk="0" h="18650" w="4865">
                  <a:moveTo>
                    <a:pt x="0" y="1"/>
                  </a:moveTo>
                  <a:lnTo>
                    <a:pt x="0" y="16132"/>
                  </a:lnTo>
                  <a:cubicBezTo>
                    <a:pt x="0" y="17368"/>
                    <a:pt x="887" y="18472"/>
                    <a:pt x="2113" y="18628"/>
                  </a:cubicBezTo>
                  <a:cubicBezTo>
                    <a:pt x="2221" y="18642"/>
                    <a:pt x="2329" y="18649"/>
                    <a:pt x="2434" y="18649"/>
                  </a:cubicBezTo>
                  <a:cubicBezTo>
                    <a:pt x="3774" y="18649"/>
                    <a:pt x="4865" y="17558"/>
                    <a:pt x="4865" y="16217"/>
                  </a:cubicBezTo>
                  <a:lnTo>
                    <a:pt x="48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0"/>
            <p:cNvSpPr/>
            <p:nvPr/>
          </p:nvSpPr>
          <p:spPr>
            <a:xfrm>
              <a:off x="3197440" y="2183904"/>
              <a:ext cx="48064" cy="191920"/>
            </a:xfrm>
            <a:custGeom>
              <a:rect b="b" l="l" r="r" t="t"/>
              <a:pathLst>
                <a:path extrusionOk="0" h="9715" w="2433">
                  <a:moveTo>
                    <a:pt x="2051" y="0"/>
                  </a:moveTo>
                  <a:cubicBezTo>
                    <a:pt x="2045" y="0"/>
                    <a:pt x="2040" y="0"/>
                    <a:pt x="2034" y="0"/>
                  </a:cubicBezTo>
                  <a:cubicBezTo>
                    <a:pt x="1226" y="0"/>
                    <a:pt x="1226" y="404"/>
                    <a:pt x="418" y="404"/>
                  </a:cubicBezTo>
                  <a:cubicBezTo>
                    <a:pt x="413" y="404"/>
                    <a:pt x="407" y="405"/>
                    <a:pt x="402" y="405"/>
                  </a:cubicBezTo>
                  <a:cubicBezTo>
                    <a:pt x="266" y="405"/>
                    <a:pt x="131" y="388"/>
                    <a:pt x="0" y="355"/>
                  </a:cubicBezTo>
                  <a:lnTo>
                    <a:pt x="0" y="8513"/>
                  </a:lnTo>
                  <a:cubicBezTo>
                    <a:pt x="8" y="9180"/>
                    <a:pt x="550" y="9715"/>
                    <a:pt x="1216" y="9715"/>
                  </a:cubicBezTo>
                  <a:cubicBezTo>
                    <a:pt x="1882" y="9715"/>
                    <a:pt x="2424" y="9180"/>
                    <a:pt x="2432" y="8513"/>
                  </a:cubicBezTo>
                  <a:lnTo>
                    <a:pt x="2432" y="47"/>
                  </a:lnTo>
                  <a:cubicBezTo>
                    <a:pt x="2307" y="16"/>
                    <a:pt x="2179" y="0"/>
                    <a:pt x="20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0"/>
            <p:cNvSpPr/>
            <p:nvPr/>
          </p:nvSpPr>
          <p:spPr>
            <a:xfrm>
              <a:off x="3197440" y="2187994"/>
              <a:ext cx="24042" cy="188147"/>
            </a:xfrm>
            <a:custGeom>
              <a:rect b="b" l="l" r="r" t="t"/>
              <a:pathLst>
                <a:path extrusionOk="0" h="9524" w="1217">
                  <a:moveTo>
                    <a:pt x="1216" y="0"/>
                  </a:moveTo>
                  <a:cubicBezTo>
                    <a:pt x="1016" y="100"/>
                    <a:pt x="815" y="199"/>
                    <a:pt x="418" y="199"/>
                  </a:cubicBezTo>
                  <a:cubicBezTo>
                    <a:pt x="413" y="199"/>
                    <a:pt x="407" y="199"/>
                    <a:pt x="402" y="199"/>
                  </a:cubicBezTo>
                  <a:cubicBezTo>
                    <a:pt x="266" y="199"/>
                    <a:pt x="131" y="182"/>
                    <a:pt x="0" y="148"/>
                  </a:cubicBezTo>
                  <a:lnTo>
                    <a:pt x="0" y="8307"/>
                  </a:lnTo>
                  <a:cubicBezTo>
                    <a:pt x="0" y="8978"/>
                    <a:pt x="545" y="9523"/>
                    <a:pt x="1216" y="9523"/>
                  </a:cubicBezTo>
                  <a:lnTo>
                    <a:pt x="12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0"/>
            <p:cNvSpPr/>
            <p:nvPr/>
          </p:nvSpPr>
          <p:spPr>
            <a:xfrm>
              <a:off x="3157614" y="2015710"/>
              <a:ext cx="128151" cy="32062"/>
            </a:xfrm>
            <a:custGeom>
              <a:rect b="b" l="l" r="r" t="t"/>
              <a:pathLst>
                <a:path extrusionOk="0" h="1623" w="6487">
                  <a:moveTo>
                    <a:pt x="800" y="1"/>
                  </a:moveTo>
                  <a:cubicBezTo>
                    <a:pt x="356" y="8"/>
                    <a:pt x="0" y="368"/>
                    <a:pt x="0" y="812"/>
                  </a:cubicBezTo>
                  <a:cubicBezTo>
                    <a:pt x="0" y="1255"/>
                    <a:pt x="356" y="1615"/>
                    <a:pt x="800" y="1623"/>
                  </a:cubicBezTo>
                  <a:lnTo>
                    <a:pt x="5687" y="1623"/>
                  </a:lnTo>
                  <a:cubicBezTo>
                    <a:pt x="6131" y="1615"/>
                    <a:pt x="6487" y="1255"/>
                    <a:pt x="6487" y="812"/>
                  </a:cubicBezTo>
                  <a:cubicBezTo>
                    <a:pt x="6487" y="368"/>
                    <a:pt x="6131" y="8"/>
                    <a:pt x="56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2965398" y="2031732"/>
              <a:ext cx="96128" cy="368431"/>
            </a:xfrm>
            <a:custGeom>
              <a:rect b="b" l="l" r="r" t="t"/>
              <a:pathLst>
                <a:path extrusionOk="0" h="18650" w="4866">
                  <a:moveTo>
                    <a:pt x="1" y="1"/>
                  </a:moveTo>
                  <a:lnTo>
                    <a:pt x="1" y="16132"/>
                  </a:lnTo>
                  <a:cubicBezTo>
                    <a:pt x="1" y="17368"/>
                    <a:pt x="887" y="18472"/>
                    <a:pt x="2113" y="18628"/>
                  </a:cubicBezTo>
                  <a:cubicBezTo>
                    <a:pt x="2222" y="18642"/>
                    <a:pt x="2329" y="18649"/>
                    <a:pt x="2435" y="18649"/>
                  </a:cubicBezTo>
                  <a:cubicBezTo>
                    <a:pt x="3775" y="18649"/>
                    <a:pt x="4865" y="17558"/>
                    <a:pt x="4865" y="16217"/>
                  </a:cubicBezTo>
                  <a:lnTo>
                    <a:pt x="48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2989203" y="2183904"/>
              <a:ext cx="48064" cy="192196"/>
            </a:xfrm>
            <a:custGeom>
              <a:rect b="b" l="l" r="r" t="t"/>
              <a:pathLst>
                <a:path extrusionOk="0" h="9729" w="2433">
                  <a:moveTo>
                    <a:pt x="2051" y="0"/>
                  </a:moveTo>
                  <a:cubicBezTo>
                    <a:pt x="2046" y="0"/>
                    <a:pt x="2040" y="0"/>
                    <a:pt x="2035" y="0"/>
                  </a:cubicBezTo>
                  <a:cubicBezTo>
                    <a:pt x="1227" y="0"/>
                    <a:pt x="1227" y="404"/>
                    <a:pt x="419" y="404"/>
                  </a:cubicBezTo>
                  <a:cubicBezTo>
                    <a:pt x="413" y="404"/>
                    <a:pt x="408" y="405"/>
                    <a:pt x="402" y="405"/>
                  </a:cubicBezTo>
                  <a:cubicBezTo>
                    <a:pt x="267" y="405"/>
                    <a:pt x="132" y="388"/>
                    <a:pt x="0" y="355"/>
                  </a:cubicBezTo>
                  <a:lnTo>
                    <a:pt x="0" y="8513"/>
                  </a:lnTo>
                  <a:cubicBezTo>
                    <a:pt x="0" y="9185"/>
                    <a:pt x="545" y="9729"/>
                    <a:pt x="1217" y="9729"/>
                  </a:cubicBezTo>
                  <a:cubicBezTo>
                    <a:pt x="1888" y="9729"/>
                    <a:pt x="2433" y="9185"/>
                    <a:pt x="2433" y="8513"/>
                  </a:cubicBezTo>
                  <a:lnTo>
                    <a:pt x="2433" y="47"/>
                  </a:lnTo>
                  <a:cubicBezTo>
                    <a:pt x="2307" y="16"/>
                    <a:pt x="2179" y="0"/>
                    <a:pt x="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3109550" y="2135841"/>
              <a:ext cx="16041" cy="368431"/>
            </a:xfrm>
            <a:custGeom>
              <a:rect b="b" l="l" r="r" t="t"/>
              <a:pathLst>
                <a:path extrusionOk="0" h="18650" w="812">
                  <a:moveTo>
                    <a:pt x="406" y="1"/>
                  </a:moveTo>
                  <a:cubicBezTo>
                    <a:pt x="182" y="1"/>
                    <a:pt x="1" y="183"/>
                    <a:pt x="1" y="406"/>
                  </a:cubicBezTo>
                  <a:lnTo>
                    <a:pt x="1" y="18244"/>
                  </a:lnTo>
                  <a:cubicBezTo>
                    <a:pt x="1" y="18468"/>
                    <a:pt x="182" y="18650"/>
                    <a:pt x="406" y="18650"/>
                  </a:cubicBezTo>
                  <a:lnTo>
                    <a:pt x="408" y="18650"/>
                  </a:lnTo>
                  <a:cubicBezTo>
                    <a:pt x="631" y="18650"/>
                    <a:pt x="812" y="18468"/>
                    <a:pt x="812" y="18244"/>
                  </a:cubicBezTo>
                  <a:lnTo>
                    <a:pt x="812" y="406"/>
                  </a:lnTo>
                  <a:cubicBezTo>
                    <a:pt x="812" y="183"/>
                    <a:pt x="630" y="1"/>
                    <a:pt x="4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0"/>
            <p:cNvSpPr/>
            <p:nvPr/>
          </p:nvSpPr>
          <p:spPr>
            <a:xfrm>
              <a:off x="2949377" y="2127840"/>
              <a:ext cx="336388" cy="16041"/>
            </a:xfrm>
            <a:custGeom>
              <a:rect b="b" l="l" r="r" t="t"/>
              <a:pathLst>
                <a:path extrusionOk="0" h="812" w="17028">
                  <a:moveTo>
                    <a:pt x="406" y="1"/>
                  </a:moveTo>
                  <a:cubicBezTo>
                    <a:pt x="182" y="1"/>
                    <a:pt x="1" y="182"/>
                    <a:pt x="1" y="406"/>
                  </a:cubicBezTo>
                  <a:cubicBezTo>
                    <a:pt x="1" y="630"/>
                    <a:pt x="182" y="811"/>
                    <a:pt x="406" y="811"/>
                  </a:cubicBezTo>
                  <a:lnTo>
                    <a:pt x="16622" y="811"/>
                  </a:lnTo>
                  <a:cubicBezTo>
                    <a:pt x="16846" y="811"/>
                    <a:pt x="17028" y="630"/>
                    <a:pt x="17028" y="406"/>
                  </a:cubicBezTo>
                  <a:cubicBezTo>
                    <a:pt x="17028" y="182"/>
                    <a:pt x="16846" y="1"/>
                    <a:pt x="16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0"/>
            <p:cNvSpPr/>
            <p:nvPr/>
          </p:nvSpPr>
          <p:spPr>
            <a:xfrm>
              <a:off x="2949377" y="2015710"/>
              <a:ext cx="128131" cy="32062"/>
            </a:xfrm>
            <a:custGeom>
              <a:rect b="b" l="l" r="r" t="t"/>
              <a:pathLst>
                <a:path extrusionOk="0" h="1623" w="6486">
                  <a:moveTo>
                    <a:pt x="800" y="1"/>
                  </a:moveTo>
                  <a:cubicBezTo>
                    <a:pt x="357" y="8"/>
                    <a:pt x="1" y="368"/>
                    <a:pt x="1" y="812"/>
                  </a:cubicBezTo>
                  <a:cubicBezTo>
                    <a:pt x="1" y="1255"/>
                    <a:pt x="357" y="1615"/>
                    <a:pt x="800" y="1623"/>
                  </a:cubicBezTo>
                  <a:lnTo>
                    <a:pt x="5688" y="1623"/>
                  </a:lnTo>
                  <a:cubicBezTo>
                    <a:pt x="6131" y="1615"/>
                    <a:pt x="6486" y="1255"/>
                    <a:pt x="6486" y="812"/>
                  </a:cubicBezTo>
                  <a:cubicBezTo>
                    <a:pt x="6486" y="368"/>
                    <a:pt x="6131" y="8"/>
                    <a:pt x="5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3013679" y="2488270"/>
              <a:ext cx="207803" cy="40024"/>
            </a:xfrm>
            <a:custGeom>
              <a:rect b="b" l="l" r="r" t="t"/>
              <a:pathLst>
                <a:path extrusionOk="0" h="2026" w="10519">
                  <a:moveTo>
                    <a:pt x="1622" y="0"/>
                  </a:moveTo>
                  <a:cubicBezTo>
                    <a:pt x="727" y="0"/>
                    <a:pt x="0" y="725"/>
                    <a:pt x="0" y="1622"/>
                  </a:cubicBezTo>
                  <a:cubicBezTo>
                    <a:pt x="0" y="1844"/>
                    <a:pt x="182" y="2026"/>
                    <a:pt x="406" y="2026"/>
                  </a:cubicBezTo>
                  <a:lnTo>
                    <a:pt x="10113" y="2026"/>
                  </a:lnTo>
                  <a:cubicBezTo>
                    <a:pt x="10337" y="2026"/>
                    <a:pt x="10518" y="1846"/>
                    <a:pt x="10518" y="1622"/>
                  </a:cubicBezTo>
                  <a:cubicBezTo>
                    <a:pt x="10518" y="725"/>
                    <a:pt x="9792" y="0"/>
                    <a:pt x="88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 name="Google Shape;680;p50"/>
          <p:cNvGrpSpPr/>
          <p:nvPr/>
        </p:nvGrpSpPr>
        <p:grpSpPr>
          <a:xfrm>
            <a:off x="1640691" y="2325492"/>
            <a:ext cx="206177" cy="540304"/>
            <a:chOff x="2020832" y="2058440"/>
            <a:chExt cx="195614" cy="512622"/>
          </a:xfrm>
        </p:grpSpPr>
        <p:sp>
          <p:nvSpPr>
            <p:cNvPr id="681" name="Google Shape;681;p50"/>
            <p:cNvSpPr/>
            <p:nvPr/>
          </p:nvSpPr>
          <p:spPr>
            <a:xfrm>
              <a:off x="2020832" y="2244414"/>
              <a:ext cx="195614" cy="326609"/>
            </a:xfrm>
            <a:custGeom>
              <a:rect b="b" l="l" r="r" t="t"/>
              <a:pathLst>
                <a:path extrusionOk="0" h="16533" w="9902">
                  <a:moveTo>
                    <a:pt x="4140" y="0"/>
                  </a:moveTo>
                  <a:cubicBezTo>
                    <a:pt x="4111" y="0"/>
                    <a:pt x="4081" y="3"/>
                    <a:pt x="4052" y="10"/>
                  </a:cubicBezTo>
                  <a:cubicBezTo>
                    <a:pt x="2195" y="433"/>
                    <a:pt x="897" y="2058"/>
                    <a:pt x="897" y="3964"/>
                  </a:cubicBezTo>
                  <a:cubicBezTo>
                    <a:pt x="897" y="4650"/>
                    <a:pt x="1072" y="5324"/>
                    <a:pt x="1404" y="5925"/>
                  </a:cubicBezTo>
                  <a:cubicBezTo>
                    <a:pt x="1443" y="6001"/>
                    <a:pt x="1479" y="6080"/>
                    <a:pt x="1510" y="6160"/>
                  </a:cubicBezTo>
                  <a:cubicBezTo>
                    <a:pt x="1566" y="6293"/>
                    <a:pt x="1687" y="6386"/>
                    <a:pt x="1830" y="6405"/>
                  </a:cubicBezTo>
                  <a:cubicBezTo>
                    <a:pt x="1846" y="6407"/>
                    <a:pt x="1861" y="6408"/>
                    <a:pt x="1877" y="6408"/>
                  </a:cubicBezTo>
                  <a:cubicBezTo>
                    <a:pt x="2250" y="6472"/>
                    <a:pt x="2595" y="7091"/>
                    <a:pt x="2503" y="7906"/>
                  </a:cubicBezTo>
                  <a:cubicBezTo>
                    <a:pt x="2460" y="8306"/>
                    <a:pt x="2312" y="8680"/>
                    <a:pt x="2099" y="8932"/>
                  </a:cubicBezTo>
                  <a:cubicBezTo>
                    <a:pt x="2004" y="9045"/>
                    <a:pt x="1819" y="9228"/>
                    <a:pt x="1591" y="9228"/>
                  </a:cubicBezTo>
                  <a:cubicBezTo>
                    <a:pt x="1574" y="9228"/>
                    <a:pt x="1557" y="9227"/>
                    <a:pt x="1539" y="9225"/>
                  </a:cubicBezTo>
                  <a:cubicBezTo>
                    <a:pt x="1469" y="9218"/>
                    <a:pt x="1398" y="9187"/>
                    <a:pt x="1321" y="9131"/>
                  </a:cubicBezTo>
                  <a:cubicBezTo>
                    <a:pt x="1252" y="9080"/>
                    <a:pt x="1170" y="9053"/>
                    <a:pt x="1086" y="9053"/>
                  </a:cubicBezTo>
                  <a:cubicBezTo>
                    <a:pt x="1056" y="9053"/>
                    <a:pt x="1026" y="9056"/>
                    <a:pt x="997" y="9063"/>
                  </a:cubicBezTo>
                  <a:cubicBezTo>
                    <a:pt x="885" y="9087"/>
                    <a:pt x="787" y="9157"/>
                    <a:pt x="730" y="9257"/>
                  </a:cubicBezTo>
                  <a:cubicBezTo>
                    <a:pt x="216" y="10153"/>
                    <a:pt x="1" y="11187"/>
                    <a:pt x="116" y="12213"/>
                  </a:cubicBezTo>
                  <a:cubicBezTo>
                    <a:pt x="361" y="14450"/>
                    <a:pt x="2161" y="16253"/>
                    <a:pt x="4397" y="16501"/>
                  </a:cubicBezTo>
                  <a:cubicBezTo>
                    <a:pt x="4580" y="16522"/>
                    <a:pt x="4765" y="16533"/>
                    <a:pt x="4951" y="16533"/>
                  </a:cubicBezTo>
                  <a:cubicBezTo>
                    <a:pt x="5136" y="16533"/>
                    <a:pt x="5321" y="16522"/>
                    <a:pt x="5506" y="16501"/>
                  </a:cubicBezTo>
                  <a:cubicBezTo>
                    <a:pt x="7741" y="16253"/>
                    <a:pt x="9542" y="14450"/>
                    <a:pt x="9787" y="12213"/>
                  </a:cubicBezTo>
                  <a:cubicBezTo>
                    <a:pt x="9902" y="11187"/>
                    <a:pt x="9685" y="10151"/>
                    <a:pt x="9170" y="9257"/>
                  </a:cubicBezTo>
                  <a:lnTo>
                    <a:pt x="9173" y="9257"/>
                  </a:lnTo>
                  <a:cubicBezTo>
                    <a:pt x="9097" y="9126"/>
                    <a:pt x="8960" y="9054"/>
                    <a:pt x="8821" y="9054"/>
                  </a:cubicBezTo>
                  <a:cubicBezTo>
                    <a:pt x="8738" y="9054"/>
                    <a:pt x="8654" y="9079"/>
                    <a:pt x="8582" y="9132"/>
                  </a:cubicBezTo>
                  <a:cubicBezTo>
                    <a:pt x="8506" y="9187"/>
                    <a:pt x="8434" y="9218"/>
                    <a:pt x="8363" y="9226"/>
                  </a:cubicBezTo>
                  <a:cubicBezTo>
                    <a:pt x="8346" y="9228"/>
                    <a:pt x="8329" y="9229"/>
                    <a:pt x="8312" y="9229"/>
                  </a:cubicBezTo>
                  <a:cubicBezTo>
                    <a:pt x="8085" y="9229"/>
                    <a:pt x="7899" y="9046"/>
                    <a:pt x="7805" y="8932"/>
                  </a:cubicBezTo>
                  <a:cubicBezTo>
                    <a:pt x="7592" y="8680"/>
                    <a:pt x="7444" y="8306"/>
                    <a:pt x="7399" y="7906"/>
                  </a:cubicBezTo>
                  <a:cubicBezTo>
                    <a:pt x="7354" y="7506"/>
                    <a:pt x="7416" y="7109"/>
                    <a:pt x="7567" y="6815"/>
                  </a:cubicBezTo>
                  <a:cubicBezTo>
                    <a:pt x="7637" y="6678"/>
                    <a:pt x="7789" y="6450"/>
                    <a:pt x="8030" y="6408"/>
                  </a:cubicBezTo>
                  <a:cubicBezTo>
                    <a:pt x="8045" y="6408"/>
                    <a:pt x="8059" y="6407"/>
                    <a:pt x="8073" y="6405"/>
                  </a:cubicBezTo>
                  <a:cubicBezTo>
                    <a:pt x="8216" y="6386"/>
                    <a:pt x="8351" y="6265"/>
                    <a:pt x="8406" y="6131"/>
                  </a:cubicBezTo>
                  <a:cubicBezTo>
                    <a:pt x="8434" y="6060"/>
                    <a:pt x="8465" y="5991"/>
                    <a:pt x="8500" y="5925"/>
                  </a:cubicBezTo>
                  <a:cubicBezTo>
                    <a:pt x="8832" y="5324"/>
                    <a:pt x="9007" y="4650"/>
                    <a:pt x="9007" y="3964"/>
                  </a:cubicBezTo>
                  <a:cubicBezTo>
                    <a:pt x="9007" y="2057"/>
                    <a:pt x="7709" y="431"/>
                    <a:pt x="5852" y="10"/>
                  </a:cubicBezTo>
                  <a:cubicBezTo>
                    <a:pt x="5823" y="3"/>
                    <a:pt x="5793" y="0"/>
                    <a:pt x="5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0"/>
            <p:cNvSpPr/>
            <p:nvPr/>
          </p:nvSpPr>
          <p:spPr>
            <a:xfrm>
              <a:off x="2118442" y="2244414"/>
              <a:ext cx="98005" cy="326609"/>
            </a:xfrm>
            <a:custGeom>
              <a:rect b="b" l="l" r="r" t="t"/>
              <a:pathLst>
                <a:path extrusionOk="0" h="16533" w="4961">
                  <a:moveTo>
                    <a:pt x="0" y="0"/>
                  </a:moveTo>
                  <a:lnTo>
                    <a:pt x="0" y="16532"/>
                  </a:lnTo>
                  <a:lnTo>
                    <a:pt x="10" y="16532"/>
                  </a:lnTo>
                  <a:cubicBezTo>
                    <a:pt x="196" y="16532"/>
                    <a:pt x="382" y="16521"/>
                    <a:pt x="565" y="16500"/>
                  </a:cubicBezTo>
                  <a:cubicBezTo>
                    <a:pt x="2802" y="16253"/>
                    <a:pt x="4602" y="14449"/>
                    <a:pt x="4847" y="12212"/>
                  </a:cubicBezTo>
                  <a:cubicBezTo>
                    <a:pt x="4961" y="11186"/>
                    <a:pt x="4746" y="10151"/>
                    <a:pt x="4230" y="9256"/>
                  </a:cubicBezTo>
                  <a:cubicBezTo>
                    <a:pt x="4173" y="9156"/>
                    <a:pt x="4076" y="9086"/>
                    <a:pt x="3963" y="9062"/>
                  </a:cubicBezTo>
                  <a:lnTo>
                    <a:pt x="3963" y="9062"/>
                  </a:lnTo>
                  <a:lnTo>
                    <a:pt x="3964" y="9063"/>
                  </a:lnTo>
                  <a:cubicBezTo>
                    <a:pt x="3936" y="9057"/>
                    <a:pt x="3907" y="9054"/>
                    <a:pt x="3879" y="9054"/>
                  </a:cubicBezTo>
                  <a:cubicBezTo>
                    <a:pt x="3794" y="9054"/>
                    <a:pt x="3710" y="9080"/>
                    <a:pt x="3641" y="9132"/>
                  </a:cubicBezTo>
                  <a:cubicBezTo>
                    <a:pt x="3565" y="9187"/>
                    <a:pt x="3493" y="9218"/>
                    <a:pt x="3422" y="9226"/>
                  </a:cubicBezTo>
                  <a:cubicBezTo>
                    <a:pt x="3405" y="9228"/>
                    <a:pt x="3388" y="9229"/>
                    <a:pt x="3371" y="9229"/>
                  </a:cubicBezTo>
                  <a:cubicBezTo>
                    <a:pt x="3144" y="9229"/>
                    <a:pt x="2958" y="9046"/>
                    <a:pt x="2864" y="8932"/>
                  </a:cubicBezTo>
                  <a:cubicBezTo>
                    <a:pt x="2651" y="8680"/>
                    <a:pt x="2503" y="8306"/>
                    <a:pt x="2458" y="7906"/>
                  </a:cubicBezTo>
                  <a:cubicBezTo>
                    <a:pt x="2413" y="7506"/>
                    <a:pt x="2475" y="7109"/>
                    <a:pt x="2626" y="6815"/>
                  </a:cubicBezTo>
                  <a:cubicBezTo>
                    <a:pt x="2696" y="6678"/>
                    <a:pt x="2848" y="6450"/>
                    <a:pt x="3089" y="6408"/>
                  </a:cubicBezTo>
                  <a:cubicBezTo>
                    <a:pt x="3104" y="6408"/>
                    <a:pt x="3118" y="6407"/>
                    <a:pt x="3132" y="6405"/>
                  </a:cubicBezTo>
                  <a:cubicBezTo>
                    <a:pt x="3275" y="6386"/>
                    <a:pt x="3410" y="6265"/>
                    <a:pt x="3465" y="6131"/>
                  </a:cubicBezTo>
                  <a:cubicBezTo>
                    <a:pt x="3493" y="6060"/>
                    <a:pt x="3524" y="5991"/>
                    <a:pt x="3559" y="5925"/>
                  </a:cubicBezTo>
                  <a:cubicBezTo>
                    <a:pt x="3891" y="5324"/>
                    <a:pt x="4066" y="4650"/>
                    <a:pt x="4066" y="3964"/>
                  </a:cubicBezTo>
                  <a:cubicBezTo>
                    <a:pt x="4066" y="2057"/>
                    <a:pt x="2768" y="431"/>
                    <a:pt x="911" y="10"/>
                  </a:cubicBezTo>
                  <a:cubicBezTo>
                    <a:pt x="882" y="3"/>
                    <a:pt x="852" y="0"/>
                    <a:pt x="8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0"/>
            <p:cNvSpPr/>
            <p:nvPr/>
          </p:nvSpPr>
          <p:spPr>
            <a:xfrm>
              <a:off x="2110658" y="2354765"/>
              <a:ext cx="16041" cy="128151"/>
            </a:xfrm>
            <a:custGeom>
              <a:rect b="b" l="l" r="r" t="t"/>
              <a:pathLst>
                <a:path extrusionOk="0" h="6487" w="812">
                  <a:moveTo>
                    <a:pt x="406" y="0"/>
                  </a:moveTo>
                  <a:cubicBezTo>
                    <a:pt x="182" y="0"/>
                    <a:pt x="0" y="182"/>
                    <a:pt x="0" y="405"/>
                  </a:cubicBezTo>
                  <a:lnTo>
                    <a:pt x="0" y="6083"/>
                  </a:lnTo>
                  <a:cubicBezTo>
                    <a:pt x="0" y="6305"/>
                    <a:pt x="182" y="6487"/>
                    <a:pt x="404" y="6487"/>
                  </a:cubicBezTo>
                  <a:lnTo>
                    <a:pt x="406" y="6487"/>
                  </a:lnTo>
                  <a:cubicBezTo>
                    <a:pt x="629" y="6487"/>
                    <a:pt x="811" y="6305"/>
                    <a:pt x="811" y="6081"/>
                  </a:cubicBezTo>
                  <a:lnTo>
                    <a:pt x="811" y="405"/>
                  </a:lnTo>
                  <a:cubicBezTo>
                    <a:pt x="811" y="182"/>
                    <a:pt x="629" y="0"/>
                    <a:pt x="4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0"/>
            <p:cNvSpPr/>
            <p:nvPr/>
          </p:nvSpPr>
          <p:spPr>
            <a:xfrm>
              <a:off x="2094637" y="2410810"/>
              <a:ext cx="48044" cy="16041"/>
            </a:xfrm>
            <a:custGeom>
              <a:rect b="b" l="l" r="r" t="t"/>
              <a:pathLst>
                <a:path extrusionOk="0" h="812" w="2432">
                  <a:moveTo>
                    <a:pt x="406" y="1"/>
                  </a:moveTo>
                  <a:cubicBezTo>
                    <a:pt x="181" y="1"/>
                    <a:pt x="0" y="183"/>
                    <a:pt x="0" y="406"/>
                  </a:cubicBezTo>
                  <a:cubicBezTo>
                    <a:pt x="0" y="630"/>
                    <a:pt x="181" y="812"/>
                    <a:pt x="406" y="812"/>
                  </a:cubicBezTo>
                  <a:lnTo>
                    <a:pt x="2026" y="812"/>
                  </a:lnTo>
                  <a:cubicBezTo>
                    <a:pt x="2250" y="812"/>
                    <a:pt x="2431" y="630"/>
                    <a:pt x="2431" y="406"/>
                  </a:cubicBezTo>
                  <a:cubicBezTo>
                    <a:pt x="2431" y="183"/>
                    <a:pt x="2250" y="1"/>
                    <a:pt x="20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0"/>
            <p:cNvSpPr/>
            <p:nvPr/>
          </p:nvSpPr>
          <p:spPr>
            <a:xfrm>
              <a:off x="2094499" y="2122506"/>
              <a:ext cx="48340" cy="248281"/>
            </a:xfrm>
            <a:custGeom>
              <a:rect b="b" l="l" r="r" t="t"/>
              <a:pathLst>
                <a:path extrusionOk="0" h="12568" w="2447">
                  <a:moveTo>
                    <a:pt x="818" y="0"/>
                  </a:moveTo>
                  <a:cubicBezTo>
                    <a:pt x="600" y="0"/>
                    <a:pt x="420" y="173"/>
                    <a:pt x="413" y="392"/>
                  </a:cubicBezTo>
                  <a:lnTo>
                    <a:pt x="9" y="12148"/>
                  </a:lnTo>
                  <a:cubicBezTo>
                    <a:pt x="0" y="12378"/>
                    <a:pt x="183" y="12568"/>
                    <a:pt x="413" y="12568"/>
                  </a:cubicBezTo>
                  <a:lnTo>
                    <a:pt x="2034" y="12568"/>
                  </a:lnTo>
                  <a:cubicBezTo>
                    <a:pt x="2264" y="12568"/>
                    <a:pt x="2447" y="12378"/>
                    <a:pt x="2440" y="12148"/>
                  </a:cubicBezTo>
                  <a:lnTo>
                    <a:pt x="2033" y="392"/>
                  </a:lnTo>
                  <a:cubicBezTo>
                    <a:pt x="2026" y="173"/>
                    <a:pt x="1847" y="0"/>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0"/>
            <p:cNvSpPr/>
            <p:nvPr/>
          </p:nvSpPr>
          <p:spPr>
            <a:xfrm>
              <a:off x="2093867" y="2466875"/>
              <a:ext cx="49111" cy="104188"/>
            </a:xfrm>
            <a:custGeom>
              <a:rect b="b" l="l" r="r" t="t"/>
              <a:pathLst>
                <a:path extrusionOk="0" h="5274" w="2486">
                  <a:moveTo>
                    <a:pt x="445" y="1"/>
                  </a:moveTo>
                  <a:cubicBezTo>
                    <a:pt x="191" y="1"/>
                    <a:pt x="0" y="230"/>
                    <a:pt x="45" y="479"/>
                  </a:cubicBezTo>
                  <a:lnTo>
                    <a:pt x="856" y="4939"/>
                  </a:lnTo>
                  <a:cubicBezTo>
                    <a:pt x="890" y="5133"/>
                    <a:pt x="1059" y="5274"/>
                    <a:pt x="1254" y="5274"/>
                  </a:cubicBezTo>
                  <a:cubicBezTo>
                    <a:pt x="1451" y="5274"/>
                    <a:pt x="1619" y="5133"/>
                    <a:pt x="1654" y="4939"/>
                  </a:cubicBezTo>
                  <a:lnTo>
                    <a:pt x="2465" y="479"/>
                  </a:lnTo>
                  <a:cubicBezTo>
                    <a:pt x="2486" y="361"/>
                    <a:pt x="2454" y="239"/>
                    <a:pt x="2376" y="147"/>
                  </a:cubicBezTo>
                  <a:lnTo>
                    <a:pt x="2378" y="147"/>
                  </a:lnTo>
                  <a:cubicBezTo>
                    <a:pt x="2300" y="54"/>
                    <a:pt x="2186" y="1"/>
                    <a:pt x="2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0"/>
            <p:cNvSpPr/>
            <p:nvPr/>
          </p:nvSpPr>
          <p:spPr>
            <a:xfrm>
              <a:off x="2078596" y="2074442"/>
              <a:ext cx="32043" cy="16041"/>
            </a:xfrm>
            <a:custGeom>
              <a:rect b="b" l="l" r="r" t="t"/>
              <a:pathLst>
                <a:path extrusionOk="0" h="812" w="1622">
                  <a:moveTo>
                    <a:pt x="406" y="1"/>
                  </a:moveTo>
                  <a:cubicBezTo>
                    <a:pt x="182" y="1"/>
                    <a:pt x="0" y="182"/>
                    <a:pt x="0" y="406"/>
                  </a:cubicBezTo>
                  <a:cubicBezTo>
                    <a:pt x="0" y="630"/>
                    <a:pt x="182" y="812"/>
                    <a:pt x="406" y="812"/>
                  </a:cubicBezTo>
                  <a:lnTo>
                    <a:pt x="1218" y="812"/>
                  </a:lnTo>
                  <a:cubicBezTo>
                    <a:pt x="1442" y="812"/>
                    <a:pt x="1622" y="630"/>
                    <a:pt x="1622" y="406"/>
                  </a:cubicBezTo>
                  <a:cubicBezTo>
                    <a:pt x="1622" y="182"/>
                    <a:pt x="1442" y="1"/>
                    <a:pt x="12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0"/>
            <p:cNvSpPr/>
            <p:nvPr/>
          </p:nvSpPr>
          <p:spPr>
            <a:xfrm>
              <a:off x="2078596" y="2106485"/>
              <a:ext cx="32043" cy="16041"/>
            </a:xfrm>
            <a:custGeom>
              <a:rect b="b" l="l" r="r" t="t"/>
              <a:pathLst>
                <a:path extrusionOk="0" h="812" w="1622">
                  <a:moveTo>
                    <a:pt x="406" y="0"/>
                  </a:moveTo>
                  <a:cubicBezTo>
                    <a:pt x="182" y="0"/>
                    <a:pt x="0" y="182"/>
                    <a:pt x="0" y="406"/>
                  </a:cubicBezTo>
                  <a:cubicBezTo>
                    <a:pt x="0" y="630"/>
                    <a:pt x="182" y="811"/>
                    <a:pt x="406" y="811"/>
                  </a:cubicBezTo>
                  <a:lnTo>
                    <a:pt x="1218" y="811"/>
                  </a:lnTo>
                  <a:cubicBezTo>
                    <a:pt x="1442" y="811"/>
                    <a:pt x="1622" y="630"/>
                    <a:pt x="1622" y="406"/>
                  </a:cubicBezTo>
                  <a:cubicBezTo>
                    <a:pt x="1622" y="182"/>
                    <a:pt x="1442" y="0"/>
                    <a:pt x="12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0"/>
            <p:cNvSpPr/>
            <p:nvPr/>
          </p:nvSpPr>
          <p:spPr>
            <a:xfrm>
              <a:off x="2126640" y="2074442"/>
              <a:ext cx="32062" cy="16041"/>
            </a:xfrm>
            <a:custGeom>
              <a:rect b="b" l="l" r="r" t="t"/>
              <a:pathLst>
                <a:path extrusionOk="0" h="812" w="1623">
                  <a:moveTo>
                    <a:pt x="406" y="1"/>
                  </a:moveTo>
                  <a:cubicBezTo>
                    <a:pt x="182" y="1"/>
                    <a:pt x="1" y="182"/>
                    <a:pt x="1" y="406"/>
                  </a:cubicBezTo>
                  <a:cubicBezTo>
                    <a:pt x="1" y="630"/>
                    <a:pt x="182" y="812"/>
                    <a:pt x="406" y="812"/>
                  </a:cubicBezTo>
                  <a:lnTo>
                    <a:pt x="1217" y="812"/>
                  </a:lnTo>
                  <a:cubicBezTo>
                    <a:pt x="1441" y="812"/>
                    <a:pt x="1622" y="630"/>
                    <a:pt x="1622" y="406"/>
                  </a:cubicBezTo>
                  <a:cubicBezTo>
                    <a:pt x="1622" y="182"/>
                    <a:pt x="1441" y="1"/>
                    <a:pt x="12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0"/>
            <p:cNvSpPr/>
            <p:nvPr/>
          </p:nvSpPr>
          <p:spPr>
            <a:xfrm>
              <a:off x="2126640" y="2106485"/>
              <a:ext cx="32062" cy="16041"/>
            </a:xfrm>
            <a:custGeom>
              <a:rect b="b" l="l" r="r" t="t"/>
              <a:pathLst>
                <a:path extrusionOk="0" h="812" w="1623">
                  <a:moveTo>
                    <a:pt x="406" y="0"/>
                  </a:moveTo>
                  <a:cubicBezTo>
                    <a:pt x="182" y="0"/>
                    <a:pt x="1" y="182"/>
                    <a:pt x="1" y="406"/>
                  </a:cubicBezTo>
                  <a:cubicBezTo>
                    <a:pt x="1" y="630"/>
                    <a:pt x="182" y="811"/>
                    <a:pt x="406" y="811"/>
                  </a:cubicBezTo>
                  <a:lnTo>
                    <a:pt x="1217" y="811"/>
                  </a:lnTo>
                  <a:cubicBezTo>
                    <a:pt x="1441" y="811"/>
                    <a:pt x="1622" y="630"/>
                    <a:pt x="1622" y="406"/>
                  </a:cubicBezTo>
                  <a:cubicBezTo>
                    <a:pt x="1622" y="182"/>
                    <a:pt x="1441" y="0"/>
                    <a:pt x="1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0"/>
            <p:cNvSpPr/>
            <p:nvPr/>
          </p:nvSpPr>
          <p:spPr>
            <a:xfrm>
              <a:off x="2094617" y="2058440"/>
              <a:ext cx="48084" cy="79830"/>
            </a:xfrm>
            <a:custGeom>
              <a:rect b="b" l="l" r="r" t="t"/>
              <a:pathLst>
                <a:path extrusionOk="0" h="4041" w="2434">
                  <a:moveTo>
                    <a:pt x="1216" y="0"/>
                  </a:moveTo>
                  <a:cubicBezTo>
                    <a:pt x="545" y="1"/>
                    <a:pt x="1" y="545"/>
                    <a:pt x="0" y="1216"/>
                  </a:cubicBezTo>
                  <a:lnTo>
                    <a:pt x="0" y="2838"/>
                  </a:lnTo>
                  <a:cubicBezTo>
                    <a:pt x="8" y="3504"/>
                    <a:pt x="550" y="4040"/>
                    <a:pt x="1216" y="4040"/>
                  </a:cubicBezTo>
                  <a:cubicBezTo>
                    <a:pt x="1883" y="4040"/>
                    <a:pt x="2425" y="3504"/>
                    <a:pt x="2434" y="2838"/>
                  </a:cubicBezTo>
                  <a:lnTo>
                    <a:pt x="2434" y="1216"/>
                  </a:lnTo>
                  <a:cubicBezTo>
                    <a:pt x="2432" y="545"/>
                    <a:pt x="1888" y="1"/>
                    <a:pt x="12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50"/>
          <p:cNvGrpSpPr/>
          <p:nvPr/>
        </p:nvGrpSpPr>
        <p:grpSpPr>
          <a:xfrm>
            <a:off x="7142106" y="2353213"/>
            <a:ext cx="516356" cy="512583"/>
            <a:chOff x="5551663" y="4064936"/>
            <a:chExt cx="516356" cy="512583"/>
          </a:xfrm>
        </p:grpSpPr>
        <p:sp>
          <p:nvSpPr>
            <p:cNvPr id="693" name="Google Shape;693;p50"/>
            <p:cNvSpPr/>
            <p:nvPr/>
          </p:nvSpPr>
          <p:spPr>
            <a:xfrm>
              <a:off x="5631335" y="4343402"/>
              <a:ext cx="124318" cy="65192"/>
            </a:xfrm>
            <a:custGeom>
              <a:rect b="b" l="l" r="r" t="t"/>
              <a:pathLst>
                <a:path extrusionOk="0" h="3300" w="6293">
                  <a:moveTo>
                    <a:pt x="5831" y="0"/>
                  </a:moveTo>
                  <a:cubicBezTo>
                    <a:pt x="5774" y="0"/>
                    <a:pt x="5716" y="12"/>
                    <a:pt x="5660" y="38"/>
                  </a:cubicBezTo>
                  <a:lnTo>
                    <a:pt x="272" y="2525"/>
                  </a:lnTo>
                  <a:cubicBezTo>
                    <a:pt x="96" y="2602"/>
                    <a:pt x="0" y="2794"/>
                    <a:pt x="41" y="2981"/>
                  </a:cubicBezTo>
                  <a:cubicBezTo>
                    <a:pt x="81" y="3166"/>
                    <a:pt x="246" y="3299"/>
                    <a:pt x="436" y="3299"/>
                  </a:cubicBezTo>
                  <a:cubicBezTo>
                    <a:pt x="438" y="3299"/>
                    <a:pt x="440" y="3299"/>
                    <a:pt x="442" y="3299"/>
                  </a:cubicBezTo>
                  <a:lnTo>
                    <a:pt x="442" y="3298"/>
                  </a:lnTo>
                  <a:cubicBezTo>
                    <a:pt x="500" y="3298"/>
                    <a:pt x="557" y="3285"/>
                    <a:pt x="611" y="3261"/>
                  </a:cubicBezTo>
                  <a:lnTo>
                    <a:pt x="6001" y="774"/>
                  </a:lnTo>
                  <a:cubicBezTo>
                    <a:pt x="6204" y="680"/>
                    <a:pt x="6292" y="439"/>
                    <a:pt x="6198" y="236"/>
                  </a:cubicBezTo>
                  <a:cubicBezTo>
                    <a:pt x="6130" y="87"/>
                    <a:pt x="5984" y="0"/>
                    <a:pt x="58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0"/>
            <p:cNvSpPr/>
            <p:nvPr/>
          </p:nvSpPr>
          <p:spPr>
            <a:xfrm>
              <a:off x="5681631" y="4191704"/>
              <a:ext cx="90083" cy="86566"/>
            </a:xfrm>
            <a:custGeom>
              <a:rect b="b" l="l" r="r" t="t"/>
              <a:pathLst>
                <a:path extrusionOk="0" h="4382" w="4560">
                  <a:moveTo>
                    <a:pt x="445" y="0"/>
                  </a:moveTo>
                  <a:cubicBezTo>
                    <a:pt x="342" y="0"/>
                    <a:pt x="238" y="40"/>
                    <a:pt x="160" y="120"/>
                  </a:cubicBezTo>
                  <a:cubicBezTo>
                    <a:pt x="0" y="277"/>
                    <a:pt x="0" y="533"/>
                    <a:pt x="160" y="693"/>
                  </a:cubicBezTo>
                  <a:lnTo>
                    <a:pt x="3729" y="4262"/>
                  </a:lnTo>
                  <a:cubicBezTo>
                    <a:pt x="3805" y="4338"/>
                    <a:pt x="3910" y="4382"/>
                    <a:pt x="4017" y="4382"/>
                  </a:cubicBezTo>
                  <a:lnTo>
                    <a:pt x="4017" y="4381"/>
                  </a:lnTo>
                  <a:cubicBezTo>
                    <a:pt x="4017" y="4381"/>
                    <a:pt x="4018" y="4381"/>
                    <a:pt x="4018" y="4381"/>
                  </a:cubicBezTo>
                  <a:cubicBezTo>
                    <a:pt x="4379" y="4381"/>
                    <a:pt x="4559" y="3944"/>
                    <a:pt x="4304" y="3689"/>
                  </a:cubicBezTo>
                  <a:lnTo>
                    <a:pt x="732" y="120"/>
                  </a:lnTo>
                  <a:cubicBezTo>
                    <a:pt x="653" y="40"/>
                    <a:pt x="549" y="0"/>
                    <a:pt x="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0"/>
            <p:cNvSpPr/>
            <p:nvPr/>
          </p:nvSpPr>
          <p:spPr>
            <a:xfrm>
              <a:off x="5852157" y="4160629"/>
              <a:ext cx="121177" cy="117641"/>
            </a:xfrm>
            <a:custGeom>
              <a:rect b="b" l="l" r="r" t="t"/>
              <a:pathLst>
                <a:path extrusionOk="0" h="5955" w="6134">
                  <a:moveTo>
                    <a:pt x="5688" y="1"/>
                  </a:moveTo>
                  <a:cubicBezTo>
                    <a:pt x="5584" y="1"/>
                    <a:pt x="5480" y="41"/>
                    <a:pt x="5401" y="120"/>
                  </a:cubicBezTo>
                  <a:lnTo>
                    <a:pt x="258" y="5262"/>
                  </a:lnTo>
                  <a:cubicBezTo>
                    <a:pt x="1" y="5517"/>
                    <a:pt x="181" y="5955"/>
                    <a:pt x="543" y="5955"/>
                  </a:cubicBezTo>
                  <a:cubicBezTo>
                    <a:pt x="544" y="5955"/>
                    <a:pt x="544" y="5955"/>
                    <a:pt x="545" y="5955"/>
                  </a:cubicBezTo>
                  <a:cubicBezTo>
                    <a:pt x="652" y="5955"/>
                    <a:pt x="755" y="5911"/>
                    <a:pt x="831" y="5835"/>
                  </a:cubicBezTo>
                  <a:lnTo>
                    <a:pt x="5974" y="693"/>
                  </a:lnTo>
                  <a:cubicBezTo>
                    <a:pt x="6133" y="535"/>
                    <a:pt x="6133" y="278"/>
                    <a:pt x="5974" y="120"/>
                  </a:cubicBezTo>
                  <a:cubicBezTo>
                    <a:pt x="5896" y="41"/>
                    <a:pt x="5792" y="1"/>
                    <a:pt x="5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0"/>
            <p:cNvSpPr/>
            <p:nvPr/>
          </p:nvSpPr>
          <p:spPr>
            <a:xfrm>
              <a:off x="5854093" y="4364165"/>
              <a:ext cx="162189" cy="158652"/>
            </a:xfrm>
            <a:custGeom>
              <a:rect b="b" l="l" r="r" t="t"/>
              <a:pathLst>
                <a:path extrusionOk="0" h="8031" w="8210">
                  <a:moveTo>
                    <a:pt x="446" y="1"/>
                  </a:moveTo>
                  <a:cubicBezTo>
                    <a:pt x="342" y="1"/>
                    <a:pt x="239" y="40"/>
                    <a:pt x="160" y="120"/>
                  </a:cubicBezTo>
                  <a:cubicBezTo>
                    <a:pt x="1" y="278"/>
                    <a:pt x="1" y="535"/>
                    <a:pt x="160" y="693"/>
                  </a:cubicBezTo>
                  <a:lnTo>
                    <a:pt x="7380" y="7913"/>
                  </a:lnTo>
                  <a:cubicBezTo>
                    <a:pt x="7456" y="7989"/>
                    <a:pt x="7558" y="8031"/>
                    <a:pt x="7665" y="8031"/>
                  </a:cubicBezTo>
                  <a:lnTo>
                    <a:pt x="7667" y="8031"/>
                  </a:lnTo>
                  <a:cubicBezTo>
                    <a:pt x="7667" y="8031"/>
                    <a:pt x="7668" y="8031"/>
                    <a:pt x="7669" y="8031"/>
                  </a:cubicBezTo>
                  <a:cubicBezTo>
                    <a:pt x="8029" y="8031"/>
                    <a:pt x="8210" y="7594"/>
                    <a:pt x="7954" y="7340"/>
                  </a:cubicBezTo>
                  <a:lnTo>
                    <a:pt x="733" y="120"/>
                  </a:lnTo>
                  <a:cubicBezTo>
                    <a:pt x="654" y="40"/>
                    <a:pt x="550" y="1"/>
                    <a:pt x="4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5810078" y="4384987"/>
              <a:ext cx="23350" cy="88423"/>
            </a:xfrm>
            <a:custGeom>
              <a:rect b="b" l="l" r="r" t="t"/>
              <a:pathLst>
                <a:path extrusionOk="0" h="4476" w="1182">
                  <a:moveTo>
                    <a:pt x="426" y="0"/>
                  </a:moveTo>
                  <a:cubicBezTo>
                    <a:pt x="413" y="0"/>
                    <a:pt x="401" y="1"/>
                    <a:pt x="388" y="2"/>
                  </a:cubicBezTo>
                  <a:cubicBezTo>
                    <a:pt x="165" y="22"/>
                    <a:pt x="0" y="219"/>
                    <a:pt x="22" y="443"/>
                  </a:cubicBezTo>
                  <a:lnTo>
                    <a:pt x="354" y="4107"/>
                  </a:lnTo>
                  <a:cubicBezTo>
                    <a:pt x="373" y="4315"/>
                    <a:pt x="548" y="4474"/>
                    <a:pt x="758" y="4476"/>
                  </a:cubicBezTo>
                  <a:lnTo>
                    <a:pt x="758" y="4474"/>
                  </a:lnTo>
                  <a:cubicBezTo>
                    <a:pt x="770" y="4474"/>
                    <a:pt x="782" y="4474"/>
                    <a:pt x="794" y="4473"/>
                  </a:cubicBezTo>
                  <a:cubicBezTo>
                    <a:pt x="1018" y="4453"/>
                    <a:pt x="1181" y="4256"/>
                    <a:pt x="1162" y="4032"/>
                  </a:cubicBezTo>
                  <a:lnTo>
                    <a:pt x="828" y="368"/>
                  </a:lnTo>
                  <a:cubicBezTo>
                    <a:pt x="810" y="158"/>
                    <a:pt x="634" y="0"/>
                    <a:pt x="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5731849" y="4241131"/>
              <a:ext cx="160193" cy="160193"/>
            </a:xfrm>
            <a:custGeom>
              <a:rect b="b" l="l" r="r" t="t"/>
              <a:pathLst>
                <a:path extrusionOk="0" h="8109" w="8109">
                  <a:moveTo>
                    <a:pt x="4055" y="1"/>
                  </a:moveTo>
                  <a:cubicBezTo>
                    <a:pt x="1815" y="1"/>
                    <a:pt x="1" y="1817"/>
                    <a:pt x="1" y="4055"/>
                  </a:cubicBezTo>
                  <a:cubicBezTo>
                    <a:pt x="1" y="6294"/>
                    <a:pt x="1815" y="8109"/>
                    <a:pt x="4055" y="8109"/>
                  </a:cubicBezTo>
                  <a:cubicBezTo>
                    <a:pt x="6293" y="8109"/>
                    <a:pt x="8109" y="6294"/>
                    <a:pt x="8109" y="4055"/>
                  </a:cubicBezTo>
                  <a:cubicBezTo>
                    <a:pt x="8109" y="1817"/>
                    <a:pt x="6294" y="1"/>
                    <a:pt x="40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0"/>
            <p:cNvSpPr/>
            <p:nvPr/>
          </p:nvSpPr>
          <p:spPr>
            <a:xfrm>
              <a:off x="5551663" y="4369282"/>
              <a:ext cx="99684" cy="95891"/>
            </a:xfrm>
            <a:custGeom>
              <a:rect b="b" l="l" r="r" t="t"/>
              <a:pathLst>
                <a:path extrusionOk="0" h="4854" w="5046">
                  <a:moveTo>
                    <a:pt x="2618" y="0"/>
                  </a:moveTo>
                  <a:cubicBezTo>
                    <a:pt x="1637" y="0"/>
                    <a:pt x="752" y="591"/>
                    <a:pt x="376" y="1498"/>
                  </a:cubicBezTo>
                  <a:cubicBezTo>
                    <a:pt x="0" y="2405"/>
                    <a:pt x="208" y="3449"/>
                    <a:pt x="902" y="4143"/>
                  </a:cubicBezTo>
                  <a:cubicBezTo>
                    <a:pt x="1367" y="4607"/>
                    <a:pt x="1988" y="4854"/>
                    <a:pt x="2620" y="4854"/>
                  </a:cubicBezTo>
                  <a:cubicBezTo>
                    <a:pt x="2932" y="4854"/>
                    <a:pt x="3247" y="4793"/>
                    <a:pt x="3547" y="4669"/>
                  </a:cubicBezTo>
                  <a:cubicBezTo>
                    <a:pt x="4454" y="4294"/>
                    <a:pt x="5045" y="3408"/>
                    <a:pt x="5045" y="2427"/>
                  </a:cubicBezTo>
                  <a:cubicBezTo>
                    <a:pt x="5045" y="1087"/>
                    <a:pt x="3958" y="0"/>
                    <a:pt x="26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0"/>
            <p:cNvSpPr/>
            <p:nvPr/>
          </p:nvSpPr>
          <p:spPr>
            <a:xfrm>
              <a:off x="5935049" y="4064936"/>
              <a:ext cx="132971" cy="127953"/>
            </a:xfrm>
            <a:custGeom>
              <a:rect b="b" l="l" r="r" t="t"/>
              <a:pathLst>
                <a:path extrusionOk="0" h="6477" w="6731">
                  <a:moveTo>
                    <a:pt x="3493" y="1"/>
                  </a:moveTo>
                  <a:cubicBezTo>
                    <a:pt x="2184" y="1"/>
                    <a:pt x="1003" y="789"/>
                    <a:pt x="502" y="2000"/>
                  </a:cubicBezTo>
                  <a:cubicBezTo>
                    <a:pt x="0" y="3209"/>
                    <a:pt x="278" y="4601"/>
                    <a:pt x="1204" y="5527"/>
                  </a:cubicBezTo>
                  <a:cubicBezTo>
                    <a:pt x="1823" y="6147"/>
                    <a:pt x="2651" y="6476"/>
                    <a:pt x="3494" y="6476"/>
                  </a:cubicBezTo>
                  <a:cubicBezTo>
                    <a:pt x="3911" y="6476"/>
                    <a:pt x="4331" y="6396"/>
                    <a:pt x="4732" y="6230"/>
                  </a:cubicBezTo>
                  <a:cubicBezTo>
                    <a:pt x="5941" y="5729"/>
                    <a:pt x="6730" y="4548"/>
                    <a:pt x="6730" y="3238"/>
                  </a:cubicBezTo>
                  <a:cubicBezTo>
                    <a:pt x="6730" y="1449"/>
                    <a:pt x="5281" y="1"/>
                    <a:pt x="34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5624401" y="4137239"/>
              <a:ext cx="83030" cy="79889"/>
            </a:xfrm>
            <a:custGeom>
              <a:rect b="b" l="l" r="r" t="t"/>
              <a:pathLst>
                <a:path extrusionOk="0" h="4044" w="4203">
                  <a:moveTo>
                    <a:pt x="2180" y="1"/>
                  </a:moveTo>
                  <a:cubicBezTo>
                    <a:pt x="1363" y="1"/>
                    <a:pt x="626" y="493"/>
                    <a:pt x="313" y="1248"/>
                  </a:cubicBezTo>
                  <a:cubicBezTo>
                    <a:pt x="1" y="2004"/>
                    <a:pt x="172" y="2872"/>
                    <a:pt x="751" y="3451"/>
                  </a:cubicBezTo>
                  <a:cubicBezTo>
                    <a:pt x="1138" y="3838"/>
                    <a:pt x="1655" y="4043"/>
                    <a:pt x="2180" y="4043"/>
                  </a:cubicBezTo>
                  <a:cubicBezTo>
                    <a:pt x="2441" y="4043"/>
                    <a:pt x="2704" y="3993"/>
                    <a:pt x="2954" y="3889"/>
                  </a:cubicBezTo>
                  <a:cubicBezTo>
                    <a:pt x="3710" y="3576"/>
                    <a:pt x="4201" y="2839"/>
                    <a:pt x="4202" y="2022"/>
                  </a:cubicBezTo>
                  <a:cubicBezTo>
                    <a:pt x="4201" y="906"/>
                    <a:pt x="3296" y="1"/>
                    <a:pt x="21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5984772" y="4497650"/>
              <a:ext cx="83030" cy="79869"/>
            </a:xfrm>
            <a:custGeom>
              <a:rect b="b" l="l" r="r" t="t"/>
              <a:pathLst>
                <a:path extrusionOk="0" h="4043" w="4203">
                  <a:moveTo>
                    <a:pt x="2183" y="0"/>
                  </a:moveTo>
                  <a:cubicBezTo>
                    <a:pt x="2183" y="0"/>
                    <a:pt x="2182" y="0"/>
                    <a:pt x="2181" y="0"/>
                  </a:cubicBezTo>
                  <a:cubicBezTo>
                    <a:pt x="1363" y="0"/>
                    <a:pt x="625" y="491"/>
                    <a:pt x="313" y="1247"/>
                  </a:cubicBezTo>
                  <a:cubicBezTo>
                    <a:pt x="0" y="2003"/>
                    <a:pt x="174" y="2872"/>
                    <a:pt x="752" y="3450"/>
                  </a:cubicBezTo>
                  <a:cubicBezTo>
                    <a:pt x="1138" y="3837"/>
                    <a:pt x="1655" y="4043"/>
                    <a:pt x="2181" y="4043"/>
                  </a:cubicBezTo>
                  <a:cubicBezTo>
                    <a:pt x="2441" y="4043"/>
                    <a:pt x="2704" y="3992"/>
                    <a:pt x="2955" y="3888"/>
                  </a:cubicBezTo>
                  <a:cubicBezTo>
                    <a:pt x="3710" y="3575"/>
                    <a:pt x="4202" y="2838"/>
                    <a:pt x="4202" y="2021"/>
                  </a:cubicBezTo>
                  <a:cubicBezTo>
                    <a:pt x="4202" y="905"/>
                    <a:pt x="3299" y="0"/>
                    <a:pt x="2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0"/>
            <p:cNvSpPr/>
            <p:nvPr/>
          </p:nvSpPr>
          <p:spPr>
            <a:xfrm>
              <a:off x="5784772" y="4457586"/>
              <a:ext cx="83030" cy="79889"/>
            </a:xfrm>
            <a:custGeom>
              <a:rect b="b" l="l" r="r" t="t"/>
              <a:pathLst>
                <a:path extrusionOk="0" h="4044" w="4203">
                  <a:moveTo>
                    <a:pt x="2177" y="1"/>
                  </a:moveTo>
                  <a:cubicBezTo>
                    <a:pt x="1361" y="1"/>
                    <a:pt x="625" y="493"/>
                    <a:pt x="313" y="1248"/>
                  </a:cubicBezTo>
                  <a:cubicBezTo>
                    <a:pt x="0" y="2004"/>
                    <a:pt x="174" y="2873"/>
                    <a:pt x="751" y="3451"/>
                  </a:cubicBezTo>
                  <a:cubicBezTo>
                    <a:pt x="1138" y="3838"/>
                    <a:pt x="1655" y="4044"/>
                    <a:pt x="2180" y="4044"/>
                  </a:cubicBezTo>
                  <a:cubicBezTo>
                    <a:pt x="2441" y="4044"/>
                    <a:pt x="2704" y="3993"/>
                    <a:pt x="2954" y="3889"/>
                  </a:cubicBezTo>
                  <a:cubicBezTo>
                    <a:pt x="3710" y="3576"/>
                    <a:pt x="4202" y="2839"/>
                    <a:pt x="4202" y="2022"/>
                  </a:cubicBezTo>
                  <a:cubicBezTo>
                    <a:pt x="4202" y="906"/>
                    <a:pt x="3299" y="1"/>
                    <a:pt x="2184" y="1"/>
                  </a:cubicBezTo>
                  <a:cubicBezTo>
                    <a:pt x="2183" y="1"/>
                    <a:pt x="2182" y="1"/>
                    <a:pt x="2181" y="1"/>
                  </a:cubicBezTo>
                  <a:cubicBezTo>
                    <a:pt x="2180" y="1"/>
                    <a:pt x="2179" y="1"/>
                    <a:pt x="21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 name="Google Shape;704;p50"/>
          <p:cNvSpPr txBox="1"/>
          <p:nvPr>
            <p:ph type="title"/>
          </p:nvPr>
        </p:nvSpPr>
        <p:spPr>
          <a:xfrm>
            <a:off x="890888" y="3278375"/>
            <a:ext cx="17058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05" name="Google Shape;705;p50"/>
          <p:cNvSpPr txBox="1"/>
          <p:nvPr>
            <p:ph idx="1" type="subTitle"/>
          </p:nvPr>
        </p:nvSpPr>
        <p:spPr>
          <a:xfrm>
            <a:off x="890887" y="3688700"/>
            <a:ext cx="17058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706" name="Google Shape;706;p50"/>
          <p:cNvSpPr txBox="1"/>
          <p:nvPr>
            <p:ph idx="3" type="title"/>
          </p:nvPr>
        </p:nvSpPr>
        <p:spPr>
          <a:xfrm>
            <a:off x="2776363" y="3278375"/>
            <a:ext cx="17058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07" name="Google Shape;707;p50"/>
          <p:cNvSpPr txBox="1"/>
          <p:nvPr>
            <p:ph idx="4" type="subTitle"/>
          </p:nvPr>
        </p:nvSpPr>
        <p:spPr>
          <a:xfrm>
            <a:off x="2776362" y="3688700"/>
            <a:ext cx="17058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708" name="Google Shape;708;p50"/>
          <p:cNvSpPr txBox="1"/>
          <p:nvPr>
            <p:ph idx="5" type="title"/>
          </p:nvPr>
        </p:nvSpPr>
        <p:spPr>
          <a:xfrm>
            <a:off x="4661838" y="3278375"/>
            <a:ext cx="17058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09" name="Google Shape;709;p50"/>
          <p:cNvSpPr txBox="1"/>
          <p:nvPr>
            <p:ph idx="6" type="subTitle"/>
          </p:nvPr>
        </p:nvSpPr>
        <p:spPr>
          <a:xfrm>
            <a:off x="4661837" y="3688700"/>
            <a:ext cx="17058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710" name="Google Shape;710;p50"/>
          <p:cNvSpPr txBox="1"/>
          <p:nvPr>
            <p:ph idx="7" type="title"/>
          </p:nvPr>
        </p:nvSpPr>
        <p:spPr>
          <a:xfrm>
            <a:off x="6547313" y="3278375"/>
            <a:ext cx="17058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711" name="Google Shape;711;p50"/>
          <p:cNvSpPr txBox="1"/>
          <p:nvPr>
            <p:ph idx="8" type="subTitle"/>
          </p:nvPr>
        </p:nvSpPr>
        <p:spPr>
          <a:xfrm>
            <a:off x="6547312" y="3688700"/>
            <a:ext cx="17058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the Solar System</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 name="Shape 715"/>
        <p:cNvGrpSpPr/>
        <p:nvPr/>
      </p:nvGrpSpPr>
      <p:grpSpPr>
        <a:xfrm>
          <a:off x="0" y="0"/>
          <a:ext cx="0" cy="0"/>
          <a:chOff x="0" y="0"/>
          <a:chExt cx="0" cy="0"/>
        </a:xfrm>
      </p:grpSpPr>
      <p:sp>
        <p:nvSpPr>
          <p:cNvPr id="716" name="Google Shape;716;p51"/>
          <p:cNvSpPr/>
          <p:nvPr/>
        </p:nvSpPr>
        <p:spPr>
          <a:xfrm>
            <a:off x="3470950" y="712200"/>
            <a:ext cx="22020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1"/>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Student Progress</a:t>
            </a:r>
            <a:endParaRPr/>
          </a:p>
        </p:txBody>
      </p:sp>
      <p:sp>
        <p:nvSpPr>
          <p:cNvPr id="718" name="Google Shape;718;p51"/>
          <p:cNvSpPr/>
          <p:nvPr/>
        </p:nvSpPr>
        <p:spPr>
          <a:xfrm>
            <a:off x="719100" y="2733675"/>
            <a:ext cx="1556700" cy="685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1"/>
          <p:cNvSpPr/>
          <p:nvPr/>
        </p:nvSpPr>
        <p:spPr>
          <a:xfrm>
            <a:off x="2768801" y="2733675"/>
            <a:ext cx="1556700" cy="685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1"/>
          <p:cNvSpPr/>
          <p:nvPr/>
        </p:nvSpPr>
        <p:spPr>
          <a:xfrm>
            <a:off x="4818502" y="2733675"/>
            <a:ext cx="1556700" cy="685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1"/>
          <p:cNvSpPr/>
          <p:nvPr/>
        </p:nvSpPr>
        <p:spPr>
          <a:xfrm>
            <a:off x="6868203" y="2733675"/>
            <a:ext cx="1556700" cy="6858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1"/>
          <p:cNvSpPr/>
          <p:nvPr/>
        </p:nvSpPr>
        <p:spPr>
          <a:xfrm>
            <a:off x="2408000" y="2971875"/>
            <a:ext cx="228600" cy="209400"/>
          </a:xfrm>
          <a:prstGeom prst="chevron">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1"/>
          <p:cNvSpPr/>
          <p:nvPr/>
        </p:nvSpPr>
        <p:spPr>
          <a:xfrm>
            <a:off x="4457700" y="2971875"/>
            <a:ext cx="228600" cy="209400"/>
          </a:xfrm>
          <a:prstGeom prst="chevron">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1"/>
          <p:cNvSpPr/>
          <p:nvPr/>
        </p:nvSpPr>
        <p:spPr>
          <a:xfrm>
            <a:off x="6507400" y="2971875"/>
            <a:ext cx="228600" cy="209400"/>
          </a:xfrm>
          <a:prstGeom prst="chevron">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1"/>
          <p:cNvSpPr txBox="1"/>
          <p:nvPr>
            <p:ph idx="4294967295" type="title"/>
          </p:nvPr>
        </p:nvSpPr>
        <p:spPr>
          <a:xfrm>
            <a:off x="1586224" y="1603300"/>
            <a:ext cx="1556700" cy="4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1st Term</a:t>
            </a:r>
            <a:endParaRPr sz="1600"/>
          </a:p>
        </p:txBody>
      </p:sp>
      <p:sp>
        <p:nvSpPr>
          <p:cNvPr id="726" name="Google Shape;726;p51"/>
          <p:cNvSpPr txBox="1"/>
          <p:nvPr>
            <p:ph idx="4294967295" type="subTitle"/>
          </p:nvPr>
        </p:nvSpPr>
        <p:spPr>
          <a:xfrm>
            <a:off x="1586225" y="1966000"/>
            <a:ext cx="155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Mercury is the smallest planet</a:t>
            </a:r>
            <a:endParaRPr sz="1400"/>
          </a:p>
        </p:txBody>
      </p:sp>
      <p:sp>
        <p:nvSpPr>
          <p:cNvPr id="727" name="Google Shape;727;p51"/>
          <p:cNvSpPr txBox="1"/>
          <p:nvPr>
            <p:ph idx="4294967295" type="title"/>
          </p:nvPr>
        </p:nvSpPr>
        <p:spPr>
          <a:xfrm>
            <a:off x="1914249" y="3537825"/>
            <a:ext cx="1556700" cy="45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2nd</a:t>
            </a:r>
            <a:r>
              <a:rPr lang="en" sz="1600"/>
              <a:t> Term</a:t>
            </a:r>
            <a:endParaRPr sz="1600"/>
          </a:p>
        </p:txBody>
      </p:sp>
      <p:sp>
        <p:nvSpPr>
          <p:cNvPr id="728" name="Google Shape;728;p51"/>
          <p:cNvSpPr txBox="1"/>
          <p:nvPr>
            <p:ph idx="4294967295" type="subTitle"/>
          </p:nvPr>
        </p:nvSpPr>
        <p:spPr>
          <a:xfrm>
            <a:off x="1914250" y="3900525"/>
            <a:ext cx="1556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Earth is the planet we live on</a:t>
            </a:r>
            <a:endParaRPr sz="1400"/>
          </a:p>
        </p:txBody>
      </p:sp>
      <p:sp>
        <p:nvSpPr>
          <p:cNvPr id="729" name="Google Shape;729;p51"/>
          <p:cNvSpPr txBox="1"/>
          <p:nvPr>
            <p:ph idx="4294967295" type="title"/>
          </p:nvPr>
        </p:nvSpPr>
        <p:spPr>
          <a:xfrm>
            <a:off x="5673049" y="1603300"/>
            <a:ext cx="1556700" cy="4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3rd </a:t>
            </a:r>
            <a:r>
              <a:rPr lang="en" sz="1600"/>
              <a:t>Term</a:t>
            </a:r>
            <a:endParaRPr sz="1600"/>
          </a:p>
        </p:txBody>
      </p:sp>
      <p:sp>
        <p:nvSpPr>
          <p:cNvPr id="730" name="Google Shape;730;p51"/>
          <p:cNvSpPr txBox="1"/>
          <p:nvPr>
            <p:ph idx="4294967295" type="subTitle"/>
          </p:nvPr>
        </p:nvSpPr>
        <p:spPr>
          <a:xfrm>
            <a:off x="5673050" y="1966000"/>
            <a:ext cx="155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Despite being red, Mars is cold</a:t>
            </a:r>
            <a:endParaRPr sz="1400"/>
          </a:p>
        </p:txBody>
      </p:sp>
      <p:sp>
        <p:nvSpPr>
          <p:cNvPr id="731" name="Google Shape;731;p51"/>
          <p:cNvSpPr txBox="1"/>
          <p:nvPr>
            <p:ph idx="4294967295" type="title"/>
          </p:nvPr>
        </p:nvSpPr>
        <p:spPr>
          <a:xfrm>
            <a:off x="6013649" y="3537825"/>
            <a:ext cx="1556700" cy="45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4th</a:t>
            </a:r>
            <a:r>
              <a:rPr lang="en" sz="1600"/>
              <a:t> Term</a:t>
            </a:r>
            <a:endParaRPr sz="1600"/>
          </a:p>
        </p:txBody>
      </p:sp>
      <p:sp>
        <p:nvSpPr>
          <p:cNvPr id="732" name="Google Shape;732;p51"/>
          <p:cNvSpPr txBox="1"/>
          <p:nvPr>
            <p:ph idx="4294967295" type="subTitle"/>
          </p:nvPr>
        </p:nvSpPr>
        <p:spPr>
          <a:xfrm>
            <a:off x="6013650" y="3900525"/>
            <a:ext cx="1556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400"/>
              <a:t>Jupiter is the biggest planet</a:t>
            </a:r>
            <a:endParaRPr sz="1400"/>
          </a:p>
          <a:p>
            <a:pPr indent="0" lvl="0" marL="0" rtl="0" algn="r">
              <a:spcBef>
                <a:spcPts val="1600"/>
              </a:spcBef>
              <a:spcAft>
                <a:spcPts val="1600"/>
              </a:spcAft>
              <a:buNone/>
            </a:pPr>
            <a:r>
              <a:t/>
            </a:r>
            <a:endParaRPr sz="1400"/>
          </a:p>
        </p:txBody>
      </p:sp>
      <p:cxnSp>
        <p:nvCxnSpPr>
          <p:cNvPr id="733" name="Google Shape;733;p51"/>
          <p:cNvCxnSpPr/>
          <p:nvPr/>
        </p:nvCxnSpPr>
        <p:spPr>
          <a:xfrm rot="10800000">
            <a:off x="1497450" y="1843575"/>
            <a:ext cx="0" cy="890100"/>
          </a:xfrm>
          <a:prstGeom prst="straightConnector1">
            <a:avLst/>
          </a:prstGeom>
          <a:noFill/>
          <a:ln cap="flat" cmpd="sng" w="19050">
            <a:solidFill>
              <a:schemeClr val="accent5"/>
            </a:solidFill>
            <a:prstDash val="solid"/>
            <a:round/>
            <a:headEnd len="med" w="med" type="none"/>
            <a:tailEnd len="med" w="med" type="oval"/>
          </a:ln>
        </p:spPr>
      </p:cxnSp>
      <p:cxnSp>
        <p:nvCxnSpPr>
          <p:cNvPr id="734" name="Google Shape;734;p51"/>
          <p:cNvCxnSpPr/>
          <p:nvPr/>
        </p:nvCxnSpPr>
        <p:spPr>
          <a:xfrm rot="10800000">
            <a:off x="5596852" y="1853175"/>
            <a:ext cx="0" cy="880500"/>
          </a:xfrm>
          <a:prstGeom prst="straightConnector1">
            <a:avLst/>
          </a:prstGeom>
          <a:noFill/>
          <a:ln cap="flat" cmpd="sng" w="19050">
            <a:solidFill>
              <a:schemeClr val="accent5"/>
            </a:solidFill>
            <a:prstDash val="solid"/>
            <a:round/>
            <a:headEnd len="med" w="med" type="none"/>
            <a:tailEnd len="med" w="med" type="oval"/>
          </a:ln>
        </p:spPr>
      </p:cxnSp>
      <p:cxnSp>
        <p:nvCxnSpPr>
          <p:cNvPr id="735" name="Google Shape;735;p51"/>
          <p:cNvCxnSpPr>
            <a:stCxn id="719" idx="2"/>
          </p:cNvCxnSpPr>
          <p:nvPr/>
        </p:nvCxnSpPr>
        <p:spPr>
          <a:xfrm>
            <a:off x="3547151" y="3419475"/>
            <a:ext cx="0" cy="881700"/>
          </a:xfrm>
          <a:prstGeom prst="straightConnector1">
            <a:avLst/>
          </a:prstGeom>
          <a:noFill/>
          <a:ln cap="flat" cmpd="sng" w="19050">
            <a:solidFill>
              <a:schemeClr val="accent5"/>
            </a:solidFill>
            <a:prstDash val="solid"/>
            <a:round/>
            <a:headEnd len="med" w="med" type="none"/>
            <a:tailEnd len="med" w="med" type="oval"/>
          </a:ln>
        </p:spPr>
      </p:cxnSp>
      <p:cxnSp>
        <p:nvCxnSpPr>
          <p:cNvPr id="736" name="Google Shape;736;p51"/>
          <p:cNvCxnSpPr/>
          <p:nvPr/>
        </p:nvCxnSpPr>
        <p:spPr>
          <a:xfrm>
            <a:off x="7646553" y="3419475"/>
            <a:ext cx="0" cy="872100"/>
          </a:xfrm>
          <a:prstGeom prst="straightConnector1">
            <a:avLst/>
          </a:prstGeom>
          <a:noFill/>
          <a:ln cap="flat" cmpd="sng" w="19050">
            <a:solidFill>
              <a:schemeClr val="accent5"/>
            </a:solidFill>
            <a:prstDash val="solid"/>
            <a:round/>
            <a:headEnd len="med" w="med" type="none"/>
            <a:tailEnd len="med" w="med" type="oval"/>
          </a:ln>
        </p:spPr>
      </p:cxnSp>
      <p:grpSp>
        <p:nvGrpSpPr>
          <p:cNvPr id="737" name="Google Shape;737;p51"/>
          <p:cNvGrpSpPr/>
          <p:nvPr/>
        </p:nvGrpSpPr>
        <p:grpSpPr>
          <a:xfrm>
            <a:off x="1296094" y="2823907"/>
            <a:ext cx="402715" cy="505356"/>
            <a:chOff x="2437209" y="4949190"/>
            <a:chExt cx="408474" cy="512583"/>
          </a:xfrm>
        </p:grpSpPr>
        <p:sp>
          <p:nvSpPr>
            <p:cNvPr id="738" name="Google Shape;738;p51"/>
            <p:cNvSpPr/>
            <p:nvPr/>
          </p:nvSpPr>
          <p:spPr>
            <a:xfrm>
              <a:off x="2437209" y="4981232"/>
              <a:ext cx="408474" cy="480540"/>
            </a:xfrm>
            <a:custGeom>
              <a:rect b="b" l="l" r="r" t="t"/>
              <a:pathLst>
                <a:path extrusionOk="0" h="24325" w="20677">
                  <a:moveTo>
                    <a:pt x="7904" y="0"/>
                  </a:moveTo>
                  <a:lnTo>
                    <a:pt x="7904" y="10178"/>
                  </a:lnTo>
                  <a:lnTo>
                    <a:pt x="1066" y="20553"/>
                  </a:lnTo>
                  <a:cubicBezTo>
                    <a:pt x="0" y="22171"/>
                    <a:pt x="1160" y="24325"/>
                    <a:pt x="3097" y="24325"/>
                  </a:cubicBezTo>
                  <a:lnTo>
                    <a:pt x="17579" y="24325"/>
                  </a:lnTo>
                  <a:cubicBezTo>
                    <a:pt x="19516" y="24325"/>
                    <a:pt x="20676" y="22171"/>
                    <a:pt x="19609" y="20553"/>
                  </a:cubicBezTo>
                  <a:lnTo>
                    <a:pt x="12769" y="10178"/>
                  </a:lnTo>
                  <a:lnTo>
                    <a:pt x="12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1"/>
            <p:cNvSpPr/>
            <p:nvPr/>
          </p:nvSpPr>
          <p:spPr>
            <a:xfrm>
              <a:off x="2437209" y="4981232"/>
              <a:ext cx="204010" cy="480540"/>
            </a:xfrm>
            <a:custGeom>
              <a:rect b="b" l="l" r="r" t="t"/>
              <a:pathLst>
                <a:path extrusionOk="0" h="24325" w="10327">
                  <a:moveTo>
                    <a:pt x="7904" y="0"/>
                  </a:moveTo>
                  <a:lnTo>
                    <a:pt x="7904" y="10178"/>
                  </a:lnTo>
                  <a:lnTo>
                    <a:pt x="1066" y="20553"/>
                  </a:lnTo>
                  <a:cubicBezTo>
                    <a:pt x="0" y="22171"/>
                    <a:pt x="1160" y="24325"/>
                    <a:pt x="3097" y="24325"/>
                  </a:cubicBezTo>
                  <a:lnTo>
                    <a:pt x="10327" y="24325"/>
                  </a:lnTo>
                  <a:lnTo>
                    <a:pt x="10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1"/>
            <p:cNvSpPr/>
            <p:nvPr/>
          </p:nvSpPr>
          <p:spPr>
            <a:xfrm>
              <a:off x="2473044" y="5309580"/>
              <a:ext cx="336763" cy="128170"/>
            </a:xfrm>
            <a:custGeom>
              <a:rect b="b" l="l" r="r" t="t"/>
              <a:pathLst>
                <a:path extrusionOk="0" h="6488" w="17047">
                  <a:moveTo>
                    <a:pt x="3519" y="1"/>
                  </a:moveTo>
                  <a:cubicBezTo>
                    <a:pt x="3382" y="1"/>
                    <a:pt x="3255" y="70"/>
                    <a:pt x="3179" y="184"/>
                  </a:cubicBezTo>
                  <a:lnTo>
                    <a:pt x="268" y="4603"/>
                  </a:lnTo>
                  <a:cubicBezTo>
                    <a:pt x="22" y="4976"/>
                    <a:pt x="1" y="5454"/>
                    <a:pt x="212" y="5848"/>
                  </a:cubicBezTo>
                  <a:cubicBezTo>
                    <a:pt x="425" y="6242"/>
                    <a:pt x="836" y="6487"/>
                    <a:pt x="1283" y="6487"/>
                  </a:cubicBezTo>
                  <a:lnTo>
                    <a:pt x="15764" y="6487"/>
                  </a:lnTo>
                  <a:cubicBezTo>
                    <a:pt x="16211" y="6487"/>
                    <a:pt x="16623" y="6242"/>
                    <a:pt x="16835" y="5848"/>
                  </a:cubicBezTo>
                  <a:cubicBezTo>
                    <a:pt x="17046" y="5454"/>
                    <a:pt x="17025" y="4976"/>
                    <a:pt x="16779" y="4603"/>
                  </a:cubicBezTo>
                  <a:lnTo>
                    <a:pt x="13868" y="184"/>
                  </a:lnTo>
                  <a:cubicBezTo>
                    <a:pt x="13792" y="70"/>
                    <a:pt x="13665" y="1"/>
                    <a:pt x="135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1"/>
            <p:cNvSpPr/>
            <p:nvPr/>
          </p:nvSpPr>
          <p:spPr>
            <a:xfrm>
              <a:off x="2641218" y="5309580"/>
              <a:ext cx="168609" cy="128170"/>
            </a:xfrm>
            <a:custGeom>
              <a:rect b="b" l="l" r="r" t="t"/>
              <a:pathLst>
                <a:path extrusionOk="0" h="6488" w="8535">
                  <a:moveTo>
                    <a:pt x="0" y="1"/>
                  </a:moveTo>
                  <a:lnTo>
                    <a:pt x="0" y="6487"/>
                  </a:lnTo>
                  <a:lnTo>
                    <a:pt x="7251" y="6487"/>
                  </a:lnTo>
                  <a:cubicBezTo>
                    <a:pt x="7698" y="6487"/>
                    <a:pt x="8110" y="6242"/>
                    <a:pt x="8322" y="5848"/>
                  </a:cubicBezTo>
                  <a:cubicBezTo>
                    <a:pt x="8535" y="5454"/>
                    <a:pt x="8512" y="4976"/>
                    <a:pt x="8267" y="4603"/>
                  </a:cubicBezTo>
                  <a:lnTo>
                    <a:pt x="5355" y="184"/>
                  </a:lnTo>
                  <a:cubicBezTo>
                    <a:pt x="5279" y="70"/>
                    <a:pt x="5152" y="1"/>
                    <a:pt x="50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1"/>
            <p:cNvSpPr/>
            <p:nvPr/>
          </p:nvSpPr>
          <p:spPr>
            <a:xfrm>
              <a:off x="2577588" y="4949190"/>
              <a:ext cx="128151" cy="32062"/>
            </a:xfrm>
            <a:custGeom>
              <a:rect b="b" l="l" r="r" t="t"/>
              <a:pathLst>
                <a:path extrusionOk="0" h="1623" w="6487">
                  <a:moveTo>
                    <a:pt x="5676" y="1"/>
                  </a:moveTo>
                  <a:cubicBezTo>
                    <a:pt x="5672" y="1"/>
                    <a:pt x="5668" y="1"/>
                    <a:pt x="5663" y="1"/>
                  </a:cubicBezTo>
                  <a:lnTo>
                    <a:pt x="798" y="1"/>
                  </a:lnTo>
                  <a:cubicBezTo>
                    <a:pt x="356" y="8"/>
                    <a:pt x="0" y="368"/>
                    <a:pt x="0" y="811"/>
                  </a:cubicBezTo>
                  <a:cubicBezTo>
                    <a:pt x="0" y="1255"/>
                    <a:pt x="356" y="1617"/>
                    <a:pt x="798" y="1622"/>
                  </a:cubicBezTo>
                  <a:lnTo>
                    <a:pt x="5663" y="1622"/>
                  </a:lnTo>
                  <a:cubicBezTo>
                    <a:pt x="5668" y="1622"/>
                    <a:pt x="5672" y="1622"/>
                    <a:pt x="5676" y="1622"/>
                  </a:cubicBezTo>
                  <a:cubicBezTo>
                    <a:pt x="6124" y="1622"/>
                    <a:pt x="6487" y="1260"/>
                    <a:pt x="6487" y="811"/>
                  </a:cubicBezTo>
                  <a:cubicBezTo>
                    <a:pt x="6487" y="364"/>
                    <a:pt x="6124" y="1"/>
                    <a:pt x="5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1"/>
            <p:cNvSpPr/>
            <p:nvPr/>
          </p:nvSpPr>
          <p:spPr>
            <a:xfrm>
              <a:off x="2569866" y="5349673"/>
              <a:ext cx="33346" cy="32062"/>
            </a:xfrm>
            <a:custGeom>
              <a:rect b="b" l="l" r="r" t="t"/>
              <a:pathLst>
                <a:path extrusionOk="0" h="1623" w="1688">
                  <a:moveTo>
                    <a:pt x="876" y="1"/>
                  </a:moveTo>
                  <a:cubicBezTo>
                    <a:pt x="548" y="1"/>
                    <a:pt x="253" y="198"/>
                    <a:pt x="126" y="502"/>
                  </a:cubicBezTo>
                  <a:cubicBezTo>
                    <a:pt x="1" y="805"/>
                    <a:pt x="70" y="1154"/>
                    <a:pt x="302" y="1385"/>
                  </a:cubicBezTo>
                  <a:cubicBezTo>
                    <a:pt x="457" y="1540"/>
                    <a:pt x="665" y="1622"/>
                    <a:pt x="876" y="1622"/>
                  </a:cubicBezTo>
                  <a:cubicBezTo>
                    <a:pt x="981" y="1622"/>
                    <a:pt x="1086" y="1602"/>
                    <a:pt x="1186" y="1561"/>
                  </a:cubicBezTo>
                  <a:cubicBezTo>
                    <a:pt x="1489" y="1435"/>
                    <a:pt x="1686" y="1140"/>
                    <a:pt x="1687" y="812"/>
                  </a:cubicBezTo>
                  <a:cubicBezTo>
                    <a:pt x="1687" y="364"/>
                    <a:pt x="1324" y="1"/>
                    <a:pt x="8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1"/>
            <p:cNvSpPr/>
            <p:nvPr/>
          </p:nvSpPr>
          <p:spPr>
            <a:xfrm>
              <a:off x="2698016" y="5365645"/>
              <a:ext cx="33307" cy="32062"/>
            </a:xfrm>
            <a:custGeom>
              <a:rect b="b" l="l" r="r" t="t"/>
              <a:pathLst>
                <a:path extrusionOk="0" h="1623" w="1686">
                  <a:moveTo>
                    <a:pt x="875" y="1"/>
                  </a:moveTo>
                  <a:cubicBezTo>
                    <a:pt x="547" y="1"/>
                    <a:pt x="251" y="199"/>
                    <a:pt x="126" y="502"/>
                  </a:cubicBezTo>
                  <a:cubicBezTo>
                    <a:pt x="0" y="805"/>
                    <a:pt x="69" y="1154"/>
                    <a:pt x="302" y="1386"/>
                  </a:cubicBezTo>
                  <a:cubicBezTo>
                    <a:pt x="457" y="1540"/>
                    <a:pt x="664" y="1623"/>
                    <a:pt x="875" y="1623"/>
                  </a:cubicBezTo>
                  <a:cubicBezTo>
                    <a:pt x="980" y="1623"/>
                    <a:pt x="1085" y="1602"/>
                    <a:pt x="1186" y="1560"/>
                  </a:cubicBezTo>
                  <a:cubicBezTo>
                    <a:pt x="1488" y="1435"/>
                    <a:pt x="1685" y="1140"/>
                    <a:pt x="1685" y="812"/>
                  </a:cubicBezTo>
                  <a:cubicBezTo>
                    <a:pt x="1685" y="364"/>
                    <a:pt x="1324" y="1"/>
                    <a:pt x="8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1"/>
            <p:cNvSpPr/>
            <p:nvPr/>
          </p:nvSpPr>
          <p:spPr>
            <a:xfrm>
              <a:off x="2658467" y="5349742"/>
              <a:ext cx="19498" cy="15923"/>
            </a:xfrm>
            <a:custGeom>
              <a:rect b="b" l="l" r="r" t="t"/>
              <a:pathLst>
                <a:path extrusionOk="0" h="806" w="987">
                  <a:moveTo>
                    <a:pt x="444" y="0"/>
                  </a:moveTo>
                  <a:cubicBezTo>
                    <a:pt x="338" y="0"/>
                    <a:pt x="233" y="38"/>
                    <a:pt x="158" y="113"/>
                  </a:cubicBezTo>
                  <a:cubicBezTo>
                    <a:pt x="1" y="272"/>
                    <a:pt x="1" y="528"/>
                    <a:pt x="158" y="689"/>
                  </a:cubicBezTo>
                  <a:cubicBezTo>
                    <a:pt x="236" y="764"/>
                    <a:pt x="338" y="806"/>
                    <a:pt x="445" y="806"/>
                  </a:cubicBezTo>
                  <a:cubicBezTo>
                    <a:pt x="807" y="804"/>
                    <a:pt x="986" y="367"/>
                    <a:pt x="730" y="113"/>
                  </a:cubicBezTo>
                  <a:cubicBezTo>
                    <a:pt x="655" y="38"/>
                    <a:pt x="550" y="0"/>
                    <a:pt x="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1"/>
            <p:cNvSpPr/>
            <p:nvPr/>
          </p:nvSpPr>
          <p:spPr>
            <a:xfrm>
              <a:off x="2610186" y="5261635"/>
              <a:ext cx="16851" cy="15942"/>
            </a:xfrm>
            <a:custGeom>
              <a:rect b="b" l="l" r="r" t="t"/>
              <a:pathLst>
                <a:path extrusionOk="0" h="807" w="853">
                  <a:moveTo>
                    <a:pt x="441" y="1"/>
                  </a:moveTo>
                  <a:cubicBezTo>
                    <a:pt x="336" y="1"/>
                    <a:pt x="232" y="38"/>
                    <a:pt x="157" y="114"/>
                  </a:cubicBezTo>
                  <a:cubicBezTo>
                    <a:pt x="1" y="273"/>
                    <a:pt x="1" y="529"/>
                    <a:pt x="157" y="689"/>
                  </a:cubicBezTo>
                  <a:cubicBezTo>
                    <a:pt x="235" y="764"/>
                    <a:pt x="337" y="806"/>
                    <a:pt x="446" y="806"/>
                  </a:cubicBezTo>
                  <a:cubicBezTo>
                    <a:pt x="447" y="806"/>
                    <a:pt x="448" y="806"/>
                    <a:pt x="448" y="806"/>
                  </a:cubicBezTo>
                  <a:cubicBezTo>
                    <a:pt x="671" y="806"/>
                    <a:pt x="853" y="625"/>
                    <a:pt x="851" y="401"/>
                  </a:cubicBezTo>
                  <a:cubicBezTo>
                    <a:pt x="850" y="292"/>
                    <a:pt x="806" y="190"/>
                    <a:pt x="729" y="114"/>
                  </a:cubicBezTo>
                  <a:cubicBezTo>
                    <a:pt x="652" y="38"/>
                    <a:pt x="546" y="1"/>
                    <a:pt x="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1"/>
            <p:cNvSpPr/>
            <p:nvPr/>
          </p:nvSpPr>
          <p:spPr>
            <a:xfrm>
              <a:off x="2656450" y="5197569"/>
              <a:ext cx="19478" cy="15942"/>
            </a:xfrm>
            <a:custGeom>
              <a:rect b="b" l="l" r="r" t="t"/>
              <a:pathLst>
                <a:path extrusionOk="0" h="807" w="986">
                  <a:moveTo>
                    <a:pt x="441" y="0"/>
                  </a:moveTo>
                  <a:cubicBezTo>
                    <a:pt x="336" y="0"/>
                    <a:pt x="232" y="38"/>
                    <a:pt x="157" y="113"/>
                  </a:cubicBezTo>
                  <a:cubicBezTo>
                    <a:pt x="0" y="273"/>
                    <a:pt x="0" y="529"/>
                    <a:pt x="157" y="689"/>
                  </a:cubicBezTo>
                  <a:cubicBezTo>
                    <a:pt x="234" y="764"/>
                    <a:pt x="337" y="805"/>
                    <a:pt x="445" y="806"/>
                  </a:cubicBezTo>
                  <a:cubicBezTo>
                    <a:pt x="807" y="806"/>
                    <a:pt x="986" y="367"/>
                    <a:pt x="728" y="113"/>
                  </a:cubicBezTo>
                  <a:cubicBezTo>
                    <a:pt x="651" y="38"/>
                    <a:pt x="546" y="0"/>
                    <a:pt x="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1"/>
            <p:cNvSpPr/>
            <p:nvPr/>
          </p:nvSpPr>
          <p:spPr>
            <a:xfrm>
              <a:off x="2609136" y="5141504"/>
              <a:ext cx="18747" cy="15942"/>
            </a:xfrm>
            <a:custGeom>
              <a:rect b="b" l="l" r="r" t="t"/>
              <a:pathLst>
                <a:path extrusionOk="0" h="807" w="949">
                  <a:moveTo>
                    <a:pt x="405" y="1"/>
                  </a:moveTo>
                  <a:cubicBezTo>
                    <a:pt x="299" y="1"/>
                    <a:pt x="194" y="38"/>
                    <a:pt x="119" y="114"/>
                  </a:cubicBezTo>
                  <a:cubicBezTo>
                    <a:pt x="43" y="190"/>
                    <a:pt x="1" y="294"/>
                    <a:pt x="2" y="401"/>
                  </a:cubicBezTo>
                  <a:cubicBezTo>
                    <a:pt x="1" y="508"/>
                    <a:pt x="43" y="611"/>
                    <a:pt x="119" y="685"/>
                  </a:cubicBezTo>
                  <a:cubicBezTo>
                    <a:pt x="194" y="763"/>
                    <a:pt x="298" y="806"/>
                    <a:pt x="408" y="806"/>
                  </a:cubicBezTo>
                  <a:cubicBezTo>
                    <a:pt x="770" y="806"/>
                    <a:pt x="948" y="367"/>
                    <a:pt x="691" y="114"/>
                  </a:cubicBezTo>
                  <a:cubicBezTo>
                    <a:pt x="616" y="38"/>
                    <a:pt x="511"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1"/>
            <p:cNvSpPr/>
            <p:nvPr/>
          </p:nvSpPr>
          <p:spPr>
            <a:xfrm>
              <a:off x="2610186" y="5397757"/>
              <a:ext cx="19498" cy="15923"/>
            </a:xfrm>
            <a:custGeom>
              <a:rect b="b" l="l" r="r" t="t"/>
              <a:pathLst>
                <a:path extrusionOk="0" h="806" w="987">
                  <a:moveTo>
                    <a:pt x="443" y="0"/>
                  </a:moveTo>
                  <a:cubicBezTo>
                    <a:pt x="337" y="0"/>
                    <a:pt x="232" y="37"/>
                    <a:pt x="157" y="112"/>
                  </a:cubicBezTo>
                  <a:cubicBezTo>
                    <a:pt x="1" y="272"/>
                    <a:pt x="1" y="527"/>
                    <a:pt x="157" y="688"/>
                  </a:cubicBezTo>
                  <a:cubicBezTo>
                    <a:pt x="235" y="762"/>
                    <a:pt x="337" y="805"/>
                    <a:pt x="446" y="806"/>
                  </a:cubicBezTo>
                  <a:cubicBezTo>
                    <a:pt x="808" y="805"/>
                    <a:pt x="986" y="365"/>
                    <a:pt x="729" y="112"/>
                  </a:cubicBezTo>
                  <a:cubicBezTo>
                    <a:pt x="654" y="37"/>
                    <a:pt x="549"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1"/>
            <p:cNvSpPr/>
            <p:nvPr/>
          </p:nvSpPr>
          <p:spPr>
            <a:xfrm>
              <a:off x="2531087" y="5389835"/>
              <a:ext cx="18728" cy="15923"/>
            </a:xfrm>
            <a:custGeom>
              <a:rect b="b" l="l" r="r" t="t"/>
              <a:pathLst>
                <a:path extrusionOk="0" h="806" w="948">
                  <a:moveTo>
                    <a:pt x="406" y="0"/>
                  </a:moveTo>
                  <a:cubicBezTo>
                    <a:pt x="301" y="0"/>
                    <a:pt x="195" y="38"/>
                    <a:pt x="120" y="113"/>
                  </a:cubicBezTo>
                  <a:cubicBezTo>
                    <a:pt x="44" y="189"/>
                    <a:pt x="2" y="293"/>
                    <a:pt x="3" y="400"/>
                  </a:cubicBezTo>
                  <a:cubicBezTo>
                    <a:pt x="0" y="624"/>
                    <a:pt x="180" y="806"/>
                    <a:pt x="402" y="806"/>
                  </a:cubicBezTo>
                  <a:cubicBezTo>
                    <a:pt x="404" y="806"/>
                    <a:pt x="405" y="806"/>
                    <a:pt x="407" y="806"/>
                  </a:cubicBezTo>
                  <a:lnTo>
                    <a:pt x="408" y="806"/>
                  </a:lnTo>
                  <a:cubicBezTo>
                    <a:pt x="769" y="804"/>
                    <a:pt x="948" y="367"/>
                    <a:pt x="691" y="113"/>
                  </a:cubicBezTo>
                  <a:cubicBezTo>
                    <a:pt x="617" y="38"/>
                    <a:pt x="512"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 name="Google Shape;751;p51"/>
          <p:cNvGrpSpPr/>
          <p:nvPr/>
        </p:nvGrpSpPr>
        <p:grpSpPr>
          <a:xfrm>
            <a:off x="7391311" y="2820288"/>
            <a:ext cx="510469" cy="512583"/>
            <a:chOff x="4895343" y="4078350"/>
            <a:chExt cx="510469" cy="512583"/>
          </a:xfrm>
        </p:grpSpPr>
        <p:sp>
          <p:nvSpPr>
            <p:cNvPr id="752" name="Google Shape;752;p51"/>
            <p:cNvSpPr/>
            <p:nvPr/>
          </p:nvSpPr>
          <p:spPr>
            <a:xfrm>
              <a:off x="5165512" y="4078350"/>
              <a:ext cx="240300" cy="270900"/>
            </a:xfrm>
            <a:custGeom>
              <a:rect b="b" l="l" r="r" t="t"/>
              <a:pathLst>
                <a:path extrusionOk="0" h="13713" w="12164">
                  <a:moveTo>
                    <a:pt x="5133" y="0"/>
                  </a:moveTo>
                  <a:cubicBezTo>
                    <a:pt x="4978" y="0"/>
                    <a:pt x="4836" y="90"/>
                    <a:pt x="4768" y="230"/>
                  </a:cubicBezTo>
                  <a:lnTo>
                    <a:pt x="90" y="9961"/>
                  </a:lnTo>
                  <a:lnTo>
                    <a:pt x="90" y="9960"/>
                  </a:lnTo>
                  <a:lnTo>
                    <a:pt x="90" y="9960"/>
                  </a:lnTo>
                  <a:cubicBezTo>
                    <a:pt x="0" y="10145"/>
                    <a:pt x="65" y="10368"/>
                    <a:pt x="238" y="10479"/>
                  </a:cubicBezTo>
                  <a:lnTo>
                    <a:pt x="5249" y="13649"/>
                  </a:lnTo>
                  <a:cubicBezTo>
                    <a:pt x="5314" y="13690"/>
                    <a:pt x="5389" y="13711"/>
                    <a:pt x="5466" y="13712"/>
                  </a:cubicBezTo>
                  <a:cubicBezTo>
                    <a:pt x="5504" y="13712"/>
                    <a:pt x="5542" y="13707"/>
                    <a:pt x="5577" y="13695"/>
                  </a:cubicBezTo>
                  <a:cubicBezTo>
                    <a:pt x="5689" y="13664"/>
                    <a:pt x="5782" y="13586"/>
                    <a:pt x="5832" y="13481"/>
                  </a:cubicBezTo>
                  <a:lnTo>
                    <a:pt x="12034" y="582"/>
                  </a:lnTo>
                  <a:cubicBezTo>
                    <a:pt x="12164" y="311"/>
                    <a:pt x="11967" y="0"/>
                    <a:pt x="11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1"/>
            <p:cNvSpPr/>
            <p:nvPr/>
          </p:nvSpPr>
          <p:spPr>
            <a:xfrm>
              <a:off x="5221617" y="4078350"/>
              <a:ext cx="184196" cy="270900"/>
            </a:xfrm>
            <a:custGeom>
              <a:rect b="b" l="l" r="r" t="t"/>
              <a:pathLst>
                <a:path extrusionOk="0" h="13713" w="9324">
                  <a:moveTo>
                    <a:pt x="5830" y="0"/>
                  </a:moveTo>
                  <a:lnTo>
                    <a:pt x="1" y="12124"/>
                  </a:lnTo>
                  <a:lnTo>
                    <a:pt x="2409" y="13649"/>
                  </a:lnTo>
                  <a:cubicBezTo>
                    <a:pt x="2474" y="13690"/>
                    <a:pt x="2549" y="13712"/>
                    <a:pt x="2626" y="13712"/>
                  </a:cubicBezTo>
                  <a:cubicBezTo>
                    <a:pt x="2664" y="13712"/>
                    <a:pt x="2702" y="13707"/>
                    <a:pt x="2737" y="13697"/>
                  </a:cubicBezTo>
                  <a:cubicBezTo>
                    <a:pt x="2849" y="13664"/>
                    <a:pt x="2942" y="13587"/>
                    <a:pt x="2992" y="13483"/>
                  </a:cubicBezTo>
                  <a:lnTo>
                    <a:pt x="9194" y="582"/>
                  </a:lnTo>
                  <a:cubicBezTo>
                    <a:pt x="9324" y="313"/>
                    <a:pt x="9127" y="0"/>
                    <a:pt x="88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1"/>
            <p:cNvSpPr/>
            <p:nvPr/>
          </p:nvSpPr>
          <p:spPr>
            <a:xfrm>
              <a:off x="4895363" y="4078350"/>
              <a:ext cx="240300" cy="270900"/>
            </a:xfrm>
            <a:custGeom>
              <a:rect b="b" l="l" r="r" t="t"/>
              <a:pathLst>
                <a:path extrusionOk="0" h="13713" w="12164">
                  <a:moveTo>
                    <a:pt x="493" y="0"/>
                  </a:moveTo>
                  <a:cubicBezTo>
                    <a:pt x="196" y="0"/>
                    <a:pt x="0" y="312"/>
                    <a:pt x="131" y="582"/>
                  </a:cubicBezTo>
                  <a:lnTo>
                    <a:pt x="6333" y="13481"/>
                  </a:lnTo>
                  <a:cubicBezTo>
                    <a:pt x="6382" y="13586"/>
                    <a:pt x="6475" y="13664"/>
                    <a:pt x="6586" y="13695"/>
                  </a:cubicBezTo>
                  <a:cubicBezTo>
                    <a:pt x="6623" y="13707"/>
                    <a:pt x="6660" y="13712"/>
                    <a:pt x="6698" y="13712"/>
                  </a:cubicBezTo>
                  <a:cubicBezTo>
                    <a:pt x="6775" y="13711"/>
                    <a:pt x="6850" y="13690"/>
                    <a:pt x="6914" y="13649"/>
                  </a:cubicBezTo>
                  <a:lnTo>
                    <a:pt x="11926" y="10479"/>
                  </a:lnTo>
                  <a:cubicBezTo>
                    <a:pt x="12100" y="10368"/>
                    <a:pt x="12163" y="10145"/>
                    <a:pt x="12075" y="9960"/>
                  </a:cubicBezTo>
                  <a:lnTo>
                    <a:pt x="12075" y="9960"/>
                  </a:lnTo>
                  <a:lnTo>
                    <a:pt x="12075" y="9961"/>
                  </a:lnTo>
                  <a:lnTo>
                    <a:pt x="7396" y="230"/>
                  </a:lnTo>
                  <a:cubicBezTo>
                    <a:pt x="7330" y="89"/>
                    <a:pt x="7187" y="0"/>
                    <a:pt x="7031" y="0"/>
                  </a:cubicBezTo>
                  <a:lnTo>
                    <a:pt x="495" y="0"/>
                  </a:lnTo>
                  <a:cubicBezTo>
                    <a:pt x="495" y="0"/>
                    <a:pt x="494" y="0"/>
                    <a:pt x="4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1"/>
            <p:cNvSpPr/>
            <p:nvPr/>
          </p:nvSpPr>
          <p:spPr>
            <a:xfrm>
              <a:off x="4895343" y="4078350"/>
              <a:ext cx="184235" cy="270900"/>
            </a:xfrm>
            <a:custGeom>
              <a:rect b="b" l="l" r="r" t="t"/>
              <a:pathLst>
                <a:path extrusionOk="0" h="13713" w="9326">
                  <a:moveTo>
                    <a:pt x="496" y="0"/>
                  </a:moveTo>
                  <a:cubicBezTo>
                    <a:pt x="198" y="0"/>
                    <a:pt x="1" y="313"/>
                    <a:pt x="132" y="582"/>
                  </a:cubicBezTo>
                  <a:lnTo>
                    <a:pt x="6334" y="13483"/>
                  </a:lnTo>
                  <a:cubicBezTo>
                    <a:pt x="6383" y="13587"/>
                    <a:pt x="6476" y="13664"/>
                    <a:pt x="6587" y="13697"/>
                  </a:cubicBezTo>
                  <a:cubicBezTo>
                    <a:pt x="6624" y="13707"/>
                    <a:pt x="6661" y="13712"/>
                    <a:pt x="6699" y="13712"/>
                  </a:cubicBezTo>
                  <a:cubicBezTo>
                    <a:pt x="6776" y="13712"/>
                    <a:pt x="6851" y="13690"/>
                    <a:pt x="6915" y="13649"/>
                  </a:cubicBezTo>
                  <a:lnTo>
                    <a:pt x="9325" y="12124"/>
                  </a:lnTo>
                  <a:lnTo>
                    <a:pt x="34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1"/>
            <p:cNvSpPr/>
            <p:nvPr/>
          </p:nvSpPr>
          <p:spPr>
            <a:xfrm>
              <a:off x="4990503" y="4270566"/>
              <a:ext cx="320387" cy="320367"/>
            </a:xfrm>
            <a:custGeom>
              <a:rect b="b" l="l" r="r" t="t"/>
              <a:pathLst>
                <a:path extrusionOk="0" h="16217" w="16218">
                  <a:moveTo>
                    <a:pt x="8109" y="0"/>
                  </a:moveTo>
                  <a:cubicBezTo>
                    <a:pt x="3631" y="0"/>
                    <a:pt x="1" y="3630"/>
                    <a:pt x="1" y="8108"/>
                  </a:cubicBezTo>
                  <a:cubicBezTo>
                    <a:pt x="1" y="12587"/>
                    <a:pt x="3631" y="16216"/>
                    <a:pt x="8109" y="16216"/>
                  </a:cubicBezTo>
                  <a:cubicBezTo>
                    <a:pt x="12587" y="16216"/>
                    <a:pt x="16217" y="12587"/>
                    <a:pt x="16217" y="8108"/>
                  </a:cubicBezTo>
                  <a:cubicBezTo>
                    <a:pt x="16217" y="3630"/>
                    <a:pt x="12587" y="0"/>
                    <a:pt x="8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1"/>
            <p:cNvSpPr/>
            <p:nvPr/>
          </p:nvSpPr>
          <p:spPr>
            <a:xfrm>
              <a:off x="5065295" y="4348065"/>
              <a:ext cx="170841" cy="161991"/>
            </a:xfrm>
            <a:custGeom>
              <a:rect b="b" l="l" r="r" t="t"/>
              <a:pathLst>
                <a:path extrusionOk="0" h="8200" w="8648">
                  <a:moveTo>
                    <a:pt x="4348" y="827"/>
                  </a:moveTo>
                  <a:lnTo>
                    <a:pt x="5307" y="2769"/>
                  </a:lnTo>
                  <a:cubicBezTo>
                    <a:pt x="5366" y="2889"/>
                    <a:pt x="5480" y="2972"/>
                    <a:pt x="5612" y="2991"/>
                  </a:cubicBezTo>
                  <a:lnTo>
                    <a:pt x="7756" y="3303"/>
                  </a:lnTo>
                  <a:lnTo>
                    <a:pt x="7814" y="2901"/>
                  </a:lnTo>
                  <a:lnTo>
                    <a:pt x="7772" y="3349"/>
                  </a:lnTo>
                  <a:lnTo>
                    <a:pt x="6219" y="4862"/>
                  </a:lnTo>
                  <a:cubicBezTo>
                    <a:pt x="6123" y="4955"/>
                    <a:pt x="6081" y="5089"/>
                    <a:pt x="6104" y="5221"/>
                  </a:cubicBezTo>
                  <a:lnTo>
                    <a:pt x="6470" y="7357"/>
                  </a:lnTo>
                  <a:lnTo>
                    <a:pt x="6869" y="7288"/>
                  </a:lnTo>
                  <a:lnTo>
                    <a:pt x="6429" y="7385"/>
                  </a:lnTo>
                  <a:lnTo>
                    <a:pt x="4512" y="6377"/>
                  </a:lnTo>
                  <a:cubicBezTo>
                    <a:pt x="4453" y="6346"/>
                    <a:pt x="4388" y="6330"/>
                    <a:pt x="4323" y="6330"/>
                  </a:cubicBezTo>
                  <a:cubicBezTo>
                    <a:pt x="4258" y="6330"/>
                    <a:pt x="4194" y="6346"/>
                    <a:pt x="4134" y="6377"/>
                  </a:cubicBezTo>
                  <a:lnTo>
                    <a:pt x="2217" y="7385"/>
                  </a:lnTo>
                  <a:lnTo>
                    <a:pt x="2404" y="7744"/>
                  </a:lnTo>
                  <a:lnTo>
                    <a:pt x="2178" y="7357"/>
                  </a:lnTo>
                  <a:lnTo>
                    <a:pt x="2544" y="5221"/>
                  </a:lnTo>
                  <a:cubicBezTo>
                    <a:pt x="2566" y="5090"/>
                    <a:pt x="2523" y="4955"/>
                    <a:pt x="2427" y="4862"/>
                  </a:cubicBezTo>
                  <a:lnTo>
                    <a:pt x="876" y="3349"/>
                  </a:lnTo>
                  <a:lnTo>
                    <a:pt x="591" y="3639"/>
                  </a:lnTo>
                  <a:lnTo>
                    <a:pt x="591" y="3639"/>
                  </a:lnTo>
                  <a:lnTo>
                    <a:pt x="891" y="3303"/>
                  </a:lnTo>
                  <a:lnTo>
                    <a:pt x="3035" y="2991"/>
                  </a:lnTo>
                  <a:cubicBezTo>
                    <a:pt x="3167" y="2972"/>
                    <a:pt x="3281" y="2889"/>
                    <a:pt x="3340" y="2769"/>
                  </a:cubicBezTo>
                  <a:lnTo>
                    <a:pt x="4299" y="827"/>
                  </a:lnTo>
                  <a:close/>
                  <a:moveTo>
                    <a:pt x="4319" y="0"/>
                  </a:moveTo>
                  <a:cubicBezTo>
                    <a:pt x="4003" y="0"/>
                    <a:pt x="3713" y="181"/>
                    <a:pt x="3573" y="466"/>
                  </a:cubicBezTo>
                  <a:lnTo>
                    <a:pt x="2708" y="2219"/>
                  </a:lnTo>
                  <a:lnTo>
                    <a:pt x="774" y="2500"/>
                  </a:lnTo>
                  <a:cubicBezTo>
                    <a:pt x="459" y="2547"/>
                    <a:pt x="197" y="2768"/>
                    <a:pt x="99" y="3072"/>
                  </a:cubicBezTo>
                  <a:cubicBezTo>
                    <a:pt x="0" y="3374"/>
                    <a:pt x="82" y="3707"/>
                    <a:pt x="310" y="3930"/>
                  </a:cubicBezTo>
                  <a:lnTo>
                    <a:pt x="1709" y="5293"/>
                  </a:lnTo>
                  <a:lnTo>
                    <a:pt x="1380" y="7219"/>
                  </a:lnTo>
                  <a:cubicBezTo>
                    <a:pt x="1326" y="7533"/>
                    <a:pt x="1454" y="7851"/>
                    <a:pt x="1712" y="8038"/>
                  </a:cubicBezTo>
                  <a:cubicBezTo>
                    <a:pt x="1858" y="8144"/>
                    <a:pt x="2031" y="8198"/>
                    <a:pt x="2205" y="8198"/>
                  </a:cubicBezTo>
                  <a:cubicBezTo>
                    <a:pt x="2338" y="8198"/>
                    <a:pt x="2471" y="8167"/>
                    <a:pt x="2593" y="8103"/>
                  </a:cubicBezTo>
                  <a:lnTo>
                    <a:pt x="4323" y="7193"/>
                  </a:lnTo>
                  <a:lnTo>
                    <a:pt x="6053" y="8103"/>
                  </a:lnTo>
                  <a:cubicBezTo>
                    <a:pt x="6173" y="8166"/>
                    <a:pt x="6306" y="8200"/>
                    <a:pt x="6443" y="8200"/>
                  </a:cubicBezTo>
                  <a:cubicBezTo>
                    <a:pt x="6961" y="8197"/>
                    <a:pt x="7355" y="7731"/>
                    <a:pt x="7268" y="7219"/>
                  </a:cubicBezTo>
                  <a:lnTo>
                    <a:pt x="6937" y="5293"/>
                  </a:lnTo>
                  <a:lnTo>
                    <a:pt x="8338" y="3929"/>
                  </a:lnTo>
                  <a:cubicBezTo>
                    <a:pt x="8566" y="3707"/>
                    <a:pt x="8647" y="3374"/>
                    <a:pt x="8549" y="3070"/>
                  </a:cubicBezTo>
                  <a:cubicBezTo>
                    <a:pt x="8450" y="2768"/>
                    <a:pt x="8188" y="2547"/>
                    <a:pt x="7873" y="2500"/>
                  </a:cubicBezTo>
                  <a:lnTo>
                    <a:pt x="5939" y="2219"/>
                  </a:lnTo>
                  <a:lnTo>
                    <a:pt x="5075" y="466"/>
                  </a:lnTo>
                  <a:cubicBezTo>
                    <a:pt x="4936" y="181"/>
                    <a:pt x="4645" y="0"/>
                    <a:pt x="4327" y="0"/>
                  </a:cubicBezTo>
                  <a:cubicBezTo>
                    <a:pt x="4325" y="0"/>
                    <a:pt x="4324" y="0"/>
                    <a:pt x="4323" y="0"/>
                  </a:cubicBezTo>
                  <a:cubicBezTo>
                    <a:pt x="4322" y="0"/>
                    <a:pt x="4321" y="0"/>
                    <a:pt x="43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1"/>
            <p:cNvSpPr/>
            <p:nvPr/>
          </p:nvSpPr>
          <p:spPr>
            <a:xfrm>
              <a:off x="5270076" y="4422837"/>
              <a:ext cx="19498" cy="15923"/>
            </a:xfrm>
            <a:custGeom>
              <a:rect b="b" l="l" r="r" t="t"/>
              <a:pathLst>
                <a:path extrusionOk="0" h="806" w="987">
                  <a:moveTo>
                    <a:pt x="443" y="0"/>
                  </a:moveTo>
                  <a:cubicBezTo>
                    <a:pt x="337" y="0"/>
                    <a:pt x="232" y="38"/>
                    <a:pt x="156" y="113"/>
                  </a:cubicBezTo>
                  <a:cubicBezTo>
                    <a:pt x="0" y="274"/>
                    <a:pt x="0" y="528"/>
                    <a:pt x="156" y="689"/>
                  </a:cubicBezTo>
                  <a:cubicBezTo>
                    <a:pt x="234" y="762"/>
                    <a:pt x="338" y="804"/>
                    <a:pt x="445" y="806"/>
                  </a:cubicBezTo>
                  <a:cubicBezTo>
                    <a:pt x="807" y="806"/>
                    <a:pt x="987" y="366"/>
                    <a:pt x="728" y="113"/>
                  </a:cubicBezTo>
                  <a:cubicBezTo>
                    <a:pt x="653" y="38"/>
                    <a:pt x="548"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1"/>
            <p:cNvSpPr/>
            <p:nvPr/>
          </p:nvSpPr>
          <p:spPr>
            <a:xfrm>
              <a:off x="5141925" y="4294687"/>
              <a:ext cx="17621" cy="15942"/>
            </a:xfrm>
            <a:custGeom>
              <a:rect b="b" l="l" r="r" t="t"/>
              <a:pathLst>
                <a:path extrusionOk="0" h="807" w="892">
                  <a:moveTo>
                    <a:pt x="443" y="1"/>
                  </a:moveTo>
                  <a:cubicBezTo>
                    <a:pt x="338" y="1"/>
                    <a:pt x="232" y="38"/>
                    <a:pt x="157" y="114"/>
                  </a:cubicBezTo>
                  <a:cubicBezTo>
                    <a:pt x="1" y="273"/>
                    <a:pt x="1" y="529"/>
                    <a:pt x="157" y="689"/>
                  </a:cubicBezTo>
                  <a:cubicBezTo>
                    <a:pt x="234" y="764"/>
                    <a:pt x="337" y="806"/>
                    <a:pt x="445" y="806"/>
                  </a:cubicBezTo>
                  <a:cubicBezTo>
                    <a:pt x="551" y="806"/>
                    <a:pt x="654" y="764"/>
                    <a:pt x="728" y="689"/>
                  </a:cubicBezTo>
                  <a:cubicBezTo>
                    <a:pt x="892" y="532"/>
                    <a:pt x="892" y="271"/>
                    <a:pt x="728" y="114"/>
                  </a:cubicBezTo>
                  <a:cubicBezTo>
                    <a:pt x="654" y="38"/>
                    <a:pt x="549" y="1"/>
                    <a:pt x="4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1"/>
            <p:cNvSpPr/>
            <p:nvPr/>
          </p:nvSpPr>
          <p:spPr>
            <a:xfrm>
              <a:off x="5049353" y="4332261"/>
              <a:ext cx="18728" cy="15923"/>
            </a:xfrm>
            <a:custGeom>
              <a:rect b="b" l="l" r="r" t="t"/>
              <a:pathLst>
                <a:path extrusionOk="0" h="806" w="948">
                  <a:moveTo>
                    <a:pt x="543" y="0"/>
                  </a:moveTo>
                  <a:cubicBezTo>
                    <a:pt x="437" y="0"/>
                    <a:pt x="331" y="38"/>
                    <a:pt x="258" y="113"/>
                  </a:cubicBezTo>
                  <a:cubicBezTo>
                    <a:pt x="1" y="367"/>
                    <a:pt x="179" y="806"/>
                    <a:pt x="542" y="806"/>
                  </a:cubicBezTo>
                  <a:cubicBezTo>
                    <a:pt x="651" y="806"/>
                    <a:pt x="754" y="762"/>
                    <a:pt x="830" y="685"/>
                  </a:cubicBezTo>
                  <a:cubicBezTo>
                    <a:pt x="906" y="609"/>
                    <a:pt x="948" y="507"/>
                    <a:pt x="948" y="400"/>
                  </a:cubicBezTo>
                  <a:cubicBezTo>
                    <a:pt x="948" y="292"/>
                    <a:pt x="906" y="189"/>
                    <a:pt x="830" y="113"/>
                  </a:cubicBezTo>
                  <a:cubicBezTo>
                    <a:pt x="755" y="38"/>
                    <a:pt x="649" y="0"/>
                    <a:pt x="5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1"/>
            <p:cNvSpPr/>
            <p:nvPr/>
          </p:nvSpPr>
          <p:spPr>
            <a:xfrm>
              <a:off x="5230605" y="4513414"/>
              <a:ext cx="18708" cy="15942"/>
            </a:xfrm>
            <a:custGeom>
              <a:rect b="b" l="l" r="r" t="t"/>
              <a:pathLst>
                <a:path extrusionOk="0" h="807" w="947">
                  <a:moveTo>
                    <a:pt x="542" y="1"/>
                  </a:moveTo>
                  <a:cubicBezTo>
                    <a:pt x="436" y="1"/>
                    <a:pt x="331" y="40"/>
                    <a:pt x="254" y="117"/>
                  </a:cubicBezTo>
                  <a:cubicBezTo>
                    <a:pt x="1" y="373"/>
                    <a:pt x="182" y="805"/>
                    <a:pt x="541" y="807"/>
                  </a:cubicBezTo>
                  <a:cubicBezTo>
                    <a:pt x="650" y="807"/>
                    <a:pt x="752" y="765"/>
                    <a:pt x="828" y="689"/>
                  </a:cubicBezTo>
                  <a:cubicBezTo>
                    <a:pt x="903" y="611"/>
                    <a:pt x="945" y="508"/>
                    <a:pt x="947" y="401"/>
                  </a:cubicBezTo>
                  <a:cubicBezTo>
                    <a:pt x="945" y="294"/>
                    <a:pt x="903" y="193"/>
                    <a:pt x="828" y="117"/>
                  </a:cubicBezTo>
                  <a:cubicBezTo>
                    <a:pt x="752" y="40"/>
                    <a:pt x="647" y="1"/>
                    <a:pt x="5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1"/>
            <p:cNvSpPr/>
            <p:nvPr/>
          </p:nvSpPr>
          <p:spPr>
            <a:xfrm>
              <a:off x="5233252" y="4332261"/>
              <a:ext cx="16120" cy="15923"/>
            </a:xfrm>
            <a:custGeom>
              <a:rect b="b" l="l" r="r" t="t"/>
              <a:pathLst>
                <a:path extrusionOk="0" h="806" w="816">
                  <a:moveTo>
                    <a:pt x="407" y="0"/>
                  </a:moveTo>
                  <a:cubicBezTo>
                    <a:pt x="301" y="0"/>
                    <a:pt x="195" y="38"/>
                    <a:pt x="120" y="113"/>
                  </a:cubicBezTo>
                  <a:cubicBezTo>
                    <a:pt x="45" y="189"/>
                    <a:pt x="3" y="293"/>
                    <a:pt x="3" y="400"/>
                  </a:cubicBezTo>
                  <a:cubicBezTo>
                    <a:pt x="0" y="625"/>
                    <a:pt x="182" y="806"/>
                    <a:pt x="405" y="806"/>
                  </a:cubicBezTo>
                  <a:cubicBezTo>
                    <a:pt x="405" y="806"/>
                    <a:pt x="406" y="806"/>
                    <a:pt x="407" y="806"/>
                  </a:cubicBezTo>
                  <a:lnTo>
                    <a:pt x="409" y="806"/>
                  </a:lnTo>
                  <a:cubicBezTo>
                    <a:pt x="409" y="806"/>
                    <a:pt x="410" y="806"/>
                    <a:pt x="411" y="806"/>
                  </a:cubicBezTo>
                  <a:cubicBezTo>
                    <a:pt x="634" y="806"/>
                    <a:pt x="815" y="625"/>
                    <a:pt x="813" y="400"/>
                  </a:cubicBezTo>
                  <a:cubicBezTo>
                    <a:pt x="813" y="293"/>
                    <a:pt x="770" y="191"/>
                    <a:pt x="696" y="113"/>
                  </a:cubicBezTo>
                  <a:cubicBezTo>
                    <a:pt x="619" y="38"/>
                    <a:pt x="513" y="0"/>
                    <a:pt x="4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1"/>
            <p:cNvSpPr/>
            <p:nvPr/>
          </p:nvSpPr>
          <p:spPr>
            <a:xfrm>
              <a:off x="5258361" y="4373825"/>
              <a:ext cx="21395" cy="15942"/>
            </a:xfrm>
            <a:custGeom>
              <a:rect b="b" l="l" r="r" t="t"/>
              <a:pathLst>
                <a:path extrusionOk="0" h="807" w="1083">
                  <a:moveTo>
                    <a:pt x="543" y="0"/>
                  </a:moveTo>
                  <a:cubicBezTo>
                    <a:pt x="438" y="0"/>
                    <a:pt x="332" y="38"/>
                    <a:pt x="255" y="112"/>
                  </a:cubicBezTo>
                  <a:cubicBezTo>
                    <a:pt x="0" y="370"/>
                    <a:pt x="182" y="805"/>
                    <a:pt x="542" y="806"/>
                  </a:cubicBezTo>
                  <a:cubicBezTo>
                    <a:pt x="903" y="803"/>
                    <a:pt x="1083" y="370"/>
                    <a:pt x="830" y="112"/>
                  </a:cubicBezTo>
                  <a:cubicBezTo>
                    <a:pt x="754" y="38"/>
                    <a:pt x="648" y="0"/>
                    <a:pt x="5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1"/>
            <p:cNvSpPr/>
            <p:nvPr/>
          </p:nvSpPr>
          <p:spPr>
            <a:xfrm>
              <a:off x="5093624" y="4304465"/>
              <a:ext cx="16041" cy="15942"/>
            </a:xfrm>
            <a:custGeom>
              <a:rect b="b" l="l" r="r" t="t"/>
              <a:pathLst>
                <a:path extrusionOk="0" h="807" w="812">
                  <a:moveTo>
                    <a:pt x="408" y="1"/>
                  </a:moveTo>
                  <a:cubicBezTo>
                    <a:pt x="302" y="1"/>
                    <a:pt x="197" y="38"/>
                    <a:pt x="122" y="113"/>
                  </a:cubicBezTo>
                  <a:cubicBezTo>
                    <a:pt x="46" y="190"/>
                    <a:pt x="2" y="293"/>
                    <a:pt x="0" y="401"/>
                  </a:cubicBezTo>
                  <a:cubicBezTo>
                    <a:pt x="6" y="622"/>
                    <a:pt x="183" y="800"/>
                    <a:pt x="404" y="807"/>
                  </a:cubicBezTo>
                  <a:lnTo>
                    <a:pt x="406" y="807"/>
                  </a:lnTo>
                  <a:cubicBezTo>
                    <a:pt x="513" y="805"/>
                    <a:pt x="616" y="764"/>
                    <a:pt x="693" y="690"/>
                  </a:cubicBezTo>
                  <a:cubicBezTo>
                    <a:pt x="769" y="612"/>
                    <a:pt x="811" y="510"/>
                    <a:pt x="811" y="401"/>
                  </a:cubicBezTo>
                  <a:cubicBezTo>
                    <a:pt x="811" y="293"/>
                    <a:pt x="769" y="190"/>
                    <a:pt x="693" y="113"/>
                  </a:cubicBezTo>
                  <a:cubicBezTo>
                    <a:pt x="618" y="38"/>
                    <a:pt x="513" y="1"/>
                    <a:pt x="4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1"/>
            <p:cNvSpPr/>
            <p:nvPr/>
          </p:nvSpPr>
          <p:spPr>
            <a:xfrm>
              <a:off x="5261067" y="4471869"/>
              <a:ext cx="16021" cy="15923"/>
            </a:xfrm>
            <a:custGeom>
              <a:rect b="b" l="l" r="r" t="t"/>
              <a:pathLst>
                <a:path extrusionOk="0" h="806" w="811">
                  <a:moveTo>
                    <a:pt x="405" y="0"/>
                  </a:moveTo>
                  <a:cubicBezTo>
                    <a:pt x="299" y="0"/>
                    <a:pt x="193" y="39"/>
                    <a:pt x="118" y="116"/>
                  </a:cubicBezTo>
                  <a:cubicBezTo>
                    <a:pt x="44" y="192"/>
                    <a:pt x="1" y="293"/>
                    <a:pt x="0" y="400"/>
                  </a:cubicBezTo>
                  <a:cubicBezTo>
                    <a:pt x="1" y="507"/>
                    <a:pt x="42" y="610"/>
                    <a:pt x="118" y="687"/>
                  </a:cubicBezTo>
                  <a:cubicBezTo>
                    <a:pt x="194" y="763"/>
                    <a:pt x="297" y="805"/>
                    <a:pt x="405" y="805"/>
                  </a:cubicBezTo>
                  <a:cubicBezTo>
                    <a:pt x="512" y="805"/>
                    <a:pt x="617" y="763"/>
                    <a:pt x="693" y="687"/>
                  </a:cubicBezTo>
                  <a:cubicBezTo>
                    <a:pt x="767" y="610"/>
                    <a:pt x="809" y="507"/>
                    <a:pt x="811" y="400"/>
                  </a:cubicBezTo>
                  <a:cubicBezTo>
                    <a:pt x="809" y="293"/>
                    <a:pt x="767" y="192"/>
                    <a:pt x="693" y="116"/>
                  </a:cubicBezTo>
                  <a:cubicBezTo>
                    <a:pt x="618" y="39"/>
                    <a:pt x="512" y="0"/>
                    <a:pt x="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1"/>
            <p:cNvSpPr/>
            <p:nvPr/>
          </p:nvSpPr>
          <p:spPr>
            <a:xfrm>
              <a:off x="5191668" y="4304465"/>
              <a:ext cx="16120" cy="15942"/>
            </a:xfrm>
            <a:custGeom>
              <a:rect b="b" l="l" r="r" t="t"/>
              <a:pathLst>
                <a:path extrusionOk="0" h="807" w="816">
                  <a:moveTo>
                    <a:pt x="407" y="1"/>
                  </a:moveTo>
                  <a:cubicBezTo>
                    <a:pt x="301" y="1"/>
                    <a:pt x="196" y="38"/>
                    <a:pt x="121" y="113"/>
                  </a:cubicBezTo>
                  <a:cubicBezTo>
                    <a:pt x="46" y="190"/>
                    <a:pt x="4" y="294"/>
                    <a:pt x="4" y="401"/>
                  </a:cubicBezTo>
                  <a:cubicBezTo>
                    <a:pt x="1" y="624"/>
                    <a:pt x="183" y="807"/>
                    <a:pt x="405" y="807"/>
                  </a:cubicBezTo>
                  <a:cubicBezTo>
                    <a:pt x="406" y="807"/>
                    <a:pt x="407" y="807"/>
                    <a:pt x="408" y="807"/>
                  </a:cubicBezTo>
                  <a:lnTo>
                    <a:pt x="409" y="807"/>
                  </a:lnTo>
                  <a:cubicBezTo>
                    <a:pt x="410" y="807"/>
                    <a:pt x="411" y="807"/>
                    <a:pt x="412" y="807"/>
                  </a:cubicBezTo>
                  <a:cubicBezTo>
                    <a:pt x="634" y="807"/>
                    <a:pt x="816" y="626"/>
                    <a:pt x="815" y="401"/>
                  </a:cubicBezTo>
                  <a:cubicBezTo>
                    <a:pt x="813" y="294"/>
                    <a:pt x="771" y="190"/>
                    <a:pt x="696" y="113"/>
                  </a:cubicBezTo>
                  <a:cubicBezTo>
                    <a:pt x="620" y="38"/>
                    <a:pt x="513" y="1"/>
                    <a:pt x="4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1"/>
            <p:cNvSpPr/>
            <p:nvPr/>
          </p:nvSpPr>
          <p:spPr>
            <a:xfrm>
              <a:off x="5265591" y="4397274"/>
              <a:ext cx="21375" cy="15962"/>
            </a:xfrm>
            <a:custGeom>
              <a:rect b="b" l="l" r="r" t="t"/>
              <a:pathLst>
                <a:path extrusionOk="0" h="808" w="1082">
                  <a:moveTo>
                    <a:pt x="540" y="0"/>
                  </a:moveTo>
                  <a:cubicBezTo>
                    <a:pt x="435" y="0"/>
                    <a:pt x="329" y="38"/>
                    <a:pt x="254" y="113"/>
                  </a:cubicBezTo>
                  <a:cubicBezTo>
                    <a:pt x="0" y="370"/>
                    <a:pt x="181" y="806"/>
                    <a:pt x="542" y="807"/>
                  </a:cubicBezTo>
                  <a:cubicBezTo>
                    <a:pt x="903" y="805"/>
                    <a:pt x="1082" y="368"/>
                    <a:pt x="825" y="113"/>
                  </a:cubicBezTo>
                  <a:cubicBezTo>
                    <a:pt x="751" y="38"/>
                    <a:pt x="646" y="0"/>
                    <a:pt x="5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1"/>
            <p:cNvSpPr/>
            <p:nvPr/>
          </p:nvSpPr>
          <p:spPr>
            <a:xfrm>
              <a:off x="5117113" y="4297255"/>
              <a:ext cx="18866" cy="15962"/>
            </a:xfrm>
            <a:custGeom>
              <a:rect b="b" l="l" r="r" t="t"/>
              <a:pathLst>
                <a:path extrusionOk="0" h="808" w="955">
                  <a:moveTo>
                    <a:pt x="407" y="0"/>
                  </a:moveTo>
                  <a:cubicBezTo>
                    <a:pt x="301" y="0"/>
                    <a:pt x="195" y="38"/>
                    <a:pt x="121" y="113"/>
                  </a:cubicBezTo>
                  <a:cubicBezTo>
                    <a:pt x="45" y="189"/>
                    <a:pt x="2" y="293"/>
                    <a:pt x="2" y="400"/>
                  </a:cubicBezTo>
                  <a:cubicBezTo>
                    <a:pt x="1" y="509"/>
                    <a:pt x="43" y="613"/>
                    <a:pt x="121" y="689"/>
                  </a:cubicBezTo>
                  <a:cubicBezTo>
                    <a:pt x="197" y="763"/>
                    <a:pt x="301" y="806"/>
                    <a:pt x="408" y="807"/>
                  </a:cubicBezTo>
                  <a:cubicBezTo>
                    <a:pt x="409" y="807"/>
                    <a:pt x="410" y="807"/>
                    <a:pt x="411" y="807"/>
                  </a:cubicBezTo>
                  <a:cubicBezTo>
                    <a:pt x="774" y="807"/>
                    <a:pt x="955" y="367"/>
                    <a:pt x="696" y="113"/>
                  </a:cubicBezTo>
                  <a:cubicBezTo>
                    <a:pt x="620" y="38"/>
                    <a:pt x="513" y="0"/>
                    <a:pt x="4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1"/>
            <p:cNvSpPr/>
            <p:nvPr/>
          </p:nvSpPr>
          <p:spPr>
            <a:xfrm>
              <a:off x="5249550" y="4493540"/>
              <a:ext cx="16041" cy="15942"/>
            </a:xfrm>
            <a:custGeom>
              <a:rect b="b" l="l" r="r" t="t"/>
              <a:pathLst>
                <a:path extrusionOk="0" h="807" w="812">
                  <a:moveTo>
                    <a:pt x="405" y="1"/>
                  </a:moveTo>
                  <a:cubicBezTo>
                    <a:pt x="299" y="1"/>
                    <a:pt x="192" y="38"/>
                    <a:pt x="117" y="114"/>
                  </a:cubicBezTo>
                  <a:cubicBezTo>
                    <a:pt x="44" y="191"/>
                    <a:pt x="2" y="294"/>
                    <a:pt x="0" y="401"/>
                  </a:cubicBezTo>
                  <a:cubicBezTo>
                    <a:pt x="0" y="509"/>
                    <a:pt x="42" y="612"/>
                    <a:pt x="117" y="689"/>
                  </a:cubicBezTo>
                  <a:cubicBezTo>
                    <a:pt x="196" y="763"/>
                    <a:pt x="299" y="805"/>
                    <a:pt x="406" y="806"/>
                  </a:cubicBezTo>
                  <a:cubicBezTo>
                    <a:pt x="513" y="805"/>
                    <a:pt x="615" y="763"/>
                    <a:pt x="693" y="689"/>
                  </a:cubicBezTo>
                  <a:cubicBezTo>
                    <a:pt x="767" y="612"/>
                    <a:pt x="810" y="508"/>
                    <a:pt x="811" y="401"/>
                  </a:cubicBezTo>
                  <a:cubicBezTo>
                    <a:pt x="810" y="294"/>
                    <a:pt x="767" y="191"/>
                    <a:pt x="693" y="114"/>
                  </a:cubicBezTo>
                  <a:cubicBezTo>
                    <a:pt x="618" y="38"/>
                    <a:pt x="512"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1"/>
            <p:cNvSpPr/>
            <p:nvPr/>
          </p:nvSpPr>
          <p:spPr>
            <a:xfrm>
              <a:off x="5213398" y="4315983"/>
              <a:ext cx="16081" cy="15942"/>
            </a:xfrm>
            <a:custGeom>
              <a:rect b="b" l="l" r="r" t="t"/>
              <a:pathLst>
                <a:path extrusionOk="0" h="807" w="814">
                  <a:moveTo>
                    <a:pt x="407" y="1"/>
                  </a:moveTo>
                  <a:cubicBezTo>
                    <a:pt x="301" y="1"/>
                    <a:pt x="195" y="38"/>
                    <a:pt x="120" y="114"/>
                  </a:cubicBezTo>
                  <a:cubicBezTo>
                    <a:pt x="45" y="191"/>
                    <a:pt x="3" y="294"/>
                    <a:pt x="2" y="402"/>
                  </a:cubicBezTo>
                  <a:cubicBezTo>
                    <a:pt x="0" y="625"/>
                    <a:pt x="180" y="806"/>
                    <a:pt x="404" y="806"/>
                  </a:cubicBezTo>
                  <a:cubicBezTo>
                    <a:pt x="405" y="806"/>
                    <a:pt x="406" y="806"/>
                    <a:pt x="407" y="806"/>
                  </a:cubicBezTo>
                  <a:lnTo>
                    <a:pt x="409" y="806"/>
                  </a:lnTo>
                  <a:cubicBezTo>
                    <a:pt x="631" y="805"/>
                    <a:pt x="811" y="625"/>
                    <a:pt x="813" y="402"/>
                  </a:cubicBezTo>
                  <a:cubicBezTo>
                    <a:pt x="814" y="294"/>
                    <a:pt x="769" y="190"/>
                    <a:pt x="691" y="114"/>
                  </a:cubicBezTo>
                  <a:cubicBezTo>
                    <a:pt x="618" y="38"/>
                    <a:pt x="513" y="1"/>
                    <a:pt x="4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1"/>
            <p:cNvSpPr/>
            <p:nvPr/>
          </p:nvSpPr>
          <p:spPr>
            <a:xfrm>
              <a:off x="5248878" y="4351166"/>
              <a:ext cx="16100" cy="15942"/>
            </a:xfrm>
            <a:custGeom>
              <a:rect b="b" l="l" r="r" t="t"/>
              <a:pathLst>
                <a:path extrusionOk="0" h="807" w="815">
                  <a:moveTo>
                    <a:pt x="407" y="1"/>
                  </a:moveTo>
                  <a:cubicBezTo>
                    <a:pt x="302" y="1"/>
                    <a:pt x="196" y="38"/>
                    <a:pt x="119" y="113"/>
                  </a:cubicBezTo>
                  <a:cubicBezTo>
                    <a:pt x="46" y="191"/>
                    <a:pt x="3" y="294"/>
                    <a:pt x="2" y="401"/>
                  </a:cubicBezTo>
                  <a:cubicBezTo>
                    <a:pt x="0" y="625"/>
                    <a:pt x="181" y="806"/>
                    <a:pt x="405" y="806"/>
                  </a:cubicBezTo>
                  <a:cubicBezTo>
                    <a:pt x="406" y="806"/>
                    <a:pt x="406" y="806"/>
                    <a:pt x="407" y="806"/>
                  </a:cubicBezTo>
                  <a:cubicBezTo>
                    <a:pt x="409" y="806"/>
                    <a:pt x="411" y="806"/>
                    <a:pt x="413" y="806"/>
                  </a:cubicBezTo>
                  <a:cubicBezTo>
                    <a:pt x="519" y="806"/>
                    <a:pt x="620" y="764"/>
                    <a:pt x="696" y="689"/>
                  </a:cubicBezTo>
                  <a:cubicBezTo>
                    <a:pt x="772" y="613"/>
                    <a:pt x="814" y="509"/>
                    <a:pt x="813" y="401"/>
                  </a:cubicBezTo>
                  <a:cubicBezTo>
                    <a:pt x="813" y="294"/>
                    <a:pt x="770" y="189"/>
                    <a:pt x="696" y="113"/>
                  </a:cubicBezTo>
                  <a:cubicBezTo>
                    <a:pt x="618" y="38"/>
                    <a:pt x="513" y="1"/>
                    <a:pt x="4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1"/>
            <p:cNvSpPr/>
            <p:nvPr/>
          </p:nvSpPr>
          <p:spPr>
            <a:xfrm>
              <a:off x="5070234" y="4316634"/>
              <a:ext cx="19557" cy="15844"/>
            </a:xfrm>
            <a:custGeom>
              <a:rect b="b" l="l" r="r" t="t"/>
              <a:pathLst>
                <a:path extrusionOk="0" h="802" w="990">
                  <a:moveTo>
                    <a:pt x="446" y="0"/>
                  </a:moveTo>
                  <a:cubicBezTo>
                    <a:pt x="339" y="0"/>
                    <a:pt x="233" y="38"/>
                    <a:pt x="158" y="113"/>
                  </a:cubicBezTo>
                  <a:cubicBezTo>
                    <a:pt x="1" y="271"/>
                    <a:pt x="1" y="527"/>
                    <a:pt x="158" y="685"/>
                  </a:cubicBezTo>
                  <a:cubicBezTo>
                    <a:pt x="233" y="759"/>
                    <a:pt x="335" y="802"/>
                    <a:pt x="440" y="802"/>
                  </a:cubicBezTo>
                  <a:cubicBezTo>
                    <a:pt x="442" y="802"/>
                    <a:pt x="444" y="802"/>
                    <a:pt x="445" y="802"/>
                  </a:cubicBezTo>
                  <a:cubicBezTo>
                    <a:pt x="447" y="802"/>
                    <a:pt x="448" y="802"/>
                    <a:pt x="449" y="802"/>
                  </a:cubicBezTo>
                  <a:cubicBezTo>
                    <a:pt x="808" y="802"/>
                    <a:pt x="989" y="367"/>
                    <a:pt x="734" y="113"/>
                  </a:cubicBezTo>
                  <a:cubicBezTo>
                    <a:pt x="659" y="38"/>
                    <a:pt x="552" y="0"/>
                    <a:pt x="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1"/>
            <p:cNvSpPr/>
            <p:nvPr/>
          </p:nvSpPr>
          <p:spPr>
            <a:xfrm>
              <a:off x="5268436" y="4447274"/>
              <a:ext cx="16081" cy="15923"/>
            </a:xfrm>
            <a:custGeom>
              <a:rect b="b" l="l" r="r" t="t"/>
              <a:pathLst>
                <a:path extrusionOk="0" h="806" w="814">
                  <a:moveTo>
                    <a:pt x="406" y="0"/>
                  </a:moveTo>
                  <a:cubicBezTo>
                    <a:pt x="301" y="0"/>
                    <a:pt x="195" y="37"/>
                    <a:pt x="118" y="112"/>
                  </a:cubicBezTo>
                  <a:cubicBezTo>
                    <a:pt x="44" y="189"/>
                    <a:pt x="1" y="292"/>
                    <a:pt x="0" y="401"/>
                  </a:cubicBezTo>
                  <a:cubicBezTo>
                    <a:pt x="1" y="508"/>
                    <a:pt x="44" y="610"/>
                    <a:pt x="118" y="688"/>
                  </a:cubicBezTo>
                  <a:cubicBezTo>
                    <a:pt x="194" y="764"/>
                    <a:pt x="298" y="806"/>
                    <a:pt x="405" y="806"/>
                  </a:cubicBezTo>
                  <a:cubicBezTo>
                    <a:pt x="406" y="806"/>
                    <a:pt x="407" y="806"/>
                    <a:pt x="408" y="806"/>
                  </a:cubicBezTo>
                  <a:cubicBezTo>
                    <a:pt x="632" y="806"/>
                    <a:pt x="814" y="623"/>
                    <a:pt x="811" y="401"/>
                  </a:cubicBezTo>
                  <a:cubicBezTo>
                    <a:pt x="812" y="292"/>
                    <a:pt x="769" y="189"/>
                    <a:pt x="694" y="112"/>
                  </a:cubicBezTo>
                  <a:cubicBezTo>
                    <a:pt x="617" y="37"/>
                    <a:pt x="512"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1"/>
            <p:cNvSpPr/>
            <p:nvPr/>
          </p:nvSpPr>
          <p:spPr>
            <a:xfrm>
              <a:off x="5167113" y="4297038"/>
              <a:ext cx="18787" cy="15923"/>
            </a:xfrm>
            <a:custGeom>
              <a:rect b="b" l="l" r="r" t="t"/>
              <a:pathLst>
                <a:path extrusionOk="0" h="806" w="951">
                  <a:moveTo>
                    <a:pt x="405" y="1"/>
                  </a:moveTo>
                  <a:cubicBezTo>
                    <a:pt x="299" y="1"/>
                    <a:pt x="194" y="39"/>
                    <a:pt x="119" y="116"/>
                  </a:cubicBezTo>
                  <a:cubicBezTo>
                    <a:pt x="45" y="192"/>
                    <a:pt x="2" y="293"/>
                    <a:pt x="1" y="400"/>
                  </a:cubicBezTo>
                  <a:cubicBezTo>
                    <a:pt x="2" y="507"/>
                    <a:pt x="45" y="610"/>
                    <a:pt x="119" y="687"/>
                  </a:cubicBezTo>
                  <a:cubicBezTo>
                    <a:pt x="194" y="763"/>
                    <a:pt x="296" y="805"/>
                    <a:pt x="401" y="805"/>
                  </a:cubicBezTo>
                  <a:cubicBezTo>
                    <a:pt x="403" y="805"/>
                    <a:pt x="405" y="805"/>
                    <a:pt x="406" y="805"/>
                  </a:cubicBezTo>
                  <a:cubicBezTo>
                    <a:pt x="408" y="805"/>
                    <a:pt x="409" y="805"/>
                    <a:pt x="410" y="805"/>
                  </a:cubicBezTo>
                  <a:cubicBezTo>
                    <a:pt x="769" y="805"/>
                    <a:pt x="950" y="370"/>
                    <a:pt x="695" y="116"/>
                  </a:cubicBezTo>
                  <a:cubicBezTo>
                    <a:pt x="618" y="39"/>
                    <a:pt x="512"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1"/>
            <p:cNvSpPr/>
            <p:nvPr/>
          </p:nvSpPr>
          <p:spPr>
            <a:xfrm>
              <a:off x="5011858" y="4422837"/>
              <a:ext cx="21434" cy="15923"/>
            </a:xfrm>
            <a:custGeom>
              <a:rect b="b" l="l" r="r" t="t"/>
              <a:pathLst>
                <a:path extrusionOk="0" h="806" w="1085">
                  <a:moveTo>
                    <a:pt x="541" y="0"/>
                  </a:moveTo>
                  <a:cubicBezTo>
                    <a:pt x="435" y="0"/>
                    <a:pt x="330" y="38"/>
                    <a:pt x="254" y="113"/>
                  </a:cubicBezTo>
                  <a:cubicBezTo>
                    <a:pt x="1" y="369"/>
                    <a:pt x="183" y="804"/>
                    <a:pt x="543" y="806"/>
                  </a:cubicBezTo>
                  <a:cubicBezTo>
                    <a:pt x="905" y="806"/>
                    <a:pt x="1085" y="366"/>
                    <a:pt x="826" y="113"/>
                  </a:cubicBezTo>
                  <a:cubicBezTo>
                    <a:pt x="751" y="38"/>
                    <a:pt x="646" y="0"/>
                    <a:pt x="5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1"/>
            <p:cNvSpPr/>
            <p:nvPr/>
          </p:nvSpPr>
          <p:spPr>
            <a:xfrm>
              <a:off x="5052059" y="4513454"/>
              <a:ext cx="16021" cy="15903"/>
            </a:xfrm>
            <a:custGeom>
              <a:rect b="b" l="l" r="r" t="t"/>
              <a:pathLst>
                <a:path extrusionOk="0" h="805" w="811">
                  <a:moveTo>
                    <a:pt x="410" y="0"/>
                  </a:moveTo>
                  <a:cubicBezTo>
                    <a:pt x="303" y="0"/>
                    <a:pt x="197" y="39"/>
                    <a:pt x="121" y="115"/>
                  </a:cubicBezTo>
                  <a:cubicBezTo>
                    <a:pt x="44" y="190"/>
                    <a:pt x="0" y="291"/>
                    <a:pt x="0" y="399"/>
                  </a:cubicBezTo>
                  <a:cubicBezTo>
                    <a:pt x="0" y="506"/>
                    <a:pt x="44" y="610"/>
                    <a:pt x="121" y="687"/>
                  </a:cubicBezTo>
                  <a:cubicBezTo>
                    <a:pt x="196" y="763"/>
                    <a:pt x="298" y="805"/>
                    <a:pt x="405" y="805"/>
                  </a:cubicBezTo>
                  <a:cubicBezTo>
                    <a:pt x="407" y="805"/>
                    <a:pt x="409" y="805"/>
                    <a:pt x="411" y="805"/>
                  </a:cubicBezTo>
                  <a:cubicBezTo>
                    <a:pt x="516" y="805"/>
                    <a:pt x="618" y="763"/>
                    <a:pt x="693" y="687"/>
                  </a:cubicBezTo>
                  <a:cubicBezTo>
                    <a:pt x="769" y="609"/>
                    <a:pt x="811" y="506"/>
                    <a:pt x="811" y="399"/>
                  </a:cubicBezTo>
                  <a:cubicBezTo>
                    <a:pt x="811" y="292"/>
                    <a:pt x="769" y="190"/>
                    <a:pt x="693" y="115"/>
                  </a:cubicBezTo>
                  <a:cubicBezTo>
                    <a:pt x="619" y="38"/>
                    <a:pt x="514" y="0"/>
                    <a:pt x="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1"/>
            <p:cNvSpPr/>
            <p:nvPr/>
          </p:nvSpPr>
          <p:spPr>
            <a:xfrm>
              <a:off x="5024323" y="4471869"/>
              <a:ext cx="16041" cy="15923"/>
            </a:xfrm>
            <a:custGeom>
              <a:rect b="b" l="l" r="r" t="t"/>
              <a:pathLst>
                <a:path extrusionOk="0" h="806" w="812">
                  <a:moveTo>
                    <a:pt x="405" y="0"/>
                  </a:moveTo>
                  <a:cubicBezTo>
                    <a:pt x="299" y="0"/>
                    <a:pt x="194" y="39"/>
                    <a:pt x="119" y="116"/>
                  </a:cubicBezTo>
                  <a:cubicBezTo>
                    <a:pt x="43" y="190"/>
                    <a:pt x="1" y="293"/>
                    <a:pt x="1" y="400"/>
                  </a:cubicBezTo>
                  <a:cubicBezTo>
                    <a:pt x="1" y="507"/>
                    <a:pt x="43" y="611"/>
                    <a:pt x="119" y="687"/>
                  </a:cubicBezTo>
                  <a:cubicBezTo>
                    <a:pt x="194" y="763"/>
                    <a:pt x="296" y="805"/>
                    <a:pt x="402" y="805"/>
                  </a:cubicBezTo>
                  <a:cubicBezTo>
                    <a:pt x="404" y="805"/>
                    <a:pt x="406" y="805"/>
                    <a:pt x="407" y="805"/>
                  </a:cubicBezTo>
                  <a:cubicBezTo>
                    <a:pt x="513" y="805"/>
                    <a:pt x="616" y="763"/>
                    <a:pt x="690" y="687"/>
                  </a:cubicBezTo>
                  <a:cubicBezTo>
                    <a:pt x="768" y="611"/>
                    <a:pt x="810" y="508"/>
                    <a:pt x="811" y="400"/>
                  </a:cubicBezTo>
                  <a:cubicBezTo>
                    <a:pt x="811" y="293"/>
                    <a:pt x="768" y="190"/>
                    <a:pt x="690" y="116"/>
                  </a:cubicBezTo>
                  <a:cubicBezTo>
                    <a:pt x="615" y="39"/>
                    <a:pt x="510" y="0"/>
                    <a:pt x="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1"/>
            <p:cNvSpPr/>
            <p:nvPr/>
          </p:nvSpPr>
          <p:spPr>
            <a:xfrm>
              <a:off x="5023573" y="4373825"/>
              <a:ext cx="16792" cy="15942"/>
            </a:xfrm>
            <a:custGeom>
              <a:rect b="b" l="l" r="r" t="t"/>
              <a:pathLst>
                <a:path extrusionOk="0" h="807" w="850">
                  <a:moveTo>
                    <a:pt x="443" y="0"/>
                  </a:moveTo>
                  <a:cubicBezTo>
                    <a:pt x="337" y="0"/>
                    <a:pt x="232" y="38"/>
                    <a:pt x="157" y="112"/>
                  </a:cubicBezTo>
                  <a:cubicBezTo>
                    <a:pt x="1" y="271"/>
                    <a:pt x="1" y="526"/>
                    <a:pt x="157" y="684"/>
                  </a:cubicBezTo>
                  <a:cubicBezTo>
                    <a:pt x="231" y="763"/>
                    <a:pt x="336" y="806"/>
                    <a:pt x="445" y="806"/>
                  </a:cubicBezTo>
                  <a:lnTo>
                    <a:pt x="445" y="805"/>
                  </a:lnTo>
                  <a:cubicBezTo>
                    <a:pt x="666" y="799"/>
                    <a:pt x="844" y="622"/>
                    <a:pt x="849" y="401"/>
                  </a:cubicBezTo>
                  <a:cubicBezTo>
                    <a:pt x="849" y="293"/>
                    <a:pt x="806" y="188"/>
                    <a:pt x="728" y="112"/>
                  </a:cubicBezTo>
                  <a:cubicBezTo>
                    <a:pt x="653" y="38"/>
                    <a:pt x="548"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1"/>
            <p:cNvSpPr/>
            <p:nvPr/>
          </p:nvSpPr>
          <p:spPr>
            <a:xfrm>
              <a:off x="5014426" y="4448381"/>
              <a:ext cx="21533" cy="15942"/>
            </a:xfrm>
            <a:custGeom>
              <a:rect b="b" l="l" r="r" t="t"/>
              <a:pathLst>
                <a:path extrusionOk="0" h="807" w="1090">
                  <a:moveTo>
                    <a:pt x="542" y="1"/>
                  </a:moveTo>
                  <a:cubicBezTo>
                    <a:pt x="437" y="1"/>
                    <a:pt x="331" y="38"/>
                    <a:pt x="254" y="114"/>
                  </a:cubicBezTo>
                  <a:cubicBezTo>
                    <a:pt x="0" y="370"/>
                    <a:pt x="182" y="805"/>
                    <a:pt x="542" y="806"/>
                  </a:cubicBezTo>
                  <a:cubicBezTo>
                    <a:pt x="544" y="806"/>
                    <a:pt x="545" y="806"/>
                    <a:pt x="546" y="806"/>
                  </a:cubicBezTo>
                  <a:cubicBezTo>
                    <a:pt x="908" y="806"/>
                    <a:pt x="1089" y="368"/>
                    <a:pt x="830" y="114"/>
                  </a:cubicBezTo>
                  <a:cubicBezTo>
                    <a:pt x="753" y="38"/>
                    <a:pt x="648" y="1"/>
                    <a:pt x="5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1"/>
            <p:cNvSpPr/>
            <p:nvPr/>
          </p:nvSpPr>
          <p:spPr>
            <a:xfrm>
              <a:off x="5035841" y="4352134"/>
              <a:ext cx="18767" cy="15942"/>
            </a:xfrm>
            <a:custGeom>
              <a:rect b="b" l="l" r="r" t="t"/>
              <a:pathLst>
                <a:path extrusionOk="0" h="807" w="950">
                  <a:moveTo>
                    <a:pt x="406" y="0"/>
                  </a:moveTo>
                  <a:cubicBezTo>
                    <a:pt x="300" y="0"/>
                    <a:pt x="195" y="38"/>
                    <a:pt x="120" y="112"/>
                  </a:cubicBezTo>
                  <a:cubicBezTo>
                    <a:pt x="44" y="190"/>
                    <a:pt x="2" y="293"/>
                    <a:pt x="2" y="401"/>
                  </a:cubicBezTo>
                  <a:cubicBezTo>
                    <a:pt x="0" y="623"/>
                    <a:pt x="179" y="805"/>
                    <a:pt x="402" y="805"/>
                  </a:cubicBezTo>
                  <a:cubicBezTo>
                    <a:pt x="404" y="805"/>
                    <a:pt x="405" y="805"/>
                    <a:pt x="407" y="805"/>
                  </a:cubicBezTo>
                  <a:lnTo>
                    <a:pt x="407" y="806"/>
                  </a:lnTo>
                  <a:cubicBezTo>
                    <a:pt x="770" y="806"/>
                    <a:pt x="949" y="367"/>
                    <a:pt x="692" y="112"/>
                  </a:cubicBezTo>
                  <a:cubicBezTo>
                    <a:pt x="617" y="38"/>
                    <a:pt x="511"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1"/>
            <p:cNvSpPr/>
            <p:nvPr/>
          </p:nvSpPr>
          <p:spPr>
            <a:xfrm>
              <a:off x="5071953" y="4529672"/>
              <a:ext cx="16081" cy="15923"/>
            </a:xfrm>
            <a:custGeom>
              <a:rect b="b" l="l" r="r" t="t"/>
              <a:pathLst>
                <a:path extrusionOk="0" h="806" w="814">
                  <a:moveTo>
                    <a:pt x="405" y="1"/>
                  </a:moveTo>
                  <a:cubicBezTo>
                    <a:pt x="300" y="1"/>
                    <a:pt x="194" y="39"/>
                    <a:pt x="119" y="116"/>
                  </a:cubicBezTo>
                  <a:cubicBezTo>
                    <a:pt x="43" y="192"/>
                    <a:pt x="1" y="293"/>
                    <a:pt x="2" y="400"/>
                  </a:cubicBezTo>
                  <a:cubicBezTo>
                    <a:pt x="1" y="509"/>
                    <a:pt x="43" y="612"/>
                    <a:pt x="119" y="689"/>
                  </a:cubicBezTo>
                  <a:cubicBezTo>
                    <a:pt x="197" y="764"/>
                    <a:pt x="299" y="806"/>
                    <a:pt x="408" y="806"/>
                  </a:cubicBezTo>
                  <a:cubicBezTo>
                    <a:pt x="630" y="803"/>
                    <a:pt x="810" y="623"/>
                    <a:pt x="813" y="400"/>
                  </a:cubicBezTo>
                  <a:cubicBezTo>
                    <a:pt x="813" y="293"/>
                    <a:pt x="768" y="191"/>
                    <a:pt x="691" y="116"/>
                  </a:cubicBezTo>
                  <a:cubicBezTo>
                    <a:pt x="616" y="39"/>
                    <a:pt x="511"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1"/>
            <p:cNvSpPr/>
            <p:nvPr/>
          </p:nvSpPr>
          <p:spPr>
            <a:xfrm>
              <a:off x="5036413" y="4494528"/>
              <a:ext cx="16081" cy="15923"/>
            </a:xfrm>
            <a:custGeom>
              <a:rect b="b" l="l" r="r" t="t"/>
              <a:pathLst>
                <a:path extrusionOk="0" h="806" w="814">
                  <a:moveTo>
                    <a:pt x="408" y="0"/>
                  </a:moveTo>
                  <a:cubicBezTo>
                    <a:pt x="302" y="0"/>
                    <a:pt x="196" y="38"/>
                    <a:pt x="119" y="113"/>
                  </a:cubicBezTo>
                  <a:cubicBezTo>
                    <a:pt x="45" y="190"/>
                    <a:pt x="2" y="293"/>
                    <a:pt x="1" y="400"/>
                  </a:cubicBezTo>
                  <a:cubicBezTo>
                    <a:pt x="4" y="623"/>
                    <a:pt x="184" y="803"/>
                    <a:pt x="406" y="806"/>
                  </a:cubicBezTo>
                  <a:cubicBezTo>
                    <a:pt x="515" y="806"/>
                    <a:pt x="619" y="762"/>
                    <a:pt x="695" y="684"/>
                  </a:cubicBezTo>
                  <a:cubicBezTo>
                    <a:pt x="771" y="610"/>
                    <a:pt x="813" y="507"/>
                    <a:pt x="812" y="400"/>
                  </a:cubicBezTo>
                  <a:cubicBezTo>
                    <a:pt x="813" y="293"/>
                    <a:pt x="771" y="189"/>
                    <a:pt x="695" y="113"/>
                  </a:cubicBezTo>
                  <a:cubicBezTo>
                    <a:pt x="620" y="38"/>
                    <a:pt x="514" y="0"/>
                    <a:pt x="4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1"/>
            <p:cNvSpPr/>
            <p:nvPr/>
          </p:nvSpPr>
          <p:spPr>
            <a:xfrm>
              <a:off x="5211700" y="4529080"/>
              <a:ext cx="21355" cy="15883"/>
            </a:xfrm>
            <a:custGeom>
              <a:rect b="b" l="l" r="r" t="t"/>
              <a:pathLst>
                <a:path extrusionOk="0" h="804" w="1081">
                  <a:moveTo>
                    <a:pt x="541" y="1"/>
                  </a:moveTo>
                  <a:cubicBezTo>
                    <a:pt x="434" y="1"/>
                    <a:pt x="328" y="39"/>
                    <a:pt x="254" y="115"/>
                  </a:cubicBezTo>
                  <a:cubicBezTo>
                    <a:pt x="0" y="370"/>
                    <a:pt x="182" y="803"/>
                    <a:pt x="541" y="803"/>
                  </a:cubicBezTo>
                  <a:cubicBezTo>
                    <a:pt x="900" y="802"/>
                    <a:pt x="1080" y="368"/>
                    <a:pt x="825" y="115"/>
                  </a:cubicBezTo>
                  <a:cubicBezTo>
                    <a:pt x="751" y="38"/>
                    <a:pt x="646" y="1"/>
                    <a:pt x="5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1"/>
            <p:cNvSpPr/>
            <p:nvPr/>
          </p:nvSpPr>
          <p:spPr>
            <a:xfrm>
              <a:off x="5016895" y="4398420"/>
              <a:ext cx="16041" cy="15923"/>
            </a:xfrm>
            <a:custGeom>
              <a:rect b="b" l="l" r="r" t="t"/>
              <a:pathLst>
                <a:path extrusionOk="0" h="806" w="812">
                  <a:moveTo>
                    <a:pt x="406" y="0"/>
                  </a:moveTo>
                  <a:cubicBezTo>
                    <a:pt x="300" y="0"/>
                    <a:pt x="193" y="38"/>
                    <a:pt x="118" y="113"/>
                  </a:cubicBezTo>
                  <a:cubicBezTo>
                    <a:pt x="43" y="191"/>
                    <a:pt x="1" y="293"/>
                    <a:pt x="1" y="400"/>
                  </a:cubicBezTo>
                  <a:cubicBezTo>
                    <a:pt x="2" y="623"/>
                    <a:pt x="182" y="803"/>
                    <a:pt x="405" y="806"/>
                  </a:cubicBezTo>
                  <a:lnTo>
                    <a:pt x="406" y="806"/>
                  </a:lnTo>
                  <a:cubicBezTo>
                    <a:pt x="515" y="804"/>
                    <a:pt x="617" y="761"/>
                    <a:pt x="695" y="685"/>
                  </a:cubicBezTo>
                  <a:cubicBezTo>
                    <a:pt x="769" y="610"/>
                    <a:pt x="812" y="507"/>
                    <a:pt x="812" y="400"/>
                  </a:cubicBezTo>
                  <a:cubicBezTo>
                    <a:pt x="812" y="293"/>
                    <a:pt x="769" y="189"/>
                    <a:pt x="695" y="113"/>
                  </a:cubicBezTo>
                  <a:cubicBezTo>
                    <a:pt x="619" y="38"/>
                    <a:pt x="513"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1"/>
            <p:cNvSpPr/>
            <p:nvPr/>
          </p:nvSpPr>
          <p:spPr>
            <a:xfrm>
              <a:off x="5233272" y="4515686"/>
              <a:ext cx="13710" cy="13670"/>
            </a:xfrm>
            <a:custGeom>
              <a:rect b="b" l="l" r="r" t="t"/>
              <a:pathLst>
                <a:path extrusionOk="0" h="692" w="694">
                  <a:moveTo>
                    <a:pt x="120" y="1"/>
                  </a:moveTo>
                  <a:cubicBezTo>
                    <a:pt x="119" y="1"/>
                    <a:pt x="119" y="2"/>
                    <a:pt x="119" y="2"/>
                  </a:cubicBezTo>
                  <a:cubicBezTo>
                    <a:pt x="44" y="78"/>
                    <a:pt x="2" y="179"/>
                    <a:pt x="1" y="286"/>
                  </a:cubicBezTo>
                  <a:cubicBezTo>
                    <a:pt x="1" y="393"/>
                    <a:pt x="43" y="496"/>
                    <a:pt x="119" y="574"/>
                  </a:cubicBezTo>
                  <a:cubicBezTo>
                    <a:pt x="195" y="650"/>
                    <a:pt x="299" y="692"/>
                    <a:pt x="406" y="692"/>
                  </a:cubicBezTo>
                  <a:cubicBezTo>
                    <a:pt x="513" y="692"/>
                    <a:pt x="617" y="650"/>
                    <a:pt x="693" y="574"/>
                  </a:cubicBezTo>
                  <a:lnTo>
                    <a:pt x="12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51"/>
          <p:cNvGrpSpPr/>
          <p:nvPr/>
        </p:nvGrpSpPr>
        <p:grpSpPr>
          <a:xfrm>
            <a:off x="3394979" y="2820298"/>
            <a:ext cx="304346" cy="512563"/>
            <a:chOff x="3865278" y="4128409"/>
            <a:chExt cx="304346" cy="512563"/>
          </a:xfrm>
        </p:grpSpPr>
        <p:sp>
          <p:nvSpPr>
            <p:cNvPr id="787" name="Google Shape;787;p51"/>
            <p:cNvSpPr/>
            <p:nvPr/>
          </p:nvSpPr>
          <p:spPr>
            <a:xfrm>
              <a:off x="3865278" y="4128409"/>
              <a:ext cx="304346" cy="512563"/>
            </a:xfrm>
            <a:custGeom>
              <a:rect b="b" l="l" r="r" t="t"/>
              <a:pathLst>
                <a:path extrusionOk="0" h="25946" w="15406">
                  <a:moveTo>
                    <a:pt x="7704" y="0"/>
                  </a:moveTo>
                  <a:cubicBezTo>
                    <a:pt x="7190" y="0"/>
                    <a:pt x="6677" y="161"/>
                    <a:pt x="6243" y="483"/>
                  </a:cubicBezTo>
                  <a:cubicBezTo>
                    <a:pt x="2334" y="3371"/>
                    <a:pt x="0" y="8041"/>
                    <a:pt x="0" y="12973"/>
                  </a:cubicBezTo>
                  <a:cubicBezTo>
                    <a:pt x="0" y="17904"/>
                    <a:pt x="2334" y="22573"/>
                    <a:pt x="6243" y="25462"/>
                  </a:cubicBezTo>
                  <a:cubicBezTo>
                    <a:pt x="6677" y="25784"/>
                    <a:pt x="7190" y="25945"/>
                    <a:pt x="7704" y="25945"/>
                  </a:cubicBezTo>
                  <a:cubicBezTo>
                    <a:pt x="8217" y="25945"/>
                    <a:pt x="8731" y="25784"/>
                    <a:pt x="9164" y="25462"/>
                  </a:cubicBezTo>
                  <a:cubicBezTo>
                    <a:pt x="13073" y="22573"/>
                    <a:pt x="15406" y="17904"/>
                    <a:pt x="15406" y="12973"/>
                  </a:cubicBezTo>
                  <a:cubicBezTo>
                    <a:pt x="15406" y="8041"/>
                    <a:pt x="13073" y="3371"/>
                    <a:pt x="9164" y="483"/>
                  </a:cubicBezTo>
                  <a:cubicBezTo>
                    <a:pt x="8731" y="161"/>
                    <a:pt x="8217" y="0"/>
                    <a:pt x="7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1"/>
            <p:cNvSpPr/>
            <p:nvPr/>
          </p:nvSpPr>
          <p:spPr>
            <a:xfrm>
              <a:off x="3865278" y="4128429"/>
              <a:ext cx="151955" cy="512524"/>
            </a:xfrm>
            <a:custGeom>
              <a:rect b="b" l="l" r="r" t="t"/>
              <a:pathLst>
                <a:path extrusionOk="0" h="25944" w="7692">
                  <a:moveTo>
                    <a:pt x="7692" y="1"/>
                  </a:moveTo>
                  <a:cubicBezTo>
                    <a:pt x="7170" y="2"/>
                    <a:pt x="6661" y="172"/>
                    <a:pt x="6242" y="482"/>
                  </a:cubicBezTo>
                  <a:cubicBezTo>
                    <a:pt x="2334" y="3370"/>
                    <a:pt x="0" y="8040"/>
                    <a:pt x="0" y="12972"/>
                  </a:cubicBezTo>
                  <a:cubicBezTo>
                    <a:pt x="0" y="17903"/>
                    <a:pt x="2334" y="22572"/>
                    <a:pt x="6243" y="25461"/>
                  </a:cubicBezTo>
                  <a:cubicBezTo>
                    <a:pt x="6663" y="25772"/>
                    <a:pt x="7170" y="25941"/>
                    <a:pt x="7692" y="25944"/>
                  </a:cubicBezTo>
                  <a:lnTo>
                    <a:pt x="76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1"/>
            <p:cNvSpPr/>
            <p:nvPr/>
          </p:nvSpPr>
          <p:spPr>
            <a:xfrm>
              <a:off x="4009430" y="4288582"/>
              <a:ext cx="16041" cy="192216"/>
            </a:xfrm>
            <a:custGeom>
              <a:rect b="b" l="l" r="r" t="t"/>
              <a:pathLst>
                <a:path extrusionOk="0" h="9730" w="812">
                  <a:moveTo>
                    <a:pt x="406" y="0"/>
                  </a:moveTo>
                  <a:cubicBezTo>
                    <a:pt x="182" y="0"/>
                    <a:pt x="1" y="182"/>
                    <a:pt x="1" y="406"/>
                  </a:cubicBezTo>
                  <a:lnTo>
                    <a:pt x="1" y="9325"/>
                  </a:lnTo>
                  <a:cubicBezTo>
                    <a:pt x="1" y="9548"/>
                    <a:pt x="182" y="9730"/>
                    <a:pt x="406" y="9730"/>
                  </a:cubicBezTo>
                  <a:cubicBezTo>
                    <a:pt x="630" y="9730"/>
                    <a:pt x="811" y="9548"/>
                    <a:pt x="811" y="932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1"/>
            <p:cNvSpPr/>
            <p:nvPr/>
          </p:nvSpPr>
          <p:spPr>
            <a:xfrm>
              <a:off x="3985408" y="4376670"/>
              <a:ext cx="64085" cy="16041"/>
            </a:xfrm>
            <a:custGeom>
              <a:rect b="b" l="l" r="r" t="t"/>
              <a:pathLst>
                <a:path extrusionOk="0" h="812" w="3244">
                  <a:moveTo>
                    <a:pt x="406" y="1"/>
                  </a:moveTo>
                  <a:cubicBezTo>
                    <a:pt x="182" y="1"/>
                    <a:pt x="0" y="182"/>
                    <a:pt x="0" y="406"/>
                  </a:cubicBezTo>
                  <a:cubicBezTo>
                    <a:pt x="0" y="630"/>
                    <a:pt x="182" y="812"/>
                    <a:pt x="406" y="812"/>
                  </a:cubicBezTo>
                  <a:lnTo>
                    <a:pt x="2838" y="812"/>
                  </a:lnTo>
                  <a:cubicBezTo>
                    <a:pt x="3062" y="812"/>
                    <a:pt x="3244" y="630"/>
                    <a:pt x="3244" y="406"/>
                  </a:cubicBezTo>
                  <a:cubicBezTo>
                    <a:pt x="3244" y="182"/>
                    <a:pt x="3062" y="1"/>
                    <a:pt x="2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1"/>
            <p:cNvSpPr/>
            <p:nvPr/>
          </p:nvSpPr>
          <p:spPr>
            <a:xfrm>
              <a:off x="3985408" y="4344647"/>
              <a:ext cx="64085" cy="16021"/>
            </a:xfrm>
            <a:custGeom>
              <a:rect b="b" l="l" r="r" t="t"/>
              <a:pathLst>
                <a:path extrusionOk="0" h="811" w="3244">
                  <a:moveTo>
                    <a:pt x="406" y="0"/>
                  </a:moveTo>
                  <a:cubicBezTo>
                    <a:pt x="182" y="0"/>
                    <a:pt x="0" y="182"/>
                    <a:pt x="0" y="405"/>
                  </a:cubicBezTo>
                  <a:cubicBezTo>
                    <a:pt x="0" y="629"/>
                    <a:pt x="182" y="811"/>
                    <a:pt x="406" y="811"/>
                  </a:cubicBezTo>
                  <a:lnTo>
                    <a:pt x="2838" y="811"/>
                  </a:lnTo>
                  <a:cubicBezTo>
                    <a:pt x="3062" y="811"/>
                    <a:pt x="3244" y="629"/>
                    <a:pt x="3244" y="405"/>
                  </a:cubicBezTo>
                  <a:cubicBezTo>
                    <a:pt x="3244" y="182"/>
                    <a:pt x="3062" y="0"/>
                    <a:pt x="2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1"/>
            <p:cNvSpPr/>
            <p:nvPr/>
          </p:nvSpPr>
          <p:spPr>
            <a:xfrm>
              <a:off x="3985408" y="4408713"/>
              <a:ext cx="64085" cy="16041"/>
            </a:xfrm>
            <a:custGeom>
              <a:rect b="b" l="l" r="r" t="t"/>
              <a:pathLst>
                <a:path extrusionOk="0" h="812" w="3244">
                  <a:moveTo>
                    <a:pt x="406" y="0"/>
                  </a:moveTo>
                  <a:cubicBezTo>
                    <a:pt x="182" y="0"/>
                    <a:pt x="0" y="181"/>
                    <a:pt x="0" y="406"/>
                  </a:cubicBezTo>
                  <a:cubicBezTo>
                    <a:pt x="0" y="630"/>
                    <a:pt x="182" y="811"/>
                    <a:pt x="406" y="811"/>
                  </a:cubicBezTo>
                  <a:lnTo>
                    <a:pt x="2838" y="811"/>
                  </a:lnTo>
                  <a:cubicBezTo>
                    <a:pt x="3062" y="811"/>
                    <a:pt x="3244" y="630"/>
                    <a:pt x="3244" y="406"/>
                  </a:cubicBezTo>
                  <a:cubicBezTo>
                    <a:pt x="3244" y="181"/>
                    <a:pt x="3062" y="0"/>
                    <a:pt x="2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1"/>
            <p:cNvSpPr/>
            <p:nvPr/>
          </p:nvSpPr>
          <p:spPr>
            <a:xfrm>
              <a:off x="3985408" y="4312604"/>
              <a:ext cx="64085" cy="16041"/>
            </a:xfrm>
            <a:custGeom>
              <a:rect b="b" l="l" r="r" t="t"/>
              <a:pathLst>
                <a:path extrusionOk="0" h="812" w="3244">
                  <a:moveTo>
                    <a:pt x="406" y="0"/>
                  </a:moveTo>
                  <a:cubicBezTo>
                    <a:pt x="182" y="0"/>
                    <a:pt x="0" y="182"/>
                    <a:pt x="0" y="406"/>
                  </a:cubicBezTo>
                  <a:cubicBezTo>
                    <a:pt x="0" y="630"/>
                    <a:pt x="182" y="811"/>
                    <a:pt x="406" y="811"/>
                  </a:cubicBezTo>
                  <a:lnTo>
                    <a:pt x="2838" y="811"/>
                  </a:lnTo>
                  <a:cubicBezTo>
                    <a:pt x="3062" y="811"/>
                    <a:pt x="3244" y="630"/>
                    <a:pt x="3244" y="406"/>
                  </a:cubicBezTo>
                  <a:cubicBezTo>
                    <a:pt x="3244" y="182"/>
                    <a:pt x="3062" y="0"/>
                    <a:pt x="2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1"/>
            <p:cNvSpPr/>
            <p:nvPr/>
          </p:nvSpPr>
          <p:spPr>
            <a:xfrm>
              <a:off x="3985408" y="4440735"/>
              <a:ext cx="64085" cy="16041"/>
            </a:xfrm>
            <a:custGeom>
              <a:rect b="b" l="l" r="r" t="t"/>
              <a:pathLst>
                <a:path extrusionOk="0" h="812" w="3244">
                  <a:moveTo>
                    <a:pt x="406" y="1"/>
                  </a:moveTo>
                  <a:cubicBezTo>
                    <a:pt x="182" y="1"/>
                    <a:pt x="0" y="183"/>
                    <a:pt x="0" y="406"/>
                  </a:cubicBezTo>
                  <a:cubicBezTo>
                    <a:pt x="0" y="630"/>
                    <a:pt x="182" y="812"/>
                    <a:pt x="406" y="812"/>
                  </a:cubicBezTo>
                  <a:lnTo>
                    <a:pt x="2838" y="812"/>
                  </a:lnTo>
                  <a:cubicBezTo>
                    <a:pt x="3062" y="812"/>
                    <a:pt x="3244" y="630"/>
                    <a:pt x="3244" y="406"/>
                  </a:cubicBezTo>
                  <a:cubicBezTo>
                    <a:pt x="3244" y="183"/>
                    <a:pt x="3062" y="1"/>
                    <a:pt x="2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1"/>
            <p:cNvSpPr/>
            <p:nvPr/>
          </p:nvSpPr>
          <p:spPr>
            <a:xfrm>
              <a:off x="3893172" y="4512821"/>
              <a:ext cx="248538" cy="32062"/>
            </a:xfrm>
            <a:custGeom>
              <a:rect b="b" l="l" r="r" t="t"/>
              <a:pathLst>
                <a:path extrusionOk="0" h="1623" w="12581">
                  <a:moveTo>
                    <a:pt x="0" y="1"/>
                  </a:moveTo>
                  <a:cubicBezTo>
                    <a:pt x="254" y="557"/>
                    <a:pt x="539" y="1099"/>
                    <a:pt x="856" y="1622"/>
                  </a:cubicBezTo>
                  <a:lnTo>
                    <a:pt x="11726" y="1622"/>
                  </a:lnTo>
                  <a:cubicBezTo>
                    <a:pt x="12043" y="1099"/>
                    <a:pt x="12327" y="557"/>
                    <a:pt x="12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1"/>
            <p:cNvSpPr/>
            <p:nvPr/>
          </p:nvSpPr>
          <p:spPr>
            <a:xfrm>
              <a:off x="3893172" y="4224497"/>
              <a:ext cx="248538" cy="32062"/>
            </a:xfrm>
            <a:custGeom>
              <a:rect b="b" l="l" r="r" t="t"/>
              <a:pathLst>
                <a:path extrusionOk="0" h="1623" w="12581">
                  <a:moveTo>
                    <a:pt x="856" y="1"/>
                  </a:moveTo>
                  <a:cubicBezTo>
                    <a:pt x="539" y="523"/>
                    <a:pt x="254" y="1065"/>
                    <a:pt x="0" y="1623"/>
                  </a:cubicBezTo>
                  <a:lnTo>
                    <a:pt x="12580" y="1623"/>
                  </a:lnTo>
                  <a:cubicBezTo>
                    <a:pt x="12329" y="1065"/>
                    <a:pt x="12043" y="523"/>
                    <a:pt x="11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1"/>
            <p:cNvSpPr/>
            <p:nvPr/>
          </p:nvSpPr>
          <p:spPr>
            <a:xfrm>
              <a:off x="3893172" y="4512821"/>
              <a:ext cx="124061" cy="32062"/>
            </a:xfrm>
            <a:custGeom>
              <a:rect b="b" l="l" r="r" t="t"/>
              <a:pathLst>
                <a:path extrusionOk="0" h="1623" w="6280">
                  <a:moveTo>
                    <a:pt x="0" y="1"/>
                  </a:moveTo>
                  <a:cubicBezTo>
                    <a:pt x="254" y="557"/>
                    <a:pt x="539" y="1099"/>
                    <a:pt x="856" y="1622"/>
                  </a:cubicBezTo>
                  <a:lnTo>
                    <a:pt x="6280" y="1622"/>
                  </a:lnTo>
                  <a:lnTo>
                    <a:pt x="6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51"/>
          <p:cNvGrpSpPr/>
          <p:nvPr/>
        </p:nvGrpSpPr>
        <p:grpSpPr>
          <a:xfrm>
            <a:off x="5380475" y="2820295"/>
            <a:ext cx="432753" cy="512583"/>
            <a:chOff x="4575213" y="4915764"/>
            <a:chExt cx="432753" cy="512583"/>
          </a:xfrm>
        </p:grpSpPr>
        <p:sp>
          <p:nvSpPr>
            <p:cNvPr id="799" name="Google Shape;799;p51"/>
            <p:cNvSpPr/>
            <p:nvPr/>
          </p:nvSpPr>
          <p:spPr>
            <a:xfrm>
              <a:off x="4607513" y="4915764"/>
              <a:ext cx="400454" cy="512583"/>
            </a:xfrm>
            <a:custGeom>
              <a:rect b="b" l="l" r="r" t="t"/>
              <a:pathLst>
                <a:path extrusionOk="0" h="25947" w="20271">
                  <a:moveTo>
                    <a:pt x="1216" y="1"/>
                  </a:moveTo>
                  <a:cubicBezTo>
                    <a:pt x="545" y="1"/>
                    <a:pt x="0" y="545"/>
                    <a:pt x="0" y="1217"/>
                  </a:cubicBezTo>
                  <a:lnTo>
                    <a:pt x="0" y="24729"/>
                  </a:lnTo>
                  <a:cubicBezTo>
                    <a:pt x="0" y="25400"/>
                    <a:pt x="545" y="25945"/>
                    <a:pt x="1216" y="25947"/>
                  </a:cubicBezTo>
                  <a:lnTo>
                    <a:pt x="19054" y="25947"/>
                  </a:lnTo>
                  <a:cubicBezTo>
                    <a:pt x="19726" y="25945"/>
                    <a:pt x="20269" y="25400"/>
                    <a:pt x="20270" y="24729"/>
                  </a:cubicBezTo>
                  <a:lnTo>
                    <a:pt x="20270" y="1217"/>
                  </a:lnTo>
                  <a:cubicBezTo>
                    <a:pt x="20269" y="545"/>
                    <a:pt x="19726" y="1"/>
                    <a:pt x="190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1"/>
            <p:cNvSpPr/>
            <p:nvPr/>
          </p:nvSpPr>
          <p:spPr>
            <a:xfrm>
              <a:off x="4599275" y="4915764"/>
              <a:ext cx="56302" cy="512583"/>
            </a:xfrm>
            <a:custGeom>
              <a:rect b="b" l="l" r="r" t="t"/>
              <a:pathLst>
                <a:path extrusionOk="0" h="25947" w="2850">
                  <a:moveTo>
                    <a:pt x="1217" y="1"/>
                  </a:moveTo>
                  <a:cubicBezTo>
                    <a:pt x="545" y="1"/>
                    <a:pt x="1" y="545"/>
                    <a:pt x="1" y="1217"/>
                  </a:cubicBezTo>
                  <a:lnTo>
                    <a:pt x="1" y="24729"/>
                  </a:lnTo>
                  <a:cubicBezTo>
                    <a:pt x="1" y="25400"/>
                    <a:pt x="544" y="25945"/>
                    <a:pt x="1217" y="25947"/>
                  </a:cubicBezTo>
                  <a:lnTo>
                    <a:pt x="2850" y="25947"/>
                  </a:lnTo>
                  <a:lnTo>
                    <a:pt x="28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1"/>
            <p:cNvSpPr/>
            <p:nvPr/>
          </p:nvSpPr>
          <p:spPr>
            <a:xfrm>
              <a:off x="4739654" y="5079948"/>
              <a:ext cx="184215" cy="192236"/>
            </a:xfrm>
            <a:custGeom>
              <a:rect b="b" l="l" r="r" t="t"/>
              <a:pathLst>
                <a:path extrusionOk="0" h="9731" w="9325">
                  <a:moveTo>
                    <a:pt x="4691" y="1217"/>
                  </a:moveTo>
                  <a:cubicBezTo>
                    <a:pt x="4695" y="1229"/>
                    <a:pt x="4695" y="1243"/>
                    <a:pt x="4701" y="1257"/>
                  </a:cubicBezTo>
                  <a:lnTo>
                    <a:pt x="6031" y="5473"/>
                  </a:lnTo>
                  <a:lnTo>
                    <a:pt x="3293" y="5473"/>
                  </a:lnTo>
                  <a:lnTo>
                    <a:pt x="4625" y="1257"/>
                  </a:lnTo>
                  <a:cubicBezTo>
                    <a:pt x="4629" y="1243"/>
                    <a:pt x="4630" y="1229"/>
                    <a:pt x="4633" y="1217"/>
                  </a:cubicBezTo>
                  <a:close/>
                  <a:moveTo>
                    <a:pt x="3038" y="0"/>
                  </a:moveTo>
                  <a:cubicBezTo>
                    <a:pt x="2723" y="0"/>
                    <a:pt x="2461" y="242"/>
                    <a:pt x="2436" y="556"/>
                  </a:cubicBezTo>
                  <a:cubicBezTo>
                    <a:pt x="2409" y="872"/>
                    <a:pt x="2628" y="1153"/>
                    <a:pt x="2941" y="1205"/>
                  </a:cubicBezTo>
                  <a:lnTo>
                    <a:pt x="645" y="8472"/>
                  </a:lnTo>
                  <a:cubicBezTo>
                    <a:pt x="641" y="8486"/>
                    <a:pt x="641" y="8500"/>
                    <a:pt x="637" y="8514"/>
                  </a:cubicBezTo>
                  <a:lnTo>
                    <a:pt x="609" y="8514"/>
                  </a:lnTo>
                  <a:cubicBezTo>
                    <a:pt x="272" y="8514"/>
                    <a:pt x="0" y="8786"/>
                    <a:pt x="0" y="9122"/>
                  </a:cubicBezTo>
                  <a:cubicBezTo>
                    <a:pt x="0" y="9457"/>
                    <a:pt x="272" y="9730"/>
                    <a:pt x="609" y="9730"/>
                  </a:cubicBezTo>
                  <a:lnTo>
                    <a:pt x="2230" y="9730"/>
                  </a:lnTo>
                  <a:cubicBezTo>
                    <a:pt x="2547" y="9730"/>
                    <a:pt x="2810" y="9488"/>
                    <a:pt x="2837" y="9173"/>
                  </a:cubicBezTo>
                  <a:cubicBezTo>
                    <a:pt x="2862" y="8857"/>
                    <a:pt x="2643" y="8574"/>
                    <a:pt x="2330" y="8524"/>
                  </a:cubicBezTo>
                  <a:lnTo>
                    <a:pt x="2782" y="7095"/>
                  </a:lnTo>
                  <a:lnTo>
                    <a:pt x="6543" y="7095"/>
                  </a:lnTo>
                  <a:lnTo>
                    <a:pt x="6995" y="8524"/>
                  </a:lnTo>
                  <a:cubicBezTo>
                    <a:pt x="6683" y="8574"/>
                    <a:pt x="6462" y="8857"/>
                    <a:pt x="6488" y="9173"/>
                  </a:cubicBezTo>
                  <a:cubicBezTo>
                    <a:pt x="6515" y="9488"/>
                    <a:pt x="6778" y="9730"/>
                    <a:pt x="7095" y="9730"/>
                  </a:cubicBezTo>
                  <a:lnTo>
                    <a:pt x="8717" y="9730"/>
                  </a:lnTo>
                  <a:cubicBezTo>
                    <a:pt x="9052" y="9730"/>
                    <a:pt x="9325" y="9457"/>
                    <a:pt x="9325" y="9122"/>
                  </a:cubicBezTo>
                  <a:cubicBezTo>
                    <a:pt x="9325" y="8786"/>
                    <a:pt x="9052" y="8514"/>
                    <a:pt x="8717" y="8514"/>
                  </a:cubicBezTo>
                  <a:lnTo>
                    <a:pt x="8687" y="8514"/>
                  </a:lnTo>
                  <a:cubicBezTo>
                    <a:pt x="8684" y="8500"/>
                    <a:pt x="8683" y="8486"/>
                    <a:pt x="8679" y="8472"/>
                  </a:cubicBezTo>
                  <a:lnTo>
                    <a:pt x="6384" y="1205"/>
                  </a:lnTo>
                  <a:cubicBezTo>
                    <a:pt x="6695" y="1153"/>
                    <a:pt x="6915" y="872"/>
                    <a:pt x="6889" y="556"/>
                  </a:cubicBezTo>
                  <a:cubicBezTo>
                    <a:pt x="6863" y="242"/>
                    <a:pt x="6601" y="0"/>
                    <a:pt x="6287" y="0"/>
                  </a:cubicBezTo>
                  <a:cubicBezTo>
                    <a:pt x="6286" y="0"/>
                    <a:pt x="6285" y="0"/>
                    <a:pt x="6284" y="0"/>
                  </a:cubicBezTo>
                  <a:lnTo>
                    <a:pt x="3041" y="0"/>
                  </a:lnTo>
                  <a:cubicBezTo>
                    <a:pt x="3040" y="0"/>
                    <a:pt x="3039" y="0"/>
                    <a:pt x="30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1"/>
            <p:cNvSpPr/>
            <p:nvPr/>
          </p:nvSpPr>
          <p:spPr>
            <a:xfrm>
              <a:off x="4575253" y="4963828"/>
              <a:ext cx="48261" cy="16021"/>
            </a:xfrm>
            <a:custGeom>
              <a:rect b="b" l="l" r="r" t="t"/>
              <a:pathLst>
                <a:path extrusionOk="0" h="811" w="2443">
                  <a:moveTo>
                    <a:pt x="406" y="0"/>
                  </a:moveTo>
                  <a:cubicBezTo>
                    <a:pt x="180" y="0"/>
                    <a:pt x="0" y="180"/>
                    <a:pt x="0" y="405"/>
                  </a:cubicBezTo>
                  <a:cubicBezTo>
                    <a:pt x="0" y="629"/>
                    <a:pt x="180" y="811"/>
                    <a:pt x="406" y="811"/>
                  </a:cubicBezTo>
                  <a:lnTo>
                    <a:pt x="2039" y="811"/>
                  </a:lnTo>
                  <a:cubicBezTo>
                    <a:pt x="2262" y="809"/>
                    <a:pt x="2443" y="629"/>
                    <a:pt x="2443" y="405"/>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1"/>
            <p:cNvSpPr/>
            <p:nvPr/>
          </p:nvSpPr>
          <p:spPr>
            <a:xfrm>
              <a:off x="4575253" y="5003871"/>
              <a:ext cx="48261" cy="16021"/>
            </a:xfrm>
            <a:custGeom>
              <a:rect b="b" l="l" r="r" t="t"/>
              <a:pathLst>
                <a:path extrusionOk="0" h="811" w="2443">
                  <a:moveTo>
                    <a:pt x="406" y="0"/>
                  </a:moveTo>
                  <a:cubicBezTo>
                    <a:pt x="180" y="0"/>
                    <a:pt x="0" y="180"/>
                    <a:pt x="0" y="405"/>
                  </a:cubicBezTo>
                  <a:cubicBezTo>
                    <a:pt x="0" y="629"/>
                    <a:pt x="180" y="811"/>
                    <a:pt x="406" y="811"/>
                  </a:cubicBezTo>
                  <a:lnTo>
                    <a:pt x="2039" y="811"/>
                  </a:lnTo>
                  <a:cubicBezTo>
                    <a:pt x="2262" y="809"/>
                    <a:pt x="2443" y="629"/>
                    <a:pt x="2443" y="405"/>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1"/>
            <p:cNvSpPr/>
            <p:nvPr/>
          </p:nvSpPr>
          <p:spPr>
            <a:xfrm>
              <a:off x="4575253" y="5043915"/>
              <a:ext cx="48261" cy="16021"/>
            </a:xfrm>
            <a:custGeom>
              <a:rect b="b" l="l" r="r" t="t"/>
              <a:pathLst>
                <a:path extrusionOk="0" h="811" w="2443">
                  <a:moveTo>
                    <a:pt x="403" y="0"/>
                  </a:moveTo>
                  <a:cubicBezTo>
                    <a:pt x="179" y="0"/>
                    <a:pt x="0" y="181"/>
                    <a:pt x="0" y="406"/>
                  </a:cubicBezTo>
                  <a:cubicBezTo>
                    <a:pt x="0" y="629"/>
                    <a:pt x="180" y="811"/>
                    <a:pt x="406" y="811"/>
                  </a:cubicBezTo>
                  <a:lnTo>
                    <a:pt x="2039" y="811"/>
                  </a:lnTo>
                  <a:cubicBezTo>
                    <a:pt x="2262" y="811"/>
                    <a:pt x="2443" y="629"/>
                    <a:pt x="2443" y="406"/>
                  </a:cubicBezTo>
                  <a:cubicBezTo>
                    <a:pt x="2443" y="180"/>
                    <a:pt x="2262" y="0"/>
                    <a:pt x="2039" y="0"/>
                  </a:cubicBezTo>
                  <a:lnTo>
                    <a:pt x="406" y="0"/>
                  </a:lnTo>
                  <a:cubicBezTo>
                    <a:pt x="405" y="0"/>
                    <a:pt x="404" y="0"/>
                    <a:pt x="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1"/>
            <p:cNvSpPr/>
            <p:nvPr/>
          </p:nvSpPr>
          <p:spPr>
            <a:xfrm>
              <a:off x="4575253" y="5083958"/>
              <a:ext cx="48261" cy="16021"/>
            </a:xfrm>
            <a:custGeom>
              <a:rect b="b" l="l" r="r" t="t"/>
              <a:pathLst>
                <a:path extrusionOk="0" h="811" w="2443">
                  <a:moveTo>
                    <a:pt x="403" y="0"/>
                  </a:moveTo>
                  <a:cubicBezTo>
                    <a:pt x="179" y="0"/>
                    <a:pt x="0" y="181"/>
                    <a:pt x="0" y="406"/>
                  </a:cubicBezTo>
                  <a:cubicBezTo>
                    <a:pt x="0" y="629"/>
                    <a:pt x="180" y="811"/>
                    <a:pt x="406" y="811"/>
                  </a:cubicBezTo>
                  <a:lnTo>
                    <a:pt x="2039" y="811"/>
                  </a:lnTo>
                  <a:cubicBezTo>
                    <a:pt x="2262" y="811"/>
                    <a:pt x="2443" y="629"/>
                    <a:pt x="2443" y="406"/>
                  </a:cubicBezTo>
                  <a:cubicBezTo>
                    <a:pt x="2443" y="180"/>
                    <a:pt x="2262" y="0"/>
                    <a:pt x="2039" y="0"/>
                  </a:cubicBezTo>
                  <a:lnTo>
                    <a:pt x="406" y="0"/>
                  </a:lnTo>
                  <a:cubicBezTo>
                    <a:pt x="405" y="0"/>
                    <a:pt x="404" y="0"/>
                    <a:pt x="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1"/>
            <p:cNvSpPr/>
            <p:nvPr/>
          </p:nvSpPr>
          <p:spPr>
            <a:xfrm>
              <a:off x="4575253" y="5124002"/>
              <a:ext cx="48261" cy="16021"/>
            </a:xfrm>
            <a:custGeom>
              <a:rect b="b" l="l" r="r" t="t"/>
              <a:pathLst>
                <a:path extrusionOk="0" h="811" w="2443">
                  <a:moveTo>
                    <a:pt x="406" y="0"/>
                  </a:moveTo>
                  <a:cubicBezTo>
                    <a:pt x="180" y="0"/>
                    <a:pt x="0" y="180"/>
                    <a:pt x="0" y="406"/>
                  </a:cubicBezTo>
                  <a:cubicBezTo>
                    <a:pt x="0" y="629"/>
                    <a:pt x="180" y="811"/>
                    <a:pt x="406" y="811"/>
                  </a:cubicBezTo>
                  <a:lnTo>
                    <a:pt x="2039" y="811"/>
                  </a:lnTo>
                  <a:cubicBezTo>
                    <a:pt x="2262" y="810"/>
                    <a:pt x="2443" y="629"/>
                    <a:pt x="2443" y="406"/>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1"/>
            <p:cNvSpPr/>
            <p:nvPr/>
          </p:nvSpPr>
          <p:spPr>
            <a:xfrm>
              <a:off x="4575253" y="5164045"/>
              <a:ext cx="48261" cy="16021"/>
            </a:xfrm>
            <a:custGeom>
              <a:rect b="b" l="l" r="r" t="t"/>
              <a:pathLst>
                <a:path extrusionOk="0" h="811" w="2443">
                  <a:moveTo>
                    <a:pt x="406" y="0"/>
                  </a:moveTo>
                  <a:cubicBezTo>
                    <a:pt x="180" y="0"/>
                    <a:pt x="0" y="180"/>
                    <a:pt x="0" y="406"/>
                  </a:cubicBezTo>
                  <a:cubicBezTo>
                    <a:pt x="0" y="629"/>
                    <a:pt x="180" y="811"/>
                    <a:pt x="406" y="811"/>
                  </a:cubicBezTo>
                  <a:lnTo>
                    <a:pt x="2039" y="811"/>
                  </a:lnTo>
                  <a:cubicBezTo>
                    <a:pt x="2262" y="810"/>
                    <a:pt x="2443" y="629"/>
                    <a:pt x="2443" y="406"/>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1"/>
            <p:cNvSpPr/>
            <p:nvPr/>
          </p:nvSpPr>
          <p:spPr>
            <a:xfrm>
              <a:off x="4575253" y="5204088"/>
              <a:ext cx="48261" cy="16041"/>
            </a:xfrm>
            <a:custGeom>
              <a:rect b="b" l="l" r="r" t="t"/>
              <a:pathLst>
                <a:path extrusionOk="0" h="812" w="2443">
                  <a:moveTo>
                    <a:pt x="406" y="0"/>
                  </a:moveTo>
                  <a:cubicBezTo>
                    <a:pt x="180" y="0"/>
                    <a:pt x="0" y="180"/>
                    <a:pt x="0" y="406"/>
                  </a:cubicBezTo>
                  <a:cubicBezTo>
                    <a:pt x="0" y="629"/>
                    <a:pt x="180" y="811"/>
                    <a:pt x="406" y="811"/>
                  </a:cubicBezTo>
                  <a:lnTo>
                    <a:pt x="2039" y="811"/>
                  </a:lnTo>
                  <a:cubicBezTo>
                    <a:pt x="2262" y="810"/>
                    <a:pt x="2443" y="629"/>
                    <a:pt x="2443" y="406"/>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1"/>
            <p:cNvSpPr/>
            <p:nvPr/>
          </p:nvSpPr>
          <p:spPr>
            <a:xfrm>
              <a:off x="4575213" y="5244092"/>
              <a:ext cx="48321" cy="16081"/>
            </a:xfrm>
            <a:custGeom>
              <a:rect b="b" l="l" r="r" t="t"/>
              <a:pathLst>
                <a:path extrusionOk="0" h="814" w="2446">
                  <a:moveTo>
                    <a:pt x="408" y="1"/>
                  </a:moveTo>
                  <a:cubicBezTo>
                    <a:pt x="182" y="1"/>
                    <a:pt x="1" y="182"/>
                    <a:pt x="1" y="406"/>
                  </a:cubicBezTo>
                  <a:cubicBezTo>
                    <a:pt x="1" y="631"/>
                    <a:pt x="182" y="813"/>
                    <a:pt x="408" y="813"/>
                  </a:cubicBezTo>
                  <a:lnTo>
                    <a:pt x="2041" y="813"/>
                  </a:lnTo>
                  <a:cubicBezTo>
                    <a:pt x="2264" y="813"/>
                    <a:pt x="2446" y="631"/>
                    <a:pt x="2446" y="406"/>
                  </a:cubicBezTo>
                  <a:cubicBezTo>
                    <a:pt x="2446" y="182"/>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1"/>
            <p:cNvSpPr/>
            <p:nvPr/>
          </p:nvSpPr>
          <p:spPr>
            <a:xfrm>
              <a:off x="4575213" y="5284136"/>
              <a:ext cx="48321" cy="16081"/>
            </a:xfrm>
            <a:custGeom>
              <a:rect b="b" l="l" r="r" t="t"/>
              <a:pathLst>
                <a:path extrusionOk="0" h="814" w="2446">
                  <a:moveTo>
                    <a:pt x="408" y="1"/>
                  </a:moveTo>
                  <a:cubicBezTo>
                    <a:pt x="182" y="1"/>
                    <a:pt x="1" y="182"/>
                    <a:pt x="1" y="406"/>
                  </a:cubicBezTo>
                  <a:cubicBezTo>
                    <a:pt x="1" y="632"/>
                    <a:pt x="182" y="813"/>
                    <a:pt x="408" y="813"/>
                  </a:cubicBezTo>
                  <a:lnTo>
                    <a:pt x="2041" y="813"/>
                  </a:lnTo>
                  <a:cubicBezTo>
                    <a:pt x="2264" y="813"/>
                    <a:pt x="2446" y="632"/>
                    <a:pt x="2446" y="406"/>
                  </a:cubicBezTo>
                  <a:cubicBezTo>
                    <a:pt x="2446" y="182"/>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1"/>
            <p:cNvSpPr/>
            <p:nvPr/>
          </p:nvSpPr>
          <p:spPr>
            <a:xfrm>
              <a:off x="4575213" y="5324179"/>
              <a:ext cx="48321" cy="16081"/>
            </a:xfrm>
            <a:custGeom>
              <a:rect b="b" l="l" r="r" t="t"/>
              <a:pathLst>
                <a:path extrusionOk="0" h="814" w="2446">
                  <a:moveTo>
                    <a:pt x="408" y="1"/>
                  </a:moveTo>
                  <a:cubicBezTo>
                    <a:pt x="182" y="1"/>
                    <a:pt x="1" y="183"/>
                    <a:pt x="1" y="406"/>
                  </a:cubicBezTo>
                  <a:cubicBezTo>
                    <a:pt x="1" y="632"/>
                    <a:pt x="182" y="813"/>
                    <a:pt x="408" y="813"/>
                  </a:cubicBezTo>
                  <a:lnTo>
                    <a:pt x="2041" y="813"/>
                  </a:lnTo>
                  <a:cubicBezTo>
                    <a:pt x="2264" y="813"/>
                    <a:pt x="2446" y="632"/>
                    <a:pt x="2446" y="406"/>
                  </a:cubicBezTo>
                  <a:cubicBezTo>
                    <a:pt x="2446" y="183"/>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1"/>
            <p:cNvSpPr/>
            <p:nvPr/>
          </p:nvSpPr>
          <p:spPr>
            <a:xfrm>
              <a:off x="4575213" y="5364222"/>
              <a:ext cx="48321" cy="16081"/>
            </a:xfrm>
            <a:custGeom>
              <a:rect b="b" l="l" r="r" t="t"/>
              <a:pathLst>
                <a:path extrusionOk="0" h="814" w="2446">
                  <a:moveTo>
                    <a:pt x="408" y="1"/>
                  </a:moveTo>
                  <a:cubicBezTo>
                    <a:pt x="182" y="1"/>
                    <a:pt x="1" y="183"/>
                    <a:pt x="1" y="406"/>
                  </a:cubicBezTo>
                  <a:cubicBezTo>
                    <a:pt x="1" y="632"/>
                    <a:pt x="182" y="813"/>
                    <a:pt x="408" y="813"/>
                  </a:cubicBezTo>
                  <a:lnTo>
                    <a:pt x="2041" y="813"/>
                  </a:lnTo>
                  <a:cubicBezTo>
                    <a:pt x="2264" y="813"/>
                    <a:pt x="2446" y="632"/>
                    <a:pt x="2446" y="406"/>
                  </a:cubicBezTo>
                  <a:cubicBezTo>
                    <a:pt x="2446" y="183"/>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 name="Shape 816"/>
        <p:cNvGrpSpPr/>
        <p:nvPr/>
      </p:nvGrpSpPr>
      <p:grpSpPr>
        <a:xfrm>
          <a:off x="0" y="0"/>
          <a:ext cx="0" cy="0"/>
          <a:chOff x="0" y="0"/>
          <a:chExt cx="0" cy="0"/>
        </a:xfrm>
      </p:grpSpPr>
      <p:sp>
        <p:nvSpPr>
          <p:cNvPr id="817" name="Google Shape;817;p52"/>
          <p:cNvSpPr/>
          <p:nvPr/>
        </p:nvSpPr>
        <p:spPr>
          <a:xfrm>
            <a:off x="3371850" y="712200"/>
            <a:ext cx="24099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2"/>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Enrollment Process</a:t>
            </a:r>
            <a:endParaRPr/>
          </a:p>
        </p:txBody>
      </p:sp>
      <p:grpSp>
        <p:nvGrpSpPr>
          <p:cNvPr id="819" name="Google Shape;819;p52"/>
          <p:cNvGrpSpPr/>
          <p:nvPr/>
        </p:nvGrpSpPr>
        <p:grpSpPr>
          <a:xfrm>
            <a:off x="4241084" y="2646471"/>
            <a:ext cx="661910" cy="847197"/>
            <a:chOff x="2325395" y="2058460"/>
            <a:chExt cx="400454" cy="512583"/>
          </a:xfrm>
        </p:grpSpPr>
        <p:sp>
          <p:nvSpPr>
            <p:cNvPr id="820" name="Google Shape;820;p52"/>
            <p:cNvSpPr/>
            <p:nvPr/>
          </p:nvSpPr>
          <p:spPr>
            <a:xfrm>
              <a:off x="2325395" y="2098484"/>
              <a:ext cx="400454" cy="472559"/>
            </a:xfrm>
            <a:custGeom>
              <a:rect b="b" l="l" r="r" t="t"/>
              <a:pathLst>
                <a:path extrusionOk="0" h="23921" w="20271">
                  <a:moveTo>
                    <a:pt x="2027" y="0"/>
                  </a:moveTo>
                  <a:cubicBezTo>
                    <a:pt x="908" y="1"/>
                    <a:pt x="2" y="908"/>
                    <a:pt x="0" y="2027"/>
                  </a:cubicBezTo>
                  <a:lnTo>
                    <a:pt x="0" y="21893"/>
                  </a:lnTo>
                  <a:cubicBezTo>
                    <a:pt x="2" y="23011"/>
                    <a:pt x="908" y="23919"/>
                    <a:pt x="2027" y="23920"/>
                  </a:cubicBezTo>
                  <a:lnTo>
                    <a:pt x="18243" y="23920"/>
                  </a:lnTo>
                  <a:cubicBezTo>
                    <a:pt x="19361" y="23919"/>
                    <a:pt x="20269" y="23011"/>
                    <a:pt x="20271" y="21893"/>
                  </a:cubicBezTo>
                  <a:lnTo>
                    <a:pt x="20271" y="2027"/>
                  </a:lnTo>
                  <a:cubicBezTo>
                    <a:pt x="20269" y="908"/>
                    <a:pt x="19363" y="1"/>
                    <a:pt x="182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2"/>
            <p:cNvSpPr/>
            <p:nvPr/>
          </p:nvSpPr>
          <p:spPr>
            <a:xfrm>
              <a:off x="2357418" y="2130507"/>
              <a:ext cx="336388" cy="408494"/>
            </a:xfrm>
            <a:custGeom>
              <a:rect b="b" l="l" r="r" t="t"/>
              <a:pathLst>
                <a:path extrusionOk="0" h="20678" w="17028">
                  <a:moveTo>
                    <a:pt x="423" y="1"/>
                  </a:moveTo>
                  <a:cubicBezTo>
                    <a:pt x="191" y="1"/>
                    <a:pt x="1" y="190"/>
                    <a:pt x="1" y="423"/>
                  </a:cubicBezTo>
                  <a:lnTo>
                    <a:pt x="1" y="20256"/>
                  </a:lnTo>
                  <a:cubicBezTo>
                    <a:pt x="1" y="20489"/>
                    <a:pt x="192" y="20678"/>
                    <a:pt x="426" y="20678"/>
                  </a:cubicBezTo>
                  <a:lnTo>
                    <a:pt x="16601" y="20678"/>
                  </a:lnTo>
                  <a:cubicBezTo>
                    <a:pt x="16836" y="20678"/>
                    <a:pt x="17026" y="20489"/>
                    <a:pt x="17028" y="20256"/>
                  </a:cubicBezTo>
                  <a:lnTo>
                    <a:pt x="17028" y="423"/>
                  </a:lnTo>
                  <a:cubicBezTo>
                    <a:pt x="17026" y="190"/>
                    <a:pt x="16838" y="1"/>
                    <a:pt x="16604" y="1"/>
                  </a:cubicBezTo>
                  <a:cubicBezTo>
                    <a:pt x="16603" y="1"/>
                    <a:pt x="16602" y="1"/>
                    <a:pt x="16601" y="1"/>
                  </a:cubicBezTo>
                  <a:lnTo>
                    <a:pt x="426" y="1"/>
                  </a:lnTo>
                  <a:cubicBezTo>
                    <a:pt x="425" y="1"/>
                    <a:pt x="424" y="1"/>
                    <a:pt x="4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2"/>
            <p:cNvSpPr/>
            <p:nvPr/>
          </p:nvSpPr>
          <p:spPr>
            <a:xfrm>
              <a:off x="2405482" y="2194572"/>
              <a:ext cx="80107" cy="80126"/>
            </a:xfrm>
            <a:custGeom>
              <a:rect b="b" l="l" r="r" t="t"/>
              <a:pathLst>
                <a:path extrusionOk="0" h="4056" w="4055">
                  <a:moveTo>
                    <a:pt x="3245" y="812"/>
                  </a:moveTo>
                  <a:lnTo>
                    <a:pt x="3245" y="3244"/>
                  </a:lnTo>
                  <a:lnTo>
                    <a:pt x="811" y="3244"/>
                  </a:lnTo>
                  <a:lnTo>
                    <a:pt x="811" y="812"/>
                  </a:lnTo>
                  <a:close/>
                  <a:moveTo>
                    <a:pt x="811" y="1"/>
                  </a:moveTo>
                  <a:cubicBezTo>
                    <a:pt x="363" y="1"/>
                    <a:pt x="0" y="364"/>
                    <a:pt x="0" y="812"/>
                  </a:cubicBezTo>
                  <a:lnTo>
                    <a:pt x="0" y="3244"/>
                  </a:lnTo>
                  <a:cubicBezTo>
                    <a:pt x="0" y="3692"/>
                    <a:pt x="363" y="4055"/>
                    <a:pt x="811" y="4055"/>
                  </a:cubicBezTo>
                  <a:lnTo>
                    <a:pt x="3244" y="4055"/>
                  </a:lnTo>
                  <a:cubicBezTo>
                    <a:pt x="3691" y="4055"/>
                    <a:pt x="4054" y="3692"/>
                    <a:pt x="4054" y="3244"/>
                  </a:cubicBezTo>
                  <a:lnTo>
                    <a:pt x="4054" y="812"/>
                  </a:lnTo>
                  <a:cubicBezTo>
                    <a:pt x="4054" y="364"/>
                    <a:pt x="3691" y="1"/>
                    <a:pt x="3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2"/>
            <p:cNvSpPr/>
            <p:nvPr/>
          </p:nvSpPr>
          <p:spPr>
            <a:xfrm>
              <a:off x="2501590" y="2202593"/>
              <a:ext cx="40024" cy="16041"/>
            </a:xfrm>
            <a:custGeom>
              <a:rect b="b" l="l" r="r" t="t"/>
              <a:pathLst>
                <a:path extrusionOk="0" h="812" w="2026">
                  <a:moveTo>
                    <a:pt x="406" y="0"/>
                  </a:moveTo>
                  <a:cubicBezTo>
                    <a:pt x="182" y="0"/>
                    <a:pt x="0" y="182"/>
                    <a:pt x="0" y="406"/>
                  </a:cubicBezTo>
                  <a:cubicBezTo>
                    <a:pt x="0" y="630"/>
                    <a:pt x="182" y="811"/>
                    <a:pt x="406" y="811"/>
                  </a:cubicBezTo>
                  <a:lnTo>
                    <a:pt x="1622" y="811"/>
                  </a:lnTo>
                  <a:cubicBezTo>
                    <a:pt x="1846" y="811"/>
                    <a:pt x="2026" y="630"/>
                    <a:pt x="2026" y="406"/>
                  </a:cubicBezTo>
                  <a:cubicBezTo>
                    <a:pt x="2026" y="182"/>
                    <a:pt x="1846" y="0"/>
                    <a:pt x="16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2"/>
            <p:cNvSpPr/>
            <p:nvPr/>
          </p:nvSpPr>
          <p:spPr>
            <a:xfrm>
              <a:off x="2501590" y="2234616"/>
              <a:ext cx="136132" cy="16041"/>
            </a:xfrm>
            <a:custGeom>
              <a:rect b="b" l="l" r="r" t="t"/>
              <a:pathLst>
                <a:path extrusionOk="0" h="812" w="6891">
                  <a:moveTo>
                    <a:pt x="406" y="1"/>
                  </a:moveTo>
                  <a:cubicBezTo>
                    <a:pt x="180" y="1"/>
                    <a:pt x="0" y="183"/>
                    <a:pt x="0" y="406"/>
                  </a:cubicBezTo>
                  <a:cubicBezTo>
                    <a:pt x="0" y="630"/>
                    <a:pt x="180" y="812"/>
                    <a:pt x="406" y="812"/>
                  </a:cubicBezTo>
                  <a:lnTo>
                    <a:pt x="6487" y="812"/>
                  </a:lnTo>
                  <a:cubicBezTo>
                    <a:pt x="6710" y="812"/>
                    <a:pt x="6891" y="630"/>
                    <a:pt x="6891" y="406"/>
                  </a:cubicBezTo>
                  <a:cubicBezTo>
                    <a:pt x="6891" y="183"/>
                    <a:pt x="6710" y="1"/>
                    <a:pt x="64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2"/>
            <p:cNvSpPr/>
            <p:nvPr/>
          </p:nvSpPr>
          <p:spPr>
            <a:xfrm>
              <a:off x="2501590" y="2314722"/>
              <a:ext cx="96128" cy="16021"/>
            </a:xfrm>
            <a:custGeom>
              <a:rect b="b" l="l" r="r" t="t"/>
              <a:pathLst>
                <a:path extrusionOk="0" h="811" w="4866">
                  <a:moveTo>
                    <a:pt x="406" y="0"/>
                  </a:moveTo>
                  <a:cubicBezTo>
                    <a:pt x="182" y="0"/>
                    <a:pt x="0" y="182"/>
                    <a:pt x="0" y="405"/>
                  </a:cubicBezTo>
                  <a:cubicBezTo>
                    <a:pt x="0" y="629"/>
                    <a:pt x="182" y="811"/>
                    <a:pt x="406" y="811"/>
                  </a:cubicBezTo>
                  <a:lnTo>
                    <a:pt x="4460" y="811"/>
                  </a:lnTo>
                  <a:cubicBezTo>
                    <a:pt x="4683" y="811"/>
                    <a:pt x="4865" y="629"/>
                    <a:pt x="4865" y="405"/>
                  </a:cubicBezTo>
                  <a:cubicBezTo>
                    <a:pt x="4865" y="182"/>
                    <a:pt x="4683" y="0"/>
                    <a:pt x="4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2"/>
            <p:cNvSpPr/>
            <p:nvPr/>
          </p:nvSpPr>
          <p:spPr>
            <a:xfrm>
              <a:off x="2501590" y="2346745"/>
              <a:ext cx="136132" cy="16041"/>
            </a:xfrm>
            <a:custGeom>
              <a:rect b="b" l="l" r="r" t="t"/>
              <a:pathLst>
                <a:path extrusionOk="0" h="812" w="6891">
                  <a:moveTo>
                    <a:pt x="406" y="1"/>
                  </a:moveTo>
                  <a:cubicBezTo>
                    <a:pt x="180" y="1"/>
                    <a:pt x="0" y="182"/>
                    <a:pt x="0" y="406"/>
                  </a:cubicBezTo>
                  <a:cubicBezTo>
                    <a:pt x="0" y="630"/>
                    <a:pt x="180" y="811"/>
                    <a:pt x="406" y="811"/>
                  </a:cubicBezTo>
                  <a:lnTo>
                    <a:pt x="6487" y="811"/>
                  </a:lnTo>
                  <a:cubicBezTo>
                    <a:pt x="6710" y="811"/>
                    <a:pt x="6891" y="630"/>
                    <a:pt x="6891" y="406"/>
                  </a:cubicBezTo>
                  <a:cubicBezTo>
                    <a:pt x="6891" y="182"/>
                    <a:pt x="6710" y="1"/>
                    <a:pt x="64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2"/>
            <p:cNvSpPr/>
            <p:nvPr/>
          </p:nvSpPr>
          <p:spPr>
            <a:xfrm>
              <a:off x="2501590" y="2418831"/>
              <a:ext cx="48064" cy="16041"/>
            </a:xfrm>
            <a:custGeom>
              <a:rect b="b" l="l" r="r" t="t"/>
              <a:pathLst>
                <a:path extrusionOk="0" h="812" w="2433">
                  <a:moveTo>
                    <a:pt x="406" y="0"/>
                  </a:moveTo>
                  <a:cubicBezTo>
                    <a:pt x="182" y="0"/>
                    <a:pt x="0" y="182"/>
                    <a:pt x="0" y="406"/>
                  </a:cubicBezTo>
                  <a:cubicBezTo>
                    <a:pt x="0" y="630"/>
                    <a:pt x="182" y="811"/>
                    <a:pt x="406" y="811"/>
                  </a:cubicBezTo>
                  <a:lnTo>
                    <a:pt x="2027" y="811"/>
                  </a:lnTo>
                  <a:cubicBezTo>
                    <a:pt x="2251" y="811"/>
                    <a:pt x="2433" y="630"/>
                    <a:pt x="2433" y="406"/>
                  </a:cubicBezTo>
                  <a:cubicBezTo>
                    <a:pt x="2433" y="182"/>
                    <a:pt x="2251" y="0"/>
                    <a:pt x="20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2"/>
            <p:cNvSpPr/>
            <p:nvPr/>
          </p:nvSpPr>
          <p:spPr>
            <a:xfrm>
              <a:off x="2501590" y="2450854"/>
              <a:ext cx="136132" cy="16041"/>
            </a:xfrm>
            <a:custGeom>
              <a:rect b="b" l="l" r="r" t="t"/>
              <a:pathLst>
                <a:path extrusionOk="0" h="812" w="6891">
                  <a:moveTo>
                    <a:pt x="406" y="1"/>
                  </a:moveTo>
                  <a:cubicBezTo>
                    <a:pt x="182" y="1"/>
                    <a:pt x="0" y="183"/>
                    <a:pt x="0" y="406"/>
                  </a:cubicBezTo>
                  <a:cubicBezTo>
                    <a:pt x="0" y="630"/>
                    <a:pt x="182" y="812"/>
                    <a:pt x="406" y="812"/>
                  </a:cubicBezTo>
                  <a:lnTo>
                    <a:pt x="6487" y="812"/>
                  </a:lnTo>
                  <a:cubicBezTo>
                    <a:pt x="6709" y="812"/>
                    <a:pt x="6891" y="630"/>
                    <a:pt x="6891" y="406"/>
                  </a:cubicBezTo>
                  <a:cubicBezTo>
                    <a:pt x="6891" y="183"/>
                    <a:pt x="6709" y="1"/>
                    <a:pt x="64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2"/>
            <p:cNvSpPr/>
            <p:nvPr/>
          </p:nvSpPr>
          <p:spPr>
            <a:xfrm>
              <a:off x="2485589" y="2058460"/>
              <a:ext cx="80107" cy="40063"/>
            </a:xfrm>
            <a:custGeom>
              <a:rect b="b" l="l" r="r" t="t"/>
              <a:pathLst>
                <a:path extrusionOk="0" h="2028" w="4055">
                  <a:moveTo>
                    <a:pt x="1217" y="0"/>
                  </a:moveTo>
                  <a:cubicBezTo>
                    <a:pt x="546" y="2"/>
                    <a:pt x="1" y="545"/>
                    <a:pt x="1" y="1217"/>
                  </a:cubicBezTo>
                  <a:lnTo>
                    <a:pt x="1" y="1622"/>
                  </a:lnTo>
                  <a:cubicBezTo>
                    <a:pt x="1" y="1846"/>
                    <a:pt x="182" y="2027"/>
                    <a:pt x="406" y="2027"/>
                  </a:cubicBezTo>
                  <a:cubicBezTo>
                    <a:pt x="630" y="2027"/>
                    <a:pt x="812" y="1846"/>
                    <a:pt x="812" y="1622"/>
                  </a:cubicBezTo>
                  <a:lnTo>
                    <a:pt x="812" y="1217"/>
                  </a:lnTo>
                  <a:cubicBezTo>
                    <a:pt x="812" y="993"/>
                    <a:pt x="992" y="813"/>
                    <a:pt x="1216" y="813"/>
                  </a:cubicBezTo>
                  <a:lnTo>
                    <a:pt x="2837" y="813"/>
                  </a:lnTo>
                  <a:cubicBezTo>
                    <a:pt x="3061" y="813"/>
                    <a:pt x="3241" y="993"/>
                    <a:pt x="3243" y="1217"/>
                  </a:cubicBezTo>
                  <a:lnTo>
                    <a:pt x="3243" y="1622"/>
                  </a:lnTo>
                  <a:cubicBezTo>
                    <a:pt x="3243" y="1846"/>
                    <a:pt x="3424" y="2026"/>
                    <a:pt x="3648" y="2026"/>
                  </a:cubicBezTo>
                  <a:lnTo>
                    <a:pt x="3649" y="2026"/>
                  </a:lnTo>
                  <a:cubicBezTo>
                    <a:pt x="3873" y="2026"/>
                    <a:pt x="4055" y="1845"/>
                    <a:pt x="4055" y="1622"/>
                  </a:cubicBezTo>
                  <a:lnTo>
                    <a:pt x="4055" y="1217"/>
                  </a:lnTo>
                  <a:cubicBezTo>
                    <a:pt x="4053" y="545"/>
                    <a:pt x="3510" y="2"/>
                    <a:pt x="2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2"/>
            <p:cNvSpPr/>
            <p:nvPr/>
          </p:nvSpPr>
          <p:spPr>
            <a:xfrm>
              <a:off x="2429504" y="2082463"/>
              <a:ext cx="192236" cy="72086"/>
            </a:xfrm>
            <a:custGeom>
              <a:rect b="b" l="l" r="r" t="t"/>
              <a:pathLst>
                <a:path extrusionOk="0" h="3649" w="9731">
                  <a:moveTo>
                    <a:pt x="406" y="0"/>
                  </a:moveTo>
                  <a:cubicBezTo>
                    <a:pt x="182" y="0"/>
                    <a:pt x="0" y="182"/>
                    <a:pt x="0" y="406"/>
                  </a:cubicBezTo>
                  <a:lnTo>
                    <a:pt x="0" y="1622"/>
                  </a:lnTo>
                  <a:cubicBezTo>
                    <a:pt x="0" y="2741"/>
                    <a:pt x="907" y="3649"/>
                    <a:pt x="2028" y="3649"/>
                  </a:cubicBezTo>
                  <a:lnTo>
                    <a:pt x="7703" y="3649"/>
                  </a:lnTo>
                  <a:cubicBezTo>
                    <a:pt x="8822" y="3649"/>
                    <a:pt x="9730" y="2741"/>
                    <a:pt x="9730" y="1622"/>
                  </a:cubicBezTo>
                  <a:lnTo>
                    <a:pt x="9730" y="406"/>
                  </a:lnTo>
                  <a:cubicBezTo>
                    <a:pt x="9729" y="182"/>
                    <a:pt x="9547" y="0"/>
                    <a:pt x="93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2"/>
            <p:cNvSpPr/>
            <p:nvPr/>
          </p:nvSpPr>
          <p:spPr>
            <a:xfrm>
              <a:off x="2405482" y="2298701"/>
              <a:ext cx="80107" cy="80107"/>
            </a:xfrm>
            <a:custGeom>
              <a:rect b="b" l="l" r="r" t="t"/>
              <a:pathLst>
                <a:path extrusionOk="0" h="4055" w="4055">
                  <a:moveTo>
                    <a:pt x="3245" y="811"/>
                  </a:moveTo>
                  <a:lnTo>
                    <a:pt x="3245" y="3243"/>
                  </a:lnTo>
                  <a:lnTo>
                    <a:pt x="811" y="3243"/>
                  </a:lnTo>
                  <a:lnTo>
                    <a:pt x="811" y="811"/>
                  </a:lnTo>
                  <a:close/>
                  <a:moveTo>
                    <a:pt x="811" y="0"/>
                  </a:moveTo>
                  <a:cubicBezTo>
                    <a:pt x="363" y="0"/>
                    <a:pt x="0" y="363"/>
                    <a:pt x="0" y="811"/>
                  </a:cubicBezTo>
                  <a:lnTo>
                    <a:pt x="0" y="3243"/>
                  </a:lnTo>
                  <a:cubicBezTo>
                    <a:pt x="0" y="3691"/>
                    <a:pt x="363" y="4054"/>
                    <a:pt x="811" y="4054"/>
                  </a:cubicBezTo>
                  <a:lnTo>
                    <a:pt x="3244" y="4054"/>
                  </a:lnTo>
                  <a:cubicBezTo>
                    <a:pt x="3691" y="4054"/>
                    <a:pt x="4054" y="3691"/>
                    <a:pt x="4054" y="3243"/>
                  </a:cubicBezTo>
                  <a:lnTo>
                    <a:pt x="4054" y="811"/>
                  </a:lnTo>
                  <a:cubicBezTo>
                    <a:pt x="4054" y="363"/>
                    <a:pt x="3691" y="0"/>
                    <a:pt x="32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2"/>
            <p:cNvSpPr/>
            <p:nvPr/>
          </p:nvSpPr>
          <p:spPr>
            <a:xfrm>
              <a:off x="2405482" y="2402810"/>
              <a:ext cx="80107" cy="80107"/>
            </a:xfrm>
            <a:custGeom>
              <a:rect b="b" l="l" r="r" t="t"/>
              <a:pathLst>
                <a:path extrusionOk="0" h="4055" w="4055">
                  <a:moveTo>
                    <a:pt x="3245" y="811"/>
                  </a:moveTo>
                  <a:lnTo>
                    <a:pt x="3245" y="3244"/>
                  </a:lnTo>
                  <a:lnTo>
                    <a:pt x="811" y="3244"/>
                  </a:lnTo>
                  <a:lnTo>
                    <a:pt x="811" y="811"/>
                  </a:lnTo>
                  <a:close/>
                  <a:moveTo>
                    <a:pt x="811" y="1"/>
                  </a:moveTo>
                  <a:cubicBezTo>
                    <a:pt x="363" y="1"/>
                    <a:pt x="0" y="364"/>
                    <a:pt x="0" y="811"/>
                  </a:cubicBezTo>
                  <a:lnTo>
                    <a:pt x="0" y="3244"/>
                  </a:lnTo>
                  <a:cubicBezTo>
                    <a:pt x="0" y="3691"/>
                    <a:pt x="363" y="4055"/>
                    <a:pt x="811" y="4055"/>
                  </a:cubicBezTo>
                  <a:lnTo>
                    <a:pt x="3244" y="4055"/>
                  </a:lnTo>
                  <a:cubicBezTo>
                    <a:pt x="3691" y="4053"/>
                    <a:pt x="4054" y="3691"/>
                    <a:pt x="4054" y="3244"/>
                  </a:cubicBezTo>
                  <a:lnTo>
                    <a:pt x="4054" y="811"/>
                  </a:lnTo>
                  <a:cubicBezTo>
                    <a:pt x="4054" y="364"/>
                    <a:pt x="3691" y="1"/>
                    <a:pt x="3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2"/>
            <p:cNvSpPr/>
            <p:nvPr/>
          </p:nvSpPr>
          <p:spPr>
            <a:xfrm>
              <a:off x="2428734" y="2298701"/>
              <a:ext cx="73647" cy="56104"/>
            </a:xfrm>
            <a:custGeom>
              <a:rect b="b" l="l" r="r" t="t"/>
              <a:pathLst>
                <a:path extrusionOk="0" h="2840" w="3728">
                  <a:moveTo>
                    <a:pt x="3282" y="1"/>
                  </a:moveTo>
                  <a:cubicBezTo>
                    <a:pt x="3178" y="1"/>
                    <a:pt x="3074" y="40"/>
                    <a:pt x="2996" y="120"/>
                  </a:cubicBezTo>
                  <a:lnTo>
                    <a:pt x="1256" y="1860"/>
                  </a:lnTo>
                  <a:lnTo>
                    <a:pt x="731" y="1336"/>
                  </a:lnTo>
                  <a:cubicBezTo>
                    <a:pt x="652" y="1257"/>
                    <a:pt x="548" y="1217"/>
                    <a:pt x="444" y="1217"/>
                  </a:cubicBezTo>
                  <a:cubicBezTo>
                    <a:pt x="340" y="1217"/>
                    <a:pt x="237" y="1257"/>
                    <a:pt x="158" y="1336"/>
                  </a:cubicBezTo>
                  <a:cubicBezTo>
                    <a:pt x="0" y="1494"/>
                    <a:pt x="0" y="1751"/>
                    <a:pt x="158" y="1909"/>
                  </a:cubicBezTo>
                  <a:lnTo>
                    <a:pt x="969" y="2720"/>
                  </a:lnTo>
                  <a:cubicBezTo>
                    <a:pt x="1045" y="2796"/>
                    <a:pt x="1147" y="2838"/>
                    <a:pt x="1256" y="2838"/>
                  </a:cubicBezTo>
                  <a:lnTo>
                    <a:pt x="1256" y="2839"/>
                  </a:lnTo>
                  <a:cubicBezTo>
                    <a:pt x="1363" y="2839"/>
                    <a:pt x="1465" y="2796"/>
                    <a:pt x="1541" y="2720"/>
                  </a:cubicBezTo>
                  <a:lnTo>
                    <a:pt x="3568" y="693"/>
                  </a:lnTo>
                  <a:cubicBezTo>
                    <a:pt x="3728" y="535"/>
                    <a:pt x="3728" y="278"/>
                    <a:pt x="3568" y="120"/>
                  </a:cubicBezTo>
                  <a:cubicBezTo>
                    <a:pt x="3490" y="40"/>
                    <a:pt x="3386" y="1"/>
                    <a:pt x="32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 name="Google Shape;834;p52"/>
          <p:cNvSpPr txBox="1"/>
          <p:nvPr>
            <p:ph idx="4294967295" type="title"/>
          </p:nvPr>
        </p:nvSpPr>
        <p:spPr>
          <a:xfrm>
            <a:off x="1333224" y="1995175"/>
            <a:ext cx="1556700" cy="45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Step 1</a:t>
            </a:r>
            <a:endParaRPr sz="1600"/>
          </a:p>
        </p:txBody>
      </p:sp>
      <p:sp>
        <p:nvSpPr>
          <p:cNvPr id="835" name="Google Shape;835;p52"/>
          <p:cNvSpPr txBox="1"/>
          <p:nvPr>
            <p:ph idx="4294967295" type="subTitle"/>
          </p:nvPr>
        </p:nvSpPr>
        <p:spPr>
          <a:xfrm>
            <a:off x="1333225" y="2357875"/>
            <a:ext cx="1556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400"/>
              <a:t>Earth is the planet we live on</a:t>
            </a:r>
            <a:endParaRPr sz="1400"/>
          </a:p>
        </p:txBody>
      </p:sp>
      <p:sp>
        <p:nvSpPr>
          <p:cNvPr id="836" name="Google Shape;836;p52"/>
          <p:cNvSpPr txBox="1"/>
          <p:nvPr>
            <p:ph idx="4294967295" type="title"/>
          </p:nvPr>
        </p:nvSpPr>
        <p:spPr>
          <a:xfrm>
            <a:off x="1333224" y="3209575"/>
            <a:ext cx="1556700" cy="45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Step 4</a:t>
            </a:r>
            <a:endParaRPr sz="1600"/>
          </a:p>
        </p:txBody>
      </p:sp>
      <p:sp>
        <p:nvSpPr>
          <p:cNvPr id="837" name="Google Shape;837;p52"/>
          <p:cNvSpPr txBox="1"/>
          <p:nvPr>
            <p:ph idx="4294967295" type="subTitle"/>
          </p:nvPr>
        </p:nvSpPr>
        <p:spPr>
          <a:xfrm>
            <a:off x="1333225" y="3572275"/>
            <a:ext cx="1556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400"/>
              <a:t>Jupiter is the biggest planet</a:t>
            </a:r>
            <a:endParaRPr sz="1400"/>
          </a:p>
          <a:p>
            <a:pPr indent="0" lvl="0" marL="0" rtl="0" algn="r">
              <a:spcBef>
                <a:spcPts val="1600"/>
              </a:spcBef>
              <a:spcAft>
                <a:spcPts val="1600"/>
              </a:spcAft>
              <a:buNone/>
            </a:pPr>
            <a:r>
              <a:t/>
            </a:r>
            <a:endParaRPr sz="1400"/>
          </a:p>
        </p:txBody>
      </p:sp>
      <p:sp>
        <p:nvSpPr>
          <p:cNvPr id="838" name="Google Shape;838;p52"/>
          <p:cNvSpPr txBox="1"/>
          <p:nvPr>
            <p:ph idx="4294967295" type="title"/>
          </p:nvPr>
        </p:nvSpPr>
        <p:spPr>
          <a:xfrm>
            <a:off x="6254074" y="1995175"/>
            <a:ext cx="1556700" cy="4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Step 2</a:t>
            </a:r>
            <a:endParaRPr sz="1600"/>
          </a:p>
        </p:txBody>
      </p:sp>
      <p:sp>
        <p:nvSpPr>
          <p:cNvPr id="839" name="Google Shape;839;p52"/>
          <p:cNvSpPr txBox="1"/>
          <p:nvPr>
            <p:ph idx="4294967295" type="subTitle"/>
          </p:nvPr>
        </p:nvSpPr>
        <p:spPr>
          <a:xfrm>
            <a:off x="6254075" y="2357875"/>
            <a:ext cx="155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Mercury is the smallest planet</a:t>
            </a:r>
            <a:endParaRPr sz="1400"/>
          </a:p>
          <a:p>
            <a:pPr indent="0" lvl="0" marL="0" rtl="0" algn="l">
              <a:spcBef>
                <a:spcPts val="1600"/>
              </a:spcBef>
              <a:spcAft>
                <a:spcPts val="1600"/>
              </a:spcAft>
              <a:buNone/>
            </a:pPr>
            <a:r>
              <a:t/>
            </a:r>
            <a:endParaRPr sz="1400"/>
          </a:p>
        </p:txBody>
      </p:sp>
      <p:sp>
        <p:nvSpPr>
          <p:cNvPr id="840" name="Google Shape;840;p52"/>
          <p:cNvSpPr txBox="1"/>
          <p:nvPr>
            <p:ph idx="4294967295" type="title"/>
          </p:nvPr>
        </p:nvSpPr>
        <p:spPr>
          <a:xfrm>
            <a:off x="6254074" y="3209575"/>
            <a:ext cx="1556700" cy="45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Step 3</a:t>
            </a:r>
            <a:endParaRPr sz="1600"/>
          </a:p>
        </p:txBody>
      </p:sp>
      <p:sp>
        <p:nvSpPr>
          <p:cNvPr id="841" name="Google Shape;841;p52"/>
          <p:cNvSpPr txBox="1"/>
          <p:nvPr>
            <p:ph idx="4294967295" type="subTitle"/>
          </p:nvPr>
        </p:nvSpPr>
        <p:spPr>
          <a:xfrm>
            <a:off x="6254075" y="3572275"/>
            <a:ext cx="155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Despite being red, Mars is cold</a:t>
            </a:r>
            <a:endParaRPr sz="1400"/>
          </a:p>
          <a:p>
            <a:pPr indent="0" lvl="0" marL="0" rtl="0" algn="l">
              <a:spcBef>
                <a:spcPts val="1600"/>
              </a:spcBef>
              <a:spcAft>
                <a:spcPts val="1600"/>
              </a:spcAft>
              <a:buNone/>
            </a:pPr>
            <a:r>
              <a:t/>
            </a:r>
            <a:endParaRPr sz="1400"/>
          </a:p>
        </p:txBody>
      </p:sp>
      <p:grpSp>
        <p:nvGrpSpPr>
          <p:cNvPr id="842" name="Google Shape;842;p52"/>
          <p:cNvGrpSpPr/>
          <p:nvPr/>
        </p:nvGrpSpPr>
        <p:grpSpPr>
          <a:xfrm>
            <a:off x="3464700" y="1790775"/>
            <a:ext cx="2214600" cy="2558600"/>
            <a:chOff x="3464700" y="1790775"/>
            <a:chExt cx="2214600" cy="2558600"/>
          </a:xfrm>
        </p:grpSpPr>
        <p:sp>
          <p:nvSpPr>
            <p:cNvPr id="843" name="Google Shape;843;p52"/>
            <p:cNvSpPr/>
            <p:nvPr/>
          </p:nvSpPr>
          <p:spPr>
            <a:xfrm>
              <a:off x="3464700" y="1962775"/>
              <a:ext cx="2214600" cy="2214600"/>
            </a:xfrm>
            <a:prstGeom prst="ellipse">
              <a:avLst/>
            </a:prstGeom>
            <a:noFill/>
            <a:ln cap="flat" cmpd="sng" w="762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2"/>
            <p:cNvSpPr/>
            <p:nvPr/>
          </p:nvSpPr>
          <p:spPr>
            <a:xfrm>
              <a:off x="3495675" y="2267575"/>
              <a:ext cx="390600" cy="390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2"/>
            <p:cNvSpPr/>
            <p:nvPr/>
          </p:nvSpPr>
          <p:spPr>
            <a:xfrm>
              <a:off x="3495675" y="3481975"/>
              <a:ext cx="390600" cy="390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2"/>
            <p:cNvSpPr/>
            <p:nvPr/>
          </p:nvSpPr>
          <p:spPr>
            <a:xfrm flipH="1">
              <a:off x="5257800" y="2267575"/>
              <a:ext cx="390600" cy="390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2"/>
            <p:cNvSpPr/>
            <p:nvPr/>
          </p:nvSpPr>
          <p:spPr>
            <a:xfrm flipH="1">
              <a:off x="5257800" y="3481975"/>
              <a:ext cx="390600" cy="390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2"/>
            <p:cNvSpPr/>
            <p:nvPr/>
          </p:nvSpPr>
          <p:spPr>
            <a:xfrm>
              <a:off x="4457700" y="1790775"/>
              <a:ext cx="228600" cy="357600"/>
            </a:xfrm>
            <a:prstGeom prst="chevron">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2"/>
            <p:cNvSpPr/>
            <p:nvPr/>
          </p:nvSpPr>
          <p:spPr>
            <a:xfrm rot="10800000">
              <a:off x="4457700" y="3991775"/>
              <a:ext cx="228600" cy="357600"/>
            </a:xfrm>
            <a:prstGeom prst="chevron">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sp>
        <p:nvSpPr>
          <p:cNvPr id="854" name="Google Shape;854;p53"/>
          <p:cNvSpPr/>
          <p:nvPr/>
        </p:nvSpPr>
        <p:spPr>
          <a:xfrm>
            <a:off x="3405250" y="712200"/>
            <a:ext cx="23439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3"/>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Special Reminders</a:t>
            </a:r>
            <a:endParaRPr/>
          </a:p>
        </p:txBody>
      </p:sp>
      <p:grpSp>
        <p:nvGrpSpPr>
          <p:cNvPr id="856" name="Google Shape;856;p53"/>
          <p:cNvGrpSpPr/>
          <p:nvPr/>
        </p:nvGrpSpPr>
        <p:grpSpPr>
          <a:xfrm>
            <a:off x="1638847" y="2011544"/>
            <a:ext cx="894825" cy="818391"/>
            <a:chOff x="1229953" y="1570571"/>
            <a:chExt cx="516672" cy="472540"/>
          </a:xfrm>
        </p:grpSpPr>
        <p:sp>
          <p:nvSpPr>
            <p:cNvPr id="857" name="Google Shape;857;p53"/>
            <p:cNvSpPr/>
            <p:nvPr/>
          </p:nvSpPr>
          <p:spPr>
            <a:xfrm>
              <a:off x="1255931" y="1682700"/>
              <a:ext cx="464519" cy="352409"/>
            </a:xfrm>
            <a:custGeom>
              <a:rect b="b" l="l" r="r" t="t"/>
              <a:pathLst>
                <a:path extrusionOk="0" h="17839" w="23514">
                  <a:moveTo>
                    <a:pt x="11757" y="0"/>
                  </a:moveTo>
                  <a:lnTo>
                    <a:pt x="4865" y="6892"/>
                  </a:lnTo>
                  <a:lnTo>
                    <a:pt x="0" y="6892"/>
                  </a:lnTo>
                  <a:lnTo>
                    <a:pt x="0" y="17838"/>
                  </a:lnTo>
                  <a:lnTo>
                    <a:pt x="23514" y="17838"/>
                  </a:lnTo>
                  <a:lnTo>
                    <a:pt x="23514" y="6892"/>
                  </a:lnTo>
                  <a:lnTo>
                    <a:pt x="18649" y="6892"/>
                  </a:lnTo>
                  <a:lnTo>
                    <a:pt x="117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3"/>
            <p:cNvSpPr/>
            <p:nvPr/>
          </p:nvSpPr>
          <p:spPr>
            <a:xfrm>
              <a:off x="1440127" y="1938982"/>
              <a:ext cx="96128" cy="96128"/>
            </a:xfrm>
            <a:custGeom>
              <a:rect b="b" l="l" r="r" t="t"/>
              <a:pathLst>
                <a:path extrusionOk="0" h="4866" w="4866">
                  <a:moveTo>
                    <a:pt x="1" y="0"/>
                  </a:moveTo>
                  <a:lnTo>
                    <a:pt x="1" y="4865"/>
                  </a:lnTo>
                  <a:lnTo>
                    <a:pt x="4865" y="4865"/>
                  </a:lnTo>
                  <a:lnTo>
                    <a:pt x="48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3"/>
            <p:cNvSpPr/>
            <p:nvPr/>
          </p:nvSpPr>
          <p:spPr>
            <a:xfrm>
              <a:off x="1440107" y="1906979"/>
              <a:ext cx="96128" cy="32043"/>
            </a:xfrm>
            <a:custGeom>
              <a:rect b="b" l="l" r="r" t="t"/>
              <a:pathLst>
                <a:path extrusionOk="0" h="1622" w="4866">
                  <a:moveTo>
                    <a:pt x="102" y="0"/>
                  </a:moveTo>
                  <a:cubicBezTo>
                    <a:pt x="47" y="0"/>
                    <a:pt x="0" y="45"/>
                    <a:pt x="2" y="100"/>
                  </a:cubicBezTo>
                  <a:lnTo>
                    <a:pt x="2" y="1622"/>
                  </a:lnTo>
                  <a:lnTo>
                    <a:pt x="4865" y="1622"/>
                  </a:lnTo>
                  <a:lnTo>
                    <a:pt x="4865" y="100"/>
                  </a:lnTo>
                  <a:cubicBezTo>
                    <a:pt x="4865" y="45"/>
                    <a:pt x="4820" y="0"/>
                    <a:pt x="47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3"/>
            <p:cNvSpPr/>
            <p:nvPr/>
          </p:nvSpPr>
          <p:spPr>
            <a:xfrm>
              <a:off x="1480427" y="1586592"/>
              <a:ext cx="98321" cy="64085"/>
            </a:xfrm>
            <a:custGeom>
              <a:rect b="b" l="l" r="r" t="t"/>
              <a:pathLst>
                <a:path extrusionOk="0" h="3244" w="4977">
                  <a:moveTo>
                    <a:pt x="4460" y="0"/>
                  </a:moveTo>
                  <a:cubicBezTo>
                    <a:pt x="4460" y="0"/>
                    <a:pt x="4459" y="0"/>
                    <a:pt x="4458" y="0"/>
                  </a:cubicBezTo>
                  <a:lnTo>
                    <a:pt x="404" y="0"/>
                  </a:lnTo>
                  <a:cubicBezTo>
                    <a:pt x="180" y="0"/>
                    <a:pt x="0" y="182"/>
                    <a:pt x="0" y="406"/>
                  </a:cubicBezTo>
                  <a:lnTo>
                    <a:pt x="0" y="2838"/>
                  </a:lnTo>
                  <a:cubicBezTo>
                    <a:pt x="0" y="3062"/>
                    <a:pt x="180" y="3244"/>
                    <a:pt x="404" y="3244"/>
                  </a:cubicBezTo>
                  <a:lnTo>
                    <a:pt x="4458" y="3244"/>
                  </a:lnTo>
                  <a:cubicBezTo>
                    <a:pt x="4782" y="3244"/>
                    <a:pt x="4976" y="2882"/>
                    <a:pt x="4796" y="2613"/>
                  </a:cubicBezTo>
                  <a:lnTo>
                    <a:pt x="4135" y="1622"/>
                  </a:lnTo>
                  <a:lnTo>
                    <a:pt x="4795" y="631"/>
                  </a:lnTo>
                  <a:cubicBezTo>
                    <a:pt x="4976" y="361"/>
                    <a:pt x="4783" y="0"/>
                    <a:pt x="44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3"/>
            <p:cNvSpPr/>
            <p:nvPr/>
          </p:nvSpPr>
          <p:spPr>
            <a:xfrm>
              <a:off x="1480427" y="1570571"/>
              <a:ext cx="16041" cy="120150"/>
            </a:xfrm>
            <a:custGeom>
              <a:rect b="b" l="l" r="r" t="t"/>
              <a:pathLst>
                <a:path extrusionOk="0" h="6082" w="812">
                  <a:moveTo>
                    <a:pt x="406" y="1"/>
                  </a:moveTo>
                  <a:cubicBezTo>
                    <a:pt x="180" y="1"/>
                    <a:pt x="0" y="182"/>
                    <a:pt x="0" y="406"/>
                  </a:cubicBezTo>
                  <a:lnTo>
                    <a:pt x="0" y="5676"/>
                  </a:lnTo>
                  <a:cubicBezTo>
                    <a:pt x="0" y="5900"/>
                    <a:pt x="180" y="6082"/>
                    <a:pt x="404" y="6082"/>
                  </a:cubicBezTo>
                  <a:lnTo>
                    <a:pt x="406" y="6082"/>
                  </a:lnTo>
                  <a:cubicBezTo>
                    <a:pt x="629" y="6082"/>
                    <a:pt x="811" y="5900"/>
                    <a:pt x="811" y="5676"/>
                  </a:cubicBezTo>
                  <a:lnTo>
                    <a:pt x="811" y="406"/>
                  </a:lnTo>
                  <a:cubicBezTo>
                    <a:pt x="811" y="182"/>
                    <a:pt x="629" y="1"/>
                    <a:pt x="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3"/>
            <p:cNvSpPr/>
            <p:nvPr/>
          </p:nvSpPr>
          <p:spPr>
            <a:xfrm>
              <a:off x="1519581" y="1714723"/>
              <a:ext cx="227044" cy="104148"/>
            </a:xfrm>
            <a:custGeom>
              <a:rect b="b" l="l" r="r" t="t"/>
              <a:pathLst>
                <a:path extrusionOk="0" h="5272" w="11493">
                  <a:moveTo>
                    <a:pt x="438" y="1"/>
                  </a:moveTo>
                  <a:cubicBezTo>
                    <a:pt x="273" y="1"/>
                    <a:pt x="126" y="99"/>
                    <a:pt x="64" y="252"/>
                  </a:cubicBezTo>
                  <a:cubicBezTo>
                    <a:pt x="0" y="402"/>
                    <a:pt x="35" y="577"/>
                    <a:pt x="151" y="694"/>
                  </a:cubicBezTo>
                  <a:lnTo>
                    <a:pt x="4610" y="5153"/>
                  </a:lnTo>
                  <a:cubicBezTo>
                    <a:pt x="4686" y="5229"/>
                    <a:pt x="4791" y="5271"/>
                    <a:pt x="4897" y="5271"/>
                  </a:cubicBezTo>
                  <a:lnTo>
                    <a:pt x="10979" y="5271"/>
                  </a:lnTo>
                  <a:cubicBezTo>
                    <a:pt x="10979" y="5271"/>
                    <a:pt x="10980" y="5271"/>
                    <a:pt x="10980" y="5271"/>
                  </a:cubicBezTo>
                  <a:cubicBezTo>
                    <a:pt x="11299" y="5271"/>
                    <a:pt x="11492" y="4917"/>
                    <a:pt x="11321" y="4648"/>
                  </a:cubicBezTo>
                  <a:lnTo>
                    <a:pt x="8483" y="190"/>
                  </a:lnTo>
                  <a:cubicBezTo>
                    <a:pt x="8408" y="73"/>
                    <a:pt x="8279" y="1"/>
                    <a:pt x="81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3"/>
            <p:cNvSpPr/>
            <p:nvPr/>
          </p:nvSpPr>
          <p:spPr>
            <a:xfrm>
              <a:off x="1229953" y="1714723"/>
              <a:ext cx="227084" cy="104148"/>
            </a:xfrm>
            <a:custGeom>
              <a:rect b="b" l="l" r="r" t="t"/>
              <a:pathLst>
                <a:path extrusionOk="0" h="5272" w="11495">
                  <a:moveTo>
                    <a:pt x="3354" y="1"/>
                  </a:moveTo>
                  <a:cubicBezTo>
                    <a:pt x="3214" y="1"/>
                    <a:pt x="3085" y="73"/>
                    <a:pt x="3010" y="190"/>
                  </a:cubicBezTo>
                  <a:lnTo>
                    <a:pt x="174" y="4648"/>
                  </a:lnTo>
                  <a:cubicBezTo>
                    <a:pt x="1" y="4917"/>
                    <a:pt x="194" y="5271"/>
                    <a:pt x="514" y="5271"/>
                  </a:cubicBezTo>
                  <a:cubicBezTo>
                    <a:pt x="514" y="5271"/>
                    <a:pt x="515" y="5271"/>
                    <a:pt x="516" y="5271"/>
                  </a:cubicBezTo>
                  <a:lnTo>
                    <a:pt x="6597" y="5271"/>
                  </a:lnTo>
                  <a:cubicBezTo>
                    <a:pt x="6704" y="5271"/>
                    <a:pt x="6807" y="5229"/>
                    <a:pt x="6883" y="5153"/>
                  </a:cubicBezTo>
                  <a:lnTo>
                    <a:pt x="11342" y="694"/>
                  </a:lnTo>
                  <a:cubicBezTo>
                    <a:pt x="11459" y="577"/>
                    <a:pt x="11494" y="402"/>
                    <a:pt x="11431" y="252"/>
                  </a:cubicBezTo>
                  <a:cubicBezTo>
                    <a:pt x="11367" y="99"/>
                    <a:pt x="11220" y="1"/>
                    <a:pt x="11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3"/>
            <p:cNvSpPr/>
            <p:nvPr/>
          </p:nvSpPr>
          <p:spPr>
            <a:xfrm>
              <a:off x="1343584" y="1674660"/>
              <a:ext cx="291604" cy="152094"/>
            </a:xfrm>
            <a:custGeom>
              <a:rect b="b" l="l" r="r" t="t"/>
              <a:pathLst>
                <a:path extrusionOk="0" h="7699" w="14761">
                  <a:moveTo>
                    <a:pt x="7331" y="1"/>
                  </a:moveTo>
                  <a:cubicBezTo>
                    <a:pt x="7227" y="1"/>
                    <a:pt x="7123" y="41"/>
                    <a:pt x="7044" y="120"/>
                  </a:cubicBezTo>
                  <a:lnTo>
                    <a:pt x="158" y="7006"/>
                  </a:lnTo>
                  <a:cubicBezTo>
                    <a:pt x="0" y="7165"/>
                    <a:pt x="0" y="7422"/>
                    <a:pt x="158" y="7581"/>
                  </a:cubicBezTo>
                  <a:cubicBezTo>
                    <a:pt x="237" y="7660"/>
                    <a:pt x="341" y="7699"/>
                    <a:pt x="445" y="7699"/>
                  </a:cubicBezTo>
                  <a:cubicBezTo>
                    <a:pt x="548" y="7699"/>
                    <a:pt x="652" y="7660"/>
                    <a:pt x="731" y="7581"/>
                  </a:cubicBezTo>
                  <a:lnTo>
                    <a:pt x="7331" y="980"/>
                  </a:lnTo>
                  <a:lnTo>
                    <a:pt x="13930" y="7581"/>
                  </a:lnTo>
                  <a:cubicBezTo>
                    <a:pt x="14006" y="7657"/>
                    <a:pt x="14109" y="7699"/>
                    <a:pt x="14218" y="7699"/>
                  </a:cubicBezTo>
                  <a:cubicBezTo>
                    <a:pt x="14218" y="7699"/>
                    <a:pt x="14219" y="7699"/>
                    <a:pt x="14219" y="7699"/>
                  </a:cubicBezTo>
                  <a:cubicBezTo>
                    <a:pt x="14580" y="7699"/>
                    <a:pt x="14760" y="7262"/>
                    <a:pt x="14505" y="7006"/>
                  </a:cubicBezTo>
                  <a:lnTo>
                    <a:pt x="7617" y="120"/>
                  </a:lnTo>
                  <a:cubicBezTo>
                    <a:pt x="7538" y="41"/>
                    <a:pt x="7434" y="1"/>
                    <a:pt x="73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3"/>
            <p:cNvSpPr/>
            <p:nvPr/>
          </p:nvSpPr>
          <p:spPr>
            <a:xfrm>
              <a:off x="1436571" y="1770788"/>
              <a:ext cx="99901" cy="96128"/>
            </a:xfrm>
            <a:custGeom>
              <a:rect b="b" l="l" r="r" t="t"/>
              <a:pathLst>
                <a:path extrusionOk="0" h="4866" w="5057">
                  <a:moveTo>
                    <a:pt x="2624" y="1"/>
                  </a:moveTo>
                  <a:cubicBezTo>
                    <a:pt x="1640" y="1"/>
                    <a:pt x="753" y="593"/>
                    <a:pt x="376" y="1501"/>
                  </a:cubicBezTo>
                  <a:cubicBezTo>
                    <a:pt x="0" y="2411"/>
                    <a:pt x="209" y="3457"/>
                    <a:pt x="904" y="4153"/>
                  </a:cubicBezTo>
                  <a:cubicBezTo>
                    <a:pt x="1369" y="4618"/>
                    <a:pt x="1991" y="4866"/>
                    <a:pt x="2624" y="4866"/>
                  </a:cubicBezTo>
                  <a:cubicBezTo>
                    <a:pt x="2937" y="4866"/>
                    <a:pt x="3253" y="4805"/>
                    <a:pt x="3555" y="4680"/>
                  </a:cubicBezTo>
                  <a:cubicBezTo>
                    <a:pt x="4464" y="4304"/>
                    <a:pt x="5057" y="3417"/>
                    <a:pt x="5057" y="2433"/>
                  </a:cubicBezTo>
                  <a:cubicBezTo>
                    <a:pt x="5057" y="1090"/>
                    <a:pt x="3967" y="1"/>
                    <a:pt x="26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3"/>
            <p:cNvSpPr/>
            <p:nvPr/>
          </p:nvSpPr>
          <p:spPr>
            <a:xfrm>
              <a:off x="1456405" y="1786809"/>
              <a:ext cx="40024" cy="40063"/>
            </a:xfrm>
            <a:custGeom>
              <a:rect b="b" l="l" r="r" t="t"/>
              <a:pathLst>
                <a:path extrusionOk="0" h="2028" w="2026">
                  <a:moveTo>
                    <a:pt x="1620" y="1"/>
                  </a:moveTo>
                  <a:cubicBezTo>
                    <a:pt x="1396" y="1"/>
                    <a:pt x="1216" y="182"/>
                    <a:pt x="1216" y="406"/>
                  </a:cubicBezTo>
                  <a:lnTo>
                    <a:pt x="1216" y="1217"/>
                  </a:lnTo>
                  <a:lnTo>
                    <a:pt x="405" y="1217"/>
                  </a:lnTo>
                  <a:cubicBezTo>
                    <a:pt x="182" y="1217"/>
                    <a:pt x="0" y="1397"/>
                    <a:pt x="0" y="1622"/>
                  </a:cubicBezTo>
                  <a:cubicBezTo>
                    <a:pt x="0" y="1846"/>
                    <a:pt x="182" y="2028"/>
                    <a:pt x="405" y="2028"/>
                  </a:cubicBezTo>
                  <a:lnTo>
                    <a:pt x="1620" y="2028"/>
                  </a:lnTo>
                  <a:cubicBezTo>
                    <a:pt x="1844" y="2028"/>
                    <a:pt x="2026" y="1846"/>
                    <a:pt x="2026" y="1622"/>
                  </a:cubicBezTo>
                  <a:lnTo>
                    <a:pt x="2026" y="406"/>
                  </a:lnTo>
                  <a:cubicBezTo>
                    <a:pt x="2026" y="182"/>
                    <a:pt x="1844" y="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3"/>
            <p:cNvSpPr/>
            <p:nvPr/>
          </p:nvSpPr>
          <p:spPr>
            <a:xfrm>
              <a:off x="1566302" y="1850815"/>
              <a:ext cx="42078" cy="56183"/>
            </a:xfrm>
            <a:custGeom>
              <a:rect b="b" l="l" r="r" t="t"/>
              <a:pathLst>
                <a:path extrusionOk="0" h="2844" w="2130">
                  <a:moveTo>
                    <a:pt x="1116" y="0"/>
                  </a:moveTo>
                  <a:cubicBezTo>
                    <a:pt x="1082" y="0"/>
                    <a:pt x="1047" y="2"/>
                    <a:pt x="1012" y="5"/>
                  </a:cubicBezTo>
                  <a:cubicBezTo>
                    <a:pt x="414" y="66"/>
                    <a:pt x="0" y="632"/>
                    <a:pt x="123" y="1220"/>
                  </a:cubicBezTo>
                  <a:lnTo>
                    <a:pt x="101" y="1220"/>
                  </a:lnTo>
                  <a:lnTo>
                    <a:pt x="101" y="2843"/>
                  </a:lnTo>
                  <a:lnTo>
                    <a:pt x="2128" y="2843"/>
                  </a:lnTo>
                  <a:lnTo>
                    <a:pt x="2128" y="1220"/>
                  </a:lnTo>
                  <a:lnTo>
                    <a:pt x="2107" y="1220"/>
                  </a:lnTo>
                  <a:cubicBezTo>
                    <a:pt x="2121" y="1152"/>
                    <a:pt x="2127" y="1085"/>
                    <a:pt x="2128" y="1017"/>
                  </a:cubicBezTo>
                  <a:cubicBezTo>
                    <a:pt x="2130" y="451"/>
                    <a:pt x="1669" y="0"/>
                    <a:pt x="11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3"/>
            <p:cNvSpPr/>
            <p:nvPr/>
          </p:nvSpPr>
          <p:spPr>
            <a:xfrm>
              <a:off x="1368278" y="1946983"/>
              <a:ext cx="40063" cy="48084"/>
            </a:xfrm>
            <a:custGeom>
              <a:rect b="b" l="l" r="r" t="t"/>
              <a:pathLst>
                <a:path extrusionOk="0" h="2434" w="2028">
                  <a:moveTo>
                    <a:pt x="0" y="1"/>
                  </a:moveTo>
                  <a:lnTo>
                    <a:pt x="0" y="2433"/>
                  </a:lnTo>
                  <a:lnTo>
                    <a:pt x="2027" y="2433"/>
                  </a:lnTo>
                  <a:lnTo>
                    <a:pt x="20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3"/>
            <p:cNvSpPr/>
            <p:nvPr/>
          </p:nvSpPr>
          <p:spPr>
            <a:xfrm>
              <a:off x="1295974" y="1946983"/>
              <a:ext cx="40063" cy="48084"/>
            </a:xfrm>
            <a:custGeom>
              <a:rect b="b" l="l" r="r" t="t"/>
              <a:pathLst>
                <a:path extrusionOk="0" h="2434" w="2028">
                  <a:moveTo>
                    <a:pt x="0" y="1"/>
                  </a:moveTo>
                  <a:lnTo>
                    <a:pt x="0" y="2433"/>
                  </a:lnTo>
                  <a:lnTo>
                    <a:pt x="2027" y="2433"/>
                  </a:lnTo>
                  <a:lnTo>
                    <a:pt x="20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3"/>
            <p:cNvSpPr/>
            <p:nvPr/>
          </p:nvSpPr>
          <p:spPr>
            <a:xfrm>
              <a:off x="1640561" y="1946983"/>
              <a:ext cx="40063" cy="48084"/>
            </a:xfrm>
            <a:custGeom>
              <a:rect b="b" l="l" r="r" t="t"/>
              <a:pathLst>
                <a:path extrusionOk="0" h="2434" w="2028">
                  <a:moveTo>
                    <a:pt x="1" y="1"/>
                  </a:moveTo>
                  <a:lnTo>
                    <a:pt x="1" y="2433"/>
                  </a:lnTo>
                  <a:lnTo>
                    <a:pt x="2028" y="2433"/>
                  </a:lnTo>
                  <a:lnTo>
                    <a:pt x="202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3"/>
            <p:cNvSpPr/>
            <p:nvPr/>
          </p:nvSpPr>
          <p:spPr>
            <a:xfrm>
              <a:off x="1568277" y="1946983"/>
              <a:ext cx="40063" cy="48084"/>
            </a:xfrm>
            <a:custGeom>
              <a:rect b="b" l="l" r="r" t="t"/>
              <a:pathLst>
                <a:path extrusionOk="0" h="2434" w="2028">
                  <a:moveTo>
                    <a:pt x="0" y="1"/>
                  </a:moveTo>
                  <a:lnTo>
                    <a:pt x="0" y="2433"/>
                  </a:lnTo>
                  <a:lnTo>
                    <a:pt x="2027" y="2433"/>
                  </a:lnTo>
                  <a:lnTo>
                    <a:pt x="20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3"/>
            <p:cNvSpPr/>
            <p:nvPr/>
          </p:nvSpPr>
          <p:spPr>
            <a:xfrm>
              <a:off x="1640126" y="1850874"/>
              <a:ext cx="40063" cy="56124"/>
            </a:xfrm>
            <a:custGeom>
              <a:rect b="b" l="l" r="r" t="t"/>
              <a:pathLst>
                <a:path extrusionOk="0" h="2841" w="2028">
                  <a:moveTo>
                    <a:pt x="1014" y="1"/>
                  </a:moveTo>
                  <a:cubicBezTo>
                    <a:pt x="454" y="1"/>
                    <a:pt x="0" y="454"/>
                    <a:pt x="0" y="1014"/>
                  </a:cubicBezTo>
                  <a:cubicBezTo>
                    <a:pt x="0" y="1082"/>
                    <a:pt x="7" y="1149"/>
                    <a:pt x="20" y="1217"/>
                  </a:cubicBezTo>
                  <a:lnTo>
                    <a:pt x="0" y="1217"/>
                  </a:lnTo>
                  <a:lnTo>
                    <a:pt x="0" y="2840"/>
                  </a:lnTo>
                  <a:lnTo>
                    <a:pt x="2027" y="2840"/>
                  </a:lnTo>
                  <a:lnTo>
                    <a:pt x="2027" y="1217"/>
                  </a:lnTo>
                  <a:lnTo>
                    <a:pt x="2008" y="1217"/>
                  </a:lnTo>
                  <a:cubicBezTo>
                    <a:pt x="2020" y="1149"/>
                    <a:pt x="2027" y="1082"/>
                    <a:pt x="2027" y="1014"/>
                  </a:cubicBezTo>
                  <a:cubicBezTo>
                    <a:pt x="2027" y="454"/>
                    <a:pt x="1574" y="1"/>
                    <a:pt x="10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3"/>
            <p:cNvSpPr/>
            <p:nvPr/>
          </p:nvSpPr>
          <p:spPr>
            <a:xfrm>
              <a:off x="1295737" y="1850874"/>
              <a:ext cx="40103" cy="56124"/>
            </a:xfrm>
            <a:custGeom>
              <a:rect b="b" l="l" r="r" t="t"/>
              <a:pathLst>
                <a:path extrusionOk="0" h="2841" w="2030">
                  <a:moveTo>
                    <a:pt x="1016" y="1"/>
                  </a:moveTo>
                  <a:cubicBezTo>
                    <a:pt x="456" y="1"/>
                    <a:pt x="2" y="454"/>
                    <a:pt x="1" y="1014"/>
                  </a:cubicBezTo>
                  <a:cubicBezTo>
                    <a:pt x="1" y="1082"/>
                    <a:pt x="8" y="1149"/>
                    <a:pt x="22" y="1217"/>
                  </a:cubicBezTo>
                  <a:lnTo>
                    <a:pt x="1" y="1217"/>
                  </a:lnTo>
                  <a:lnTo>
                    <a:pt x="1" y="2840"/>
                  </a:lnTo>
                  <a:lnTo>
                    <a:pt x="2029" y="2840"/>
                  </a:lnTo>
                  <a:lnTo>
                    <a:pt x="2029" y="1217"/>
                  </a:lnTo>
                  <a:lnTo>
                    <a:pt x="2008" y="1217"/>
                  </a:lnTo>
                  <a:cubicBezTo>
                    <a:pt x="2021" y="1151"/>
                    <a:pt x="2028" y="1082"/>
                    <a:pt x="2029" y="1014"/>
                  </a:cubicBezTo>
                  <a:cubicBezTo>
                    <a:pt x="2028" y="454"/>
                    <a:pt x="1575" y="1"/>
                    <a:pt x="10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3"/>
            <p:cNvSpPr/>
            <p:nvPr/>
          </p:nvSpPr>
          <p:spPr>
            <a:xfrm>
              <a:off x="1365611" y="1850815"/>
              <a:ext cx="42078" cy="56183"/>
            </a:xfrm>
            <a:custGeom>
              <a:rect b="b" l="l" r="r" t="t"/>
              <a:pathLst>
                <a:path extrusionOk="0" h="2844" w="2130">
                  <a:moveTo>
                    <a:pt x="1117" y="0"/>
                  </a:moveTo>
                  <a:cubicBezTo>
                    <a:pt x="1083" y="0"/>
                    <a:pt x="1048" y="2"/>
                    <a:pt x="1014" y="5"/>
                  </a:cubicBezTo>
                  <a:cubicBezTo>
                    <a:pt x="415" y="66"/>
                    <a:pt x="0" y="632"/>
                    <a:pt x="122" y="1220"/>
                  </a:cubicBezTo>
                  <a:lnTo>
                    <a:pt x="101" y="1220"/>
                  </a:lnTo>
                  <a:lnTo>
                    <a:pt x="101" y="2843"/>
                  </a:lnTo>
                  <a:lnTo>
                    <a:pt x="2128" y="2843"/>
                  </a:lnTo>
                  <a:lnTo>
                    <a:pt x="2128" y="1220"/>
                  </a:lnTo>
                  <a:lnTo>
                    <a:pt x="2109" y="1220"/>
                  </a:lnTo>
                  <a:cubicBezTo>
                    <a:pt x="2123" y="1152"/>
                    <a:pt x="2128" y="1085"/>
                    <a:pt x="2128" y="1017"/>
                  </a:cubicBezTo>
                  <a:cubicBezTo>
                    <a:pt x="2130" y="451"/>
                    <a:pt x="1670" y="0"/>
                    <a:pt x="11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3"/>
            <p:cNvSpPr/>
            <p:nvPr/>
          </p:nvSpPr>
          <p:spPr>
            <a:xfrm>
              <a:off x="1432343" y="1762787"/>
              <a:ext cx="112149" cy="112149"/>
            </a:xfrm>
            <a:custGeom>
              <a:rect b="b" l="l" r="r" t="t"/>
              <a:pathLst>
                <a:path extrusionOk="0" h="5677" w="5677">
                  <a:moveTo>
                    <a:pt x="2838" y="811"/>
                  </a:moveTo>
                  <a:cubicBezTo>
                    <a:pt x="3957" y="813"/>
                    <a:pt x="4864" y="1719"/>
                    <a:pt x="4865" y="2838"/>
                  </a:cubicBezTo>
                  <a:cubicBezTo>
                    <a:pt x="4865" y="3657"/>
                    <a:pt x="4371" y="4396"/>
                    <a:pt x="3614" y="4710"/>
                  </a:cubicBezTo>
                  <a:cubicBezTo>
                    <a:pt x="3363" y="4814"/>
                    <a:pt x="3100" y="4865"/>
                    <a:pt x="2838" y="4865"/>
                  </a:cubicBezTo>
                  <a:cubicBezTo>
                    <a:pt x="2311" y="4865"/>
                    <a:pt x="1793" y="4659"/>
                    <a:pt x="1405" y="4271"/>
                  </a:cubicBezTo>
                  <a:cubicBezTo>
                    <a:pt x="825" y="3691"/>
                    <a:pt x="652" y="2820"/>
                    <a:pt x="966" y="2063"/>
                  </a:cubicBezTo>
                  <a:cubicBezTo>
                    <a:pt x="1279" y="1305"/>
                    <a:pt x="2019" y="811"/>
                    <a:pt x="2838" y="811"/>
                  </a:cubicBezTo>
                  <a:close/>
                  <a:moveTo>
                    <a:pt x="2838" y="0"/>
                  </a:moveTo>
                  <a:cubicBezTo>
                    <a:pt x="1273" y="0"/>
                    <a:pt x="0" y="1273"/>
                    <a:pt x="0" y="2838"/>
                  </a:cubicBezTo>
                  <a:cubicBezTo>
                    <a:pt x="0" y="4404"/>
                    <a:pt x="1273" y="5676"/>
                    <a:pt x="2838" y="5676"/>
                  </a:cubicBezTo>
                  <a:cubicBezTo>
                    <a:pt x="4402" y="5676"/>
                    <a:pt x="5676" y="4404"/>
                    <a:pt x="5676" y="2838"/>
                  </a:cubicBezTo>
                  <a:cubicBezTo>
                    <a:pt x="5676" y="1273"/>
                    <a:pt x="4404" y="0"/>
                    <a:pt x="28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3"/>
            <p:cNvSpPr/>
            <p:nvPr/>
          </p:nvSpPr>
          <p:spPr>
            <a:xfrm>
              <a:off x="1432343" y="1898899"/>
              <a:ext cx="112149" cy="144212"/>
            </a:xfrm>
            <a:custGeom>
              <a:rect b="b" l="l" r="r" t="t"/>
              <a:pathLst>
                <a:path extrusionOk="0" h="7300" w="5677">
                  <a:moveTo>
                    <a:pt x="4458" y="815"/>
                  </a:moveTo>
                  <a:cubicBezTo>
                    <a:pt x="4681" y="815"/>
                    <a:pt x="4862" y="996"/>
                    <a:pt x="4862" y="1219"/>
                  </a:cubicBezTo>
                  <a:lnTo>
                    <a:pt x="4864" y="1624"/>
                  </a:lnTo>
                  <a:lnTo>
                    <a:pt x="810" y="1624"/>
                  </a:lnTo>
                  <a:lnTo>
                    <a:pt x="810" y="1219"/>
                  </a:lnTo>
                  <a:cubicBezTo>
                    <a:pt x="811" y="996"/>
                    <a:pt x="991" y="815"/>
                    <a:pt x="1215" y="815"/>
                  </a:cubicBezTo>
                  <a:close/>
                  <a:moveTo>
                    <a:pt x="4460" y="1"/>
                  </a:moveTo>
                  <a:lnTo>
                    <a:pt x="4460" y="2"/>
                  </a:lnTo>
                  <a:lnTo>
                    <a:pt x="1217" y="2"/>
                  </a:lnTo>
                  <a:cubicBezTo>
                    <a:pt x="545" y="2"/>
                    <a:pt x="0" y="547"/>
                    <a:pt x="0" y="1219"/>
                  </a:cubicBezTo>
                  <a:lnTo>
                    <a:pt x="0" y="6894"/>
                  </a:lnTo>
                  <a:cubicBezTo>
                    <a:pt x="0" y="7118"/>
                    <a:pt x="182" y="7298"/>
                    <a:pt x="406" y="7298"/>
                  </a:cubicBezTo>
                  <a:cubicBezTo>
                    <a:pt x="630" y="7298"/>
                    <a:pt x="811" y="7118"/>
                    <a:pt x="811" y="6894"/>
                  </a:cubicBezTo>
                  <a:lnTo>
                    <a:pt x="811" y="2435"/>
                  </a:lnTo>
                  <a:lnTo>
                    <a:pt x="2422" y="2435"/>
                  </a:lnTo>
                  <a:lnTo>
                    <a:pt x="2422" y="6894"/>
                  </a:lnTo>
                  <a:lnTo>
                    <a:pt x="3232" y="6894"/>
                  </a:lnTo>
                  <a:lnTo>
                    <a:pt x="3232" y="2435"/>
                  </a:lnTo>
                  <a:lnTo>
                    <a:pt x="4865" y="2435"/>
                  </a:lnTo>
                  <a:lnTo>
                    <a:pt x="4865" y="6894"/>
                  </a:lnTo>
                  <a:cubicBezTo>
                    <a:pt x="4865" y="7118"/>
                    <a:pt x="5047" y="7300"/>
                    <a:pt x="5271" y="7300"/>
                  </a:cubicBezTo>
                  <a:cubicBezTo>
                    <a:pt x="5495" y="7300"/>
                    <a:pt x="5676" y="7118"/>
                    <a:pt x="5676" y="6894"/>
                  </a:cubicBezTo>
                  <a:lnTo>
                    <a:pt x="5676" y="1219"/>
                  </a:lnTo>
                  <a:cubicBezTo>
                    <a:pt x="5675" y="547"/>
                    <a:pt x="5131" y="2"/>
                    <a:pt x="44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3"/>
            <p:cNvSpPr/>
            <p:nvPr/>
          </p:nvSpPr>
          <p:spPr>
            <a:xfrm>
              <a:off x="1232126" y="2027069"/>
              <a:ext cx="512583" cy="16041"/>
            </a:xfrm>
            <a:custGeom>
              <a:rect b="b" l="l" r="r" t="t"/>
              <a:pathLst>
                <a:path extrusionOk="0" h="812" w="25947">
                  <a:moveTo>
                    <a:pt x="406" y="1"/>
                  </a:moveTo>
                  <a:cubicBezTo>
                    <a:pt x="182" y="1"/>
                    <a:pt x="0" y="182"/>
                    <a:pt x="0" y="406"/>
                  </a:cubicBezTo>
                  <a:cubicBezTo>
                    <a:pt x="0" y="630"/>
                    <a:pt x="182" y="812"/>
                    <a:pt x="406" y="812"/>
                  </a:cubicBezTo>
                  <a:lnTo>
                    <a:pt x="25541" y="812"/>
                  </a:lnTo>
                  <a:cubicBezTo>
                    <a:pt x="25765" y="812"/>
                    <a:pt x="25946" y="630"/>
                    <a:pt x="25946" y="406"/>
                  </a:cubicBezTo>
                  <a:cubicBezTo>
                    <a:pt x="25946" y="182"/>
                    <a:pt x="25765" y="1"/>
                    <a:pt x="255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3"/>
          <p:cNvGrpSpPr/>
          <p:nvPr/>
        </p:nvGrpSpPr>
        <p:grpSpPr>
          <a:xfrm>
            <a:off x="4193617" y="2023040"/>
            <a:ext cx="756659" cy="806895"/>
            <a:chOff x="2542384" y="2767092"/>
            <a:chExt cx="480540" cy="512445"/>
          </a:xfrm>
        </p:grpSpPr>
        <p:sp>
          <p:nvSpPr>
            <p:cNvPr id="879" name="Google Shape;879;p53"/>
            <p:cNvSpPr/>
            <p:nvPr/>
          </p:nvSpPr>
          <p:spPr>
            <a:xfrm>
              <a:off x="2542404" y="3111342"/>
              <a:ext cx="480521" cy="168194"/>
            </a:xfrm>
            <a:custGeom>
              <a:rect b="b" l="l" r="r" t="t"/>
              <a:pathLst>
                <a:path extrusionOk="0" h="8514" w="24324">
                  <a:moveTo>
                    <a:pt x="6892" y="0"/>
                  </a:moveTo>
                  <a:cubicBezTo>
                    <a:pt x="6867" y="0"/>
                    <a:pt x="6842" y="3"/>
                    <a:pt x="6818" y="7"/>
                  </a:cubicBezTo>
                  <a:lnTo>
                    <a:pt x="2979" y="727"/>
                  </a:lnTo>
                  <a:cubicBezTo>
                    <a:pt x="1024" y="1274"/>
                    <a:pt x="1" y="3201"/>
                    <a:pt x="1" y="4822"/>
                  </a:cubicBezTo>
                  <a:lnTo>
                    <a:pt x="1" y="7044"/>
                  </a:lnTo>
                  <a:cubicBezTo>
                    <a:pt x="1" y="7855"/>
                    <a:pt x="727" y="8514"/>
                    <a:pt x="1622" y="8514"/>
                  </a:cubicBezTo>
                  <a:lnTo>
                    <a:pt x="22702" y="8514"/>
                  </a:lnTo>
                  <a:cubicBezTo>
                    <a:pt x="23597" y="8514"/>
                    <a:pt x="24324" y="7855"/>
                    <a:pt x="24324" y="7044"/>
                  </a:cubicBezTo>
                  <a:lnTo>
                    <a:pt x="24324" y="4822"/>
                  </a:lnTo>
                  <a:cubicBezTo>
                    <a:pt x="24324" y="3201"/>
                    <a:pt x="23300" y="1274"/>
                    <a:pt x="21310" y="718"/>
                  </a:cubicBezTo>
                  <a:lnTo>
                    <a:pt x="17506" y="7"/>
                  </a:lnTo>
                  <a:cubicBezTo>
                    <a:pt x="17481" y="3"/>
                    <a:pt x="17457" y="0"/>
                    <a:pt x="17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3"/>
            <p:cNvSpPr/>
            <p:nvPr/>
          </p:nvSpPr>
          <p:spPr>
            <a:xfrm>
              <a:off x="2743826" y="3183409"/>
              <a:ext cx="77657" cy="96128"/>
            </a:xfrm>
            <a:custGeom>
              <a:rect b="b" l="l" r="r" t="t"/>
              <a:pathLst>
                <a:path extrusionOk="0" h="4866" w="3931">
                  <a:moveTo>
                    <a:pt x="1155" y="1"/>
                  </a:moveTo>
                  <a:cubicBezTo>
                    <a:pt x="956" y="1"/>
                    <a:pt x="787" y="145"/>
                    <a:pt x="755" y="340"/>
                  </a:cubicBezTo>
                  <a:lnTo>
                    <a:pt x="0" y="4866"/>
                  </a:lnTo>
                  <a:lnTo>
                    <a:pt x="3930" y="4866"/>
                  </a:lnTo>
                  <a:lnTo>
                    <a:pt x="3176" y="340"/>
                  </a:lnTo>
                  <a:cubicBezTo>
                    <a:pt x="3144" y="145"/>
                    <a:pt x="2975" y="1"/>
                    <a:pt x="27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3"/>
            <p:cNvSpPr/>
            <p:nvPr/>
          </p:nvSpPr>
          <p:spPr>
            <a:xfrm>
              <a:off x="2761289" y="3183409"/>
              <a:ext cx="53437" cy="55531"/>
            </a:xfrm>
            <a:custGeom>
              <a:rect b="b" l="l" r="r" t="t"/>
              <a:pathLst>
                <a:path extrusionOk="0" h="2811" w="2705">
                  <a:moveTo>
                    <a:pt x="271" y="1"/>
                  </a:moveTo>
                  <a:cubicBezTo>
                    <a:pt x="171" y="1"/>
                    <a:pt x="75" y="39"/>
                    <a:pt x="0" y="107"/>
                  </a:cubicBezTo>
                  <a:lnTo>
                    <a:pt x="2704" y="2811"/>
                  </a:lnTo>
                  <a:lnTo>
                    <a:pt x="2475" y="1434"/>
                  </a:lnTo>
                  <a:lnTo>
                    <a:pt x="10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3"/>
            <p:cNvSpPr/>
            <p:nvPr/>
          </p:nvSpPr>
          <p:spPr>
            <a:xfrm>
              <a:off x="2750582" y="3135523"/>
              <a:ext cx="64105" cy="63927"/>
            </a:xfrm>
            <a:custGeom>
              <a:rect b="b" l="l" r="r" t="t"/>
              <a:pathLst>
                <a:path extrusionOk="0" h="3236" w="3245">
                  <a:moveTo>
                    <a:pt x="811" y="1"/>
                  </a:moveTo>
                  <a:cubicBezTo>
                    <a:pt x="658" y="1"/>
                    <a:pt x="517" y="87"/>
                    <a:pt x="449" y="225"/>
                  </a:cubicBezTo>
                  <a:lnTo>
                    <a:pt x="43" y="1036"/>
                  </a:lnTo>
                  <a:cubicBezTo>
                    <a:pt x="14" y="1092"/>
                    <a:pt x="0" y="1155"/>
                    <a:pt x="0" y="1219"/>
                  </a:cubicBezTo>
                  <a:lnTo>
                    <a:pt x="3" y="2020"/>
                  </a:lnTo>
                  <a:cubicBezTo>
                    <a:pt x="5" y="2691"/>
                    <a:pt x="548" y="3234"/>
                    <a:pt x="1219" y="3236"/>
                  </a:cubicBezTo>
                  <a:lnTo>
                    <a:pt x="2029" y="3236"/>
                  </a:lnTo>
                  <a:cubicBezTo>
                    <a:pt x="2700" y="3234"/>
                    <a:pt x="3245" y="2690"/>
                    <a:pt x="3245" y="2018"/>
                  </a:cubicBezTo>
                  <a:lnTo>
                    <a:pt x="3244" y="405"/>
                  </a:lnTo>
                  <a:cubicBezTo>
                    <a:pt x="3244" y="183"/>
                    <a:pt x="3062" y="1"/>
                    <a:pt x="2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3"/>
            <p:cNvSpPr/>
            <p:nvPr/>
          </p:nvSpPr>
          <p:spPr>
            <a:xfrm>
              <a:off x="2671779" y="3071299"/>
              <a:ext cx="118826" cy="131667"/>
            </a:xfrm>
            <a:custGeom>
              <a:rect b="b" l="l" r="r" t="t"/>
              <a:pathLst>
                <a:path extrusionOk="0" h="6665" w="6015">
                  <a:moveTo>
                    <a:pt x="1964" y="0"/>
                  </a:moveTo>
                  <a:cubicBezTo>
                    <a:pt x="1840" y="0"/>
                    <a:pt x="1718" y="57"/>
                    <a:pt x="1640" y="162"/>
                  </a:cubicBezTo>
                  <a:lnTo>
                    <a:pt x="108" y="2188"/>
                  </a:lnTo>
                  <a:cubicBezTo>
                    <a:pt x="4" y="2327"/>
                    <a:pt x="0" y="2517"/>
                    <a:pt x="97" y="2661"/>
                  </a:cubicBezTo>
                  <a:lnTo>
                    <a:pt x="2569" y="6308"/>
                  </a:lnTo>
                  <a:cubicBezTo>
                    <a:pt x="2704" y="6508"/>
                    <a:pt x="2922" y="6637"/>
                    <a:pt x="3163" y="6660"/>
                  </a:cubicBezTo>
                  <a:cubicBezTo>
                    <a:pt x="3188" y="6663"/>
                    <a:pt x="3215" y="6664"/>
                    <a:pt x="3240" y="6664"/>
                  </a:cubicBezTo>
                  <a:cubicBezTo>
                    <a:pt x="3456" y="6664"/>
                    <a:pt x="3661" y="6578"/>
                    <a:pt x="3813" y="6428"/>
                  </a:cubicBezTo>
                  <a:cubicBezTo>
                    <a:pt x="3823" y="6416"/>
                    <a:pt x="3833" y="6405"/>
                    <a:pt x="3842" y="6394"/>
                  </a:cubicBezTo>
                  <a:lnTo>
                    <a:pt x="5522" y="4309"/>
                  </a:lnTo>
                  <a:cubicBezTo>
                    <a:pt x="5541" y="4287"/>
                    <a:pt x="5556" y="4261"/>
                    <a:pt x="5570" y="4236"/>
                  </a:cubicBezTo>
                  <a:lnTo>
                    <a:pt x="5973" y="3434"/>
                  </a:lnTo>
                  <a:cubicBezTo>
                    <a:pt x="6001" y="3377"/>
                    <a:pt x="6015" y="3315"/>
                    <a:pt x="6015" y="3252"/>
                  </a:cubicBezTo>
                  <a:lnTo>
                    <a:pt x="6015" y="2441"/>
                  </a:lnTo>
                  <a:cubicBezTo>
                    <a:pt x="6015" y="2293"/>
                    <a:pt x="5936" y="2158"/>
                    <a:pt x="5807" y="2086"/>
                  </a:cubicBezTo>
                  <a:lnTo>
                    <a:pt x="2161" y="52"/>
                  </a:lnTo>
                  <a:cubicBezTo>
                    <a:pt x="2099" y="17"/>
                    <a:pt x="2031" y="0"/>
                    <a:pt x="19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3"/>
            <p:cNvSpPr/>
            <p:nvPr/>
          </p:nvSpPr>
          <p:spPr>
            <a:xfrm>
              <a:off x="2774584" y="3071299"/>
              <a:ext cx="118846" cy="131667"/>
            </a:xfrm>
            <a:custGeom>
              <a:rect b="b" l="l" r="r" t="t"/>
              <a:pathLst>
                <a:path extrusionOk="0" h="6665" w="6016">
                  <a:moveTo>
                    <a:pt x="4051" y="0"/>
                  </a:moveTo>
                  <a:cubicBezTo>
                    <a:pt x="3984" y="0"/>
                    <a:pt x="3916" y="17"/>
                    <a:pt x="3854" y="52"/>
                  </a:cubicBezTo>
                  <a:lnTo>
                    <a:pt x="208" y="2086"/>
                  </a:lnTo>
                  <a:cubicBezTo>
                    <a:pt x="80" y="2158"/>
                    <a:pt x="0" y="2295"/>
                    <a:pt x="0" y="2441"/>
                  </a:cubicBezTo>
                  <a:lnTo>
                    <a:pt x="0" y="3252"/>
                  </a:lnTo>
                  <a:cubicBezTo>
                    <a:pt x="0" y="3315"/>
                    <a:pt x="16" y="3377"/>
                    <a:pt x="44" y="3434"/>
                  </a:cubicBezTo>
                  <a:lnTo>
                    <a:pt x="446" y="4236"/>
                  </a:lnTo>
                  <a:cubicBezTo>
                    <a:pt x="459" y="4261"/>
                    <a:pt x="475" y="4287"/>
                    <a:pt x="493" y="4309"/>
                  </a:cubicBezTo>
                  <a:lnTo>
                    <a:pt x="2174" y="6394"/>
                  </a:lnTo>
                  <a:cubicBezTo>
                    <a:pt x="2182" y="6405"/>
                    <a:pt x="2192" y="6416"/>
                    <a:pt x="2203" y="6428"/>
                  </a:cubicBezTo>
                  <a:cubicBezTo>
                    <a:pt x="2354" y="6578"/>
                    <a:pt x="2561" y="6664"/>
                    <a:pt x="2775" y="6664"/>
                  </a:cubicBezTo>
                  <a:cubicBezTo>
                    <a:pt x="2800" y="6664"/>
                    <a:pt x="2827" y="6663"/>
                    <a:pt x="2852" y="6660"/>
                  </a:cubicBezTo>
                  <a:cubicBezTo>
                    <a:pt x="3093" y="6637"/>
                    <a:pt x="3311" y="6508"/>
                    <a:pt x="3446" y="6308"/>
                  </a:cubicBezTo>
                  <a:lnTo>
                    <a:pt x="5918" y="2661"/>
                  </a:lnTo>
                  <a:cubicBezTo>
                    <a:pt x="6015" y="2517"/>
                    <a:pt x="6011" y="2327"/>
                    <a:pt x="5905" y="2188"/>
                  </a:cubicBezTo>
                  <a:lnTo>
                    <a:pt x="4375" y="162"/>
                  </a:lnTo>
                  <a:cubicBezTo>
                    <a:pt x="4296" y="57"/>
                    <a:pt x="4175" y="0"/>
                    <a:pt x="4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3"/>
            <p:cNvSpPr/>
            <p:nvPr/>
          </p:nvSpPr>
          <p:spPr>
            <a:xfrm>
              <a:off x="2662455" y="2896744"/>
              <a:ext cx="240280" cy="222797"/>
            </a:xfrm>
            <a:custGeom>
              <a:rect b="b" l="l" r="r" t="t"/>
              <a:pathLst>
                <a:path extrusionOk="0" h="11278" w="12163">
                  <a:moveTo>
                    <a:pt x="7211" y="1"/>
                  </a:moveTo>
                  <a:cubicBezTo>
                    <a:pt x="5948" y="1"/>
                    <a:pt x="4359" y="83"/>
                    <a:pt x="2433" y="331"/>
                  </a:cubicBezTo>
                  <a:lnTo>
                    <a:pt x="0" y="1142"/>
                  </a:lnTo>
                  <a:lnTo>
                    <a:pt x="0" y="3980"/>
                  </a:lnTo>
                  <a:cubicBezTo>
                    <a:pt x="0" y="8010"/>
                    <a:pt x="2723" y="11277"/>
                    <a:pt x="6082" y="11277"/>
                  </a:cubicBezTo>
                  <a:cubicBezTo>
                    <a:pt x="9440" y="11277"/>
                    <a:pt x="12163" y="8010"/>
                    <a:pt x="12163" y="3980"/>
                  </a:cubicBezTo>
                  <a:lnTo>
                    <a:pt x="12163" y="1142"/>
                  </a:lnTo>
                  <a:cubicBezTo>
                    <a:pt x="12127" y="1181"/>
                    <a:pt x="12071" y="1194"/>
                    <a:pt x="12011" y="1194"/>
                  </a:cubicBezTo>
                  <a:cubicBezTo>
                    <a:pt x="11891" y="1194"/>
                    <a:pt x="11759" y="1142"/>
                    <a:pt x="11759" y="1142"/>
                  </a:cubicBezTo>
                  <a:lnTo>
                    <a:pt x="11757" y="1142"/>
                  </a:lnTo>
                  <a:lnTo>
                    <a:pt x="10958" y="331"/>
                  </a:lnTo>
                  <a:cubicBezTo>
                    <a:pt x="10958" y="331"/>
                    <a:pt x="9736" y="1"/>
                    <a:pt x="72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3"/>
            <p:cNvSpPr/>
            <p:nvPr/>
          </p:nvSpPr>
          <p:spPr>
            <a:xfrm>
              <a:off x="2699832" y="2943326"/>
              <a:ext cx="66594" cy="64085"/>
            </a:xfrm>
            <a:custGeom>
              <a:rect b="b" l="l" r="r" t="t"/>
              <a:pathLst>
                <a:path extrusionOk="0" h="3244" w="3371">
                  <a:moveTo>
                    <a:pt x="1749" y="0"/>
                  </a:moveTo>
                  <a:cubicBezTo>
                    <a:pt x="1093" y="0"/>
                    <a:pt x="501" y="396"/>
                    <a:pt x="251" y="1001"/>
                  </a:cubicBezTo>
                  <a:cubicBezTo>
                    <a:pt x="0" y="1608"/>
                    <a:pt x="138" y="2305"/>
                    <a:pt x="603" y="2769"/>
                  </a:cubicBezTo>
                  <a:cubicBezTo>
                    <a:pt x="912" y="3079"/>
                    <a:pt x="1327" y="3244"/>
                    <a:pt x="1749" y="3244"/>
                  </a:cubicBezTo>
                  <a:cubicBezTo>
                    <a:pt x="1958" y="3244"/>
                    <a:pt x="2169" y="3203"/>
                    <a:pt x="2369" y="3120"/>
                  </a:cubicBezTo>
                  <a:cubicBezTo>
                    <a:pt x="2976" y="2869"/>
                    <a:pt x="3370" y="2278"/>
                    <a:pt x="3370" y="1622"/>
                  </a:cubicBezTo>
                  <a:cubicBezTo>
                    <a:pt x="3370" y="727"/>
                    <a:pt x="2645" y="0"/>
                    <a:pt x="17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3"/>
            <p:cNvSpPr/>
            <p:nvPr/>
          </p:nvSpPr>
          <p:spPr>
            <a:xfrm>
              <a:off x="2795940" y="2943326"/>
              <a:ext cx="66594" cy="64065"/>
            </a:xfrm>
            <a:custGeom>
              <a:rect b="b" l="l" r="r" t="t"/>
              <a:pathLst>
                <a:path extrusionOk="0" h="3243" w="3371">
                  <a:moveTo>
                    <a:pt x="1749" y="0"/>
                  </a:moveTo>
                  <a:cubicBezTo>
                    <a:pt x="1093" y="0"/>
                    <a:pt x="501" y="394"/>
                    <a:pt x="251" y="1001"/>
                  </a:cubicBezTo>
                  <a:cubicBezTo>
                    <a:pt x="0" y="1606"/>
                    <a:pt x="138" y="2305"/>
                    <a:pt x="601" y="2768"/>
                  </a:cubicBezTo>
                  <a:cubicBezTo>
                    <a:pt x="912" y="3078"/>
                    <a:pt x="1327" y="3243"/>
                    <a:pt x="1749" y="3243"/>
                  </a:cubicBezTo>
                  <a:cubicBezTo>
                    <a:pt x="1958" y="3243"/>
                    <a:pt x="2168" y="3203"/>
                    <a:pt x="2369" y="3120"/>
                  </a:cubicBezTo>
                  <a:cubicBezTo>
                    <a:pt x="2975" y="2869"/>
                    <a:pt x="3370" y="2278"/>
                    <a:pt x="3370" y="1622"/>
                  </a:cubicBezTo>
                  <a:cubicBezTo>
                    <a:pt x="3370" y="727"/>
                    <a:pt x="2645" y="0"/>
                    <a:pt x="17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3"/>
            <p:cNvSpPr/>
            <p:nvPr/>
          </p:nvSpPr>
          <p:spPr>
            <a:xfrm>
              <a:off x="2758622" y="2951050"/>
              <a:ext cx="48400" cy="32339"/>
            </a:xfrm>
            <a:custGeom>
              <a:rect b="b" l="l" r="r" t="t"/>
              <a:pathLst>
                <a:path extrusionOk="0" h="1637" w="2450">
                  <a:moveTo>
                    <a:pt x="1225" y="1"/>
                  </a:moveTo>
                  <a:cubicBezTo>
                    <a:pt x="548" y="1"/>
                    <a:pt x="0" y="554"/>
                    <a:pt x="9" y="1231"/>
                  </a:cubicBezTo>
                  <a:cubicBezTo>
                    <a:pt x="9" y="1455"/>
                    <a:pt x="190" y="1636"/>
                    <a:pt x="414" y="1636"/>
                  </a:cubicBezTo>
                  <a:cubicBezTo>
                    <a:pt x="638" y="1636"/>
                    <a:pt x="819" y="1455"/>
                    <a:pt x="819" y="1231"/>
                  </a:cubicBezTo>
                  <a:cubicBezTo>
                    <a:pt x="819" y="1007"/>
                    <a:pt x="1001" y="825"/>
                    <a:pt x="1225" y="825"/>
                  </a:cubicBezTo>
                  <a:cubicBezTo>
                    <a:pt x="1449" y="825"/>
                    <a:pt x="1630" y="1007"/>
                    <a:pt x="1630" y="1231"/>
                  </a:cubicBezTo>
                  <a:cubicBezTo>
                    <a:pt x="1630" y="1455"/>
                    <a:pt x="1812" y="1636"/>
                    <a:pt x="2036" y="1636"/>
                  </a:cubicBezTo>
                  <a:cubicBezTo>
                    <a:pt x="2259" y="1636"/>
                    <a:pt x="2441" y="1455"/>
                    <a:pt x="2441" y="1231"/>
                  </a:cubicBezTo>
                  <a:cubicBezTo>
                    <a:pt x="2449" y="554"/>
                    <a:pt x="1902" y="1"/>
                    <a:pt x="12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3"/>
            <p:cNvSpPr/>
            <p:nvPr/>
          </p:nvSpPr>
          <p:spPr>
            <a:xfrm>
              <a:off x="2654454" y="2959347"/>
              <a:ext cx="56262" cy="16021"/>
            </a:xfrm>
            <a:custGeom>
              <a:rect b="b" l="l" r="r" t="t"/>
              <a:pathLst>
                <a:path extrusionOk="0" h="811" w="2848">
                  <a:moveTo>
                    <a:pt x="405" y="0"/>
                  </a:moveTo>
                  <a:cubicBezTo>
                    <a:pt x="182" y="0"/>
                    <a:pt x="0" y="182"/>
                    <a:pt x="0" y="405"/>
                  </a:cubicBezTo>
                  <a:cubicBezTo>
                    <a:pt x="0" y="629"/>
                    <a:pt x="182" y="811"/>
                    <a:pt x="405" y="811"/>
                  </a:cubicBezTo>
                  <a:lnTo>
                    <a:pt x="2444" y="811"/>
                  </a:lnTo>
                  <a:cubicBezTo>
                    <a:pt x="2668" y="811"/>
                    <a:pt x="2848" y="629"/>
                    <a:pt x="2848" y="405"/>
                  </a:cubicBezTo>
                  <a:cubicBezTo>
                    <a:pt x="2848" y="182"/>
                    <a:pt x="2668" y="0"/>
                    <a:pt x="2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3"/>
            <p:cNvSpPr/>
            <p:nvPr/>
          </p:nvSpPr>
          <p:spPr>
            <a:xfrm>
              <a:off x="2854889" y="2959347"/>
              <a:ext cx="55867" cy="16021"/>
            </a:xfrm>
            <a:custGeom>
              <a:rect b="b" l="l" r="r" t="t"/>
              <a:pathLst>
                <a:path extrusionOk="0" h="811" w="2828">
                  <a:moveTo>
                    <a:pt x="406" y="0"/>
                  </a:moveTo>
                  <a:cubicBezTo>
                    <a:pt x="182" y="0"/>
                    <a:pt x="0" y="182"/>
                    <a:pt x="0" y="405"/>
                  </a:cubicBezTo>
                  <a:cubicBezTo>
                    <a:pt x="0" y="629"/>
                    <a:pt x="182" y="811"/>
                    <a:pt x="406" y="811"/>
                  </a:cubicBezTo>
                  <a:lnTo>
                    <a:pt x="2422" y="811"/>
                  </a:lnTo>
                  <a:cubicBezTo>
                    <a:pt x="2645" y="811"/>
                    <a:pt x="2827" y="629"/>
                    <a:pt x="2827" y="405"/>
                  </a:cubicBezTo>
                  <a:cubicBezTo>
                    <a:pt x="2827" y="182"/>
                    <a:pt x="2645" y="0"/>
                    <a:pt x="24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3"/>
            <p:cNvSpPr/>
            <p:nvPr/>
          </p:nvSpPr>
          <p:spPr>
            <a:xfrm>
              <a:off x="2691574" y="2935325"/>
              <a:ext cx="83248" cy="80087"/>
            </a:xfrm>
            <a:custGeom>
              <a:rect b="b" l="l" r="r" t="t"/>
              <a:pathLst>
                <a:path extrusionOk="0" h="4054" w="4214">
                  <a:moveTo>
                    <a:pt x="2186" y="811"/>
                  </a:moveTo>
                  <a:cubicBezTo>
                    <a:pt x="2858" y="811"/>
                    <a:pt x="3403" y="1355"/>
                    <a:pt x="3403" y="2027"/>
                  </a:cubicBezTo>
                  <a:cubicBezTo>
                    <a:pt x="3403" y="2518"/>
                    <a:pt x="3107" y="2963"/>
                    <a:pt x="2652" y="3150"/>
                  </a:cubicBezTo>
                  <a:cubicBezTo>
                    <a:pt x="2502" y="3213"/>
                    <a:pt x="2343" y="3243"/>
                    <a:pt x="2187" y="3243"/>
                  </a:cubicBezTo>
                  <a:cubicBezTo>
                    <a:pt x="1870" y="3243"/>
                    <a:pt x="1559" y="3119"/>
                    <a:pt x="1326" y="2887"/>
                  </a:cubicBezTo>
                  <a:cubicBezTo>
                    <a:pt x="979" y="2539"/>
                    <a:pt x="874" y="2016"/>
                    <a:pt x="1063" y="1561"/>
                  </a:cubicBezTo>
                  <a:cubicBezTo>
                    <a:pt x="1250" y="1106"/>
                    <a:pt x="1694" y="811"/>
                    <a:pt x="2186" y="811"/>
                  </a:cubicBezTo>
                  <a:close/>
                  <a:moveTo>
                    <a:pt x="2186" y="0"/>
                  </a:moveTo>
                  <a:cubicBezTo>
                    <a:pt x="1659" y="0"/>
                    <a:pt x="1141" y="206"/>
                    <a:pt x="753" y="594"/>
                  </a:cubicBezTo>
                  <a:cubicBezTo>
                    <a:pt x="173" y="1174"/>
                    <a:pt x="0" y="2045"/>
                    <a:pt x="313" y="2802"/>
                  </a:cubicBezTo>
                  <a:cubicBezTo>
                    <a:pt x="627" y="3560"/>
                    <a:pt x="1366" y="4054"/>
                    <a:pt x="2186" y="4054"/>
                  </a:cubicBezTo>
                  <a:cubicBezTo>
                    <a:pt x="3305" y="4052"/>
                    <a:pt x="4212" y="3146"/>
                    <a:pt x="4213" y="2027"/>
                  </a:cubicBezTo>
                  <a:cubicBezTo>
                    <a:pt x="4213" y="1208"/>
                    <a:pt x="3719" y="467"/>
                    <a:pt x="2962" y="155"/>
                  </a:cubicBezTo>
                  <a:cubicBezTo>
                    <a:pt x="2711" y="51"/>
                    <a:pt x="2448" y="0"/>
                    <a:pt x="2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3"/>
            <p:cNvSpPr/>
            <p:nvPr/>
          </p:nvSpPr>
          <p:spPr>
            <a:xfrm>
              <a:off x="2787682" y="2935325"/>
              <a:ext cx="83248" cy="80087"/>
            </a:xfrm>
            <a:custGeom>
              <a:rect b="b" l="l" r="r" t="t"/>
              <a:pathLst>
                <a:path extrusionOk="0" h="4054" w="4214">
                  <a:moveTo>
                    <a:pt x="2186" y="811"/>
                  </a:moveTo>
                  <a:cubicBezTo>
                    <a:pt x="2858" y="811"/>
                    <a:pt x="3401" y="1355"/>
                    <a:pt x="3402" y="2027"/>
                  </a:cubicBezTo>
                  <a:cubicBezTo>
                    <a:pt x="3402" y="2520"/>
                    <a:pt x="3105" y="2963"/>
                    <a:pt x="2651" y="3150"/>
                  </a:cubicBezTo>
                  <a:cubicBezTo>
                    <a:pt x="2500" y="3213"/>
                    <a:pt x="2342" y="3243"/>
                    <a:pt x="2185" y="3243"/>
                  </a:cubicBezTo>
                  <a:cubicBezTo>
                    <a:pt x="1869" y="3243"/>
                    <a:pt x="1559" y="3119"/>
                    <a:pt x="1326" y="2887"/>
                  </a:cubicBezTo>
                  <a:cubicBezTo>
                    <a:pt x="978" y="2539"/>
                    <a:pt x="874" y="2016"/>
                    <a:pt x="1062" y="1561"/>
                  </a:cubicBezTo>
                  <a:cubicBezTo>
                    <a:pt x="1250" y="1106"/>
                    <a:pt x="1694" y="811"/>
                    <a:pt x="2186" y="811"/>
                  </a:cubicBezTo>
                  <a:close/>
                  <a:moveTo>
                    <a:pt x="2186" y="0"/>
                  </a:moveTo>
                  <a:cubicBezTo>
                    <a:pt x="1659" y="0"/>
                    <a:pt x="1141" y="206"/>
                    <a:pt x="753" y="594"/>
                  </a:cubicBezTo>
                  <a:cubicBezTo>
                    <a:pt x="173" y="1174"/>
                    <a:pt x="0" y="2045"/>
                    <a:pt x="314" y="2802"/>
                  </a:cubicBezTo>
                  <a:cubicBezTo>
                    <a:pt x="627" y="3560"/>
                    <a:pt x="1367" y="4054"/>
                    <a:pt x="2186" y="4054"/>
                  </a:cubicBezTo>
                  <a:cubicBezTo>
                    <a:pt x="3305" y="4052"/>
                    <a:pt x="4212" y="3146"/>
                    <a:pt x="4213" y="2027"/>
                  </a:cubicBezTo>
                  <a:cubicBezTo>
                    <a:pt x="4213" y="1208"/>
                    <a:pt x="3719" y="467"/>
                    <a:pt x="2962" y="155"/>
                  </a:cubicBezTo>
                  <a:cubicBezTo>
                    <a:pt x="2711" y="51"/>
                    <a:pt x="2448" y="0"/>
                    <a:pt x="2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3"/>
            <p:cNvSpPr/>
            <p:nvPr/>
          </p:nvSpPr>
          <p:spPr>
            <a:xfrm>
              <a:off x="2934837" y="2863674"/>
              <a:ext cx="16002" cy="111537"/>
            </a:xfrm>
            <a:custGeom>
              <a:rect b="b" l="l" r="r" t="t"/>
              <a:pathLst>
                <a:path extrusionOk="0" h="5646" w="810">
                  <a:moveTo>
                    <a:pt x="404" y="1"/>
                  </a:moveTo>
                  <a:cubicBezTo>
                    <a:pt x="181" y="1"/>
                    <a:pt x="0" y="182"/>
                    <a:pt x="0" y="406"/>
                  </a:cubicBezTo>
                  <a:lnTo>
                    <a:pt x="0" y="5241"/>
                  </a:lnTo>
                  <a:cubicBezTo>
                    <a:pt x="0" y="5464"/>
                    <a:pt x="181" y="5645"/>
                    <a:pt x="404" y="5645"/>
                  </a:cubicBezTo>
                  <a:lnTo>
                    <a:pt x="406" y="5645"/>
                  </a:lnTo>
                  <a:cubicBezTo>
                    <a:pt x="630" y="5645"/>
                    <a:pt x="810" y="5464"/>
                    <a:pt x="810" y="5240"/>
                  </a:cubicBezTo>
                  <a:lnTo>
                    <a:pt x="810" y="406"/>
                  </a:lnTo>
                  <a:cubicBezTo>
                    <a:pt x="810" y="182"/>
                    <a:pt x="628" y="1"/>
                    <a:pt x="4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3"/>
            <p:cNvSpPr/>
            <p:nvPr/>
          </p:nvSpPr>
          <p:spPr>
            <a:xfrm>
              <a:off x="2574269" y="2767092"/>
              <a:ext cx="408593" cy="127380"/>
            </a:xfrm>
            <a:custGeom>
              <a:rect b="b" l="l" r="r" t="t"/>
              <a:pathLst>
                <a:path extrusionOk="0" h="6448" w="20683">
                  <a:moveTo>
                    <a:pt x="10343" y="0"/>
                  </a:moveTo>
                  <a:cubicBezTo>
                    <a:pt x="9875" y="0"/>
                    <a:pt x="9407" y="77"/>
                    <a:pt x="8958" y="230"/>
                  </a:cubicBezTo>
                  <a:lnTo>
                    <a:pt x="710" y="3057"/>
                  </a:lnTo>
                  <a:cubicBezTo>
                    <a:pt x="287" y="3203"/>
                    <a:pt x="1" y="3602"/>
                    <a:pt x="1" y="4051"/>
                  </a:cubicBezTo>
                  <a:cubicBezTo>
                    <a:pt x="1" y="4500"/>
                    <a:pt x="287" y="4898"/>
                    <a:pt x="710" y="5045"/>
                  </a:cubicBezTo>
                  <a:lnTo>
                    <a:pt x="4743" y="6427"/>
                  </a:lnTo>
                  <a:cubicBezTo>
                    <a:pt x="4785" y="6441"/>
                    <a:pt x="4829" y="6448"/>
                    <a:pt x="4874" y="6448"/>
                  </a:cubicBezTo>
                  <a:lnTo>
                    <a:pt x="4880" y="6448"/>
                  </a:lnTo>
                  <a:lnTo>
                    <a:pt x="16228" y="6307"/>
                  </a:lnTo>
                  <a:cubicBezTo>
                    <a:pt x="16272" y="6306"/>
                    <a:pt x="16314" y="6299"/>
                    <a:pt x="16355" y="6285"/>
                  </a:cubicBezTo>
                  <a:lnTo>
                    <a:pt x="19973" y="5045"/>
                  </a:lnTo>
                  <a:cubicBezTo>
                    <a:pt x="20398" y="4898"/>
                    <a:pt x="20682" y="4500"/>
                    <a:pt x="20682" y="4051"/>
                  </a:cubicBezTo>
                  <a:cubicBezTo>
                    <a:pt x="20682" y="3602"/>
                    <a:pt x="20398" y="3203"/>
                    <a:pt x="19973" y="3057"/>
                  </a:cubicBezTo>
                  <a:lnTo>
                    <a:pt x="19974" y="3057"/>
                  </a:lnTo>
                  <a:lnTo>
                    <a:pt x="11728" y="230"/>
                  </a:lnTo>
                  <a:cubicBezTo>
                    <a:pt x="11279" y="77"/>
                    <a:pt x="10811" y="0"/>
                    <a:pt x="10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3"/>
            <p:cNvSpPr/>
            <p:nvPr/>
          </p:nvSpPr>
          <p:spPr>
            <a:xfrm>
              <a:off x="2662514" y="2823196"/>
              <a:ext cx="240280" cy="104129"/>
            </a:xfrm>
            <a:custGeom>
              <a:rect b="b" l="l" r="r" t="t"/>
              <a:pathLst>
                <a:path extrusionOk="0" h="5271" w="12163">
                  <a:moveTo>
                    <a:pt x="6081" y="0"/>
                  </a:moveTo>
                  <a:cubicBezTo>
                    <a:pt x="3152" y="0"/>
                    <a:pt x="0" y="635"/>
                    <a:pt x="0" y="2027"/>
                  </a:cubicBezTo>
                  <a:lnTo>
                    <a:pt x="0" y="5270"/>
                  </a:lnTo>
                  <a:cubicBezTo>
                    <a:pt x="1079" y="4683"/>
                    <a:pt x="3041" y="4410"/>
                    <a:pt x="4691" y="4316"/>
                  </a:cubicBezTo>
                  <a:lnTo>
                    <a:pt x="4692" y="4316"/>
                  </a:lnTo>
                  <a:cubicBezTo>
                    <a:pt x="5121" y="4285"/>
                    <a:pt x="5583" y="4265"/>
                    <a:pt x="6083" y="4265"/>
                  </a:cubicBezTo>
                  <a:cubicBezTo>
                    <a:pt x="6581" y="4265"/>
                    <a:pt x="7043" y="4284"/>
                    <a:pt x="7472" y="4316"/>
                  </a:cubicBezTo>
                  <a:cubicBezTo>
                    <a:pt x="9123" y="4410"/>
                    <a:pt x="11084" y="4683"/>
                    <a:pt x="12162" y="5270"/>
                  </a:cubicBezTo>
                  <a:lnTo>
                    <a:pt x="12162" y="2027"/>
                  </a:lnTo>
                  <a:cubicBezTo>
                    <a:pt x="12162" y="635"/>
                    <a:pt x="9011" y="0"/>
                    <a:pt x="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3"/>
            <p:cNvSpPr/>
            <p:nvPr/>
          </p:nvSpPr>
          <p:spPr>
            <a:xfrm>
              <a:off x="2662534" y="2867546"/>
              <a:ext cx="240280" cy="40063"/>
            </a:xfrm>
            <a:custGeom>
              <a:rect b="b" l="l" r="r" t="t"/>
              <a:pathLst>
                <a:path extrusionOk="0" h="2028" w="12163">
                  <a:moveTo>
                    <a:pt x="6082" y="0"/>
                  </a:moveTo>
                  <a:cubicBezTo>
                    <a:pt x="4322" y="0"/>
                    <a:pt x="1407" y="233"/>
                    <a:pt x="1" y="997"/>
                  </a:cubicBezTo>
                  <a:lnTo>
                    <a:pt x="1" y="2027"/>
                  </a:lnTo>
                  <a:cubicBezTo>
                    <a:pt x="1" y="1674"/>
                    <a:pt x="2132" y="811"/>
                    <a:pt x="6082" y="811"/>
                  </a:cubicBezTo>
                  <a:cubicBezTo>
                    <a:pt x="10030" y="811"/>
                    <a:pt x="12163" y="1674"/>
                    <a:pt x="12163" y="2027"/>
                  </a:cubicBezTo>
                  <a:lnTo>
                    <a:pt x="12163" y="998"/>
                  </a:lnTo>
                  <a:cubicBezTo>
                    <a:pt x="10755" y="233"/>
                    <a:pt x="7840" y="2"/>
                    <a:pt x="6082" y="2"/>
                  </a:cubicBezTo>
                  <a:lnTo>
                    <a:pt x="6082"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3"/>
            <p:cNvSpPr/>
            <p:nvPr/>
          </p:nvSpPr>
          <p:spPr>
            <a:xfrm>
              <a:off x="2782605" y="2823196"/>
              <a:ext cx="120189" cy="104129"/>
            </a:xfrm>
            <a:custGeom>
              <a:rect b="b" l="l" r="r" t="t"/>
              <a:pathLst>
                <a:path extrusionOk="0" h="5271" w="6084">
                  <a:moveTo>
                    <a:pt x="1" y="0"/>
                  </a:moveTo>
                  <a:lnTo>
                    <a:pt x="1" y="4265"/>
                  </a:lnTo>
                  <a:lnTo>
                    <a:pt x="4" y="4265"/>
                  </a:lnTo>
                  <a:cubicBezTo>
                    <a:pt x="503" y="4265"/>
                    <a:pt x="964" y="4284"/>
                    <a:pt x="1393" y="4316"/>
                  </a:cubicBezTo>
                  <a:cubicBezTo>
                    <a:pt x="3044" y="4410"/>
                    <a:pt x="5005" y="4683"/>
                    <a:pt x="6083" y="5270"/>
                  </a:cubicBezTo>
                  <a:lnTo>
                    <a:pt x="6083" y="2027"/>
                  </a:lnTo>
                  <a:cubicBezTo>
                    <a:pt x="6083" y="635"/>
                    <a:pt x="2932"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3"/>
            <p:cNvSpPr/>
            <p:nvPr/>
          </p:nvSpPr>
          <p:spPr>
            <a:xfrm>
              <a:off x="2926737" y="2967348"/>
              <a:ext cx="32062" cy="56084"/>
            </a:xfrm>
            <a:custGeom>
              <a:rect b="b" l="l" r="r" t="t"/>
              <a:pathLst>
                <a:path extrusionOk="0" h="2839" w="1623">
                  <a:moveTo>
                    <a:pt x="812" y="0"/>
                  </a:moveTo>
                  <a:cubicBezTo>
                    <a:pt x="364" y="0"/>
                    <a:pt x="1" y="364"/>
                    <a:pt x="1" y="811"/>
                  </a:cubicBezTo>
                  <a:lnTo>
                    <a:pt x="1" y="2433"/>
                  </a:lnTo>
                  <a:cubicBezTo>
                    <a:pt x="1" y="2657"/>
                    <a:pt x="182" y="2838"/>
                    <a:pt x="406" y="2838"/>
                  </a:cubicBezTo>
                  <a:lnTo>
                    <a:pt x="1218" y="2838"/>
                  </a:lnTo>
                  <a:cubicBezTo>
                    <a:pt x="1441" y="2838"/>
                    <a:pt x="1622" y="2657"/>
                    <a:pt x="1622" y="2433"/>
                  </a:cubicBezTo>
                  <a:lnTo>
                    <a:pt x="1622" y="811"/>
                  </a:lnTo>
                  <a:cubicBezTo>
                    <a:pt x="1622" y="364"/>
                    <a:pt x="125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3"/>
            <p:cNvSpPr/>
            <p:nvPr/>
          </p:nvSpPr>
          <p:spPr>
            <a:xfrm>
              <a:off x="2926737" y="2967348"/>
              <a:ext cx="16041" cy="56084"/>
            </a:xfrm>
            <a:custGeom>
              <a:rect b="b" l="l" r="r" t="t"/>
              <a:pathLst>
                <a:path extrusionOk="0" h="2839" w="812">
                  <a:moveTo>
                    <a:pt x="812" y="0"/>
                  </a:moveTo>
                  <a:cubicBezTo>
                    <a:pt x="364" y="0"/>
                    <a:pt x="1" y="364"/>
                    <a:pt x="1" y="811"/>
                  </a:cubicBezTo>
                  <a:lnTo>
                    <a:pt x="1" y="2433"/>
                  </a:lnTo>
                  <a:cubicBezTo>
                    <a:pt x="1" y="2657"/>
                    <a:pt x="182" y="2838"/>
                    <a:pt x="406" y="2838"/>
                  </a:cubicBezTo>
                  <a:lnTo>
                    <a:pt x="812" y="2838"/>
                  </a:lnTo>
                  <a:lnTo>
                    <a:pt x="8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3"/>
            <p:cNvSpPr/>
            <p:nvPr/>
          </p:nvSpPr>
          <p:spPr>
            <a:xfrm>
              <a:off x="2542384" y="3145104"/>
              <a:ext cx="80107" cy="134433"/>
            </a:xfrm>
            <a:custGeom>
              <a:rect b="b" l="l" r="r" t="t"/>
              <a:pathLst>
                <a:path extrusionOk="0" h="6805" w="4055">
                  <a:moveTo>
                    <a:pt x="1304" y="0"/>
                  </a:moveTo>
                  <a:cubicBezTo>
                    <a:pt x="445" y="852"/>
                    <a:pt x="0" y="2047"/>
                    <a:pt x="0" y="3113"/>
                  </a:cubicBezTo>
                  <a:lnTo>
                    <a:pt x="0" y="5335"/>
                  </a:lnTo>
                  <a:cubicBezTo>
                    <a:pt x="0" y="6146"/>
                    <a:pt x="728" y="6805"/>
                    <a:pt x="1622" y="6805"/>
                  </a:cubicBezTo>
                  <a:lnTo>
                    <a:pt x="4054" y="6805"/>
                  </a:lnTo>
                  <a:lnTo>
                    <a:pt x="4054" y="4095"/>
                  </a:lnTo>
                  <a:lnTo>
                    <a:pt x="4054" y="4094"/>
                  </a:lnTo>
                  <a:cubicBezTo>
                    <a:pt x="4054" y="3234"/>
                    <a:pt x="3712" y="2409"/>
                    <a:pt x="3104" y="1801"/>
                  </a:cubicBezTo>
                  <a:lnTo>
                    <a:pt x="1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3"/>
            <p:cNvSpPr/>
            <p:nvPr/>
          </p:nvSpPr>
          <p:spPr>
            <a:xfrm>
              <a:off x="2942818" y="3145183"/>
              <a:ext cx="80107" cy="134334"/>
            </a:xfrm>
            <a:custGeom>
              <a:rect b="b" l="l" r="r" t="t"/>
              <a:pathLst>
                <a:path extrusionOk="0" h="6800" w="4055">
                  <a:moveTo>
                    <a:pt x="2747" y="0"/>
                  </a:moveTo>
                  <a:lnTo>
                    <a:pt x="951" y="1797"/>
                  </a:lnTo>
                  <a:cubicBezTo>
                    <a:pt x="343" y="2405"/>
                    <a:pt x="0" y="3230"/>
                    <a:pt x="0" y="4090"/>
                  </a:cubicBezTo>
                  <a:lnTo>
                    <a:pt x="0" y="6799"/>
                  </a:lnTo>
                  <a:lnTo>
                    <a:pt x="2433" y="6799"/>
                  </a:lnTo>
                  <a:cubicBezTo>
                    <a:pt x="3327" y="6799"/>
                    <a:pt x="4055" y="6141"/>
                    <a:pt x="4055" y="5330"/>
                  </a:cubicBezTo>
                  <a:lnTo>
                    <a:pt x="4055" y="3109"/>
                  </a:lnTo>
                  <a:cubicBezTo>
                    <a:pt x="4055" y="2046"/>
                    <a:pt x="3611" y="853"/>
                    <a:pt x="2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3"/>
            <p:cNvSpPr/>
            <p:nvPr/>
          </p:nvSpPr>
          <p:spPr>
            <a:xfrm>
              <a:off x="2752617" y="3207450"/>
              <a:ext cx="68866" cy="72086"/>
            </a:xfrm>
            <a:custGeom>
              <a:rect b="b" l="l" r="r" t="t"/>
              <a:pathLst>
                <a:path extrusionOk="0" h="3649" w="3486">
                  <a:moveTo>
                    <a:pt x="163" y="0"/>
                  </a:moveTo>
                  <a:lnTo>
                    <a:pt x="0" y="984"/>
                  </a:lnTo>
                  <a:lnTo>
                    <a:pt x="2665" y="3649"/>
                  </a:lnTo>
                  <a:lnTo>
                    <a:pt x="3485" y="3649"/>
                  </a:lnTo>
                  <a:lnTo>
                    <a:pt x="3421" y="3258"/>
                  </a:lnTo>
                  <a:lnTo>
                    <a:pt x="1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3"/>
            <p:cNvSpPr/>
            <p:nvPr/>
          </p:nvSpPr>
          <p:spPr>
            <a:xfrm>
              <a:off x="2745466" y="3250358"/>
              <a:ext cx="32418" cy="29158"/>
            </a:xfrm>
            <a:custGeom>
              <a:rect b="b" l="l" r="r" t="t"/>
              <a:pathLst>
                <a:path extrusionOk="0" h="1476" w="1641">
                  <a:moveTo>
                    <a:pt x="164" y="0"/>
                  </a:moveTo>
                  <a:lnTo>
                    <a:pt x="0" y="983"/>
                  </a:lnTo>
                  <a:lnTo>
                    <a:pt x="494" y="1475"/>
                  </a:lnTo>
                  <a:lnTo>
                    <a:pt x="1640" y="1475"/>
                  </a:lnTo>
                  <a:lnTo>
                    <a:pt x="1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3"/>
            <p:cNvSpPr/>
            <p:nvPr/>
          </p:nvSpPr>
          <p:spPr>
            <a:xfrm>
              <a:off x="2782585" y="2867566"/>
              <a:ext cx="120209" cy="40063"/>
            </a:xfrm>
            <a:custGeom>
              <a:rect b="b" l="l" r="r" t="t"/>
              <a:pathLst>
                <a:path extrusionOk="0" h="2028" w="6085">
                  <a:moveTo>
                    <a:pt x="1" y="1"/>
                  </a:moveTo>
                  <a:lnTo>
                    <a:pt x="1" y="812"/>
                  </a:lnTo>
                  <a:lnTo>
                    <a:pt x="3" y="812"/>
                  </a:lnTo>
                  <a:cubicBezTo>
                    <a:pt x="3953" y="812"/>
                    <a:pt x="6084" y="1674"/>
                    <a:pt x="6084" y="2028"/>
                  </a:cubicBezTo>
                  <a:lnTo>
                    <a:pt x="6084" y="997"/>
                  </a:lnTo>
                  <a:cubicBezTo>
                    <a:pt x="4677" y="232"/>
                    <a:pt x="1763" y="1"/>
                    <a:pt x="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53"/>
          <p:cNvGrpSpPr/>
          <p:nvPr/>
        </p:nvGrpSpPr>
        <p:grpSpPr>
          <a:xfrm>
            <a:off x="6679415" y="2073261"/>
            <a:ext cx="756675" cy="756675"/>
            <a:chOff x="1527096" y="3520350"/>
            <a:chExt cx="512583" cy="512583"/>
          </a:xfrm>
        </p:grpSpPr>
        <p:sp>
          <p:nvSpPr>
            <p:cNvPr id="906" name="Google Shape;906;p53"/>
            <p:cNvSpPr/>
            <p:nvPr/>
          </p:nvSpPr>
          <p:spPr>
            <a:xfrm>
              <a:off x="1573461" y="3573511"/>
              <a:ext cx="419893" cy="406242"/>
            </a:xfrm>
            <a:custGeom>
              <a:rect b="b" l="l" r="r" t="t"/>
              <a:pathLst>
                <a:path extrusionOk="0" h="20564" w="21255">
                  <a:moveTo>
                    <a:pt x="4491" y="807"/>
                  </a:moveTo>
                  <a:cubicBezTo>
                    <a:pt x="5300" y="807"/>
                    <a:pt x="6229" y="985"/>
                    <a:pt x="7250" y="1341"/>
                  </a:cubicBezTo>
                  <a:cubicBezTo>
                    <a:pt x="9685" y="2187"/>
                    <a:pt x="12309" y="3936"/>
                    <a:pt x="14640" y="6269"/>
                  </a:cubicBezTo>
                  <a:cubicBezTo>
                    <a:pt x="16972" y="8600"/>
                    <a:pt x="18722" y="11224"/>
                    <a:pt x="19568" y="13659"/>
                  </a:cubicBezTo>
                  <a:cubicBezTo>
                    <a:pt x="20382" y="15994"/>
                    <a:pt x="20259" y="17848"/>
                    <a:pt x="19227" y="18882"/>
                  </a:cubicBezTo>
                  <a:cubicBezTo>
                    <a:pt x="18646" y="19463"/>
                    <a:pt x="17805" y="19756"/>
                    <a:pt x="16764" y="19756"/>
                  </a:cubicBezTo>
                  <a:cubicBezTo>
                    <a:pt x="15955" y="19756"/>
                    <a:pt x="15025" y="19579"/>
                    <a:pt x="14003" y="19224"/>
                  </a:cubicBezTo>
                  <a:cubicBezTo>
                    <a:pt x="11570" y="18378"/>
                    <a:pt x="8946" y="16627"/>
                    <a:pt x="6613" y="14295"/>
                  </a:cubicBezTo>
                  <a:cubicBezTo>
                    <a:pt x="4282" y="11963"/>
                    <a:pt x="2532" y="9339"/>
                    <a:pt x="1685" y="6905"/>
                  </a:cubicBezTo>
                  <a:cubicBezTo>
                    <a:pt x="873" y="4570"/>
                    <a:pt x="994" y="2715"/>
                    <a:pt x="2027" y="1681"/>
                  </a:cubicBezTo>
                  <a:cubicBezTo>
                    <a:pt x="2607" y="1101"/>
                    <a:pt x="3449" y="809"/>
                    <a:pt x="4491" y="809"/>
                  </a:cubicBezTo>
                  <a:lnTo>
                    <a:pt x="4491" y="807"/>
                  </a:lnTo>
                  <a:close/>
                  <a:moveTo>
                    <a:pt x="4491" y="0"/>
                  </a:moveTo>
                  <a:cubicBezTo>
                    <a:pt x="3229" y="0"/>
                    <a:pt x="2191" y="372"/>
                    <a:pt x="1454" y="1108"/>
                  </a:cubicBezTo>
                  <a:cubicBezTo>
                    <a:pt x="189" y="2374"/>
                    <a:pt x="0" y="4526"/>
                    <a:pt x="919" y="7171"/>
                  </a:cubicBezTo>
                  <a:cubicBezTo>
                    <a:pt x="1806" y="9719"/>
                    <a:pt x="3623" y="12453"/>
                    <a:pt x="6040" y="14868"/>
                  </a:cubicBezTo>
                  <a:cubicBezTo>
                    <a:pt x="8456" y="17284"/>
                    <a:pt x="11190" y="19103"/>
                    <a:pt x="13737" y="19989"/>
                  </a:cubicBezTo>
                  <a:cubicBezTo>
                    <a:pt x="14841" y="20372"/>
                    <a:pt x="15860" y="20564"/>
                    <a:pt x="16763" y="20564"/>
                  </a:cubicBezTo>
                  <a:lnTo>
                    <a:pt x="16763" y="20564"/>
                  </a:lnTo>
                  <a:cubicBezTo>
                    <a:pt x="18026" y="20564"/>
                    <a:pt x="19063" y="20191"/>
                    <a:pt x="19800" y="19455"/>
                  </a:cubicBezTo>
                  <a:cubicBezTo>
                    <a:pt x="21064" y="18190"/>
                    <a:pt x="21254" y="16037"/>
                    <a:pt x="20334" y="13392"/>
                  </a:cubicBezTo>
                  <a:cubicBezTo>
                    <a:pt x="19448" y="10844"/>
                    <a:pt x="17630" y="8112"/>
                    <a:pt x="15214" y="5695"/>
                  </a:cubicBezTo>
                  <a:cubicBezTo>
                    <a:pt x="12797" y="3279"/>
                    <a:pt x="10065" y="1460"/>
                    <a:pt x="7517" y="575"/>
                  </a:cubicBezTo>
                  <a:cubicBezTo>
                    <a:pt x="6413" y="191"/>
                    <a:pt x="5394" y="0"/>
                    <a:pt x="4491" y="0"/>
                  </a:cubicBezTo>
                  <a:close/>
                  <a:moveTo>
                    <a:pt x="16763" y="20564"/>
                  </a:moveTo>
                  <a:cubicBezTo>
                    <a:pt x="16763" y="20564"/>
                    <a:pt x="16763" y="20564"/>
                    <a:pt x="16763" y="20564"/>
                  </a:cubicBezTo>
                  <a:lnTo>
                    <a:pt x="16764" y="20564"/>
                  </a:lnTo>
                  <a:cubicBezTo>
                    <a:pt x="16764" y="20564"/>
                    <a:pt x="16763" y="20564"/>
                    <a:pt x="16763" y="2056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3"/>
            <p:cNvSpPr/>
            <p:nvPr/>
          </p:nvSpPr>
          <p:spPr>
            <a:xfrm>
              <a:off x="1573461" y="3573511"/>
              <a:ext cx="419893" cy="406242"/>
            </a:xfrm>
            <a:custGeom>
              <a:rect b="b" l="l" r="r" t="t"/>
              <a:pathLst>
                <a:path extrusionOk="0" h="20564" w="21255">
                  <a:moveTo>
                    <a:pt x="16763" y="809"/>
                  </a:moveTo>
                  <a:cubicBezTo>
                    <a:pt x="17805" y="809"/>
                    <a:pt x="18646" y="1102"/>
                    <a:pt x="19226" y="1683"/>
                  </a:cubicBezTo>
                  <a:cubicBezTo>
                    <a:pt x="20259" y="2715"/>
                    <a:pt x="20380" y="4570"/>
                    <a:pt x="19568" y="6905"/>
                  </a:cubicBezTo>
                  <a:cubicBezTo>
                    <a:pt x="18721" y="9339"/>
                    <a:pt x="16972" y="11964"/>
                    <a:pt x="14640" y="14295"/>
                  </a:cubicBezTo>
                  <a:cubicBezTo>
                    <a:pt x="12309" y="16627"/>
                    <a:pt x="9683" y="18376"/>
                    <a:pt x="7250" y="19224"/>
                  </a:cubicBezTo>
                  <a:cubicBezTo>
                    <a:pt x="6228" y="19579"/>
                    <a:pt x="5299" y="19756"/>
                    <a:pt x="4490" y="19756"/>
                  </a:cubicBezTo>
                  <a:cubicBezTo>
                    <a:pt x="3450" y="19756"/>
                    <a:pt x="2609" y="19463"/>
                    <a:pt x="2027" y="18882"/>
                  </a:cubicBezTo>
                  <a:cubicBezTo>
                    <a:pt x="994" y="17850"/>
                    <a:pt x="873" y="15994"/>
                    <a:pt x="1685" y="13659"/>
                  </a:cubicBezTo>
                  <a:cubicBezTo>
                    <a:pt x="2531" y="11224"/>
                    <a:pt x="4281" y="8600"/>
                    <a:pt x="6613" y="6269"/>
                  </a:cubicBezTo>
                  <a:cubicBezTo>
                    <a:pt x="8944" y="3936"/>
                    <a:pt x="11570" y="2187"/>
                    <a:pt x="14003" y="1341"/>
                  </a:cubicBezTo>
                  <a:cubicBezTo>
                    <a:pt x="15025" y="985"/>
                    <a:pt x="15954" y="809"/>
                    <a:pt x="16763" y="809"/>
                  </a:cubicBezTo>
                  <a:close/>
                  <a:moveTo>
                    <a:pt x="16763" y="0"/>
                  </a:moveTo>
                  <a:cubicBezTo>
                    <a:pt x="15859" y="0"/>
                    <a:pt x="14841" y="191"/>
                    <a:pt x="13737" y="575"/>
                  </a:cubicBezTo>
                  <a:cubicBezTo>
                    <a:pt x="11190" y="1460"/>
                    <a:pt x="8456" y="3279"/>
                    <a:pt x="6040" y="5696"/>
                  </a:cubicBezTo>
                  <a:cubicBezTo>
                    <a:pt x="3625" y="8112"/>
                    <a:pt x="1806" y="10845"/>
                    <a:pt x="919" y="13392"/>
                  </a:cubicBezTo>
                  <a:cubicBezTo>
                    <a:pt x="0" y="16038"/>
                    <a:pt x="190" y="18190"/>
                    <a:pt x="1454" y="19455"/>
                  </a:cubicBezTo>
                  <a:cubicBezTo>
                    <a:pt x="2190" y="20192"/>
                    <a:pt x="3229" y="20564"/>
                    <a:pt x="4492" y="20564"/>
                  </a:cubicBezTo>
                  <a:cubicBezTo>
                    <a:pt x="5394" y="20564"/>
                    <a:pt x="6413" y="20374"/>
                    <a:pt x="7517" y="19989"/>
                  </a:cubicBezTo>
                  <a:cubicBezTo>
                    <a:pt x="10063" y="19104"/>
                    <a:pt x="12797" y="17285"/>
                    <a:pt x="15214" y="14868"/>
                  </a:cubicBezTo>
                  <a:cubicBezTo>
                    <a:pt x="17630" y="12453"/>
                    <a:pt x="19448" y="9719"/>
                    <a:pt x="20334" y="7173"/>
                  </a:cubicBezTo>
                  <a:cubicBezTo>
                    <a:pt x="21254" y="4526"/>
                    <a:pt x="21064" y="2374"/>
                    <a:pt x="19800" y="1110"/>
                  </a:cubicBezTo>
                  <a:cubicBezTo>
                    <a:pt x="19064" y="372"/>
                    <a:pt x="18025" y="0"/>
                    <a:pt x="16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3"/>
            <p:cNvSpPr/>
            <p:nvPr/>
          </p:nvSpPr>
          <p:spPr>
            <a:xfrm>
              <a:off x="1655246" y="3520350"/>
              <a:ext cx="256301" cy="512583"/>
            </a:xfrm>
            <a:custGeom>
              <a:rect b="b" l="l" r="r" t="t"/>
              <a:pathLst>
                <a:path extrusionOk="0" h="25947" w="12974">
                  <a:moveTo>
                    <a:pt x="6487" y="810"/>
                  </a:moveTo>
                  <a:cubicBezTo>
                    <a:pt x="9564" y="810"/>
                    <a:pt x="12162" y="6380"/>
                    <a:pt x="12162" y="12973"/>
                  </a:cubicBezTo>
                  <a:cubicBezTo>
                    <a:pt x="12162" y="19565"/>
                    <a:pt x="9564" y="25135"/>
                    <a:pt x="6487" y="25135"/>
                  </a:cubicBezTo>
                  <a:cubicBezTo>
                    <a:pt x="3411" y="25135"/>
                    <a:pt x="811" y="19565"/>
                    <a:pt x="811" y="12973"/>
                  </a:cubicBezTo>
                  <a:cubicBezTo>
                    <a:pt x="811" y="6380"/>
                    <a:pt x="3411" y="811"/>
                    <a:pt x="6487" y="811"/>
                  </a:cubicBezTo>
                  <a:lnTo>
                    <a:pt x="6487" y="810"/>
                  </a:lnTo>
                  <a:close/>
                  <a:moveTo>
                    <a:pt x="6487" y="0"/>
                  </a:moveTo>
                  <a:cubicBezTo>
                    <a:pt x="2851" y="0"/>
                    <a:pt x="0" y="5698"/>
                    <a:pt x="0" y="12973"/>
                  </a:cubicBezTo>
                  <a:cubicBezTo>
                    <a:pt x="0" y="20248"/>
                    <a:pt x="2851" y="25946"/>
                    <a:pt x="6487" y="25946"/>
                  </a:cubicBezTo>
                  <a:cubicBezTo>
                    <a:pt x="10125" y="25946"/>
                    <a:pt x="12973" y="20248"/>
                    <a:pt x="12973" y="12973"/>
                  </a:cubicBezTo>
                  <a:cubicBezTo>
                    <a:pt x="12973" y="5698"/>
                    <a:pt x="10124" y="0"/>
                    <a:pt x="64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3"/>
            <p:cNvSpPr/>
            <p:nvPr/>
          </p:nvSpPr>
          <p:spPr>
            <a:xfrm>
              <a:off x="1722888" y="3720764"/>
              <a:ext cx="116357" cy="111932"/>
            </a:xfrm>
            <a:custGeom>
              <a:rect b="b" l="l" r="r" t="t"/>
              <a:pathLst>
                <a:path extrusionOk="0" h="5666" w="5890">
                  <a:moveTo>
                    <a:pt x="3057" y="0"/>
                  </a:moveTo>
                  <a:cubicBezTo>
                    <a:pt x="1911" y="0"/>
                    <a:pt x="878" y="690"/>
                    <a:pt x="440" y="1749"/>
                  </a:cubicBezTo>
                  <a:cubicBezTo>
                    <a:pt x="1" y="2807"/>
                    <a:pt x="243" y="4026"/>
                    <a:pt x="1054" y="4836"/>
                  </a:cubicBezTo>
                  <a:cubicBezTo>
                    <a:pt x="1595" y="5378"/>
                    <a:pt x="2320" y="5666"/>
                    <a:pt x="3058" y="5666"/>
                  </a:cubicBezTo>
                  <a:cubicBezTo>
                    <a:pt x="3423" y="5666"/>
                    <a:pt x="3791" y="5596"/>
                    <a:pt x="4141" y="5451"/>
                  </a:cubicBezTo>
                  <a:cubicBezTo>
                    <a:pt x="5199" y="5011"/>
                    <a:pt x="5889" y="3978"/>
                    <a:pt x="5889" y="2834"/>
                  </a:cubicBezTo>
                  <a:cubicBezTo>
                    <a:pt x="5889" y="1269"/>
                    <a:pt x="4621" y="0"/>
                    <a:pt x="3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3"/>
            <p:cNvSpPr/>
            <p:nvPr/>
          </p:nvSpPr>
          <p:spPr>
            <a:xfrm>
              <a:off x="1527096" y="3648481"/>
              <a:ext cx="512583" cy="256301"/>
            </a:xfrm>
            <a:custGeom>
              <a:rect b="b" l="l" r="r" t="t"/>
              <a:pathLst>
                <a:path extrusionOk="0" h="12974" w="25947">
                  <a:moveTo>
                    <a:pt x="12974" y="812"/>
                  </a:moveTo>
                  <a:cubicBezTo>
                    <a:pt x="19567" y="812"/>
                    <a:pt x="25136" y="3410"/>
                    <a:pt x="25136" y="6487"/>
                  </a:cubicBezTo>
                  <a:cubicBezTo>
                    <a:pt x="25136" y="9563"/>
                    <a:pt x="19567" y="12163"/>
                    <a:pt x="12974" y="12163"/>
                  </a:cubicBezTo>
                  <a:cubicBezTo>
                    <a:pt x="6381" y="12163"/>
                    <a:pt x="811" y="9563"/>
                    <a:pt x="811" y="6487"/>
                  </a:cubicBezTo>
                  <a:cubicBezTo>
                    <a:pt x="811" y="3410"/>
                    <a:pt x="6381" y="812"/>
                    <a:pt x="12974" y="812"/>
                  </a:cubicBezTo>
                  <a:close/>
                  <a:moveTo>
                    <a:pt x="12974" y="1"/>
                  </a:moveTo>
                  <a:cubicBezTo>
                    <a:pt x="5699" y="1"/>
                    <a:pt x="1" y="2850"/>
                    <a:pt x="1" y="6487"/>
                  </a:cubicBezTo>
                  <a:cubicBezTo>
                    <a:pt x="1" y="10125"/>
                    <a:pt x="5699" y="12974"/>
                    <a:pt x="12974" y="12974"/>
                  </a:cubicBezTo>
                  <a:cubicBezTo>
                    <a:pt x="20248" y="12974"/>
                    <a:pt x="25947" y="10123"/>
                    <a:pt x="25947" y="6487"/>
                  </a:cubicBezTo>
                  <a:cubicBezTo>
                    <a:pt x="25947" y="2850"/>
                    <a:pt x="20248" y="1"/>
                    <a:pt x="12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 name="Google Shape;911;p53"/>
          <p:cNvSpPr txBox="1"/>
          <p:nvPr>
            <p:ph type="title"/>
          </p:nvPr>
        </p:nvSpPr>
        <p:spPr>
          <a:xfrm>
            <a:off x="1029803" y="3084050"/>
            <a:ext cx="21129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12" name="Google Shape;912;p53"/>
          <p:cNvSpPr txBox="1"/>
          <p:nvPr>
            <p:ph idx="1" type="subTitle"/>
          </p:nvPr>
        </p:nvSpPr>
        <p:spPr>
          <a:xfrm>
            <a:off x="1029800" y="3494375"/>
            <a:ext cx="2112900" cy="90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913" name="Google Shape;913;p53"/>
          <p:cNvSpPr txBox="1"/>
          <p:nvPr>
            <p:ph idx="3" type="title"/>
          </p:nvPr>
        </p:nvSpPr>
        <p:spPr>
          <a:xfrm>
            <a:off x="3515553" y="3084050"/>
            <a:ext cx="21129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914" name="Google Shape;914;p53"/>
          <p:cNvSpPr txBox="1"/>
          <p:nvPr>
            <p:ph idx="4" type="subTitle"/>
          </p:nvPr>
        </p:nvSpPr>
        <p:spPr>
          <a:xfrm>
            <a:off x="3515550" y="3494375"/>
            <a:ext cx="2112900" cy="90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t>
            </a:r>
            <a:r>
              <a:rPr lang="en"/>
              <a:t>a gas giant and the biggest planet in the Solar System</a:t>
            </a:r>
            <a:endParaRPr/>
          </a:p>
        </p:txBody>
      </p:sp>
      <p:sp>
        <p:nvSpPr>
          <p:cNvPr id="915" name="Google Shape;915;p53"/>
          <p:cNvSpPr txBox="1"/>
          <p:nvPr>
            <p:ph idx="5" type="title"/>
          </p:nvPr>
        </p:nvSpPr>
        <p:spPr>
          <a:xfrm>
            <a:off x="6001303" y="3084050"/>
            <a:ext cx="21129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16" name="Google Shape;916;p53"/>
          <p:cNvSpPr txBox="1"/>
          <p:nvPr>
            <p:ph idx="6" type="subTitle"/>
          </p:nvPr>
        </p:nvSpPr>
        <p:spPr>
          <a:xfrm>
            <a:off x="6001300" y="3494375"/>
            <a:ext cx="2112900" cy="90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ringed planet. It’s composed mostly of hydrogen and helium</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 name="Shape 920"/>
        <p:cNvGrpSpPr/>
        <p:nvPr/>
      </p:nvGrpSpPr>
      <p:grpSpPr>
        <a:xfrm>
          <a:off x="0" y="0"/>
          <a:ext cx="0" cy="0"/>
          <a:chOff x="0" y="0"/>
          <a:chExt cx="0" cy="0"/>
        </a:xfrm>
      </p:grpSpPr>
      <p:sp>
        <p:nvSpPr>
          <p:cNvPr id="921" name="Google Shape;921;p54"/>
          <p:cNvSpPr/>
          <p:nvPr/>
        </p:nvSpPr>
        <p:spPr>
          <a:xfrm>
            <a:off x="2821100" y="712200"/>
            <a:ext cx="34656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4"/>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Want to Know More?</a:t>
            </a:r>
            <a:endParaRPr/>
          </a:p>
        </p:txBody>
      </p:sp>
      <p:sp>
        <p:nvSpPr>
          <p:cNvPr id="923" name="Google Shape;923;p54"/>
          <p:cNvSpPr txBox="1"/>
          <p:nvPr>
            <p:ph idx="2" type="title"/>
          </p:nvPr>
        </p:nvSpPr>
        <p:spPr>
          <a:xfrm>
            <a:off x="5181603" y="2076450"/>
            <a:ext cx="2694600" cy="69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Visit our web!</a:t>
            </a:r>
            <a:endParaRPr/>
          </a:p>
        </p:txBody>
      </p:sp>
      <p:sp>
        <p:nvSpPr>
          <p:cNvPr id="924" name="Google Shape;924;p54"/>
          <p:cNvSpPr txBox="1"/>
          <p:nvPr>
            <p:ph idx="1" type="subTitle"/>
          </p:nvPr>
        </p:nvSpPr>
        <p:spPr>
          <a:xfrm>
            <a:off x="5181599" y="2856272"/>
            <a:ext cx="2694600" cy="137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pic>
        <p:nvPicPr>
          <p:cNvPr id="925" name="Google Shape;925;p54"/>
          <p:cNvPicPr preferRelativeResize="0"/>
          <p:nvPr/>
        </p:nvPicPr>
        <p:blipFill rotWithShape="1">
          <a:blip r:embed="rId3">
            <a:alphaModFix/>
          </a:blip>
          <a:srcRect b="25239" l="0" r="0" t="0"/>
          <a:stretch/>
        </p:blipFill>
        <p:spPr>
          <a:xfrm>
            <a:off x="1612534" y="1812651"/>
            <a:ext cx="2688476" cy="1447125"/>
          </a:xfrm>
          <a:prstGeom prst="rect">
            <a:avLst/>
          </a:prstGeom>
          <a:noFill/>
          <a:ln cap="flat" cmpd="sng" w="38100">
            <a:solidFill>
              <a:schemeClr val="accent4"/>
            </a:solidFill>
            <a:prstDash val="solid"/>
            <a:round/>
            <a:headEnd len="sm" w="sm" type="none"/>
            <a:tailEnd len="sm" w="sm" type="none"/>
          </a:ln>
        </p:spPr>
      </p:pic>
      <p:grpSp>
        <p:nvGrpSpPr>
          <p:cNvPr id="926" name="Google Shape;926;p54"/>
          <p:cNvGrpSpPr/>
          <p:nvPr/>
        </p:nvGrpSpPr>
        <p:grpSpPr>
          <a:xfrm>
            <a:off x="1477709" y="1668499"/>
            <a:ext cx="2971020" cy="2617735"/>
            <a:chOff x="2590950" y="1144600"/>
            <a:chExt cx="2255900" cy="1987650"/>
          </a:xfrm>
        </p:grpSpPr>
        <p:sp>
          <p:nvSpPr>
            <p:cNvPr id="927" name="Google Shape;927;p54"/>
            <p:cNvSpPr/>
            <p:nvPr/>
          </p:nvSpPr>
          <p:spPr>
            <a:xfrm>
              <a:off x="2590950" y="1144600"/>
              <a:ext cx="2255900" cy="1581625"/>
            </a:xfrm>
            <a:custGeom>
              <a:rect b="b" l="l" r="r" t="t"/>
              <a:pathLst>
                <a:path extrusionOk="0" h="63265" w="90236">
                  <a:moveTo>
                    <a:pt x="86539" y="0"/>
                  </a:moveTo>
                  <a:lnTo>
                    <a:pt x="3697" y="0"/>
                  </a:lnTo>
                  <a:cubicBezTo>
                    <a:pt x="1656" y="2"/>
                    <a:pt x="1" y="1656"/>
                    <a:pt x="1" y="3698"/>
                  </a:cubicBezTo>
                  <a:lnTo>
                    <a:pt x="1" y="59569"/>
                  </a:lnTo>
                  <a:cubicBezTo>
                    <a:pt x="1" y="61610"/>
                    <a:pt x="1656" y="63265"/>
                    <a:pt x="3697" y="63265"/>
                  </a:cubicBezTo>
                  <a:lnTo>
                    <a:pt x="86539" y="63265"/>
                  </a:lnTo>
                  <a:cubicBezTo>
                    <a:pt x="88580" y="63265"/>
                    <a:pt x="90235" y="61610"/>
                    <a:pt x="90235" y="59569"/>
                  </a:cubicBezTo>
                  <a:lnTo>
                    <a:pt x="90235" y="3698"/>
                  </a:lnTo>
                  <a:cubicBezTo>
                    <a:pt x="90235" y="1656"/>
                    <a:pt x="88580" y="2"/>
                    <a:pt x="86539" y="0"/>
                  </a:cubicBezTo>
                  <a:close/>
                  <a:moveTo>
                    <a:pt x="85787" y="44586"/>
                  </a:moveTo>
                  <a:cubicBezTo>
                    <a:pt x="85787" y="46211"/>
                    <a:pt x="84393" y="47532"/>
                    <a:pt x="82668" y="47532"/>
                  </a:cubicBezTo>
                  <a:lnTo>
                    <a:pt x="7570" y="47532"/>
                  </a:lnTo>
                  <a:cubicBezTo>
                    <a:pt x="5845" y="47532"/>
                    <a:pt x="4449" y="46211"/>
                    <a:pt x="4449" y="44586"/>
                  </a:cubicBezTo>
                  <a:lnTo>
                    <a:pt x="4449" y="7220"/>
                  </a:lnTo>
                  <a:cubicBezTo>
                    <a:pt x="4449" y="5594"/>
                    <a:pt x="5845" y="4275"/>
                    <a:pt x="7570" y="4275"/>
                  </a:cubicBezTo>
                  <a:lnTo>
                    <a:pt x="82297" y="4275"/>
                  </a:lnTo>
                  <a:cubicBezTo>
                    <a:pt x="84024" y="4275"/>
                    <a:pt x="85787" y="5594"/>
                    <a:pt x="85787" y="722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p:nvPr/>
          </p:nvSpPr>
          <p:spPr>
            <a:xfrm>
              <a:off x="3485075" y="2522325"/>
              <a:ext cx="467650" cy="510575"/>
            </a:xfrm>
            <a:custGeom>
              <a:rect b="b" l="l" r="r" t="t"/>
              <a:pathLst>
                <a:path extrusionOk="0" h="20423" w="18706">
                  <a:moveTo>
                    <a:pt x="1849" y="1"/>
                  </a:moveTo>
                  <a:cubicBezTo>
                    <a:pt x="824" y="1"/>
                    <a:pt x="0" y="827"/>
                    <a:pt x="0" y="1850"/>
                  </a:cubicBezTo>
                  <a:lnTo>
                    <a:pt x="0" y="18574"/>
                  </a:lnTo>
                  <a:cubicBezTo>
                    <a:pt x="0" y="19599"/>
                    <a:pt x="824" y="20423"/>
                    <a:pt x="1849" y="20423"/>
                  </a:cubicBezTo>
                  <a:lnTo>
                    <a:pt x="16857" y="20423"/>
                  </a:lnTo>
                  <a:cubicBezTo>
                    <a:pt x="17882" y="20423"/>
                    <a:pt x="18706" y="19599"/>
                    <a:pt x="18706" y="18574"/>
                  </a:cubicBezTo>
                  <a:lnTo>
                    <a:pt x="18706" y="1850"/>
                  </a:lnTo>
                  <a:cubicBezTo>
                    <a:pt x="18706" y="827"/>
                    <a:pt x="17882" y="1"/>
                    <a:pt x="168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4"/>
            <p:cNvSpPr/>
            <p:nvPr/>
          </p:nvSpPr>
          <p:spPr>
            <a:xfrm>
              <a:off x="3212925" y="2992475"/>
              <a:ext cx="1011950" cy="95825"/>
            </a:xfrm>
            <a:custGeom>
              <a:rect b="b" l="l" r="r" t="t"/>
              <a:pathLst>
                <a:path extrusionOk="0" h="3833" w="40478">
                  <a:moveTo>
                    <a:pt x="223" y="3833"/>
                  </a:moveTo>
                  <a:lnTo>
                    <a:pt x="1" y="3157"/>
                  </a:lnTo>
                  <a:lnTo>
                    <a:pt x="4437" y="1"/>
                  </a:lnTo>
                  <a:lnTo>
                    <a:pt x="36041" y="1"/>
                  </a:lnTo>
                  <a:lnTo>
                    <a:pt x="40477" y="3157"/>
                  </a:lnTo>
                  <a:lnTo>
                    <a:pt x="40250" y="3360"/>
                  </a:ln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4"/>
            <p:cNvSpPr/>
            <p:nvPr/>
          </p:nvSpPr>
          <p:spPr>
            <a:xfrm>
              <a:off x="3212925" y="3071400"/>
              <a:ext cx="1011950" cy="60850"/>
            </a:xfrm>
            <a:custGeom>
              <a:rect b="b" l="l" r="r" t="t"/>
              <a:pathLst>
                <a:path extrusionOk="0" h="2434" w="40478">
                  <a:moveTo>
                    <a:pt x="1" y="0"/>
                  </a:moveTo>
                  <a:lnTo>
                    <a:pt x="1" y="2433"/>
                  </a:lnTo>
                  <a:lnTo>
                    <a:pt x="40477" y="2433"/>
                  </a:lnTo>
                  <a:lnTo>
                    <a:pt x="404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4"/>
            <p:cNvSpPr/>
            <p:nvPr/>
          </p:nvSpPr>
          <p:spPr>
            <a:xfrm>
              <a:off x="2590950" y="2429400"/>
              <a:ext cx="2255900" cy="296825"/>
            </a:xfrm>
            <a:custGeom>
              <a:rect b="b" l="l" r="r" t="t"/>
              <a:pathLst>
                <a:path extrusionOk="0" h="11873" w="90236">
                  <a:moveTo>
                    <a:pt x="90235" y="0"/>
                  </a:moveTo>
                  <a:lnTo>
                    <a:pt x="90235" y="8177"/>
                  </a:lnTo>
                  <a:cubicBezTo>
                    <a:pt x="90235" y="10218"/>
                    <a:pt x="88580" y="11873"/>
                    <a:pt x="86539" y="11873"/>
                  </a:cubicBezTo>
                  <a:lnTo>
                    <a:pt x="3697" y="11873"/>
                  </a:lnTo>
                  <a:cubicBezTo>
                    <a:pt x="1656" y="11873"/>
                    <a:pt x="1" y="10218"/>
                    <a:pt x="1" y="8177"/>
                  </a:cubicBezTo>
                  <a:lnTo>
                    <a:pt x="1" y="0"/>
                  </a:ln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3627950" y="2501475"/>
              <a:ext cx="178850" cy="138625"/>
            </a:xfrm>
            <a:custGeom>
              <a:rect b="b" l="l" r="r" t="t"/>
              <a:pathLst>
                <a:path extrusionOk="0" h="5545" w="7154">
                  <a:moveTo>
                    <a:pt x="3576" y="0"/>
                  </a:moveTo>
                  <a:cubicBezTo>
                    <a:pt x="0" y="0"/>
                    <a:pt x="0" y="5545"/>
                    <a:pt x="3576" y="5545"/>
                  </a:cubicBezTo>
                  <a:cubicBezTo>
                    <a:pt x="7154" y="5545"/>
                    <a:pt x="7154" y="0"/>
                    <a:pt x="35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sp>
        <p:nvSpPr>
          <p:cNvPr id="937" name="Google Shape;937;p55"/>
          <p:cNvSpPr txBox="1"/>
          <p:nvPr>
            <p:ph idx="1" type="subTitle"/>
          </p:nvPr>
        </p:nvSpPr>
        <p:spPr>
          <a:xfrm>
            <a:off x="782675" y="1411975"/>
            <a:ext cx="3464100" cy="148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 youremail@freepik.com </a:t>
            </a:r>
            <a:endParaRPr/>
          </a:p>
          <a:p>
            <a:pPr indent="0" lvl="0" marL="0" rtl="0" algn="l">
              <a:spcBef>
                <a:spcPts val="0"/>
              </a:spcBef>
              <a:spcAft>
                <a:spcPts val="0"/>
              </a:spcAft>
              <a:buNone/>
            </a:pPr>
            <a:r>
              <a:rPr lang="en"/>
              <a:t>+91 620 421 838</a:t>
            </a:r>
            <a:endParaRPr/>
          </a:p>
          <a:p>
            <a:pPr indent="0" lvl="0" marL="0" rtl="0" algn="l">
              <a:spcBef>
                <a:spcPts val="0"/>
              </a:spcBef>
              <a:spcAft>
                <a:spcPts val="0"/>
              </a:spcAft>
              <a:buNone/>
            </a:pPr>
            <a:r>
              <a:rPr lang="en"/>
              <a:t>yourcompany.com</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938" name="Google Shape;938;p55"/>
          <p:cNvSpPr txBox="1"/>
          <p:nvPr>
            <p:ph type="title"/>
          </p:nvPr>
        </p:nvSpPr>
        <p:spPr>
          <a:xfrm>
            <a:off x="782675" y="763800"/>
            <a:ext cx="574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939" name="Google Shape;939;p55"/>
          <p:cNvSpPr txBox="1"/>
          <p:nvPr/>
        </p:nvSpPr>
        <p:spPr>
          <a:xfrm>
            <a:off x="782675" y="4127375"/>
            <a:ext cx="3000000" cy="352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accent3"/>
                </a:solidFill>
                <a:latin typeface="Fira Sans Condensed Black"/>
                <a:ea typeface="Fira Sans Condensed Black"/>
                <a:cs typeface="Fira Sans Condensed Black"/>
                <a:sym typeface="Fira Sans Condensed Black"/>
              </a:rPr>
              <a:t>Please keep this slide for attribution.</a:t>
            </a:r>
            <a:endParaRPr sz="1200">
              <a:solidFill>
                <a:schemeClr val="accent3"/>
              </a:solidFill>
              <a:latin typeface="Fira Sans Condensed Black"/>
              <a:ea typeface="Fira Sans Condensed Black"/>
              <a:cs typeface="Fira Sans Condensed Black"/>
              <a:sym typeface="Fira Sans Condensed Black"/>
            </a:endParaRPr>
          </a:p>
        </p:txBody>
      </p:sp>
      <p:grpSp>
        <p:nvGrpSpPr>
          <p:cNvPr id="940" name="Google Shape;940;p55"/>
          <p:cNvGrpSpPr/>
          <p:nvPr/>
        </p:nvGrpSpPr>
        <p:grpSpPr>
          <a:xfrm>
            <a:off x="861650" y="2800204"/>
            <a:ext cx="381502" cy="375136"/>
            <a:chOff x="2866317" y="3817357"/>
            <a:chExt cx="362920" cy="356865"/>
          </a:xfrm>
        </p:grpSpPr>
        <p:sp>
          <p:nvSpPr>
            <p:cNvPr id="941" name="Google Shape;941;p5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55"/>
          <p:cNvGrpSpPr/>
          <p:nvPr/>
        </p:nvGrpSpPr>
        <p:grpSpPr>
          <a:xfrm>
            <a:off x="1333044" y="2800204"/>
            <a:ext cx="381502" cy="375136"/>
            <a:chOff x="3314750" y="3817357"/>
            <a:chExt cx="362920" cy="356865"/>
          </a:xfrm>
        </p:grpSpPr>
        <p:sp>
          <p:nvSpPr>
            <p:cNvPr id="945" name="Google Shape;945;p5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5"/>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5"/>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5"/>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 name="Google Shape;950;p55"/>
          <p:cNvGrpSpPr/>
          <p:nvPr/>
        </p:nvGrpSpPr>
        <p:grpSpPr>
          <a:xfrm>
            <a:off x="1804437" y="2800204"/>
            <a:ext cx="381915" cy="374833"/>
            <a:chOff x="3763184" y="3817357"/>
            <a:chExt cx="363314" cy="356576"/>
          </a:xfrm>
        </p:grpSpPr>
        <p:sp>
          <p:nvSpPr>
            <p:cNvPr id="951" name="Google Shape;951;p5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56" name="Google Shape;956;p55"/>
          <p:cNvPicPr preferRelativeResize="0"/>
          <p:nvPr/>
        </p:nvPicPr>
        <p:blipFill rotWithShape="1">
          <a:blip r:embed="rId3">
            <a:alphaModFix/>
          </a:blip>
          <a:srcRect b="0" l="19808" r="24141" t="0"/>
          <a:stretch/>
        </p:blipFill>
        <p:spPr>
          <a:xfrm>
            <a:off x="4819650" y="0"/>
            <a:ext cx="4324350" cy="514350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 name="Shape 960"/>
        <p:cNvGrpSpPr/>
        <p:nvPr/>
      </p:nvGrpSpPr>
      <p:grpSpPr>
        <a:xfrm>
          <a:off x="0" y="0"/>
          <a:ext cx="0" cy="0"/>
          <a:chOff x="0" y="0"/>
          <a:chExt cx="0" cy="0"/>
        </a:xfrm>
      </p:grpSpPr>
      <p:sp>
        <p:nvSpPr>
          <p:cNvPr id="961" name="Google Shape;961;p56"/>
          <p:cNvSpPr/>
          <p:nvPr/>
        </p:nvSpPr>
        <p:spPr>
          <a:xfrm>
            <a:off x="3661150" y="712200"/>
            <a:ext cx="18330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6"/>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Learning Icons</a:t>
            </a:r>
            <a:endParaRPr/>
          </a:p>
        </p:txBody>
      </p:sp>
      <p:grpSp>
        <p:nvGrpSpPr>
          <p:cNvPr id="963" name="Google Shape;963;p56"/>
          <p:cNvGrpSpPr/>
          <p:nvPr/>
        </p:nvGrpSpPr>
        <p:grpSpPr>
          <a:xfrm>
            <a:off x="4464356" y="2308407"/>
            <a:ext cx="400019" cy="512583"/>
            <a:chOff x="3788273" y="2699194"/>
            <a:chExt cx="400019" cy="512583"/>
          </a:xfrm>
        </p:grpSpPr>
        <p:sp>
          <p:nvSpPr>
            <p:cNvPr id="964" name="Google Shape;964;p56"/>
            <p:cNvSpPr/>
            <p:nvPr/>
          </p:nvSpPr>
          <p:spPr>
            <a:xfrm>
              <a:off x="3803840" y="2995519"/>
              <a:ext cx="368431" cy="16041"/>
            </a:xfrm>
            <a:custGeom>
              <a:rect b="b" l="l" r="r" t="t"/>
              <a:pathLst>
                <a:path extrusionOk="0" h="812" w="18650">
                  <a:moveTo>
                    <a:pt x="406" y="0"/>
                  </a:moveTo>
                  <a:cubicBezTo>
                    <a:pt x="182" y="0"/>
                    <a:pt x="1" y="182"/>
                    <a:pt x="1" y="406"/>
                  </a:cubicBezTo>
                  <a:cubicBezTo>
                    <a:pt x="1" y="630"/>
                    <a:pt x="182" y="811"/>
                    <a:pt x="406" y="811"/>
                  </a:cubicBezTo>
                  <a:lnTo>
                    <a:pt x="18244" y="811"/>
                  </a:lnTo>
                  <a:cubicBezTo>
                    <a:pt x="18468" y="811"/>
                    <a:pt x="18650" y="630"/>
                    <a:pt x="18650" y="406"/>
                  </a:cubicBezTo>
                  <a:cubicBezTo>
                    <a:pt x="18650" y="182"/>
                    <a:pt x="18468" y="0"/>
                    <a:pt x="18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6"/>
            <p:cNvSpPr/>
            <p:nvPr/>
          </p:nvSpPr>
          <p:spPr>
            <a:xfrm>
              <a:off x="3803840" y="2803303"/>
              <a:ext cx="368431" cy="16041"/>
            </a:xfrm>
            <a:custGeom>
              <a:rect b="b" l="l" r="r" t="t"/>
              <a:pathLst>
                <a:path extrusionOk="0" h="812" w="18650">
                  <a:moveTo>
                    <a:pt x="406" y="1"/>
                  </a:moveTo>
                  <a:cubicBezTo>
                    <a:pt x="182" y="1"/>
                    <a:pt x="1" y="182"/>
                    <a:pt x="1" y="406"/>
                  </a:cubicBezTo>
                  <a:cubicBezTo>
                    <a:pt x="1" y="630"/>
                    <a:pt x="182" y="811"/>
                    <a:pt x="406" y="811"/>
                  </a:cubicBezTo>
                  <a:lnTo>
                    <a:pt x="18244" y="811"/>
                  </a:lnTo>
                  <a:cubicBezTo>
                    <a:pt x="18468" y="811"/>
                    <a:pt x="18650" y="630"/>
                    <a:pt x="18650" y="406"/>
                  </a:cubicBezTo>
                  <a:cubicBezTo>
                    <a:pt x="18650" y="182"/>
                    <a:pt x="18468" y="1"/>
                    <a:pt x="18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6"/>
            <p:cNvSpPr/>
            <p:nvPr/>
          </p:nvSpPr>
          <p:spPr>
            <a:xfrm>
              <a:off x="3803840" y="2899411"/>
              <a:ext cx="368431" cy="16041"/>
            </a:xfrm>
            <a:custGeom>
              <a:rect b="b" l="l" r="r" t="t"/>
              <a:pathLst>
                <a:path extrusionOk="0" h="812" w="18650">
                  <a:moveTo>
                    <a:pt x="406" y="1"/>
                  </a:moveTo>
                  <a:cubicBezTo>
                    <a:pt x="182" y="1"/>
                    <a:pt x="1" y="182"/>
                    <a:pt x="1" y="406"/>
                  </a:cubicBezTo>
                  <a:cubicBezTo>
                    <a:pt x="1" y="630"/>
                    <a:pt x="182" y="811"/>
                    <a:pt x="406" y="811"/>
                  </a:cubicBezTo>
                  <a:lnTo>
                    <a:pt x="18244" y="811"/>
                  </a:lnTo>
                  <a:cubicBezTo>
                    <a:pt x="18468" y="811"/>
                    <a:pt x="18650" y="630"/>
                    <a:pt x="18650" y="406"/>
                  </a:cubicBezTo>
                  <a:cubicBezTo>
                    <a:pt x="18650" y="182"/>
                    <a:pt x="18468" y="1"/>
                    <a:pt x="18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6"/>
            <p:cNvSpPr/>
            <p:nvPr/>
          </p:nvSpPr>
          <p:spPr>
            <a:xfrm>
              <a:off x="3803840" y="3091627"/>
              <a:ext cx="368431" cy="16041"/>
            </a:xfrm>
            <a:custGeom>
              <a:rect b="b" l="l" r="r" t="t"/>
              <a:pathLst>
                <a:path extrusionOk="0" h="812" w="18650">
                  <a:moveTo>
                    <a:pt x="406" y="0"/>
                  </a:moveTo>
                  <a:cubicBezTo>
                    <a:pt x="182" y="0"/>
                    <a:pt x="1" y="182"/>
                    <a:pt x="1" y="406"/>
                  </a:cubicBezTo>
                  <a:cubicBezTo>
                    <a:pt x="1" y="630"/>
                    <a:pt x="182" y="811"/>
                    <a:pt x="406" y="811"/>
                  </a:cubicBezTo>
                  <a:lnTo>
                    <a:pt x="18244" y="811"/>
                  </a:lnTo>
                  <a:cubicBezTo>
                    <a:pt x="18468" y="811"/>
                    <a:pt x="18650" y="630"/>
                    <a:pt x="18650" y="406"/>
                  </a:cubicBezTo>
                  <a:cubicBezTo>
                    <a:pt x="18650" y="182"/>
                    <a:pt x="18468" y="0"/>
                    <a:pt x="182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6"/>
            <p:cNvSpPr/>
            <p:nvPr/>
          </p:nvSpPr>
          <p:spPr>
            <a:xfrm>
              <a:off x="3788273" y="2699194"/>
              <a:ext cx="400019" cy="512583"/>
            </a:xfrm>
            <a:custGeom>
              <a:rect b="b" l="l" r="r" t="t"/>
              <a:pathLst>
                <a:path extrusionOk="0" h="25947" w="20249">
                  <a:moveTo>
                    <a:pt x="17816" y="1622"/>
                  </a:moveTo>
                  <a:cubicBezTo>
                    <a:pt x="18264" y="1623"/>
                    <a:pt x="18627" y="1985"/>
                    <a:pt x="18627" y="2433"/>
                  </a:cubicBezTo>
                  <a:lnTo>
                    <a:pt x="18627" y="23514"/>
                  </a:lnTo>
                  <a:cubicBezTo>
                    <a:pt x="18627" y="23962"/>
                    <a:pt x="18264" y="24325"/>
                    <a:pt x="17816" y="24325"/>
                  </a:cubicBezTo>
                  <a:lnTo>
                    <a:pt x="2433" y="24325"/>
                  </a:lnTo>
                  <a:cubicBezTo>
                    <a:pt x="1985" y="24325"/>
                    <a:pt x="1622" y="23962"/>
                    <a:pt x="1622" y="23514"/>
                  </a:cubicBezTo>
                  <a:lnTo>
                    <a:pt x="1622" y="2433"/>
                  </a:lnTo>
                  <a:cubicBezTo>
                    <a:pt x="1622" y="1985"/>
                    <a:pt x="1985" y="1623"/>
                    <a:pt x="2433" y="1622"/>
                  </a:cubicBezTo>
                  <a:close/>
                  <a:moveTo>
                    <a:pt x="2433" y="0"/>
                  </a:moveTo>
                  <a:cubicBezTo>
                    <a:pt x="1091" y="0"/>
                    <a:pt x="1" y="1091"/>
                    <a:pt x="1" y="2433"/>
                  </a:cubicBezTo>
                  <a:lnTo>
                    <a:pt x="1" y="23514"/>
                  </a:lnTo>
                  <a:cubicBezTo>
                    <a:pt x="1" y="24855"/>
                    <a:pt x="1091" y="25946"/>
                    <a:pt x="2433" y="25946"/>
                  </a:cubicBezTo>
                  <a:lnTo>
                    <a:pt x="17816" y="25946"/>
                  </a:lnTo>
                  <a:cubicBezTo>
                    <a:pt x="19157" y="25946"/>
                    <a:pt x="20248" y="24855"/>
                    <a:pt x="20248" y="23514"/>
                  </a:cubicBezTo>
                  <a:lnTo>
                    <a:pt x="20248" y="2433"/>
                  </a:lnTo>
                  <a:cubicBezTo>
                    <a:pt x="20248" y="1091"/>
                    <a:pt x="19157" y="0"/>
                    <a:pt x="178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6"/>
            <p:cNvSpPr/>
            <p:nvPr/>
          </p:nvSpPr>
          <p:spPr>
            <a:xfrm>
              <a:off x="3859983" y="2787064"/>
              <a:ext cx="32339" cy="48301"/>
            </a:xfrm>
            <a:custGeom>
              <a:rect b="b" l="l" r="r" t="t"/>
              <a:pathLst>
                <a:path extrusionOk="0" h="2445" w="1637">
                  <a:moveTo>
                    <a:pt x="819" y="1"/>
                  </a:moveTo>
                  <a:cubicBezTo>
                    <a:pt x="367" y="1"/>
                    <a:pt x="1" y="371"/>
                    <a:pt x="8" y="823"/>
                  </a:cubicBezTo>
                  <a:lnTo>
                    <a:pt x="8" y="1633"/>
                  </a:lnTo>
                  <a:cubicBezTo>
                    <a:pt x="8" y="2081"/>
                    <a:pt x="371" y="2444"/>
                    <a:pt x="819" y="2444"/>
                  </a:cubicBezTo>
                  <a:cubicBezTo>
                    <a:pt x="1266" y="2444"/>
                    <a:pt x="1630" y="2081"/>
                    <a:pt x="1630" y="1633"/>
                  </a:cubicBezTo>
                  <a:lnTo>
                    <a:pt x="1630" y="823"/>
                  </a:lnTo>
                  <a:cubicBezTo>
                    <a:pt x="1637" y="371"/>
                    <a:pt x="1271" y="1"/>
                    <a:pt x="8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6"/>
            <p:cNvSpPr/>
            <p:nvPr/>
          </p:nvSpPr>
          <p:spPr>
            <a:xfrm>
              <a:off x="3860122" y="2787321"/>
              <a:ext cx="15824" cy="48005"/>
            </a:xfrm>
            <a:custGeom>
              <a:rect b="b" l="l" r="r" t="t"/>
              <a:pathLst>
                <a:path extrusionOk="0" h="2430" w="801">
                  <a:moveTo>
                    <a:pt x="800" y="0"/>
                  </a:moveTo>
                  <a:cubicBezTo>
                    <a:pt x="357" y="6"/>
                    <a:pt x="1" y="366"/>
                    <a:pt x="1" y="810"/>
                  </a:cubicBezTo>
                  <a:lnTo>
                    <a:pt x="1" y="1620"/>
                  </a:lnTo>
                  <a:cubicBezTo>
                    <a:pt x="1" y="2064"/>
                    <a:pt x="357"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6"/>
            <p:cNvSpPr/>
            <p:nvPr/>
          </p:nvSpPr>
          <p:spPr>
            <a:xfrm>
              <a:off x="3891947" y="2787281"/>
              <a:ext cx="32043" cy="48084"/>
            </a:xfrm>
            <a:custGeom>
              <a:rect b="b" l="l" r="r" t="t"/>
              <a:pathLst>
                <a:path extrusionOk="0" h="2434" w="1622">
                  <a:moveTo>
                    <a:pt x="811" y="1"/>
                  </a:moveTo>
                  <a:cubicBezTo>
                    <a:pt x="363" y="1"/>
                    <a:pt x="0" y="364"/>
                    <a:pt x="0" y="812"/>
                  </a:cubicBezTo>
                  <a:lnTo>
                    <a:pt x="0" y="1622"/>
                  </a:lnTo>
                  <a:cubicBezTo>
                    <a:pt x="0" y="2070"/>
                    <a:pt x="363" y="2433"/>
                    <a:pt x="811" y="2433"/>
                  </a:cubicBezTo>
                  <a:cubicBezTo>
                    <a:pt x="1259" y="2433"/>
                    <a:pt x="1622" y="2070"/>
                    <a:pt x="1622" y="1622"/>
                  </a:cubicBezTo>
                  <a:lnTo>
                    <a:pt x="1622" y="812"/>
                  </a:lnTo>
                  <a:cubicBezTo>
                    <a:pt x="1622" y="364"/>
                    <a:pt x="1259" y="1"/>
                    <a:pt x="8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6"/>
            <p:cNvSpPr/>
            <p:nvPr/>
          </p:nvSpPr>
          <p:spPr>
            <a:xfrm>
              <a:off x="3891947" y="2787321"/>
              <a:ext cx="15804" cy="48005"/>
            </a:xfrm>
            <a:custGeom>
              <a:rect b="b" l="l" r="r" t="t"/>
              <a:pathLst>
                <a:path extrusionOk="0" h="2430" w="800">
                  <a:moveTo>
                    <a:pt x="800" y="0"/>
                  </a:moveTo>
                  <a:cubicBezTo>
                    <a:pt x="356" y="6"/>
                    <a:pt x="0" y="366"/>
                    <a:pt x="0" y="810"/>
                  </a:cubicBezTo>
                  <a:lnTo>
                    <a:pt x="0" y="1620"/>
                  </a:lnTo>
                  <a:cubicBezTo>
                    <a:pt x="0" y="2064"/>
                    <a:pt x="356"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6"/>
            <p:cNvSpPr/>
            <p:nvPr/>
          </p:nvSpPr>
          <p:spPr>
            <a:xfrm>
              <a:off x="3923970" y="2787518"/>
              <a:ext cx="32062" cy="47847"/>
            </a:xfrm>
            <a:custGeom>
              <a:rect b="b" l="l" r="r" t="t"/>
              <a:pathLst>
                <a:path extrusionOk="0" h="2422" w="1623">
                  <a:moveTo>
                    <a:pt x="812" y="0"/>
                  </a:moveTo>
                  <a:cubicBezTo>
                    <a:pt x="368" y="0"/>
                    <a:pt x="8" y="356"/>
                    <a:pt x="1" y="800"/>
                  </a:cubicBezTo>
                  <a:lnTo>
                    <a:pt x="1" y="1610"/>
                  </a:lnTo>
                  <a:cubicBezTo>
                    <a:pt x="1" y="2058"/>
                    <a:pt x="364" y="2421"/>
                    <a:pt x="812" y="2421"/>
                  </a:cubicBezTo>
                  <a:cubicBezTo>
                    <a:pt x="1259" y="2421"/>
                    <a:pt x="1623" y="2058"/>
                    <a:pt x="1623" y="1610"/>
                  </a:cubicBezTo>
                  <a:lnTo>
                    <a:pt x="1623" y="800"/>
                  </a:lnTo>
                  <a:cubicBezTo>
                    <a:pt x="1616" y="356"/>
                    <a:pt x="1255"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6"/>
            <p:cNvSpPr/>
            <p:nvPr/>
          </p:nvSpPr>
          <p:spPr>
            <a:xfrm>
              <a:off x="3923970" y="2787321"/>
              <a:ext cx="15824" cy="48005"/>
            </a:xfrm>
            <a:custGeom>
              <a:rect b="b" l="l" r="r" t="t"/>
              <a:pathLst>
                <a:path extrusionOk="0" h="2430" w="801">
                  <a:moveTo>
                    <a:pt x="800" y="0"/>
                  </a:moveTo>
                  <a:cubicBezTo>
                    <a:pt x="357" y="6"/>
                    <a:pt x="1" y="366"/>
                    <a:pt x="1" y="810"/>
                  </a:cubicBezTo>
                  <a:lnTo>
                    <a:pt x="1" y="1620"/>
                  </a:lnTo>
                  <a:cubicBezTo>
                    <a:pt x="1" y="2064"/>
                    <a:pt x="357"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6"/>
            <p:cNvSpPr/>
            <p:nvPr/>
          </p:nvSpPr>
          <p:spPr>
            <a:xfrm>
              <a:off x="4084163" y="2787518"/>
              <a:ext cx="32043" cy="47847"/>
            </a:xfrm>
            <a:custGeom>
              <a:rect b="b" l="l" r="r" t="t"/>
              <a:pathLst>
                <a:path extrusionOk="0" h="2422" w="1622">
                  <a:moveTo>
                    <a:pt x="811" y="0"/>
                  </a:moveTo>
                  <a:cubicBezTo>
                    <a:pt x="367" y="0"/>
                    <a:pt x="7" y="356"/>
                    <a:pt x="0" y="800"/>
                  </a:cubicBezTo>
                  <a:lnTo>
                    <a:pt x="0" y="1610"/>
                  </a:lnTo>
                  <a:cubicBezTo>
                    <a:pt x="0" y="2058"/>
                    <a:pt x="363" y="2421"/>
                    <a:pt x="811" y="2421"/>
                  </a:cubicBezTo>
                  <a:cubicBezTo>
                    <a:pt x="1258" y="2421"/>
                    <a:pt x="1622" y="2058"/>
                    <a:pt x="1622" y="1610"/>
                  </a:cubicBezTo>
                  <a:lnTo>
                    <a:pt x="1622" y="800"/>
                  </a:lnTo>
                  <a:cubicBezTo>
                    <a:pt x="1615" y="356"/>
                    <a:pt x="1254"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6"/>
            <p:cNvSpPr/>
            <p:nvPr/>
          </p:nvSpPr>
          <p:spPr>
            <a:xfrm>
              <a:off x="4084163" y="2787321"/>
              <a:ext cx="15804" cy="48005"/>
            </a:xfrm>
            <a:custGeom>
              <a:rect b="b" l="l" r="r" t="t"/>
              <a:pathLst>
                <a:path extrusionOk="0" h="2430" w="800">
                  <a:moveTo>
                    <a:pt x="800" y="0"/>
                  </a:moveTo>
                  <a:cubicBezTo>
                    <a:pt x="356" y="6"/>
                    <a:pt x="0" y="366"/>
                    <a:pt x="0" y="810"/>
                  </a:cubicBezTo>
                  <a:lnTo>
                    <a:pt x="0" y="1620"/>
                  </a:lnTo>
                  <a:cubicBezTo>
                    <a:pt x="0" y="2064"/>
                    <a:pt x="356"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6"/>
            <p:cNvSpPr/>
            <p:nvPr/>
          </p:nvSpPr>
          <p:spPr>
            <a:xfrm>
              <a:off x="3859983" y="2883172"/>
              <a:ext cx="32339" cy="48301"/>
            </a:xfrm>
            <a:custGeom>
              <a:rect b="b" l="l" r="r" t="t"/>
              <a:pathLst>
                <a:path extrusionOk="0" h="2445" w="1637">
                  <a:moveTo>
                    <a:pt x="819" y="0"/>
                  </a:moveTo>
                  <a:cubicBezTo>
                    <a:pt x="367" y="0"/>
                    <a:pt x="1" y="371"/>
                    <a:pt x="8" y="823"/>
                  </a:cubicBezTo>
                  <a:lnTo>
                    <a:pt x="8" y="1633"/>
                  </a:lnTo>
                  <a:cubicBezTo>
                    <a:pt x="8" y="2081"/>
                    <a:pt x="371" y="2444"/>
                    <a:pt x="819" y="2444"/>
                  </a:cubicBezTo>
                  <a:cubicBezTo>
                    <a:pt x="1266" y="2444"/>
                    <a:pt x="1630" y="2081"/>
                    <a:pt x="1630" y="1633"/>
                  </a:cubicBezTo>
                  <a:lnTo>
                    <a:pt x="1630" y="823"/>
                  </a:lnTo>
                  <a:cubicBezTo>
                    <a:pt x="1637" y="371"/>
                    <a:pt x="1271" y="0"/>
                    <a:pt x="8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6"/>
            <p:cNvSpPr/>
            <p:nvPr/>
          </p:nvSpPr>
          <p:spPr>
            <a:xfrm>
              <a:off x="3860122" y="2883429"/>
              <a:ext cx="15824" cy="48005"/>
            </a:xfrm>
            <a:custGeom>
              <a:rect b="b" l="l" r="r" t="t"/>
              <a:pathLst>
                <a:path extrusionOk="0" h="2430" w="801">
                  <a:moveTo>
                    <a:pt x="800" y="0"/>
                  </a:moveTo>
                  <a:cubicBezTo>
                    <a:pt x="357" y="6"/>
                    <a:pt x="1" y="366"/>
                    <a:pt x="1" y="810"/>
                  </a:cubicBezTo>
                  <a:lnTo>
                    <a:pt x="1" y="1620"/>
                  </a:lnTo>
                  <a:cubicBezTo>
                    <a:pt x="1" y="2064"/>
                    <a:pt x="357"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6"/>
            <p:cNvSpPr/>
            <p:nvPr/>
          </p:nvSpPr>
          <p:spPr>
            <a:xfrm>
              <a:off x="3891947" y="2883389"/>
              <a:ext cx="32043" cy="48084"/>
            </a:xfrm>
            <a:custGeom>
              <a:rect b="b" l="l" r="r" t="t"/>
              <a:pathLst>
                <a:path extrusionOk="0" h="2434" w="1622">
                  <a:moveTo>
                    <a:pt x="811" y="1"/>
                  </a:moveTo>
                  <a:cubicBezTo>
                    <a:pt x="363" y="1"/>
                    <a:pt x="0" y="364"/>
                    <a:pt x="0" y="812"/>
                  </a:cubicBezTo>
                  <a:lnTo>
                    <a:pt x="0" y="1622"/>
                  </a:lnTo>
                  <a:cubicBezTo>
                    <a:pt x="0" y="2070"/>
                    <a:pt x="363" y="2433"/>
                    <a:pt x="811" y="2433"/>
                  </a:cubicBezTo>
                  <a:cubicBezTo>
                    <a:pt x="1259" y="2433"/>
                    <a:pt x="1622" y="2070"/>
                    <a:pt x="1622" y="1622"/>
                  </a:cubicBezTo>
                  <a:lnTo>
                    <a:pt x="1622" y="812"/>
                  </a:lnTo>
                  <a:cubicBezTo>
                    <a:pt x="1622" y="364"/>
                    <a:pt x="1259" y="1"/>
                    <a:pt x="8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6"/>
            <p:cNvSpPr/>
            <p:nvPr/>
          </p:nvSpPr>
          <p:spPr>
            <a:xfrm>
              <a:off x="3891947" y="2883429"/>
              <a:ext cx="15804" cy="48005"/>
            </a:xfrm>
            <a:custGeom>
              <a:rect b="b" l="l" r="r" t="t"/>
              <a:pathLst>
                <a:path extrusionOk="0" h="2430" w="800">
                  <a:moveTo>
                    <a:pt x="800" y="0"/>
                  </a:moveTo>
                  <a:cubicBezTo>
                    <a:pt x="356" y="6"/>
                    <a:pt x="0" y="366"/>
                    <a:pt x="0" y="810"/>
                  </a:cubicBezTo>
                  <a:lnTo>
                    <a:pt x="0" y="1620"/>
                  </a:lnTo>
                  <a:cubicBezTo>
                    <a:pt x="0" y="2064"/>
                    <a:pt x="356"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6"/>
            <p:cNvSpPr/>
            <p:nvPr/>
          </p:nvSpPr>
          <p:spPr>
            <a:xfrm>
              <a:off x="3923832" y="2883172"/>
              <a:ext cx="32339" cy="48301"/>
            </a:xfrm>
            <a:custGeom>
              <a:rect b="b" l="l" r="r" t="t"/>
              <a:pathLst>
                <a:path extrusionOk="0" h="2445" w="1637">
                  <a:moveTo>
                    <a:pt x="819" y="0"/>
                  </a:moveTo>
                  <a:cubicBezTo>
                    <a:pt x="367" y="0"/>
                    <a:pt x="1" y="371"/>
                    <a:pt x="8" y="823"/>
                  </a:cubicBezTo>
                  <a:lnTo>
                    <a:pt x="8" y="1633"/>
                  </a:lnTo>
                  <a:cubicBezTo>
                    <a:pt x="8" y="2081"/>
                    <a:pt x="371" y="2444"/>
                    <a:pt x="819" y="2444"/>
                  </a:cubicBezTo>
                  <a:cubicBezTo>
                    <a:pt x="1266" y="2444"/>
                    <a:pt x="1630" y="2081"/>
                    <a:pt x="1630" y="1633"/>
                  </a:cubicBezTo>
                  <a:lnTo>
                    <a:pt x="1630" y="823"/>
                  </a:lnTo>
                  <a:cubicBezTo>
                    <a:pt x="1637" y="371"/>
                    <a:pt x="1272" y="0"/>
                    <a:pt x="8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6"/>
            <p:cNvSpPr/>
            <p:nvPr/>
          </p:nvSpPr>
          <p:spPr>
            <a:xfrm>
              <a:off x="3923970" y="2883429"/>
              <a:ext cx="15824" cy="48005"/>
            </a:xfrm>
            <a:custGeom>
              <a:rect b="b" l="l" r="r" t="t"/>
              <a:pathLst>
                <a:path extrusionOk="0" h="2430" w="801">
                  <a:moveTo>
                    <a:pt x="800" y="0"/>
                  </a:moveTo>
                  <a:cubicBezTo>
                    <a:pt x="357" y="6"/>
                    <a:pt x="1" y="366"/>
                    <a:pt x="1" y="810"/>
                  </a:cubicBezTo>
                  <a:lnTo>
                    <a:pt x="1" y="1620"/>
                  </a:lnTo>
                  <a:cubicBezTo>
                    <a:pt x="1" y="2064"/>
                    <a:pt x="357"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6"/>
            <p:cNvSpPr/>
            <p:nvPr/>
          </p:nvSpPr>
          <p:spPr>
            <a:xfrm>
              <a:off x="4019979" y="2979280"/>
              <a:ext cx="32299" cy="48301"/>
            </a:xfrm>
            <a:custGeom>
              <a:rect b="b" l="l" r="r" t="t"/>
              <a:pathLst>
                <a:path extrusionOk="0" h="2445" w="1635">
                  <a:moveTo>
                    <a:pt x="817" y="0"/>
                  </a:moveTo>
                  <a:cubicBezTo>
                    <a:pt x="365" y="0"/>
                    <a:pt x="0" y="371"/>
                    <a:pt x="7" y="822"/>
                  </a:cubicBezTo>
                  <a:lnTo>
                    <a:pt x="7" y="1633"/>
                  </a:lnTo>
                  <a:cubicBezTo>
                    <a:pt x="6" y="2081"/>
                    <a:pt x="369" y="2444"/>
                    <a:pt x="818" y="2444"/>
                  </a:cubicBezTo>
                  <a:cubicBezTo>
                    <a:pt x="1266" y="2444"/>
                    <a:pt x="1627" y="2081"/>
                    <a:pt x="1627" y="1633"/>
                  </a:cubicBezTo>
                  <a:lnTo>
                    <a:pt x="1627" y="822"/>
                  </a:lnTo>
                  <a:cubicBezTo>
                    <a:pt x="1634" y="371"/>
                    <a:pt x="1270" y="0"/>
                    <a:pt x="8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6"/>
            <p:cNvSpPr/>
            <p:nvPr/>
          </p:nvSpPr>
          <p:spPr>
            <a:xfrm>
              <a:off x="4020078" y="2979537"/>
              <a:ext cx="15824" cy="48005"/>
            </a:xfrm>
            <a:custGeom>
              <a:rect b="b" l="l" r="r" t="t"/>
              <a:pathLst>
                <a:path extrusionOk="0" h="2430" w="801">
                  <a:moveTo>
                    <a:pt x="800" y="0"/>
                  </a:moveTo>
                  <a:cubicBezTo>
                    <a:pt x="357" y="6"/>
                    <a:pt x="1" y="366"/>
                    <a:pt x="1" y="809"/>
                  </a:cubicBezTo>
                  <a:lnTo>
                    <a:pt x="1" y="1620"/>
                  </a:lnTo>
                  <a:cubicBezTo>
                    <a:pt x="1" y="2064"/>
                    <a:pt x="357"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6"/>
            <p:cNvSpPr/>
            <p:nvPr/>
          </p:nvSpPr>
          <p:spPr>
            <a:xfrm>
              <a:off x="3859766" y="2979280"/>
              <a:ext cx="32339" cy="48301"/>
            </a:xfrm>
            <a:custGeom>
              <a:rect b="b" l="l" r="r" t="t"/>
              <a:pathLst>
                <a:path extrusionOk="0" h="2445" w="1637">
                  <a:moveTo>
                    <a:pt x="818" y="0"/>
                  </a:moveTo>
                  <a:cubicBezTo>
                    <a:pt x="367" y="0"/>
                    <a:pt x="1" y="371"/>
                    <a:pt x="8" y="822"/>
                  </a:cubicBezTo>
                  <a:lnTo>
                    <a:pt x="8" y="1633"/>
                  </a:lnTo>
                  <a:cubicBezTo>
                    <a:pt x="8" y="2081"/>
                    <a:pt x="371" y="2444"/>
                    <a:pt x="818" y="2444"/>
                  </a:cubicBezTo>
                  <a:cubicBezTo>
                    <a:pt x="1266" y="2444"/>
                    <a:pt x="1629" y="2081"/>
                    <a:pt x="1629" y="1633"/>
                  </a:cubicBezTo>
                  <a:lnTo>
                    <a:pt x="1629" y="822"/>
                  </a:lnTo>
                  <a:cubicBezTo>
                    <a:pt x="1636" y="371"/>
                    <a:pt x="1270" y="0"/>
                    <a:pt x="8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6"/>
            <p:cNvSpPr/>
            <p:nvPr/>
          </p:nvSpPr>
          <p:spPr>
            <a:xfrm>
              <a:off x="3859904" y="2979537"/>
              <a:ext cx="15824" cy="48005"/>
            </a:xfrm>
            <a:custGeom>
              <a:rect b="b" l="l" r="r" t="t"/>
              <a:pathLst>
                <a:path extrusionOk="0" h="2430" w="801">
                  <a:moveTo>
                    <a:pt x="800" y="0"/>
                  </a:moveTo>
                  <a:cubicBezTo>
                    <a:pt x="357" y="6"/>
                    <a:pt x="1" y="366"/>
                    <a:pt x="1" y="809"/>
                  </a:cubicBezTo>
                  <a:lnTo>
                    <a:pt x="1" y="1620"/>
                  </a:lnTo>
                  <a:cubicBezTo>
                    <a:pt x="1" y="2064"/>
                    <a:pt x="357" y="2424"/>
                    <a:pt x="800" y="2430"/>
                  </a:cubicBezTo>
                  <a:lnTo>
                    <a:pt x="8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6"/>
            <p:cNvSpPr/>
            <p:nvPr/>
          </p:nvSpPr>
          <p:spPr>
            <a:xfrm>
              <a:off x="3955874" y="3075388"/>
              <a:ext cx="32339" cy="48281"/>
            </a:xfrm>
            <a:custGeom>
              <a:rect b="b" l="l" r="r" t="t"/>
              <a:pathLst>
                <a:path extrusionOk="0" h="2444" w="1637">
                  <a:moveTo>
                    <a:pt x="818" y="0"/>
                  </a:moveTo>
                  <a:cubicBezTo>
                    <a:pt x="367" y="0"/>
                    <a:pt x="1" y="370"/>
                    <a:pt x="8" y="822"/>
                  </a:cubicBezTo>
                  <a:lnTo>
                    <a:pt x="8" y="1633"/>
                  </a:lnTo>
                  <a:cubicBezTo>
                    <a:pt x="8" y="2081"/>
                    <a:pt x="371" y="2444"/>
                    <a:pt x="818" y="2444"/>
                  </a:cubicBezTo>
                  <a:cubicBezTo>
                    <a:pt x="1266" y="2444"/>
                    <a:pt x="1629" y="2081"/>
                    <a:pt x="1629" y="1633"/>
                  </a:cubicBezTo>
                  <a:lnTo>
                    <a:pt x="1629" y="822"/>
                  </a:lnTo>
                  <a:cubicBezTo>
                    <a:pt x="1636" y="370"/>
                    <a:pt x="1270" y="0"/>
                    <a:pt x="8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6"/>
            <p:cNvSpPr/>
            <p:nvPr/>
          </p:nvSpPr>
          <p:spPr>
            <a:xfrm>
              <a:off x="3956012" y="3075625"/>
              <a:ext cx="15824" cy="48024"/>
            </a:xfrm>
            <a:custGeom>
              <a:rect b="b" l="l" r="r" t="t"/>
              <a:pathLst>
                <a:path extrusionOk="0" h="2431" w="801">
                  <a:moveTo>
                    <a:pt x="800" y="1"/>
                  </a:moveTo>
                  <a:cubicBezTo>
                    <a:pt x="357" y="7"/>
                    <a:pt x="1" y="367"/>
                    <a:pt x="1" y="810"/>
                  </a:cubicBezTo>
                  <a:lnTo>
                    <a:pt x="1" y="1621"/>
                  </a:lnTo>
                  <a:cubicBezTo>
                    <a:pt x="1" y="2065"/>
                    <a:pt x="357" y="2425"/>
                    <a:pt x="800" y="2431"/>
                  </a:cubicBezTo>
                  <a:lnTo>
                    <a:pt x="8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6"/>
            <p:cNvSpPr/>
            <p:nvPr/>
          </p:nvSpPr>
          <p:spPr>
            <a:xfrm>
              <a:off x="3988055" y="3075862"/>
              <a:ext cx="32043" cy="47807"/>
            </a:xfrm>
            <a:custGeom>
              <a:rect b="b" l="l" r="r" t="t"/>
              <a:pathLst>
                <a:path extrusionOk="0" h="2420" w="1622">
                  <a:moveTo>
                    <a:pt x="811" y="0"/>
                  </a:moveTo>
                  <a:cubicBezTo>
                    <a:pt x="368" y="0"/>
                    <a:pt x="7" y="355"/>
                    <a:pt x="0" y="798"/>
                  </a:cubicBezTo>
                  <a:lnTo>
                    <a:pt x="0" y="1609"/>
                  </a:lnTo>
                  <a:cubicBezTo>
                    <a:pt x="0" y="2057"/>
                    <a:pt x="363" y="2420"/>
                    <a:pt x="811" y="2420"/>
                  </a:cubicBezTo>
                  <a:cubicBezTo>
                    <a:pt x="1259" y="2420"/>
                    <a:pt x="1622" y="2057"/>
                    <a:pt x="1622" y="1609"/>
                  </a:cubicBezTo>
                  <a:lnTo>
                    <a:pt x="1622" y="798"/>
                  </a:lnTo>
                  <a:cubicBezTo>
                    <a:pt x="1615" y="355"/>
                    <a:pt x="1254"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6"/>
            <p:cNvSpPr/>
            <p:nvPr/>
          </p:nvSpPr>
          <p:spPr>
            <a:xfrm>
              <a:off x="3988055" y="3075625"/>
              <a:ext cx="15804" cy="48024"/>
            </a:xfrm>
            <a:custGeom>
              <a:rect b="b" l="l" r="r" t="t"/>
              <a:pathLst>
                <a:path extrusionOk="0" h="2431" w="800">
                  <a:moveTo>
                    <a:pt x="800" y="1"/>
                  </a:moveTo>
                  <a:cubicBezTo>
                    <a:pt x="356" y="7"/>
                    <a:pt x="0" y="367"/>
                    <a:pt x="0" y="810"/>
                  </a:cubicBezTo>
                  <a:lnTo>
                    <a:pt x="0" y="1621"/>
                  </a:lnTo>
                  <a:cubicBezTo>
                    <a:pt x="0" y="2063"/>
                    <a:pt x="356" y="2425"/>
                    <a:pt x="800" y="2431"/>
                  </a:cubicBezTo>
                  <a:lnTo>
                    <a:pt x="8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6"/>
            <p:cNvSpPr/>
            <p:nvPr/>
          </p:nvSpPr>
          <p:spPr>
            <a:xfrm>
              <a:off x="3955874" y="2787064"/>
              <a:ext cx="32339" cy="48301"/>
            </a:xfrm>
            <a:custGeom>
              <a:rect b="b" l="l" r="r" t="t"/>
              <a:pathLst>
                <a:path extrusionOk="0" h="2445" w="1637">
                  <a:moveTo>
                    <a:pt x="818" y="1"/>
                  </a:moveTo>
                  <a:cubicBezTo>
                    <a:pt x="367" y="1"/>
                    <a:pt x="1" y="371"/>
                    <a:pt x="8" y="823"/>
                  </a:cubicBezTo>
                  <a:lnTo>
                    <a:pt x="8" y="1633"/>
                  </a:lnTo>
                  <a:cubicBezTo>
                    <a:pt x="8" y="2081"/>
                    <a:pt x="371" y="2444"/>
                    <a:pt x="818" y="2444"/>
                  </a:cubicBezTo>
                  <a:cubicBezTo>
                    <a:pt x="1266" y="2444"/>
                    <a:pt x="1629" y="2081"/>
                    <a:pt x="1629" y="1633"/>
                  </a:cubicBezTo>
                  <a:lnTo>
                    <a:pt x="1629" y="823"/>
                  </a:lnTo>
                  <a:cubicBezTo>
                    <a:pt x="1636" y="371"/>
                    <a:pt x="1270" y="1"/>
                    <a:pt x="8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6"/>
            <p:cNvSpPr/>
            <p:nvPr/>
          </p:nvSpPr>
          <p:spPr>
            <a:xfrm>
              <a:off x="3956012" y="2787321"/>
              <a:ext cx="15824" cy="48005"/>
            </a:xfrm>
            <a:custGeom>
              <a:rect b="b" l="l" r="r" t="t"/>
              <a:pathLst>
                <a:path extrusionOk="0" h="2430" w="801">
                  <a:moveTo>
                    <a:pt x="800" y="0"/>
                  </a:moveTo>
                  <a:cubicBezTo>
                    <a:pt x="357" y="6"/>
                    <a:pt x="1" y="366"/>
                    <a:pt x="1" y="810"/>
                  </a:cubicBezTo>
                  <a:lnTo>
                    <a:pt x="1" y="1620"/>
                  </a:lnTo>
                  <a:cubicBezTo>
                    <a:pt x="1" y="2064"/>
                    <a:pt x="357" y="2424"/>
                    <a:pt x="800" y="2430"/>
                  </a:cubicBezTo>
                  <a:lnTo>
                    <a:pt x="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6"/>
            <p:cNvSpPr/>
            <p:nvPr/>
          </p:nvSpPr>
          <p:spPr>
            <a:xfrm>
              <a:off x="4052121" y="2787281"/>
              <a:ext cx="32062" cy="48084"/>
            </a:xfrm>
            <a:custGeom>
              <a:rect b="b" l="l" r="r" t="t"/>
              <a:pathLst>
                <a:path extrusionOk="0" h="2434" w="1623">
                  <a:moveTo>
                    <a:pt x="811" y="1"/>
                  </a:moveTo>
                  <a:cubicBezTo>
                    <a:pt x="364" y="1"/>
                    <a:pt x="0" y="364"/>
                    <a:pt x="0" y="812"/>
                  </a:cubicBezTo>
                  <a:lnTo>
                    <a:pt x="0" y="1622"/>
                  </a:lnTo>
                  <a:cubicBezTo>
                    <a:pt x="0" y="2070"/>
                    <a:pt x="364" y="2433"/>
                    <a:pt x="811" y="2433"/>
                  </a:cubicBezTo>
                  <a:cubicBezTo>
                    <a:pt x="1259" y="2433"/>
                    <a:pt x="1622" y="2070"/>
                    <a:pt x="1622" y="1622"/>
                  </a:cubicBezTo>
                  <a:lnTo>
                    <a:pt x="1622" y="812"/>
                  </a:lnTo>
                  <a:cubicBezTo>
                    <a:pt x="1622" y="364"/>
                    <a:pt x="1259"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6"/>
            <p:cNvSpPr/>
            <p:nvPr/>
          </p:nvSpPr>
          <p:spPr>
            <a:xfrm>
              <a:off x="4052121" y="2787321"/>
              <a:ext cx="15804" cy="48005"/>
            </a:xfrm>
            <a:custGeom>
              <a:rect b="b" l="l" r="r" t="t"/>
              <a:pathLst>
                <a:path extrusionOk="0" h="2430" w="800">
                  <a:moveTo>
                    <a:pt x="800" y="0"/>
                  </a:moveTo>
                  <a:cubicBezTo>
                    <a:pt x="357" y="6"/>
                    <a:pt x="0" y="366"/>
                    <a:pt x="0" y="810"/>
                  </a:cubicBezTo>
                  <a:lnTo>
                    <a:pt x="0" y="1620"/>
                  </a:lnTo>
                  <a:cubicBezTo>
                    <a:pt x="0" y="2064"/>
                    <a:pt x="357" y="2424"/>
                    <a:pt x="800" y="2430"/>
                  </a:cubicBezTo>
                  <a:lnTo>
                    <a:pt x="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6"/>
            <p:cNvSpPr/>
            <p:nvPr/>
          </p:nvSpPr>
          <p:spPr>
            <a:xfrm>
              <a:off x="3955874" y="2883172"/>
              <a:ext cx="32339" cy="48301"/>
            </a:xfrm>
            <a:custGeom>
              <a:rect b="b" l="l" r="r" t="t"/>
              <a:pathLst>
                <a:path extrusionOk="0" h="2445" w="1637">
                  <a:moveTo>
                    <a:pt x="818" y="0"/>
                  </a:moveTo>
                  <a:cubicBezTo>
                    <a:pt x="367" y="0"/>
                    <a:pt x="1" y="371"/>
                    <a:pt x="8" y="823"/>
                  </a:cubicBezTo>
                  <a:lnTo>
                    <a:pt x="8" y="1633"/>
                  </a:lnTo>
                  <a:cubicBezTo>
                    <a:pt x="8" y="2081"/>
                    <a:pt x="371" y="2444"/>
                    <a:pt x="818" y="2444"/>
                  </a:cubicBezTo>
                  <a:cubicBezTo>
                    <a:pt x="1266" y="2444"/>
                    <a:pt x="1629" y="2081"/>
                    <a:pt x="1629" y="1633"/>
                  </a:cubicBezTo>
                  <a:lnTo>
                    <a:pt x="1629" y="823"/>
                  </a:lnTo>
                  <a:cubicBezTo>
                    <a:pt x="1636" y="371"/>
                    <a:pt x="1270"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6"/>
            <p:cNvSpPr/>
            <p:nvPr/>
          </p:nvSpPr>
          <p:spPr>
            <a:xfrm>
              <a:off x="3956012" y="2883429"/>
              <a:ext cx="15824" cy="48005"/>
            </a:xfrm>
            <a:custGeom>
              <a:rect b="b" l="l" r="r" t="t"/>
              <a:pathLst>
                <a:path extrusionOk="0" h="2430" w="801">
                  <a:moveTo>
                    <a:pt x="800" y="0"/>
                  </a:moveTo>
                  <a:cubicBezTo>
                    <a:pt x="357" y="6"/>
                    <a:pt x="1" y="366"/>
                    <a:pt x="1" y="810"/>
                  </a:cubicBezTo>
                  <a:lnTo>
                    <a:pt x="1" y="1620"/>
                  </a:lnTo>
                  <a:cubicBezTo>
                    <a:pt x="1" y="2064"/>
                    <a:pt x="357" y="2424"/>
                    <a:pt x="800" y="2430"/>
                  </a:cubicBezTo>
                  <a:lnTo>
                    <a:pt x="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6"/>
            <p:cNvSpPr/>
            <p:nvPr/>
          </p:nvSpPr>
          <p:spPr>
            <a:xfrm>
              <a:off x="3987917" y="2883172"/>
              <a:ext cx="32319" cy="48301"/>
            </a:xfrm>
            <a:custGeom>
              <a:rect b="b" l="l" r="r" t="t"/>
              <a:pathLst>
                <a:path extrusionOk="0" h="2445" w="1636">
                  <a:moveTo>
                    <a:pt x="818" y="0"/>
                  </a:moveTo>
                  <a:cubicBezTo>
                    <a:pt x="366" y="0"/>
                    <a:pt x="0" y="371"/>
                    <a:pt x="7" y="823"/>
                  </a:cubicBezTo>
                  <a:lnTo>
                    <a:pt x="7" y="1633"/>
                  </a:lnTo>
                  <a:cubicBezTo>
                    <a:pt x="7" y="2081"/>
                    <a:pt x="370" y="2444"/>
                    <a:pt x="818" y="2444"/>
                  </a:cubicBezTo>
                  <a:cubicBezTo>
                    <a:pt x="1266" y="2444"/>
                    <a:pt x="1629" y="2081"/>
                    <a:pt x="1629" y="1633"/>
                  </a:cubicBezTo>
                  <a:lnTo>
                    <a:pt x="1629" y="823"/>
                  </a:lnTo>
                  <a:cubicBezTo>
                    <a:pt x="1636" y="371"/>
                    <a:pt x="1271"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6"/>
            <p:cNvSpPr/>
            <p:nvPr/>
          </p:nvSpPr>
          <p:spPr>
            <a:xfrm>
              <a:off x="3988055" y="2883429"/>
              <a:ext cx="15804" cy="48005"/>
            </a:xfrm>
            <a:custGeom>
              <a:rect b="b" l="l" r="r" t="t"/>
              <a:pathLst>
                <a:path extrusionOk="0" h="2430" w="800">
                  <a:moveTo>
                    <a:pt x="800" y="0"/>
                  </a:moveTo>
                  <a:cubicBezTo>
                    <a:pt x="356" y="6"/>
                    <a:pt x="0" y="366"/>
                    <a:pt x="0" y="810"/>
                  </a:cubicBezTo>
                  <a:lnTo>
                    <a:pt x="0" y="1620"/>
                  </a:lnTo>
                  <a:cubicBezTo>
                    <a:pt x="0" y="2064"/>
                    <a:pt x="356" y="2424"/>
                    <a:pt x="800" y="2430"/>
                  </a:cubicBezTo>
                  <a:lnTo>
                    <a:pt x="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6"/>
            <p:cNvSpPr/>
            <p:nvPr/>
          </p:nvSpPr>
          <p:spPr>
            <a:xfrm>
              <a:off x="4052121" y="2979498"/>
              <a:ext cx="32062" cy="48084"/>
            </a:xfrm>
            <a:custGeom>
              <a:rect b="b" l="l" r="r" t="t"/>
              <a:pathLst>
                <a:path extrusionOk="0" h="2434" w="1623">
                  <a:moveTo>
                    <a:pt x="811" y="1"/>
                  </a:moveTo>
                  <a:cubicBezTo>
                    <a:pt x="364" y="1"/>
                    <a:pt x="0" y="364"/>
                    <a:pt x="0" y="811"/>
                  </a:cubicBezTo>
                  <a:lnTo>
                    <a:pt x="0" y="1622"/>
                  </a:lnTo>
                  <a:cubicBezTo>
                    <a:pt x="0" y="2070"/>
                    <a:pt x="364" y="2433"/>
                    <a:pt x="811" y="2433"/>
                  </a:cubicBezTo>
                  <a:cubicBezTo>
                    <a:pt x="1259" y="2433"/>
                    <a:pt x="1622" y="2070"/>
                    <a:pt x="1622" y="1622"/>
                  </a:cubicBezTo>
                  <a:lnTo>
                    <a:pt x="1622" y="811"/>
                  </a:lnTo>
                  <a:cubicBezTo>
                    <a:pt x="1622" y="364"/>
                    <a:pt x="1259"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6"/>
            <p:cNvSpPr/>
            <p:nvPr/>
          </p:nvSpPr>
          <p:spPr>
            <a:xfrm>
              <a:off x="4052121" y="2979537"/>
              <a:ext cx="15804" cy="48005"/>
            </a:xfrm>
            <a:custGeom>
              <a:rect b="b" l="l" r="r" t="t"/>
              <a:pathLst>
                <a:path extrusionOk="0" h="2430" w="800">
                  <a:moveTo>
                    <a:pt x="800" y="0"/>
                  </a:moveTo>
                  <a:cubicBezTo>
                    <a:pt x="357" y="6"/>
                    <a:pt x="0" y="366"/>
                    <a:pt x="0" y="809"/>
                  </a:cubicBezTo>
                  <a:lnTo>
                    <a:pt x="0" y="1620"/>
                  </a:lnTo>
                  <a:cubicBezTo>
                    <a:pt x="0" y="2064"/>
                    <a:pt x="357" y="2424"/>
                    <a:pt x="800" y="2430"/>
                  </a:cubicBezTo>
                  <a:lnTo>
                    <a:pt x="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6"/>
            <p:cNvSpPr/>
            <p:nvPr/>
          </p:nvSpPr>
          <p:spPr>
            <a:xfrm>
              <a:off x="4084163" y="2979754"/>
              <a:ext cx="32043" cy="47827"/>
            </a:xfrm>
            <a:custGeom>
              <a:rect b="b" l="l" r="r" t="t"/>
              <a:pathLst>
                <a:path extrusionOk="0" h="2421" w="1622">
                  <a:moveTo>
                    <a:pt x="811" y="0"/>
                  </a:moveTo>
                  <a:cubicBezTo>
                    <a:pt x="367" y="0"/>
                    <a:pt x="7" y="355"/>
                    <a:pt x="0" y="798"/>
                  </a:cubicBezTo>
                  <a:lnTo>
                    <a:pt x="0" y="1609"/>
                  </a:lnTo>
                  <a:cubicBezTo>
                    <a:pt x="0" y="2057"/>
                    <a:pt x="363" y="2420"/>
                    <a:pt x="811" y="2420"/>
                  </a:cubicBezTo>
                  <a:cubicBezTo>
                    <a:pt x="1258" y="2420"/>
                    <a:pt x="1622" y="2057"/>
                    <a:pt x="1622" y="1609"/>
                  </a:cubicBezTo>
                  <a:lnTo>
                    <a:pt x="1622" y="798"/>
                  </a:lnTo>
                  <a:cubicBezTo>
                    <a:pt x="1615" y="355"/>
                    <a:pt x="1254" y="0"/>
                    <a:pt x="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6"/>
            <p:cNvSpPr/>
            <p:nvPr/>
          </p:nvSpPr>
          <p:spPr>
            <a:xfrm>
              <a:off x="4084163" y="2979537"/>
              <a:ext cx="15804" cy="48005"/>
            </a:xfrm>
            <a:custGeom>
              <a:rect b="b" l="l" r="r" t="t"/>
              <a:pathLst>
                <a:path extrusionOk="0" h="2430" w="800">
                  <a:moveTo>
                    <a:pt x="800" y="0"/>
                  </a:moveTo>
                  <a:cubicBezTo>
                    <a:pt x="356" y="6"/>
                    <a:pt x="0" y="366"/>
                    <a:pt x="0" y="809"/>
                  </a:cubicBezTo>
                  <a:lnTo>
                    <a:pt x="0" y="1620"/>
                  </a:lnTo>
                  <a:cubicBezTo>
                    <a:pt x="0" y="2064"/>
                    <a:pt x="356" y="2424"/>
                    <a:pt x="800" y="2430"/>
                  </a:cubicBezTo>
                  <a:lnTo>
                    <a:pt x="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6"/>
            <p:cNvSpPr/>
            <p:nvPr/>
          </p:nvSpPr>
          <p:spPr>
            <a:xfrm>
              <a:off x="4084163" y="3075862"/>
              <a:ext cx="32043" cy="47807"/>
            </a:xfrm>
            <a:custGeom>
              <a:rect b="b" l="l" r="r" t="t"/>
              <a:pathLst>
                <a:path extrusionOk="0" h="2420" w="1622">
                  <a:moveTo>
                    <a:pt x="811" y="0"/>
                  </a:moveTo>
                  <a:cubicBezTo>
                    <a:pt x="367" y="0"/>
                    <a:pt x="7" y="355"/>
                    <a:pt x="0" y="798"/>
                  </a:cubicBezTo>
                  <a:lnTo>
                    <a:pt x="0" y="1609"/>
                  </a:lnTo>
                  <a:cubicBezTo>
                    <a:pt x="0" y="2057"/>
                    <a:pt x="363" y="2420"/>
                    <a:pt x="811" y="2420"/>
                  </a:cubicBezTo>
                  <a:cubicBezTo>
                    <a:pt x="1258" y="2420"/>
                    <a:pt x="1622" y="2057"/>
                    <a:pt x="1622" y="1609"/>
                  </a:cubicBezTo>
                  <a:lnTo>
                    <a:pt x="1622" y="798"/>
                  </a:lnTo>
                  <a:cubicBezTo>
                    <a:pt x="1615" y="355"/>
                    <a:pt x="1254" y="0"/>
                    <a:pt x="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6"/>
            <p:cNvSpPr/>
            <p:nvPr/>
          </p:nvSpPr>
          <p:spPr>
            <a:xfrm>
              <a:off x="4084163" y="3075625"/>
              <a:ext cx="15804" cy="48024"/>
            </a:xfrm>
            <a:custGeom>
              <a:rect b="b" l="l" r="r" t="t"/>
              <a:pathLst>
                <a:path extrusionOk="0" h="2431" w="800">
                  <a:moveTo>
                    <a:pt x="800" y="1"/>
                  </a:moveTo>
                  <a:cubicBezTo>
                    <a:pt x="356" y="7"/>
                    <a:pt x="0" y="367"/>
                    <a:pt x="0" y="810"/>
                  </a:cubicBezTo>
                  <a:lnTo>
                    <a:pt x="0" y="1621"/>
                  </a:lnTo>
                  <a:cubicBezTo>
                    <a:pt x="0" y="2063"/>
                    <a:pt x="356" y="2425"/>
                    <a:pt x="800" y="2431"/>
                  </a:cubicBezTo>
                  <a:lnTo>
                    <a:pt x="8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56"/>
          <p:cNvGrpSpPr/>
          <p:nvPr/>
        </p:nvGrpSpPr>
        <p:grpSpPr>
          <a:xfrm>
            <a:off x="3846618" y="2308407"/>
            <a:ext cx="432279" cy="512583"/>
            <a:chOff x="3189894" y="2724757"/>
            <a:chExt cx="432279" cy="512583"/>
          </a:xfrm>
        </p:grpSpPr>
        <p:sp>
          <p:nvSpPr>
            <p:cNvPr id="1006" name="Google Shape;1006;p56"/>
            <p:cNvSpPr/>
            <p:nvPr/>
          </p:nvSpPr>
          <p:spPr>
            <a:xfrm>
              <a:off x="3502240" y="2764800"/>
              <a:ext cx="72106" cy="116140"/>
            </a:xfrm>
            <a:custGeom>
              <a:rect b="b" l="l" r="r" t="t"/>
              <a:pathLst>
                <a:path extrusionOk="0" h="5879" w="3650">
                  <a:moveTo>
                    <a:pt x="811" y="0"/>
                  </a:moveTo>
                  <a:cubicBezTo>
                    <a:pt x="364" y="0"/>
                    <a:pt x="0" y="363"/>
                    <a:pt x="0" y="811"/>
                  </a:cubicBezTo>
                  <a:lnTo>
                    <a:pt x="0" y="2027"/>
                  </a:lnTo>
                  <a:cubicBezTo>
                    <a:pt x="0" y="2121"/>
                    <a:pt x="33" y="2213"/>
                    <a:pt x="93" y="2285"/>
                  </a:cubicBezTo>
                  <a:lnTo>
                    <a:pt x="2931" y="5731"/>
                  </a:lnTo>
                  <a:cubicBezTo>
                    <a:pt x="3009" y="5825"/>
                    <a:pt x="3123" y="5878"/>
                    <a:pt x="3244" y="5878"/>
                  </a:cubicBezTo>
                  <a:cubicBezTo>
                    <a:pt x="3290" y="5878"/>
                    <a:pt x="3337" y="5870"/>
                    <a:pt x="3380" y="5855"/>
                  </a:cubicBezTo>
                  <a:cubicBezTo>
                    <a:pt x="3542" y="5797"/>
                    <a:pt x="3649" y="5645"/>
                    <a:pt x="3649" y="5473"/>
                  </a:cubicBezTo>
                  <a:lnTo>
                    <a:pt x="3649" y="811"/>
                  </a:lnTo>
                  <a:cubicBezTo>
                    <a:pt x="3649" y="363"/>
                    <a:pt x="3286" y="0"/>
                    <a:pt x="2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6"/>
            <p:cNvSpPr/>
            <p:nvPr/>
          </p:nvSpPr>
          <p:spPr>
            <a:xfrm>
              <a:off x="3238175" y="2764800"/>
              <a:ext cx="72086" cy="116140"/>
            </a:xfrm>
            <a:custGeom>
              <a:rect b="b" l="l" r="r" t="t"/>
              <a:pathLst>
                <a:path extrusionOk="0" h="5879" w="3649">
                  <a:moveTo>
                    <a:pt x="811" y="0"/>
                  </a:moveTo>
                  <a:cubicBezTo>
                    <a:pt x="363" y="0"/>
                    <a:pt x="0" y="363"/>
                    <a:pt x="0" y="811"/>
                  </a:cubicBezTo>
                  <a:lnTo>
                    <a:pt x="0" y="5473"/>
                  </a:lnTo>
                  <a:cubicBezTo>
                    <a:pt x="0" y="5645"/>
                    <a:pt x="107" y="5797"/>
                    <a:pt x="269" y="5855"/>
                  </a:cubicBezTo>
                  <a:cubicBezTo>
                    <a:pt x="313" y="5870"/>
                    <a:pt x="359" y="5878"/>
                    <a:pt x="406" y="5878"/>
                  </a:cubicBezTo>
                  <a:cubicBezTo>
                    <a:pt x="527" y="5878"/>
                    <a:pt x="641" y="5825"/>
                    <a:pt x="718" y="5731"/>
                  </a:cubicBezTo>
                  <a:lnTo>
                    <a:pt x="3556" y="2285"/>
                  </a:lnTo>
                  <a:cubicBezTo>
                    <a:pt x="3617" y="2213"/>
                    <a:pt x="3649" y="2121"/>
                    <a:pt x="3649" y="2027"/>
                  </a:cubicBezTo>
                  <a:lnTo>
                    <a:pt x="3649" y="811"/>
                  </a:lnTo>
                  <a:cubicBezTo>
                    <a:pt x="3649" y="363"/>
                    <a:pt x="3286" y="0"/>
                    <a:pt x="2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6"/>
            <p:cNvSpPr/>
            <p:nvPr/>
          </p:nvSpPr>
          <p:spPr>
            <a:xfrm>
              <a:off x="3334283" y="2724757"/>
              <a:ext cx="144172" cy="64085"/>
            </a:xfrm>
            <a:custGeom>
              <a:rect b="b" l="l" r="r" t="t"/>
              <a:pathLst>
                <a:path extrusionOk="0" h="3244" w="7298">
                  <a:moveTo>
                    <a:pt x="1622" y="0"/>
                  </a:moveTo>
                  <a:cubicBezTo>
                    <a:pt x="726" y="0"/>
                    <a:pt x="0" y="726"/>
                    <a:pt x="0" y="1622"/>
                  </a:cubicBezTo>
                  <a:lnTo>
                    <a:pt x="0" y="2838"/>
                  </a:lnTo>
                  <a:cubicBezTo>
                    <a:pt x="0" y="3062"/>
                    <a:pt x="182" y="3243"/>
                    <a:pt x="406" y="3243"/>
                  </a:cubicBezTo>
                  <a:cubicBezTo>
                    <a:pt x="629" y="3243"/>
                    <a:pt x="811" y="3062"/>
                    <a:pt x="811" y="2838"/>
                  </a:cubicBezTo>
                  <a:lnTo>
                    <a:pt x="811" y="1622"/>
                  </a:lnTo>
                  <a:cubicBezTo>
                    <a:pt x="811" y="1398"/>
                    <a:pt x="991" y="1216"/>
                    <a:pt x="1216" y="1216"/>
                  </a:cubicBezTo>
                  <a:lnTo>
                    <a:pt x="6081" y="1216"/>
                  </a:lnTo>
                  <a:cubicBezTo>
                    <a:pt x="6305" y="1216"/>
                    <a:pt x="6487" y="1398"/>
                    <a:pt x="6487" y="1622"/>
                  </a:cubicBezTo>
                  <a:lnTo>
                    <a:pt x="6487" y="2838"/>
                  </a:lnTo>
                  <a:cubicBezTo>
                    <a:pt x="6487" y="3062"/>
                    <a:pt x="6668" y="3243"/>
                    <a:pt x="6892" y="3243"/>
                  </a:cubicBezTo>
                  <a:cubicBezTo>
                    <a:pt x="7116" y="3243"/>
                    <a:pt x="7297" y="3062"/>
                    <a:pt x="7297" y="2838"/>
                  </a:cubicBezTo>
                  <a:lnTo>
                    <a:pt x="7297" y="1622"/>
                  </a:lnTo>
                  <a:cubicBezTo>
                    <a:pt x="7297" y="726"/>
                    <a:pt x="6571" y="0"/>
                    <a:pt x="56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6"/>
            <p:cNvSpPr/>
            <p:nvPr/>
          </p:nvSpPr>
          <p:spPr>
            <a:xfrm>
              <a:off x="3190111" y="2997040"/>
              <a:ext cx="48084" cy="192236"/>
            </a:xfrm>
            <a:custGeom>
              <a:rect b="b" l="l" r="r" t="t"/>
              <a:pathLst>
                <a:path extrusionOk="0" h="9731" w="2434">
                  <a:moveTo>
                    <a:pt x="1217" y="1"/>
                  </a:moveTo>
                  <a:cubicBezTo>
                    <a:pt x="546" y="1"/>
                    <a:pt x="1" y="546"/>
                    <a:pt x="1" y="1217"/>
                  </a:cubicBezTo>
                  <a:lnTo>
                    <a:pt x="1" y="8514"/>
                  </a:lnTo>
                  <a:cubicBezTo>
                    <a:pt x="1" y="9186"/>
                    <a:pt x="546" y="9729"/>
                    <a:pt x="1217" y="9731"/>
                  </a:cubicBezTo>
                  <a:lnTo>
                    <a:pt x="2028" y="9731"/>
                  </a:lnTo>
                  <a:cubicBezTo>
                    <a:pt x="2252" y="9731"/>
                    <a:pt x="2433" y="9549"/>
                    <a:pt x="2433" y="9325"/>
                  </a:cubicBezTo>
                  <a:lnTo>
                    <a:pt x="2433" y="406"/>
                  </a:lnTo>
                  <a:cubicBezTo>
                    <a:pt x="2433" y="182"/>
                    <a:pt x="2252" y="1"/>
                    <a:pt x="20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6"/>
            <p:cNvSpPr/>
            <p:nvPr/>
          </p:nvSpPr>
          <p:spPr>
            <a:xfrm>
              <a:off x="3189894" y="3045104"/>
              <a:ext cx="40063" cy="16041"/>
            </a:xfrm>
            <a:custGeom>
              <a:rect b="b" l="l" r="r" t="t"/>
              <a:pathLst>
                <a:path extrusionOk="0" h="812" w="2028">
                  <a:moveTo>
                    <a:pt x="1" y="0"/>
                  </a:moveTo>
                  <a:lnTo>
                    <a:pt x="1" y="811"/>
                  </a:lnTo>
                  <a:lnTo>
                    <a:pt x="2028" y="811"/>
                  </a:lnTo>
                  <a:lnTo>
                    <a:pt x="202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6"/>
            <p:cNvSpPr/>
            <p:nvPr/>
          </p:nvSpPr>
          <p:spPr>
            <a:xfrm>
              <a:off x="3574326" y="2997040"/>
              <a:ext cx="47649" cy="192236"/>
            </a:xfrm>
            <a:custGeom>
              <a:rect b="b" l="l" r="r" t="t"/>
              <a:pathLst>
                <a:path extrusionOk="0" h="9731" w="2412">
                  <a:moveTo>
                    <a:pt x="403" y="1"/>
                  </a:moveTo>
                  <a:cubicBezTo>
                    <a:pt x="180" y="2"/>
                    <a:pt x="0" y="182"/>
                    <a:pt x="0" y="406"/>
                  </a:cubicBezTo>
                  <a:lnTo>
                    <a:pt x="0" y="9325"/>
                  </a:lnTo>
                  <a:cubicBezTo>
                    <a:pt x="0" y="9548"/>
                    <a:pt x="180" y="9729"/>
                    <a:pt x="403" y="9731"/>
                  </a:cubicBezTo>
                  <a:lnTo>
                    <a:pt x="1206" y="9731"/>
                  </a:lnTo>
                  <a:cubicBezTo>
                    <a:pt x="1871" y="9731"/>
                    <a:pt x="2411" y="9184"/>
                    <a:pt x="2411" y="8514"/>
                  </a:cubicBezTo>
                  <a:lnTo>
                    <a:pt x="2411" y="1217"/>
                  </a:lnTo>
                  <a:cubicBezTo>
                    <a:pt x="2411" y="546"/>
                    <a:pt x="1871" y="1"/>
                    <a:pt x="12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6"/>
            <p:cNvSpPr/>
            <p:nvPr/>
          </p:nvSpPr>
          <p:spPr>
            <a:xfrm>
              <a:off x="3582465" y="3045104"/>
              <a:ext cx="39708" cy="16041"/>
            </a:xfrm>
            <a:custGeom>
              <a:rect b="b" l="l" r="r" t="t"/>
              <a:pathLst>
                <a:path extrusionOk="0" h="812" w="2010">
                  <a:moveTo>
                    <a:pt x="0" y="0"/>
                  </a:moveTo>
                  <a:lnTo>
                    <a:pt x="0" y="811"/>
                  </a:lnTo>
                  <a:lnTo>
                    <a:pt x="2009" y="811"/>
                  </a:lnTo>
                  <a:lnTo>
                    <a:pt x="20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6"/>
            <p:cNvSpPr/>
            <p:nvPr/>
          </p:nvSpPr>
          <p:spPr>
            <a:xfrm>
              <a:off x="3222154" y="2764800"/>
              <a:ext cx="368431" cy="472540"/>
            </a:xfrm>
            <a:custGeom>
              <a:rect b="b" l="l" r="r" t="t"/>
              <a:pathLst>
                <a:path extrusionOk="0" h="23920" w="18650">
                  <a:moveTo>
                    <a:pt x="9325" y="0"/>
                  </a:moveTo>
                  <a:cubicBezTo>
                    <a:pt x="4183" y="0"/>
                    <a:pt x="0" y="4182"/>
                    <a:pt x="0" y="9324"/>
                  </a:cubicBezTo>
                  <a:lnTo>
                    <a:pt x="0" y="20270"/>
                  </a:lnTo>
                  <a:cubicBezTo>
                    <a:pt x="0" y="22282"/>
                    <a:pt x="1636" y="23919"/>
                    <a:pt x="3649" y="23919"/>
                  </a:cubicBezTo>
                  <a:lnTo>
                    <a:pt x="15000" y="23919"/>
                  </a:lnTo>
                  <a:cubicBezTo>
                    <a:pt x="17012" y="23919"/>
                    <a:pt x="18649" y="22282"/>
                    <a:pt x="18649" y="20270"/>
                  </a:cubicBezTo>
                  <a:lnTo>
                    <a:pt x="18649" y="9324"/>
                  </a:lnTo>
                  <a:cubicBezTo>
                    <a:pt x="18649" y="4182"/>
                    <a:pt x="14467" y="0"/>
                    <a:pt x="93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6"/>
            <p:cNvSpPr/>
            <p:nvPr/>
          </p:nvSpPr>
          <p:spPr>
            <a:xfrm>
              <a:off x="3270198" y="2997040"/>
              <a:ext cx="272323" cy="192236"/>
            </a:xfrm>
            <a:custGeom>
              <a:rect b="b" l="l" r="r" t="t"/>
              <a:pathLst>
                <a:path extrusionOk="0" h="9731" w="13785">
                  <a:moveTo>
                    <a:pt x="1217" y="1"/>
                  </a:moveTo>
                  <a:cubicBezTo>
                    <a:pt x="546" y="1"/>
                    <a:pt x="1" y="546"/>
                    <a:pt x="1" y="1217"/>
                  </a:cubicBezTo>
                  <a:lnTo>
                    <a:pt x="1" y="8514"/>
                  </a:lnTo>
                  <a:cubicBezTo>
                    <a:pt x="1" y="9186"/>
                    <a:pt x="546" y="9729"/>
                    <a:pt x="1217" y="9731"/>
                  </a:cubicBezTo>
                  <a:lnTo>
                    <a:pt x="12568" y="9731"/>
                  </a:lnTo>
                  <a:cubicBezTo>
                    <a:pt x="13240" y="9729"/>
                    <a:pt x="13783" y="9186"/>
                    <a:pt x="13785" y="8514"/>
                  </a:cubicBezTo>
                  <a:lnTo>
                    <a:pt x="13785" y="1217"/>
                  </a:lnTo>
                  <a:cubicBezTo>
                    <a:pt x="13783" y="546"/>
                    <a:pt x="13240" y="1"/>
                    <a:pt x="125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6"/>
            <p:cNvSpPr/>
            <p:nvPr/>
          </p:nvSpPr>
          <p:spPr>
            <a:xfrm>
              <a:off x="3326263" y="2828846"/>
              <a:ext cx="160193" cy="128151"/>
            </a:xfrm>
            <a:custGeom>
              <a:rect b="b" l="l" r="r" t="t"/>
              <a:pathLst>
                <a:path extrusionOk="0" h="6487" w="8109">
                  <a:moveTo>
                    <a:pt x="4055" y="1"/>
                  </a:moveTo>
                  <a:cubicBezTo>
                    <a:pt x="2891" y="1"/>
                    <a:pt x="1726" y="335"/>
                    <a:pt x="713" y="1004"/>
                  </a:cubicBezTo>
                  <a:cubicBezTo>
                    <a:pt x="267" y="1298"/>
                    <a:pt x="1" y="1800"/>
                    <a:pt x="1" y="2349"/>
                  </a:cubicBezTo>
                  <a:lnTo>
                    <a:pt x="1" y="6082"/>
                  </a:lnTo>
                  <a:cubicBezTo>
                    <a:pt x="1" y="6305"/>
                    <a:pt x="182" y="6486"/>
                    <a:pt x="406" y="6486"/>
                  </a:cubicBezTo>
                  <a:lnTo>
                    <a:pt x="7703" y="6486"/>
                  </a:lnTo>
                  <a:cubicBezTo>
                    <a:pt x="7927" y="6486"/>
                    <a:pt x="8109" y="6306"/>
                    <a:pt x="8109" y="6082"/>
                  </a:cubicBezTo>
                  <a:lnTo>
                    <a:pt x="8109" y="2349"/>
                  </a:lnTo>
                  <a:cubicBezTo>
                    <a:pt x="8109" y="1800"/>
                    <a:pt x="7841" y="1298"/>
                    <a:pt x="7395" y="1004"/>
                  </a:cubicBezTo>
                  <a:lnTo>
                    <a:pt x="7397" y="1004"/>
                  </a:lnTo>
                  <a:cubicBezTo>
                    <a:pt x="6383" y="335"/>
                    <a:pt x="5219" y="1"/>
                    <a:pt x="40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6"/>
            <p:cNvSpPr/>
            <p:nvPr/>
          </p:nvSpPr>
          <p:spPr>
            <a:xfrm>
              <a:off x="3374761" y="2852888"/>
              <a:ext cx="63196" cy="32062"/>
            </a:xfrm>
            <a:custGeom>
              <a:rect b="b" l="l" r="r" t="t"/>
              <a:pathLst>
                <a:path extrusionOk="0" h="1623" w="3199">
                  <a:moveTo>
                    <a:pt x="800" y="1"/>
                  </a:moveTo>
                  <a:cubicBezTo>
                    <a:pt x="357" y="8"/>
                    <a:pt x="1" y="368"/>
                    <a:pt x="1" y="811"/>
                  </a:cubicBezTo>
                  <a:cubicBezTo>
                    <a:pt x="1" y="1255"/>
                    <a:pt x="357" y="1615"/>
                    <a:pt x="800" y="1622"/>
                  </a:cubicBezTo>
                  <a:lnTo>
                    <a:pt x="2399" y="1622"/>
                  </a:lnTo>
                  <a:cubicBezTo>
                    <a:pt x="2843" y="1615"/>
                    <a:pt x="3199" y="1255"/>
                    <a:pt x="3199" y="811"/>
                  </a:cubicBezTo>
                  <a:cubicBezTo>
                    <a:pt x="3199" y="368"/>
                    <a:pt x="2843" y="8"/>
                    <a:pt x="23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6"/>
            <p:cNvSpPr/>
            <p:nvPr/>
          </p:nvSpPr>
          <p:spPr>
            <a:xfrm>
              <a:off x="3269981" y="3045104"/>
              <a:ext cx="272323" cy="16041"/>
            </a:xfrm>
            <a:custGeom>
              <a:rect b="b" l="l" r="r" t="t"/>
              <a:pathLst>
                <a:path extrusionOk="0" h="812" w="13785">
                  <a:moveTo>
                    <a:pt x="1" y="0"/>
                  </a:moveTo>
                  <a:lnTo>
                    <a:pt x="1" y="811"/>
                  </a:lnTo>
                  <a:lnTo>
                    <a:pt x="13784" y="811"/>
                  </a:lnTo>
                  <a:lnTo>
                    <a:pt x="137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6"/>
            <p:cNvSpPr/>
            <p:nvPr/>
          </p:nvSpPr>
          <p:spPr>
            <a:xfrm>
              <a:off x="3318262" y="3045104"/>
              <a:ext cx="16041" cy="48064"/>
            </a:xfrm>
            <a:custGeom>
              <a:rect b="b" l="l" r="r" t="t"/>
              <a:pathLst>
                <a:path extrusionOk="0" h="2433" w="812">
                  <a:moveTo>
                    <a:pt x="406" y="0"/>
                  </a:moveTo>
                  <a:cubicBezTo>
                    <a:pt x="182" y="0"/>
                    <a:pt x="0" y="182"/>
                    <a:pt x="0" y="406"/>
                  </a:cubicBezTo>
                  <a:lnTo>
                    <a:pt x="0" y="2027"/>
                  </a:lnTo>
                  <a:cubicBezTo>
                    <a:pt x="0" y="2251"/>
                    <a:pt x="182" y="2433"/>
                    <a:pt x="406" y="2433"/>
                  </a:cubicBezTo>
                  <a:cubicBezTo>
                    <a:pt x="630" y="2433"/>
                    <a:pt x="811" y="2251"/>
                    <a:pt x="811" y="2027"/>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6"/>
            <p:cNvSpPr/>
            <p:nvPr/>
          </p:nvSpPr>
          <p:spPr>
            <a:xfrm>
              <a:off x="3310063" y="3077127"/>
              <a:ext cx="32043" cy="48084"/>
            </a:xfrm>
            <a:custGeom>
              <a:rect b="b" l="l" r="r" t="t"/>
              <a:pathLst>
                <a:path extrusionOk="0" h="2434" w="1622">
                  <a:moveTo>
                    <a:pt x="811" y="1"/>
                  </a:moveTo>
                  <a:cubicBezTo>
                    <a:pt x="362" y="1"/>
                    <a:pt x="0" y="364"/>
                    <a:pt x="0" y="812"/>
                  </a:cubicBezTo>
                  <a:lnTo>
                    <a:pt x="0" y="2028"/>
                  </a:lnTo>
                  <a:cubicBezTo>
                    <a:pt x="0" y="2252"/>
                    <a:pt x="180" y="2433"/>
                    <a:pt x="404" y="2433"/>
                  </a:cubicBezTo>
                  <a:lnTo>
                    <a:pt x="1215" y="2433"/>
                  </a:lnTo>
                  <a:lnTo>
                    <a:pt x="1216" y="2432"/>
                  </a:lnTo>
                  <a:cubicBezTo>
                    <a:pt x="1440" y="2432"/>
                    <a:pt x="1622" y="2252"/>
                    <a:pt x="1622" y="2028"/>
                  </a:cubicBezTo>
                  <a:lnTo>
                    <a:pt x="1622" y="812"/>
                  </a:lnTo>
                  <a:cubicBezTo>
                    <a:pt x="1620" y="364"/>
                    <a:pt x="125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6"/>
            <p:cNvSpPr/>
            <p:nvPr/>
          </p:nvSpPr>
          <p:spPr>
            <a:xfrm>
              <a:off x="3222134" y="2796823"/>
              <a:ext cx="368411" cy="160174"/>
            </a:xfrm>
            <a:custGeom>
              <a:rect b="b" l="l" r="r" t="t"/>
              <a:pathLst>
                <a:path extrusionOk="0" h="8108" w="18649">
                  <a:moveTo>
                    <a:pt x="9326" y="1"/>
                  </a:moveTo>
                  <a:cubicBezTo>
                    <a:pt x="5355" y="1"/>
                    <a:pt x="2059" y="2975"/>
                    <a:pt x="1662" y="6921"/>
                  </a:cubicBezTo>
                  <a:cubicBezTo>
                    <a:pt x="1640" y="7136"/>
                    <a:pt x="1467" y="7298"/>
                    <a:pt x="1260" y="7298"/>
                  </a:cubicBezTo>
                  <a:lnTo>
                    <a:pt x="11" y="7298"/>
                  </a:lnTo>
                  <a:cubicBezTo>
                    <a:pt x="6" y="7432"/>
                    <a:pt x="0" y="7567"/>
                    <a:pt x="0" y="7702"/>
                  </a:cubicBezTo>
                  <a:lnTo>
                    <a:pt x="0" y="8107"/>
                  </a:lnTo>
                  <a:lnTo>
                    <a:pt x="1258" y="8107"/>
                  </a:lnTo>
                  <a:cubicBezTo>
                    <a:pt x="1885" y="8107"/>
                    <a:pt x="2404" y="7632"/>
                    <a:pt x="2468" y="7001"/>
                  </a:cubicBezTo>
                  <a:cubicBezTo>
                    <a:pt x="2824" y="3471"/>
                    <a:pt x="5771" y="809"/>
                    <a:pt x="9324" y="809"/>
                  </a:cubicBezTo>
                  <a:cubicBezTo>
                    <a:pt x="12877" y="809"/>
                    <a:pt x="15825" y="3471"/>
                    <a:pt x="16181" y="7001"/>
                  </a:cubicBezTo>
                  <a:cubicBezTo>
                    <a:pt x="16246" y="7632"/>
                    <a:pt x="16765" y="8107"/>
                    <a:pt x="17390" y="8107"/>
                  </a:cubicBezTo>
                  <a:lnTo>
                    <a:pt x="18637" y="8107"/>
                  </a:lnTo>
                  <a:cubicBezTo>
                    <a:pt x="18642" y="8107"/>
                    <a:pt x="18644" y="8105"/>
                    <a:pt x="18649" y="8105"/>
                  </a:cubicBezTo>
                  <a:lnTo>
                    <a:pt x="18649" y="7702"/>
                  </a:lnTo>
                  <a:cubicBezTo>
                    <a:pt x="18649" y="7565"/>
                    <a:pt x="18644" y="7430"/>
                    <a:pt x="18639" y="7297"/>
                  </a:cubicBezTo>
                  <a:lnTo>
                    <a:pt x="17389" y="7297"/>
                  </a:lnTo>
                  <a:lnTo>
                    <a:pt x="17392" y="7298"/>
                  </a:lnTo>
                  <a:cubicBezTo>
                    <a:pt x="17183" y="7298"/>
                    <a:pt x="17012" y="7136"/>
                    <a:pt x="16989" y="6921"/>
                  </a:cubicBezTo>
                  <a:cubicBezTo>
                    <a:pt x="16591" y="2975"/>
                    <a:pt x="13297" y="1"/>
                    <a:pt x="93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56"/>
          <p:cNvGrpSpPr/>
          <p:nvPr/>
        </p:nvGrpSpPr>
        <p:grpSpPr>
          <a:xfrm>
            <a:off x="2480245" y="2412506"/>
            <a:ext cx="514914" cy="304385"/>
            <a:chOff x="1922887" y="2897080"/>
            <a:chExt cx="514914" cy="304385"/>
          </a:xfrm>
        </p:grpSpPr>
        <p:sp>
          <p:nvSpPr>
            <p:cNvPr id="1022" name="Google Shape;1022;p56"/>
            <p:cNvSpPr/>
            <p:nvPr/>
          </p:nvSpPr>
          <p:spPr>
            <a:xfrm>
              <a:off x="1922887" y="3017190"/>
              <a:ext cx="49862" cy="64105"/>
            </a:xfrm>
            <a:custGeom>
              <a:rect b="b" l="l" r="r" t="t"/>
              <a:pathLst>
                <a:path extrusionOk="0" h="3245" w="2524">
                  <a:moveTo>
                    <a:pt x="1740" y="0"/>
                  </a:moveTo>
                  <a:cubicBezTo>
                    <a:pt x="955" y="0"/>
                    <a:pt x="250" y="578"/>
                    <a:pt x="136" y="1399"/>
                  </a:cubicBezTo>
                  <a:cubicBezTo>
                    <a:pt x="1" y="2373"/>
                    <a:pt x="757" y="3243"/>
                    <a:pt x="1741" y="3245"/>
                  </a:cubicBezTo>
                  <a:cubicBezTo>
                    <a:pt x="1887" y="3245"/>
                    <a:pt x="2033" y="3224"/>
                    <a:pt x="2176" y="3184"/>
                  </a:cubicBezTo>
                  <a:cubicBezTo>
                    <a:pt x="2391" y="3125"/>
                    <a:pt x="2516" y="2901"/>
                    <a:pt x="2456" y="2686"/>
                  </a:cubicBezTo>
                  <a:cubicBezTo>
                    <a:pt x="2407" y="2507"/>
                    <a:pt x="2244" y="2389"/>
                    <a:pt x="2067" y="2389"/>
                  </a:cubicBezTo>
                  <a:cubicBezTo>
                    <a:pt x="2031" y="2389"/>
                    <a:pt x="1994" y="2394"/>
                    <a:pt x="1957" y="2404"/>
                  </a:cubicBezTo>
                  <a:cubicBezTo>
                    <a:pt x="1886" y="2424"/>
                    <a:pt x="1814" y="2432"/>
                    <a:pt x="1741" y="2434"/>
                  </a:cubicBezTo>
                  <a:cubicBezTo>
                    <a:pt x="1248" y="2434"/>
                    <a:pt x="869" y="1997"/>
                    <a:pt x="937" y="1510"/>
                  </a:cubicBezTo>
                  <a:cubicBezTo>
                    <a:pt x="994" y="1100"/>
                    <a:pt x="1346" y="811"/>
                    <a:pt x="1740" y="811"/>
                  </a:cubicBezTo>
                  <a:cubicBezTo>
                    <a:pt x="1813" y="811"/>
                    <a:pt x="1887" y="821"/>
                    <a:pt x="1962" y="842"/>
                  </a:cubicBezTo>
                  <a:cubicBezTo>
                    <a:pt x="1999" y="852"/>
                    <a:pt x="2036" y="858"/>
                    <a:pt x="2073" y="858"/>
                  </a:cubicBezTo>
                  <a:cubicBezTo>
                    <a:pt x="2250" y="858"/>
                    <a:pt x="2411" y="741"/>
                    <a:pt x="2461" y="563"/>
                  </a:cubicBezTo>
                  <a:cubicBezTo>
                    <a:pt x="2523" y="348"/>
                    <a:pt x="2398" y="124"/>
                    <a:pt x="2183" y="62"/>
                  </a:cubicBezTo>
                  <a:cubicBezTo>
                    <a:pt x="2035" y="20"/>
                    <a:pt x="1886" y="0"/>
                    <a:pt x="17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6"/>
            <p:cNvSpPr/>
            <p:nvPr/>
          </p:nvSpPr>
          <p:spPr>
            <a:xfrm>
              <a:off x="1953488" y="2897080"/>
              <a:ext cx="484314" cy="304385"/>
            </a:xfrm>
            <a:custGeom>
              <a:rect b="b" l="l" r="r" t="t"/>
              <a:pathLst>
                <a:path extrusionOk="0" h="15408" w="24516">
                  <a:moveTo>
                    <a:pt x="13397" y="0"/>
                  </a:moveTo>
                  <a:cubicBezTo>
                    <a:pt x="13173" y="0"/>
                    <a:pt x="12991" y="180"/>
                    <a:pt x="12990" y="404"/>
                  </a:cubicBezTo>
                  <a:lnTo>
                    <a:pt x="12990" y="708"/>
                  </a:lnTo>
                  <a:cubicBezTo>
                    <a:pt x="12996" y="1049"/>
                    <a:pt x="12723" y="1328"/>
                    <a:pt x="12382" y="1328"/>
                  </a:cubicBezTo>
                  <a:cubicBezTo>
                    <a:pt x="12043" y="1328"/>
                    <a:pt x="11768" y="1049"/>
                    <a:pt x="11775" y="708"/>
                  </a:cubicBezTo>
                  <a:lnTo>
                    <a:pt x="11775" y="406"/>
                  </a:lnTo>
                  <a:cubicBezTo>
                    <a:pt x="11774" y="182"/>
                    <a:pt x="11594" y="2"/>
                    <a:pt x="11370" y="2"/>
                  </a:cubicBezTo>
                  <a:lnTo>
                    <a:pt x="7908" y="2"/>
                  </a:lnTo>
                  <a:cubicBezTo>
                    <a:pt x="3593" y="2"/>
                    <a:pt x="54" y="3427"/>
                    <a:pt x="18" y="7638"/>
                  </a:cubicBezTo>
                  <a:cubicBezTo>
                    <a:pt x="0" y="9722"/>
                    <a:pt x="801" y="11678"/>
                    <a:pt x="2274" y="13151"/>
                  </a:cubicBezTo>
                  <a:cubicBezTo>
                    <a:pt x="3730" y="14608"/>
                    <a:pt x="5662" y="15407"/>
                    <a:pt x="7720" y="15407"/>
                  </a:cubicBezTo>
                  <a:lnTo>
                    <a:pt x="7787" y="15407"/>
                  </a:lnTo>
                  <a:cubicBezTo>
                    <a:pt x="11998" y="15372"/>
                    <a:pt x="15424" y="11832"/>
                    <a:pt x="15424" y="7517"/>
                  </a:cubicBezTo>
                  <a:lnTo>
                    <a:pt x="15424" y="6674"/>
                  </a:lnTo>
                  <a:cubicBezTo>
                    <a:pt x="15424" y="5846"/>
                    <a:pt x="16047" y="5151"/>
                    <a:pt x="16870" y="5061"/>
                  </a:cubicBezTo>
                  <a:lnTo>
                    <a:pt x="23079" y="4177"/>
                  </a:lnTo>
                  <a:cubicBezTo>
                    <a:pt x="23898" y="4083"/>
                    <a:pt x="24516" y="3390"/>
                    <a:pt x="24516" y="2566"/>
                  </a:cubicBezTo>
                  <a:lnTo>
                    <a:pt x="24516" y="406"/>
                  </a:lnTo>
                  <a:cubicBezTo>
                    <a:pt x="24515" y="182"/>
                    <a:pt x="24333" y="2"/>
                    <a:pt x="24109" y="2"/>
                  </a:cubicBezTo>
                  <a:lnTo>
                    <a:pt x="24109" y="0"/>
                  </a:lnTo>
                  <a:close/>
                </a:path>
              </a:pathLst>
            </a:custGeom>
            <a:solidFill>
              <a:srgbClr val="F6E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6"/>
            <p:cNvSpPr/>
            <p:nvPr/>
          </p:nvSpPr>
          <p:spPr>
            <a:xfrm>
              <a:off x="2001868" y="2945124"/>
              <a:ext cx="208257" cy="208257"/>
            </a:xfrm>
            <a:custGeom>
              <a:rect b="b" l="l" r="r" t="t"/>
              <a:pathLst>
                <a:path extrusionOk="0" h="10542" w="10542">
                  <a:moveTo>
                    <a:pt x="5271" y="1217"/>
                  </a:moveTo>
                  <a:cubicBezTo>
                    <a:pt x="7508" y="1217"/>
                    <a:pt x="9325" y="3036"/>
                    <a:pt x="9325" y="5271"/>
                  </a:cubicBezTo>
                  <a:cubicBezTo>
                    <a:pt x="9325" y="7506"/>
                    <a:pt x="7508" y="9325"/>
                    <a:pt x="5271" y="9325"/>
                  </a:cubicBezTo>
                  <a:cubicBezTo>
                    <a:pt x="3035" y="9325"/>
                    <a:pt x="1217" y="7506"/>
                    <a:pt x="1217" y="5271"/>
                  </a:cubicBezTo>
                  <a:cubicBezTo>
                    <a:pt x="1217" y="3036"/>
                    <a:pt x="3035" y="1217"/>
                    <a:pt x="5271" y="1217"/>
                  </a:cubicBezTo>
                  <a:close/>
                  <a:moveTo>
                    <a:pt x="5271" y="1"/>
                  </a:moveTo>
                  <a:cubicBezTo>
                    <a:pt x="2365" y="1"/>
                    <a:pt x="1" y="2366"/>
                    <a:pt x="1" y="5271"/>
                  </a:cubicBezTo>
                  <a:cubicBezTo>
                    <a:pt x="1" y="8176"/>
                    <a:pt x="2365" y="10541"/>
                    <a:pt x="5271" y="10541"/>
                  </a:cubicBezTo>
                  <a:cubicBezTo>
                    <a:pt x="8178" y="10541"/>
                    <a:pt x="10541" y="8176"/>
                    <a:pt x="10541" y="5271"/>
                  </a:cubicBezTo>
                  <a:cubicBezTo>
                    <a:pt x="10541" y="2366"/>
                    <a:pt x="8178" y="1"/>
                    <a:pt x="5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6"/>
            <p:cNvSpPr/>
            <p:nvPr/>
          </p:nvSpPr>
          <p:spPr>
            <a:xfrm>
              <a:off x="2106016" y="2945124"/>
              <a:ext cx="104109" cy="208257"/>
            </a:xfrm>
            <a:custGeom>
              <a:rect b="b" l="l" r="r" t="t"/>
              <a:pathLst>
                <a:path extrusionOk="0" h="10542" w="5270">
                  <a:moveTo>
                    <a:pt x="0" y="1"/>
                  </a:moveTo>
                  <a:lnTo>
                    <a:pt x="0" y="1217"/>
                  </a:lnTo>
                  <a:cubicBezTo>
                    <a:pt x="2236" y="1217"/>
                    <a:pt x="4054" y="3036"/>
                    <a:pt x="4054" y="5271"/>
                  </a:cubicBezTo>
                  <a:cubicBezTo>
                    <a:pt x="4054" y="7505"/>
                    <a:pt x="2236" y="9325"/>
                    <a:pt x="0" y="9325"/>
                  </a:cubicBezTo>
                  <a:lnTo>
                    <a:pt x="0" y="10541"/>
                  </a:lnTo>
                  <a:cubicBezTo>
                    <a:pt x="2906" y="10541"/>
                    <a:pt x="5269" y="8176"/>
                    <a:pt x="5269" y="5271"/>
                  </a:cubicBezTo>
                  <a:cubicBezTo>
                    <a:pt x="5269" y="2364"/>
                    <a:pt x="2906"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 name="Google Shape;1026;p56"/>
          <p:cNvGrpSpPr/>
          <p:nvPr/>
        </p:nvGrpSpPr>
        <p:grpSpPr>
          <a:xfrm>
            <a:off x="1926593" y="2308407"/>
            <a:ext cx="368194" cy="512583"/>
            <a:chOff x="1459553" y="2802671"/>
            <a:chExt cx="368194" cy="512583"/>
          </a:xfrm>
        </p:grpSpPr>
        <p:sp>
          <p:nvSpPr>
            <p:cNvPr id="1027" name="Google Shape;1027;p56"/>
            <p:cNvSpPr/>
            <p:nvPr/>
          </p:nvSpPr>
          <p:spPr>
            <a:xfrm>
              <a:off x="1643532" y="3195104"/>
              <a:ext cx="32062" cy="48064"/>
            </a:xfrm>
            <a:custGeom>
              <a:rect b="b" l="l" r="r" t="t"/>
              <a:pathLst>
                <a:path extrusionOk="0" h="2433" w="1623">
                  <a:moveTo>
                    <a:pt x="0" y="0"/>
                  </a:moveTo>
                  <a:lnTo>
                    <a:pt x="0" y="2433"/>
                  </a:lnTo>
                  <a:lnTo>
                    <a:pt x="1622" y="2433"/>
                  </a:lnTo>
                  <a:lnTo>
                    <a:pt x="16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6"/>
            <p:cNvSpPr/>
            <p:nvPr/>
          </p:nvSpPr>
          <p:spPr>
            <a:xfrm>
              <a:off x="1643532" y="3195104"/>
              <a:ext cx="16041" cy="48064"/>
            </a:xfrm>
            <a:custGeom>
              <a:rect b="b" l="l" r="r" t="t"/>
              <a:pathLst>
                <a:path extrusionOk="0" h="2433" w="812">
                  <a:moveTo>
                    <a:pt x="0" y="0"/>
                  </a:moveTo>
                  <a:lnTo>
                    <a:pt x="0" y="2433"/>
                  </a:lnTo>
                  <a:lnTo>
                    <a:pt x="811" y="2433"/>
                  </a:lnTo>
                  <a:lnTo>
                    <a:pt x="8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6"/>
            <p:cNvSpPr/>
            <p:nvPr/>
          </p:nvSpPr>
          <p:spPr>
            <a:xfrm>
              <a:off x="1611726" y="3243148"/>
              <a:ext cx="96108" cy="32062"/>
            </a:xfrm>
            <a:custGeom>
              <a:rect b="b" l="l" r="r" t="t"/>
              <a:pathLst>
                <a:path extrusionOk="0" h="1623" w="4865">
                  <a:moveTo>
                    <a:pt x="811" y="1"/>
                  </a:moveTo>
                  <a:cubicBezTo>
                    <a:pt x="363" y="1"/>
                    <a:pt x="0" y="364"/>
                    <a:pt x="0" y="811"/>
                  </a:cubicBezTo>
                  <a:lnTo>
                    <a:pt x="0" y="1622"/>
                  </a:lnTo>
                  <a:lnTo>
                    <a:pt x="4865" y="1622"/>
                  </a:lnTo>
                  <a:lnTo>
                    <a:pt x="4865" y="811"/>
                  </a:lnTo>
                  <a:cubicBezTo>
                    <a:pt x="4865" y="364"/>
                    <a:pt x="4502" y="1"/>
                    <a:pt x="40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6"/>
            <p:cNvSpPr/>
            <p:nvPr/>
          </p:nvSpPr>
          <p:spPr>
            <a:xfrm>
              <a:off x="1611726" y="3243148"/>
              <a:ext cx="47847" cy="32062"/>
            </a:xfrm>
            <a:custGeom>
              <a:rect b="b" l="l" r="r" t="t"/>
              <a:pathLst>
                <a:path extrusionOk="0" h="1623" w="2422">
                  <a:moveTo>
                    <a:pt x="811" y="1"/>
                  </a:moveTo>
                  <a:cubicBezTo>
                    <a:pt x="363" y="1"/>
                    <a:pt x="0" y="364"/>
                    <a:pt x="0" y="811"/>
                  </a:cubicBezTo>
                  <a:lnTo>
                    <a:pt x="0" y="1622"/>
                  </a:lnTo>
                  <a:lnTo>
                    <a:pt x="2421" y="1622"/>
                  </a:lnTo>
                  <a:lnTo>
                    <a:pt x="24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6"/>
            <p:cNvSpPr/>
            <p:nvPr/>
          </p:nvSpPr>
          <p:spPr>
            <a:xfrm>
              <a:off x="1651770" y="2802671"/>
              <a:ext cx="16021" cy="48064"/>
            </a:xfrm>
            <a:custGeom>
              <a:rect b="b" l="l" r="r" t="t"/>
              <a:pathLst>
                <a:path extrusionOk="0" h="2433" w="811">
                  <a:moveTo>
                    <a:pt x="405" y="0"/>
                  </a:moveTo>
                  <a:cubicBezTo>
                    <a:pt x="182" y="0"/>
                    <a:pt x="0" y="182"/>
                    <a:pt x="0" y="406"/>
                  </a:cubicBezTo>
                  <a:lnTo>
                    <a:pt x="0" y="2027"/>
                  </a:lnTo>
                  <a:cubicBezTo>
                    <a:pt x="0" y="2251"/>
                    <a:pt x="182" y="2433"/>
                    <a:pt x="405" y="2433"/>
                  </a:cubicBezTo>
                  <a:lnTo>
                    <a:pt x="407" y="2433"/>
                  </a:lnTo>
                  <a:cubicBezTo>
                    <a:pt x="629" y="2433"/>
                    <a:pt x="811" y="2251"/>
                    <a:pt x="811" y="2027"/>
                  </a:cubicBezTo>
                  <a:lnTo>
                    <a:pt x="811" y="406"/>
                  </a:lnTo>
                  <a:cubicBezTo>
                    <a:pt x="811" y="182"/>
                    <a:pt x="629" y="0"/>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6"/>
            <p:cNvSpPr/>
            <p:nvPr/>
          </p:nvSpPr>
          <p:spPr>
            <a:xfrm>
              <a:off x="1651770" y="3155060"/>
              <a:ext cx="16021" cy="48064"/>
            </a:xfrm>
            <a:custGeom>
              <a:rect b="b" l="l" r="r" t="t"/>
              <a:pathLst>
                <a:path extrusionOk="0" h="2433" w="811">
                  <a:moveTo>
                    <a:pt x="405" y="0"/>
                  </a:moveTo>
                  <a:cubicBezTo>
                    <a:pt x="182" y="0"/>
                    <a:pt x="0" y="182"/>
                    <a:pt x="0" y="406"/>
                  </a:cubicBezTo>
                  <a:lnTo>
                    <a:pt x="0" y="2027"/>
                  </a:lnTo>
                  <a:cubicBezTo>
                    <a:pt x="0" y="2251"/>
                    <a:pt x="182" y="2433"/>
                    <a:pt x="405" y="2433"/>
                  </a:cubicBezTo>
                  <a:lnTo>
                    <a:pt x="407" y="2433"/>
                  </a:lnTo>
                  <a:cubicBezTo>
                    <a:pt x="629" y="2433"/>
                    <a:pt x="811" y="2251"/>
                    <a:pt x="811" y="2027"/>
                  </a:cubicBezTo>
                  <a:lnTo>
                    <a:pt x="811" y="406"/>
                  </a:lnTo>
                  <a:cubicBezTo>
                    <a:pt x="811" y="182"/>
                    <a:pt x="629" y="0"/>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6"/>
            <p:cNvSpPr/>
            <p:nvPr/>
          </p:nvSpPr>
          <p:spPr>
            <a:xfrm>
              <a:off x="1563662" y="3267170"/>
              <a:ext cx="192236" cy="48084"/>
            </a:xfrm>
            <a:custGeom>
              <a:rect b="b" l="l" r="r" t="t"/>
              <a:pathLst>
                <a:path extrusionOk="0" h="2434" w="9731">
                  <a:moveTo>
                    <a:pt x="2028" y="1"/>
                  </a:moveTo>
                  <a:cubicBezTo>
                    <a:pt x="909" y="2"/>
                    <a:pt x="2" y="909"/>
                    <a:pt x="1" y="2028"/>
                  </a:cubicBezTo>
                  <a:cubicBezTo>
                    <a:pt x="1" y="2252"/>
                    <a:pt x="182" y="2433"/>
                    <a:pt x="406" y="2433"/>
                  </a:cubicBezTo>
                  <a:lnTo>
                    <a:pt x="9325" y="2433"/>
                  </a:lnTo>
                  <a:cubicBezTo>
                    <a:pt x="9549" y="2433"/>
                    <a:pt x="9730" y="2252"/>
                    <a:pt x="9730" y="2028"/>
                  </a:cubicBezTo>
                  <a:cubicBezTo>
                    <a:pt x="9729" y="909"/>
                    <a:pt x="8822" y="2"/>
                    <a:pt x="77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6"/>
            <p:cNvSpPr/>
            <p:nvPr/>
          </p:nvSpPr>
          <p:spPr>
            <a:xfrm>
              <a:off x="1491359" y="2834693"/>
              <a:ext cx="336388" cy="336388"/>
            </a:xfrm>
            <a:custGeom>
              <a:rect b="b" l="l" r="r" t="t"/>
              <a:pathLst>
                <a:path extrusionOk="0" h="17028" w="17028">
                  <a:moveTo>
                    <a:pt x="8514" y="1"/>
                  </a:moveTo>
                  <a:cubicBezTo>
                    <a:pt x="3813" y="1"/>
                    <a:pt x="1" y="3813"/>
                    <a:pt x="1" y="8514"/>
                  </a:cubicBezTo>
                  <a:cubicBezTo>
                    <a:pt x="1" y="13216"/>
                    <a:pt x="3813" y="17028"/>
                    <a:pt x="8514" y="17028"/>
                  </a:cubicBezTo>
                  <a:cubicBezTo>
                    <a:pt x="13216" y="17028"/>
                    <a:pt x="17028" y="13216"/>
                    <a:pt x="17028" y="8514"/>
                  </a:cubicBezTo>
                  <a:cubicBezTo>
                    <a:pt x="17028" y="3813"/>
                    <a:pt x="13216" y="1"/>
                    <a:pt x="85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6"/>
            <p:cNvSpPr/>
            <p:nvPr/>
          </p:nvSpPr>
          <p:spPr>
            <a:xfrm>
              <a:off x="1564018" y="2836392"/>
              <a:ext cx="262544" cy="321967"/>
            </a:xfrm>
            <a:custGeom>
              <a:rect b="b" l="l" r="r" t="t"/>
              <a:pathLst>
                <a:path extrusionOk="0" h="16298" w="13290">
                  <a:moveTo>
                    <a:pt x="8201" y="3413"/>
                  </a:moveTo>
                  <a:cubicBezTo>
                    <a:pt x="8285" y="3413"/>
                    <a:pt x="8369" y="3451"/>
                    <a:pt x="8424" y="3521"/>
                  </a:cubicBezTo>
                  <a:lnTo>
                    <a:pt x="9151" y="4518"/>
                  </a:lnTo>
                  <a:cubicBezTo>
                    <a:pt x="9244" y="4645"/>
                    <a:pt x="9215" y="4823"/>
                    <a:pt x="9089" y="4915"/>
                  </a:cubicBezTo>
                  <a:cubicBezTo>
                    <a:pt x="9038" y="4951"/>
                    <a:pt x="8980" y="4969"/>
                    <a:pt x="8921" y="4969"/>
                  </a:cubicBezTo>
                  <a:cubicBezTo>
                    <a:pt x="8834" y="4969"/>
                    <a:pt x="8748" y="4929"/>
                    <a:pt x="8692" y="4853"/>
                  </a:cubicBezTo>
                  <a:lnTo>
                    <a:pt x="7965" y="3856"/>
                  </a:lnTo>
                  <a:cubicBezTo>
                    <a:pt x="7880" y="3730"/>
                    <a:pt x="7911" y="3558"/>
                    <a:pt x="8034" y="3468"/>
                  </a:cubicBezTo>
                  <a:cubicBezTo>
                    <a:pt x="8084" y="3431"/>
                    <a:pt x="8143" y="3413"/>
                    <a:pt x="8201" y="3413"/>
                  </a:cubicBezTo>
                  <a:close/>
                  <a:moveTo>
                    <a:pt x="7650" y="4402"/>
                  </a:moveTo>
                  <a:cubicBezTo>
                    <a:pt x="7737" y="4402"/>
                    <a:pt x="7823" y="4442"/>
                    <a:pt x="7878" y="4517"/>
                  </a:cubicBezTo>
                  <a:cubicBezTo>
                    <a:pt x="7972" y="4643"/>
                    <a:pt x="7944" y="4822"/>
                    <a:pt x="7819" y="4915"/>
                  </a:cubicBezTo>
                  <a:lnTo>
                    <a:pt x="7819" y="4914"/>
                  </a:lnTo>
                  <a:lnTo>
                    <a:pt x="7377" y="5240"/>
                  </a:lnTo>
                  <a:cubicBezTo>
                    <a:pt x="7329" y="5277"/>
                    <a:pt x="7270" y="5296"/>
                    <a:pt x="7208" y="5296"/>
                  </a:cubicBezTo>
                  <a:lnTo>
                    <a:pt x="6420" y="5296"/>
                  </a:lnTo>
                  <a:cubicBezTo>
                    <a:pt x="6266" y="5292"/>
                    <a:pt x="6143" y="5165"/>
                    <a:pt x="6143" y="5012"/>
                  </a:cubicBezTo>
                  <a:cubicBezTo>
                    <a:pt x="6143" y="4859"/>
                    <a:pt x="6266" y="4732"/>
                    <a:pt x="6420" y="4728"/>
                  </a:cubicBezTo>
                  <a:lnTo>
                    <a:pt x="7115" y="4728"/>
                  </a:lnTo>
                  <a:lnTo>
                    <a:pt x="7481" y="4457"/>
                  </a:lnTo>
                  <a:cubicBezTo>
                    <a:pt x="7532" y="4420"/>
                    <a:pt x="7591" y="4402"/>
                    <a:pt x="7650" y="4402"/>
                  </a:cubicBezTo>
                  <a:close/>
                  <a:moveTo>
                    <a:pt x="4756" y="5360"/>
                  </a:moveTo>
                  <a:cubicBezTo>
                    <a:pt x="4789" y="5360"/>
                    <a:pt x="4822" y="5371"/>
                    <a:pt x="4850" y="5396"/>
                  </a:cubicBezTo>
                  <a:lnTo>
                    <a:pt x="5781" y="6248"/>
                  </a:lnTo>
                  <a:cubicBezTo>
                    <a:pt x="5807" y="6273"/>
                    <a:pt x="5842" y="6286"/>
                    <a:pt x="5878" y="6286"/>
                  </a:cubicBezTo>
                  <a:cubicBezTo>
                    <a:pt x="5891" y="6286"/>
                    <a:pt x="5904" y="6284"/>
                    <a:pt x="5917" y="6280"/>
                  </a:cubicBezTo>
                  <a:lnTo>
                    <a:pt x="7302" y="5869"/>
                  </a:lnTo>
                  <a:lnTo>
                    <a:pt x="7302" y="5869"/>
                  </a:lnTo>
                  <a:cubicBezTo>
                    <a:pt x="7528" y="6126"/>
                    <a:pt x="7505" y="6515"/>
                    <a:pt x="7253" y="6743"/>
                  </a:cubicBezTo>
                  <a:lnTo>
                    <a:pt x="7034" y="6942"/>
                  </a:lnTo>
                  <a:lnTo>
                    <a:pt x="5722" y="7380"/>
                  </a:lnTo>
                  <a:cubicBezTo>
                    <a:pt x="5663" y="7399"/>
                    <a:pt x="5603" y="7409"/>
                    <a:pt x="5543" y="7409"/>
                  </a:cubicBezTo>
                  <a:cubicBezTo>
                    <a:pt x="5433" y="7409"/>
                    <a:pt x="5324" y="7377"/>
                    <a:pt x="5229" y="7315"/>
                  </a:cubicBezTo>
                  <a:lnTo>
                    <a:pt x="4501" y="6832"/>
                  </a:lnTo>
                  <a:cubicBezTo>
                    <a:pt x="4244" y="6662"/>
                    <a:pt x="3945" y="6573"/>
                    <a:pt x="3641" y="6573"/>
                  </a:cubicBezTo>
                  <a:cubicBezTo>
                    <a:pt x="3550" y="6573"/>
                    <a:pt x="3459" y="6581"/>
                    <a:pt x="3368" y="6597"/>
                  </a:cubicBezTo>
                  <a:lnTo>
                    <a:pt x="2046" y="6831"/>
                  </a:lnTo>
                  <a:lnTo>
                    <a:pt x="2438" y="6538"/>
                  </a:lnTo>
                  <a:cubicBezTo>
                    <a:pt x="2522" y="6475"/>
                    <a:pt x="2587" y="6390"/>
                    <a:pt x="2626" y="6293"/>
                  </a:cubicBezTo>
                  <a:lnTo>
                    <a:pt x="2873" y="5672"/>
                  </a:lnTo>
                  <a:cubicBezTo>
                    <a:pt x="3006" y="5548"/>
                    <a:pt x="3179" y="5483"/>
                    <a:pt x="3355" y="5483"/>
                  </a:cubicBezTo>
                  <a:cubicBezTo>
                    <a:pt x="3468" y="5483"/>
                    <a:pt x="3581" y="5510"/>
                    <a:pt x="3686" y="5565"/>
                  </a:cubicBezTo>
                  <a:lnTo>
                    <a:pt x="4459" y="6249"/>
                  </a:lnTo>
                  <a:cubicBezTo>
                    <a:pt x="4487" y="6275"/>
                    <a:pt x="4520" y="6286"/>
                    <a:pt x="4552" y="6286"/>
                  </a:cubicBezTo>
                  <a:cubicBezTo>
                    <a:pt x="4630" y="6286"/>
                    <a:pt x="4704" y="6219"/>
                    <a:pt x="4693" y="6127"/>
                  </a:cubicBezTo>
                  <a:lnTo>
                    <a:pt x="4614" y="5495"/>
                  </a:lnTo>
                  <a:cubicBezTo>
                    <a:pt x="4618" y="5413"/>
                    <a:pt x="4685" y="5360"/>
                    <a:pt x="4756" y="5360"/>
                  </a:cubicBezTo>
                  <a:close/>
                  <a:moveTo>
                    <a:pt x="6037" y="1"/>
                  </a:moveTo>
                  <a:lnTo>
                    <a:pt x="5563" y="775"/>
                  </a:lnTo>
                  <a:cubicBezTo>
                    <a:pt x="5544" y="809"/>
                    <a:pt x="5512" y="833"/>
                    <a:pt x="5475" y="843"/>
                  </a:cubicBezTo>
                  <a:cubicBezTo>
                    <a:pt x="5463" y="846"/>
                    <a:pt x="5449" y="848"/>
                    <a:pt x="5436" y="848"/>
                  </a:cubicBezTo>
                  <a:cubicBezTo>
                    <a:pt x="5412" y="848"/>
                    <a:pt x="5388" y="842"/>
                    <a:pt x="5367" y="830"/>
                  </a:cubicBezTo>
                  <a:lnTo>
                    <a:pt x="4123" y="113"/>
                  </a:lnTo>
                  <a:cubicBezTo>
                    <a:pt x="4100" y="100"/>
                    <a:pt x="4076" y="94"/>
                    <a:pt x="4051" y="94"/>
                  </a:cubicBezTo>
                  <a:cubicBezTo>
                    <a:pt x="4020" y="94"/>
                    <a:pt x="3988" y="105"/>
                    <a:pt x="3962" y="126"/>
                  </a:cubicBezTo>
                  <a:lnTo>
                    <a:pt x="2186" y="1559"/>
                  </a:lnTo>
                  <a:cubicBezTo>
                    <a:pt x="1884" y="1800"/>
                    <a:pt x="1710" y="2166"/>
                    <a:pt x="1710" y="2553"/>
                  </a:cubicBezTo>
                  <a:lnTo>
                    <a:pt x="1710" y="2941"/>
                  </a:lnTo>
                  <a:cubicBezTo>
                    <a:pt x="1710" y="2984"/>
                    <a:pt x="1730" y="3024"/>
                    <a:pt x="1762" y="3051"/>
                  </a:cubicBezTo>
                  <a:cubicBezTo>
                    <a:pt x="1788" y="3072"/>
                    <a:pt x="1820" y="3083"/>
                    <a:pt x="1852" y="3083"/>
                  </a:cubicBezTo>
                  <a:cubicBezTo>
                    <a:pt x="1862" y="3083"/>
                    <a:pt x="1871" y="3083"/>
                    <a:pt x="1880" y="3081"/>
                  </a:cubicBezTo>
                  <a:lnTo>
                    <a:pt x="3141" y="2833"/>
                  </a:lnTo>
                  <a:lnTo>
                    <a:pt x="2947" y="3172"/>
                  </a:lnTo>
                  <a:cubicBezTo>
                    <a:pt x="2901" y="3255"/>
                    <a:pt x="2836" y="3328"/>
                    <a:pt x="2760" y="3386"/>
                  </a:cubicBezTo>
                  <a:lnTo>
                    <a:pt x="1631" y="4236"/>
                  </a:lnTo>
                  <a:cubicBezTo>
                    <a:pt x="1596" y="4263"/>
                    <a:pt x="1575" y="4305"/>
                    <a:pt x="1575" y="4350"/>
                  </a:cubicBezTo>
                  <a:lnTo>
                    <a:pt x="1575" y="5020"/>
                  </a:lnTo>
                  <a:lnTo>
                    <a:pt x="1197" y="5061"/>
                  </a:lnTo>
                  <a:cubicBezTo>
                    <a:pt x="822" y="5101"/>
                    <a:pt x="543" y="5427"/>
                    <a:pt x="564" y="5805"/>
                  </a:cubicBezTo>
                  <a:lnTo>
                    <a:pt x="584" y="6183"/>
                  </a:lnTo>
                  <a:cubicBezTo>
                    <a:pt x="601" y="6487"/>
                    <a:pt x="809" y="6748"/>
                    <a:pt x="1103" y="6829"/>
                  </a:cubicBezTo>
                  <a:lnTo>
                    <a:pt x="1487" y="6936"/>
                  </a:lnTo>
                  <a:cubicBezTo>
                    <a:pt x="1062" y="7066"/>
                    <a:pt x="775" y="7463"/>
                    <a:pt x="788" y="7908"/>
                  </a:cubicBezTo>
                  <a:lnTo>
                    <a:pt x="793" y="8200"/>
                  </a:lnTo>
                  <a:lnTo>
                    <a:pt x="360" y="9038"/>
                  </a:lnTo>
                  <a:cubicBezTo>
                    <a:pt x="1" y="9728"/>
                    <a:pt x="49" y="10560"/>
                    <a:pt x="482" y="11204"/>
                  </a:cubicBezTo>
                  <a:lnTo>
                    <a:pt x="688" y="11513"/>
                  </a:lnTo>
                  <a:cubicBezTo>
                    <a:pt x="928" y="11869"/>
                    <a:pt x="1328" y="12077"/>
                    <a:pt x="1749" y="12077"/>
                  </a:cubicBezTo>
                  <a:cubicBezTo>
                    <a:pt x="1823" y="12077"/>
                    <a:pt x="1898" y="12071"/>
                    <a:pt x="1973" y="12057"/>
                  </a:cubicBezTo>
                  <a:lnTo>
                    <a:pt x="3859" y="11721"/>
                  </a:lnTo>
                  <a:lnTo>
                    <a:pt x="4298" y="12264"/>
                  </a:lnTo>
                  <a:cubicBezTo>
                    <a:pt x="4596" y="12633"/>
                    <a:pt x="4985" y="12916"/>
                    <a:pt x="5427" y="13086"/>
                  </a:cubicBezTo>
                  <a:lnTo>
                    <a:pt x="5619" y="13161"/>
                  </a:lnTo>
                  <a:lnTo>
                    <a:pt x="5619" y="14345"/>
                  </a:lnTo>
                  <a:cubicBezTo>
                    <a:pt x="5619" y="14474"/>
                    <a:pt x="5665" y="14705"/>
                    <a:pt x="5761" y="15053"/>
                  </a:cubicBezTo>
                  <a:cubicBezTo>
                    <a:pt x="5881" y="15489"/>
                    <a:pt x="6172" y="15859"/>
                    <a:pt x="6568" y="16079"/>
                  </a:cubicBezTo>
                  <a:cubicBezTo>
                    <a:pt x="6824" y="16224"/>
                    <a:pt x="7112" y="16298"/>
                    <a:pt x="7402" y="16298"/>
                  </a:cubicBezTo>
                  <a:cubicBezTo>
                    <a:pt x="7560" y="16298"/>
                    <a:pt x="7719" y="16276"/>
                    <a:pt x="7874" y="16231"/>
                  </a:cubicBezTo>
                  <a:cubicBezTo>
                    <a:pt x="7916" y="16218"/>
                    <a:pt x="7951" y="16187"/>
                    <a:pt x="7967" y="16147"/>
                  </a:cubicBezTo>
                  <a:lnTo>
                    <a:pt x="9210" y="13006"/>
                  </a:lnTo>
                  <a:lnTo>
                    <a:pt x="10872" y="11441"/>
                  </a:lnTo>
                  <a:cubicBezTo>
                    <a:pt x="10895" y="11420"/>
                    <a:pt x="10909" y="11393"/>
                    <a:pt x="10914" y="11363"/>
                  </a:cubicBezTo>
                  <a:lnTo>
                    <a:pt x="11081" y="10450"/>
                  </a:lnTo>
                  <a:cubicBezTo>
                    <a:pt x="11088" y="10406"/>
                    <a:pt x="11075" y="10361"/>
                    <a:pt x="11047" y="10329"/>
                  </a:cubicBezTo>
                  <a:cubicBezTo>
                    <a:pt x="11019" y="10299"/>
                    <a:pt x="10981" y="10282"/>
                    <a:pt x="10941" y="10282"/>
                  </a:cubicBezTo>
                  <a:cubicBezTo>
                    <a:pt x="10938" y="10282"/>
                    <a:pt x="10935" y="10282"/>
                    <a:pt x="10931" y="10282"/>
                  </a:cubicBezTo>
                  <a:lnTo>
                    <a:pt x="10527" y="10310"/>
                  </a:lnTo>
                  <a:cubicBezTo>
                    <a:pt x="10505" y="10312"/>
                    <a:pt x="10483" y="10313"/>
                    <a:pt x="10461" y="10313"/>
                  </a:cubicBezTo>
                  <a:cubicBezTo>
                    <a:pt x="10229" y="10313"/>
                    <a:pt x="10004" y="10232"/>
                    <a:pt x="9824" y="10082"/>
                  </a:cubicBezTo>
                  <a:lnTo>
                    <a:pt x="7393" y="7010"/>
                  </a:lnTo>
                  <a:lnTo>
                    <a:pt x="10109" y="9645"/>
                  </a:lnTo>
                  <a:lnTo>
                    <a:pt x="11272" y="9011"/>
                  </a:lnTo>
                  <a:cubicBezTo>
                    <a:pt x="11524" y="8824"/>
                    <a:pt x="11673" y="8527"/>
                    <a:pt x="11673" y="8213"/>
                  </a:cubicBezTo>
                  <a:lnTo>
                    <a:pt x="11673" y="7442"/>
                  </a:lnTo>
                  <a:cubicBezTo>
                    <a:pt x="11673" y="7397"/>
                    <a:pt x="11652" y="7354"/>
                    <a:pt x="11614" y="7328"/>
                  </a:cubicBezTo>
                  <a:cubicBezTo>
                    <a:pt x="11590" y="7310"/>
                    <a:pt x="11561" y="7300"/>
                    <a:pt x="11531" y="7300"/>
                  </a:cubicBezTo>
                  <a:cubicBezTo>
                    <a:pt x="11516" y="7300"/>
                    <a:pt x="11502" y="7303"/>
                    <a:pt x="11487" y="7308"/>
                  </a:cubicBezTo>
                  <a:lnTo>
                    <a:pt x="11171" y="7412"/>
                  </a:lnTo>
                  <a:cubicBezTo>
                    <a:pt x="11127" y="7427"/>
                    <a:pt x="11082" y="7434"/>
                    <a:pt x="11038" y="7434"/>
                  </a:cubicBezTo>
                  <a:cubicBezTo>
                    <a:pt x="10845" y="7434"/>
                    <a:pt x="10668" y="7300"/>
                    <a:pt x="10622" y="7101"/>
                  </a:cubicBezTo>
                  <a:lnTo>
                    <a:pt x="10495" y="6535"/>
                  </a:lnTo>
                  <a:lnTo>
                    <a:pt x="10495" y="6535"/>
                  </a:lnTo>
                  <a:lnTo>
                    <a:pt x="13229" y="7404"/>
                  </a:lnTo>
                  <a:cubicBezTo>
                    <a:pt x="13240" y="7407"/>
                    <a:pt x="13252" y="7408"/>
                    <a:pt x="13264" y="7408"/>
                  </a:cubicBezTo>
                  <a:cubicBezTo>
                    <a:pt x="13273" y="7408"/>
                    <a:pt x="13281" y="7408"/>
                    <a:pt x="13289" y="7406"/>
                  </a:cubicBezTo>
                  <a:lnTo>
                    <a:pt x="13286" y="7406"/>
                  </a:lnTo>
                  <a:cubicBezTo>
                    <a:pt x="12829" y="3582"/>
                    <a:pt x="9836" y="537"/>
                    <a:pt x="60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6"/>
            <p:cNvSpPr/>
            <p:nvPr/>
          </p:nvSpPr>
          <p:spPr>
            <a:xfrm>
              <a:off x="1570636" y="2888229"/>
              <a:ext cx="21395" cy="34591"/>
            </a:xfrm>
            <a:custGeom>
              <a:rect b="b" l="l" r="r" t="t"/>
              <a:pathLst>
                <a:path extrusionOk="0" h="1751" w="1083">
                  <a:moveTo>
                    <a:pt x="325" y="1"/>
                  </a:moveTo>
                  <a:cubicBezTo>
                    <a:pt x="230" y="1"/>
                    <a:pt x="137" y="49"/>
                    <a:pt x="84" y="136"/>
                  </a:cubicBezTo>
                  <a:cubicBezTo>
                    <a:pt x="1" y="270"/>
                    <a:pt x="43" y="444"/>
                    <a:pt x="177" y="527"/>
                  </a:cubicBezTo>
                  <a:lnTo>
                    <a:pt x="458" y="699"/>
                  </a:lnTo>
                  <a:lnTo>
                    <a:pt x="302" y="1406"/>
                  </a:lnTo>
                  <a:cubicBezTo>
                    <a:pt x="267" y="1558"/>
                    <a:pt x="364" y="1710"/>
                    <a:pt x="518" y="1743"/>
                  </a:cubicBezTo>
                  <a:cubicBezTo>
                    <a:pt x="537" y="1748"/>
                    <a:pt x="558" y="1750"/>
                    <a:pt x="579" y="1750"/>
                  </a:cubicBezTo>
                  <a:lnTo>
                    <a:pt x="579" y="1750"/>
                  </a:lnTo>
                  <a:cubicBezTo>
                    <a:pt x="712" y="1750"/>
                    <a:pt x="827" y="1657"/>
                    <a:pt x="855" y="1528"/>
                  </a:cubicBezTo>
                  <a:lnTo>
                    <a:pt x="1057" y="624"/>
                  </a:lnTo>
                  <a:cubicBezTo>
                    <a:pt x="1082" y="506"/>
                    <a:pt x="1030" y="385"/>
                    <a:pt x="927" y="322"/>
                  </a:cubicBezTo>
                  <a:lnTo>
                    <a:pt x="474" y="43"/>
                  </a:lnTo>
                  <a:cubicBezTo>
                    <a:pt x="427" y="14"/>
                    <a:pt x="376" y="1"/>
                    <a:pt x="325" y="1"/>
                  </a:cubicBezTo>
                  <a:close/>
                  <a:moveTo>
                    <a:pt x="579" y="1750"/>
                  </a:moveTo>
                  <a:cubicBezTo>
                    <a:pt x="579" y="1750"/>
                    <a:pt x="578" y="1750"/>
                    <a:pt x="578" y="1750"/>
                  </a:cubicBezTo>
                  <a:lnTo>
                    <a:pt x="579" y="1750"/>
                  </a:lnTo>
                  <a:cubicBezTo>
                    <a:pt x="579" y="1750"/>
                    <a:pt x="579" y="1750"/>
                    <a:pt x="579" y="17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6"/>
            <p:cNvSpPr/>
            <p:nvPr/>
          </p:nvSpPr>
          <p:spPr>
            <a:xfrm>
              <a:off x="1563978" y="2935839"/>
              <a:ext cx="184038" cy="222540"/>
            </a:xfrm>
            <a:custGeom>
              <a:rect b="b" l="l" r="r" t="t"/>
              <a:pathLst>
                <a:path extrusionOk="0" h="11265" w="9316">
                  <a:moveTo>
                    <a:pt x="1444" y="1"/>
                  </a:moveTo>
                  <a:lnTo>
                    <a:pt x="1197" y="27"/>
                  </a:lnTo>
                  <a:cubicBezTo>
                    <a:pt x="821" y="67"/>
                    <a:pt x="542" y="395"/>
                    <a:pt x="563" y="771"/>
                  </a:cubicBezTo>
                  <a:lnTo>
                    <a:pt x="583" y="1151"/>
                  </a:lnTo>
                  <a:cubicBezTo>
                    <a:pt x="600" y="1455"/>
                    <a:pt x="808" y="1715"/>
                    <a:pt x="1101" y="1797"/>
                  </a:cubicBezTo>
                  <a:lnTo>
                    <a:pt x="1487" y="1904"/>
                  </a:lnTo>
                  <a:cubicBezTo>
                    <a:pt x="1061" y="2032"/>
                    <a:pt x="774" y="2430"/>
                    <a:pt x="787" y="2875"/>
                  </a:cubicBezTo>
                  <a:lnTo>
                    <a:pt x="793" y="3168"/>
                  </a:lnTo>
                  <a:lnTo>
                    <a:pt x="359" y="4005"/>
                  </a:lnTo>
                  <a:cubicBezTo>
                    <a:pt x="0" y="4695"/>
                    <a:pt x="47" y="5526"/>
                    <a:pt x="480" y="6172"/>
                  </a:cubicBezTo>
                  <a:lnTo>
                    <a:pt x="687" y="6479"/>
                  </a:lnTo>
                  <a:cubicBezTo>
                    <a:pt x="928" y="6836"/>
                    <a:pt x="1327" y="7045"/>
                    <a:pt x="1748" y="7045"/>
                  </a:cubicBezTo>
                  <a:cubicBezTo>
                    <a:pt x="1822" y="7045"/>
                    <a:pt x="1897" y="7038"/>
                    <a:pt x="1972" y="7025"/>
                  </a:cubicBezTo>
                  <a:lnTo>
                    <a:pt x="3858" y="6687"/>
                  </a:lnTo>
                  <a:lnTo>
                    <a:pt x="4296" y="7232"/>
                  </a:lnTo>
                  <a:cubicBezTo>
                    <a:pt x="4595" y="7599"/>
                    <a:pt x="4985" y="7883"/>
                    <a:pt x="5427" y="8054"/>
                  </a:cubicBezTo>
                  <a:lnTo>
                    <a:pt x="5618" y="8127"/>
                  </a:lnTo>
                  <a:lnTo>
                    <a:pt x="5618" y="9312"/>
                  </a:lnTo>
                  <a:cubicBezTo>
                    <a:pt x="5618" y="9440"/>
                    <a:pt x="5665" y="9673"/>
                    <a:pt x="5760" y="10020"/>
                  </a:cubicBezTo>
                  <a:cubicBezTo>
                    <a:pt x="5880" y="10457"/>
                    <a:pt x="6170" y="10825"/>
                    <a:pt x="6565" y="11046"/>
                  </a:cubicBezTo>
                  <a:cubicBezTo>
                    <a:pt x="6822" y="11191"/>
                    <a:pt x="7109" y="11265"/>
                    <a:pt x="7398" y="11265"/>
                  </a:cubicBezTo>
                  <a:cubicBezTo>
                    <a:pt x="7558" y="11265"/>
                    <a:pt x="7717" y="11243"/>
                    <a:pt x="7873" y="11197"/>
                  </a:cubicBezTo>
                  <a:cubicBezTo>
                    <a:pt x="7915" y="11186"/>
                    <a:pt x="7949" y="11155"/>
                    <a:pt x="7966" y="11114"/>
                  </a:cubicBezTo>
                  <a:lnTo>
                    <a:pt x="9208" y="7974"/>
                  </a:lnTo>
                  <a:lnTo>
                    <a:pt x="9316" y="7872"/>
                  </a:lnTo>
                  <a:lnTo>
                    <a:pt x="3062" y="1618"/>
                  </a:lnTo>
                  <a:lnTo>
                    <a:pt x="2047" y="1797"/>
                  </a:lnTo>
                  <a:lnTo>
                    <a:pt x="2440" y="1504"/>
                  </a:lnTo>
                  <a:cubicBezTo>
                    <a:pt x="2523" y="1441"/>
                    <a:pt x="2587" y="1356"/>
                    <a:pt x="2627" y="1259"/>
                  </a:cubicBezTo>
                  <a:lnTo>
                    <a:pt x="2648" y="1206"/>
                  </a:lnTo>
                  <a:lnTo>
                    <a:pt x="14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6"/>
            <p:cNvSpPr/>
            <p:nvPr/>
          </p:nvSpPr>
          <p:spPr>
            <a:xfrm>
              <a:off x="1459553" y="2802671"/>
              <a:ext cx="240280" cy="400454"/>
            </a:xfrm>
            <a:custGeom>
              <a:rect b="b" l="l" r="r" t="t"/>
              <a:pathLst>
                <a:path extrusionOk="0" h="20271" w="12163">
                  <a:moveTo>
                    <a:pt x="10135" y="0"/>
                  </a:moveTo>
                  <a:cubicBezTo>
                    <a:pt x="4547" y="0"/>
                    <a:pt x="0" y="4547"/>
                    <a:pt x="0" y="10135"/>
                  </a:cubicBezTo>
                  <a:cubicBezTo>
                    <a:pt x="0" y="15724"/>
                    <a:pt x="4547" y="20271"/>
                    <a:pt x="10135" y="20271"/>
                  </a:cubicBezTo>
                  <a:lnTo>
                    <a:pt x="11757" y="20271"/>
                  </a:lnTo>
                  <a:cubicBezTo>
                    <a:pt x="11981" y="20271"/>
                    <a:pt x="12163" y="20089"/>
                    <a:pt x="12163" y="19865"/>
                  </a:cubicBezTo>
                  <a:cubicBezTo>
                    <a:pt x="12163" y="19641"/>
                    <a:pt x="11981" y="19460"/>
                    <a:pt x="11757" y="19460"/>
                  </a:cubicBezTo>
                  <a:lnTo>
                    <a:pt x="10135" y="19460"/>
                  </a:lnTo>
                  <a:cubicBezTo>
                    <a:pt x="4993" y="19460"/>
                    <a:pt x="811" y="15276"/>
                    <a:pt x="811" y="10135"/>
                  </a:cubicBezTo>
                  <a:cubicBezTo>
                    <a:pt x="811" y="4995"/>
                    <a:pt x="4993" y="811"/>
                    <a:pt x="10135" y="811"/>
                  </a:cubicBezTo>
                  <a:lnTo>
                    <a:pt x="11757" y="811"/>
                  </a:lnTo>
                  <a:cubicBezTo>
                    <a:pt x="11981" y="811"/>
                    <a:pt x="12163" y="630"/>
                    <a:pt x="12163" y="406"/>
                  </a:cubicBezTo>
                  <a:cubicBezTo>
                    <a:pt x="12163" y="182"/>
                    <a:pt x="11981" y="0"/>
                    <a:pt x="117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6"/>
            <p:cNvSpPr/>
            <p:nvPr/>
          </p:nvSpPr>
          <p:spPr>
            <a:xfrm>
              <a:off x="1563662" y="3267170"/>
              <a:ext cx="95911" cy="48084"/>
            </a:xfrm>
            <a:custGeom>
              <a:rect b="b" l="l" r="r" t="t"/>
              <a:pathLst>
                <a:path extrusionOk="0" h="2434" w="4855">
                  <a:moveTo>
                    <a:pt x="2028" y="1"/>
                  </a:moveTo>
                  <a:cubicBezTo>
                    <a:pt x="909" y="2"/>
                    <a:pt x="2" y="909"/>
                    <a:pt x="1" y="2028"/>
                  </a:cubicBezTo>
                  <a:cubicBezTo>
                    <a:pt x="1" y="2252"/>
                    <a:pt x="182" y="2433"/>
                    <a:pt x="406" y="2433"/>
                  </a:cubicBezTo>
                  <a:lnTo>
                    <a:pt x="4854" y="2433"/>
                  </a:lnTo>
                  <a:lnTo>
                    <a:pt x="485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56"/>
          <p:cNvGrpSpPr/>
          <p:nvPr/>
        </p:nvGrpSpPr>
        <p:grpSpPr>
          <a:xfrm>
            <a:off x="1229953" y="2391882"/>
            <a:ext cx="511180" cy="345633"/>
            <a:chOff x="1229953" y="2391882"/>
            <a:chExt cx="511180" cy="345633"/>
          </a:xfrm>
        </p:grpSpPr>
        <p:sp>
          <p:nvSpPr>
            <p:cNvPr id="1041" name="Google Shape;1041;p56"/>
            <p:cNvSpPr/>
            <p:nvPr/>
          </p:nvSpPr>
          <p:spPr>
            <a:xfrm>
              <a:off x="1229953" y="2391882"/>
              <a:ext cx="511180" cy="345633"/>
            </a:xfrm>
            <a:custGeom>
              <a:rect b="b" l="l" r="r" t="t"/>
              <a:pathLst>
                <a:path extrusionOk="0" h="17496" w="25876">
                  <a:moveTo>
                    <a:pt x="4055" y="6820"/>
                  </a:moveTo>
                  <a:lnTo>
                    <a:pt x="14142" y="13440"/>
                  </a:lnTo>
                  <a:lnTo>
                    <a:pt x="4055" y="13440"/>
                  </a:lnTo>
                  <a:lnTo>
                    <a:pt x="4055" y="6820"/>
                  </a:lnTo>
                  <a:close/>
                  <a:moveTo>
                    <a:pt x="814" y="1"/>
                  </a:moveTo>
                  <a:cubicBezTo>
                    <a:pt x="392" y="1"/>
                    <a:pt x="1" y="337"/>
                    <a:pt x="1" y="813"/>
                  </a:cubicBezTo>
                  <a:lnTo>
                    <a:pt x="1" y="16684"/>
                  </a:lnTo>
                  <a:cubicBezTo>
                    <a:pt x="2" y="17132"/>
                    <a:pt x="364" y="17494"/>
                    <a:pt x="813" y="17495"/>
                  </a:cubicBezTo>
                  <a:lnTo>
                    <a:pt x="24997" y="17495"/>
                  </a:lnTo>
                  <a:cubicBezTo>
                    <a:pt x="25354" y="17495"/>
                    <a:pt x="25671" y="17259"/>
                    <a:pt x="25772" y="16917"/>
                  </a:cubicBezTo>
                  <a:cubicBezTo>
                    <a:pt x="25875" y="16573"/>
                    <a:pt x="25740" y="16203"/>
                    <a:pt x="25441" y="16006"/>
                  </a:cubicBezTo>
                  <a:lnTo>
                    <a:pt x="25441" y="16005"/>
                  </a:lnTo>
                  <a:lnTo>
                    <a:pt x="1256" y="135"/>
                  </a:lnTo>
                  <a:cubicBezTo>
                    <a:pt x="1116" y="42"/>
                    <a:pt x="963"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6"/>
            <p:cNvSpPr/>
            <p:nvPr/>
          </p:nvSpPr>
          <p:spPr>
            <a:xfrm>
              <a:off x="1486274" y="2705433"/>
              <a:ext cx="16041" cy="32023"/>
            </a:xfrm>
            <a:custGeom>
              <a:rect b="b" l="l" r="r" t="t"/>
              <a:pathLst>
                <a:path extrusionOk="0" h="1621" w="812">
                  <a:moveTo>
                    <a:pt x="404" y="0"/>
                  </a:moveTo>
                  <a:cubicBezTo>
                    <a:pt x="182" y="0"/>
                    <a:pt x="0" y="182"/>
                    <a:pt x="0" y="404"/>
                  </a:cubicBezTo>
                  <a:lnTo>
                    <a:pt x="0" y="1620"/>
                  </a:lnTo>
                  <a:lnTo>
                    <a:pt x="811" y="1620"/>
                  </a:lnTo>
                  <a:lnTo>
                    <a:pt x="811" y="404"/>
                  </a:lnTo>
                  <a:cubicBezTo>
                    <a:pt x="811" y="180"/>
                    <a:pt x="629"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6"/>
            <p:cNvSpPr/>
            <p:nvPr/>
          </p:nvSpPr>
          <p:spPr>
            <a:xfrm>
              <a:off x="1518297" y="2689412"/>
              <a:ext cx="16041" cy="48044"/>
            </a:xfrm>
            <a:custGeom>
              <a:rect b="b" l="l" r="r" t="t"/>
              <a:pathLst>
                <a:path extrusionOk="0" h="2432" w="812">
                  <a:moveTo>
                    <a:pt x="405" y="0"/>
                  </a:moveTo>
                  <a:cubicBezTo>
                    <a:pt x="182" y="0"/>
                    <a:pt x="1" y="182"/>
                    <a:pt x="1" y="404"/>
                  </a:cubicBezTo>
                  <a:lnTo>
                    <a:pt x="1" y="2431"/>
                  </a:lnTo>
                  <a:lnTo>
                    <a:pt x="812" y="2431"/>
                  </a:lnTo>
                  <a:lnTo>
                    <a:pt x="812" y="404"/>
                  </a:lnTo>
                  <a:cubicBezTo>
                    <a:pt x="812"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6"/>
            <p:cNvSpPr/>
            <p:nvPr/>
          </p:nvSpPr>
          <p:spPr>
            <a:xfrm>
              <a:off x="1358104" y="2705433"/>
              <a:ext cx="16041" cy="32043"/>
            </a:xfrm>
            <a:custGeom>
              <a:rect b="b" l="l" r="r" t="t"/>
              <a:pathLst>
                <a:path extrusionOk="0" h="1622" w="812">
                  <a:moveTo>
                    <a:pt x="406" y="0"/>
                  </a:moveTo>
                  <a:cubicBezTo>
                    <a:pt x="182" y="0"/>
                    <a:pt x="0" y="182"/>
                    <a:pt x="0" y="406"/>
                  </a:cubicBezTo>
                  <a:lnTo>
                    <a:pt x="0" y="1622"/>
                  </a:lnTo>
                  <a:lnTo>
                    <a:pt x="811" y="1622"/>
                  </a:ln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6"/>
            <p:cNvSpPr/>
            <p:nvPr/>
          </p:nvSpPr>
          <p:spPr>
            <a:xfrm>
              <a:off x="1614405" y="2705433"/>
              <a:ext cx="16041" cy="32023"/>
            </a:xfrm>
            <a:custGeom>
              <a:rect b="b" l="l" r="r" t="t"/>
              <a:pathLst>
                <a:path extrusionOk="0" h="1621" w="812">
                  <a:moveTo>
                    <a:pt x="406" y="0"/>
                  </a:moveTo>
                  <a:cubicBezTo>
                    <a:pt x="182" y="0"/>
                    <a:pt x="1" y="182"/>
                    <a:pt x="1" y="404"/>
                  </a:cubicBezTo>
                  <a:lnTo>
                    <a:pt x="1" y="1620"/>
                  </a:lnTo>
                  <a:lnTo>
                    <a:pt x="812" y="1620"/>
                  </a:lnTo>
                  <a:lnTo>
                    <a:pt x="812" y="404"/>
                  </a:lnTo>
                  <a:cubicBezTo>
                    <a:pt x="812" y="182"/>
                    <a:pt x="630" y="0"/>
                    <a:pt x="4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6"/>
            <p:cNvSpPr/>
            <p:nvPr/>
          </p:nvSpPr>
          <p:spPr>
            <a:xfrm>
              <a:off x="1582382" y="2689412"/>
              <a:ext cx="16021" cy="48044"/>
            </a:xfrm>
            <a:custGeom>
              <a:rect b="b" l="l" r="r" t="t"/>
              <a:pathLst>
                <a:path extrusionOk="0" h="2432" w="811">
                  <a:moveTo>
                    <a:pt x="404" y="0"/>
                  </a:moveTo>
                  <a:cubicBezTo>
                    <a:pt x="182" y="0"/>
                    <a:pt x="0" y="182"/>
                    <a:pt x="0" y="404"/>
                  </a:cubicBezTo>
                  <a:lnTo>
                    <a:pt x="0" y="2431"/>
                  </a:lnTo>
                  <a:lnTo>
                    <a:pt x="811" y="2431"/>
                  </a:lnTo>
                  <a:lnTo>
                    <a:pt x="811" y="404"/>
                  </a:lnTo>
                  <a:cubicBezTo>
                    <a:pt x="811" y="182"/>
                    <a:pt x="629"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6"/>
            <p:cNvSpPr/>
            <p:nvPr/>
          </p:nvSpPr>
          <p:spPr>
            <a:xfrm>
              <a:off x="1550340" y="2705433"/>
              <a:ext cx="16041" cy="32023"/>
            </a:xfrm>
            <a:custGeom>
              <a:rect b="b" l="l" r="r" t="t"/>
              <a:pathLst>
                <a:path extrusionOk="0" h="1621" w="812">
                  <a:moveTo>
                    <a:pt x="405" y="0"/>
                  </a:moveTo>
                  <a:cubicBezTo>
                    <a:pt x="181" y="0"/>
                    <a:pt x="1" y="182"/>
                    <a:pt x="1" y="404"/>
                  </a:cubicBezTo>
                  <a:lnTo>
                    <a:pt x="1" y="1620"/>
                  </a:lnTo>
                  <a:lnTo>
                    <a:pt x="811" y="1620"/>
                  </a:lnTo>
                  <a:lnTo>
                    <a:pt x="811" y="404"/>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6"/>
            <p:cNvSpPr/>
            <p:nvPr/>
          </p:nvSpPr>
          <p:spPr>
            <a:xfrm>
              <a:off x="1422209" y="2705433"/>
              <a:ext cx="16002" cy="32043"/>
            </a:xfrm>
            <a:custGeom>
              <a:rect b="b" l="l" r="r" t="t"/>
              <a:pathLst>
                <a:path extrusionOk="0" h="1622" w="810">
                  <a:moveTo>
                    <a:pt x="404" y="0"/>
                  </a:moveTo>
                  <a:cubicBezTo>
                    <a:pt x="180" y="0"/>
                    <a:pt x="0" y="182"/>
                    <a:pt x="0" y="406"/>
                  </a:cubicBezTo>
                  <a:lnTo>
                    <a:pt x="0" y="1622"/>
                  </a:lnTo>
                  <a:lnTo>
                    <a:pt x="809" y="1622"/>
                  </a:lnTo>
                  <a:lnTo>
                    <a:pt x="809" y="406"/>
                  </a:lnTo>
                  <a:cubicBezTo>
                    <a:pt x="809" y="182"/>
                    <a:pt x="628" y="0"/>
                    <a:pt x="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6"/>
            <p:cNvSpPr/>
            <p:nvPr/>
          </p:nvSpPr>
          <p:spPr>
            <a:xfrm>
              <a:off x="1262016" y="2689412"/>
              <a:ext cx="16021" cy="48044"/>
            </a:xfrm>
            <a:custGeom>
              <a:rect b="b" l="l" r="r" t="t"/>
              <a:pathLst>
                <a:path extrusionOk="0" h="2432" w="811">
                  <a:moveTo>
                    <a:pt x="406" y="0"/>
                  </a:moveTo>
                  <a:cubicBezTo>
                    <a:pt x="182" y="0"/>
                    <a:pt x="1" y="182"/>
                    <a:pt x="1" y="404"/>
                  </a:cubicBezTo>
                  <a:lnTo>
                    <a:pt x="1" y="2431"/>
                  </a:lnTo>
                  <a:lnTo>
                    <a:pt x="810" y="2431"/>
                  </a:lnTo>
                  <a:lnTo>
                    <a:pt x="810" y="404"/>
                  </a:lnTo>
                  <a:cubicBezTo>
                    <a:pt x="810" y="182"/>
                    <a:pt x="629"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6"/>
            <p:cNvSpPr/>
            <p:nvPr/>
          </p:nvSpPr>
          <p:spPr>
            <a:xfrm>
              <a:off x="1294038" y="2705433"/>
              <a:ext cx="16021" cy="32023"/>
            </a:xfrm>
            <a:custGeom>
              <a:rect b="b" l="l" r="r" t="t"/>
              <a:pathLst>
                <a:path extrusionOk="0" h="1621" w="811">
                  <a:moveTo>
                    <a:pt x="407" y="0"/>
                  </a:moveTo>
                  <a:cubicBezTo>
                    <a:pt x="182" y="0"/>
                    <a:pt x="0" y="180"/>
                    <a:pt x="0" y="404"/>
                  </a:cubicBezTo>
                  <a:lnTo>
                    <a:pt x="0" y="1620"/>
                  </a:lnTo>
                  <a:lnTo>
                    <a:pt x="811" y="1620"/>
                  </a:lnTo>
                  <a:lnTo>
                    <a:pt x="811" y="404"/>
                  </a:lnTo>
                  <a:cubicBezTo>
                    <a:pt x="811" y="182"/>
                    <a:pt x="631" y="0"/>
                    <a:pt x="4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6"/>
            <p:cNvSpPr/>
            <p:nvPr/>
          </p:nvSpPr>
          <p:spPr>
            <a:xfrm>
              <a:off x="1390127" y="2689412"/>
              <a:ext cx="16081" cy="48064"/>
            </a:xfrm>
            <a:custGeom>
              <a:rect b="b" l="l" r="r" t="t"/>
              <a:pathLst>
                <a:path extrusionOk="0" h="2433" w="814">
                  <a:moveTo>
                    <a:pt x="406" y="0"/>
                  </a:moveTo>
                  <a:cubicBezTo>
                    <a:pt x="183" y="0"/>
                    <a:pt x="1" y="182"/>
                    <a:pt x="1" y="406"/>
                  </a:cubicBezTo>
                  <a:lnTo>
                    <a:pt x="1" y="2433"/>
                  </a:lnTo>
                  <a:lnTo>
                    <a:pt x="813" y="2433"/>
                  </a:lnTo>
                  <a:lnTo>
                    <a:pt x="813" y="406"/>
                  </a:lnTo>
                  <a:cubicBezTo>
                    <a:pt x="813" y="182"/>
                    <a:pt x="632"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6"/>
            <p:cNvSpPr/>
            <p:nvPr/>
          </p:nvSpPr>
          <p:spPr>
            <a:xfrm>
              <a:off x="1646448" y="2689412"/>
              <a:ext cx="16041" cy="48044"/>
            </a:xfrm>
            <a:custGeom>
              <a:rect b="b" l="l" r="r" t="t"/>
              <a:pathLst>
                <a:path extrusionOk="0" h="2432" w="812">
                  <a:moveTo>
                    <a:pt x="404" y="0"/>
                  </a:moveTo>
                  <a:cubicBezTo>
                    <a:pt x="182" y="0"/>
                    <a:pt x="0" y="182"/>
                    <a:pt x="0" y="404"/>
                  </a:cubicBezTo>
                  <a:lnTo>
                    <a:pt x="0" y="2431"/>
                  </a:lnTo>
                  <a:lnTo>
                    <a:pt x="811" y="2431"/>
                  </a:lnTo>
                  <a:lnTo>
                    <a:pt x="811" y="404"/>
                  </a:lnTo>
                  <a:cubicBezTo>
                    <a:pt x="811" y="182"/>
                    <a:pt x="630" y="0"/>
                    <a:pt x="4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6"/>
            <p:cNvSpPr/>
            <p:nvPr/>
          </p:nvSpPr>
          <p:spPr>
            <a:xfrm>
              <a:off x="1454232" y="2689412"/>
              <a:ext cx="16041" cy="48064"/>
            </a:xfrm>
            <a:custGeom>
              <a:rect b="b" l="l" r="r" t="t"/>
              <a:pathLst>
                <a:path extrusionOk="0" h="2433" w="812">
                  <a:moveTo>
                    <a:pt x="406" y="0"/>
                  </a:moveTo>
                  <a:cubicBezTo>
                    <a:pt x="181" y="0"/>
                    <a:pt x="1" y="182"/>
                    <a:pt x="1" y="406"/>
                  </a:cubicBezTo>
                  <a:lnTo>
                    <a:pt x="1" y="2433"/>
                  </a:lnTo>
                  <a:lnTo>
                    <a:pt x="811" y="2433"/>
                  </a:lnTo>
                  <a:lnTo>
                    <a:pt x="811" y="406"/>
                  </a:lnTo>
                  <a:cubicBezTo>
                    <a:pt x="810"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6"/>
            <p:cNvSpPr/>
            <p:nvPr/>
          </p:nvSpPr>
          <p:spPr>
            <a:xfrm>
              <a:off x="1326101" y="2689412"/>
              <a:ext cx="16021" cy="48064"/>
            </a:xfrm>
            <a:custGeom>
              <a:rect b="b" l="l" r="r" t="t"/>
              <a:pathLst>
                <a:path extrusionOk="0" h="2433" w="811">
                  <a:moveTo>
                    <a:pt x="404" y="0"/>
                  </a:moveTo>
                  <a:cubicBezTo>
                    <a:pt x="180" y="0"/>
                    <a:pt x="0" y="182"/>
                    <a:pt x="0" y="406"/>
                  </a:cubicBezTo>
                  <a:lnTo>
                    <a:pt x="0" y="2433"/>
                  </a:lnTo>
                  <a:lnTo>
                    <a:pt x="811" y="2433"/>
                  </a:lnTo>
                  <a:lnTo>
                    <a:pt x="811" y="406"/>
                  </a:lnTo>
                  <a:cubicBezTo>
                    <a:pt x="811" y="182"/>
                    <a:pt x="629" y="0"/>
                    <a:pt x="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56"/>
          <p:cNvGrpSpPr/>
          <p:nvPr/>
        </p:nvGrpSpPr>
        <p:grpSpPr>
          <a:xfrm>
            <a:off x="6084737" y="2368472"/>
            <a:ext cx="513037" cy="392453"/>
            <a:chOff x="980633" y="3557805"/>
            <a:chExt cx="513037" cy="392453"/>
          </a:xfrm>
        </p:grpSpPr>
        <p:sp>
          <p:nvSpPr>
            <p:cNvPr id="1056" name="Google Shape;1056;p56"/>
            <p:cNvSpPr/>
            <p:nvPr/>
          </p:nvSpPr>
          <p:spPr>
            <a:xfrm>
              <a:off x="1357084" y="3613870"/>
              <a:ext cx="56065" cy="224239"/>
            </a:xfrm>
            <a:custGeom>
              <a:rect b="b" l="l" r="r" t="t"/>
              <a:pathLst>
                <a:path extrusionOk="0" h="11351" w="2838">
                  <a:moveTo>
                    <a:pt x="404" y="0"/>
                  </a:moveTo>
                  <a:cubicBezTo>
                    <a:pt x="180" y="0"/>
                    <a:pt x="0" y="180"/>
                    <a:pt x="0" y="404"/>
                  </a:cubicBezTo>
                  <a:lnTo>
                    <a:pt x="0" y="11350"/>
                  </a:lnTo>
                  <a:lnTo>
                    <a:pt x="2838" y="11350"/>
                  </a:lnTo>
                  <a:lnTo>
                    <a:pt x="2838" y="406"/>
                  </a:lnTo>
                  <a:cubicBezTo>
                    <a:pt x="2838" y="182"/>
                    <a:pt x="2656" y="0"/>
                    <a:pt x="24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6"/>
            <p:cNvSpPr/>
            <p:nvPr/>
          </p:nvSpPr>
          <p:spPr>
            <a:xfrm>
              <a:off x="1357084" y="3613870"/>
              <a:ext cx="28052" cy="224239"/>
            </a:xfrm>
            <a:custGeom>
              <a:rect b="b" l="l" r="r" t="t"/>
              <a:pathLst>
                <a:path extrusionOk="0" h="11351" w="1420">
                  <a:moveTo>
                    <a:pt x="404" y="0"/>
                  </a:moveTo>
                  <a:cubicBezTo>
                    <a:pt x="180" y="0"/>
                    <a:pt x="0" y="180"/>
                    <a:pt x="0" y="404"/>
                  </a:cubicBezTo>
                  <a:lnTo>
                    <a:pt x="0" y="11350"/>
                  </a:lnTo>
                  <a:lnTo>
                    <a:pt x="1419" y="11350"/>
                  </a:lnTo>
                  <a:lnTo>
                    <a:pt x="1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6"/>
            <p:cNvSpPr/>
            <p:nvPr/>
          </p:nvSpPr>
          <p:spPr>
            <a:xfrm>
              <a:off x="1092762" y="3581827"/>
              <a:ext cx="64342" cy="256301"/>
            </a:xfrm>
            <a:custGeom>
              <a:rect b="b" l="l" r="r" t="t"/>
              <a:pathLst>
                <a:path extrusionOk="0" h="12974" w="3257">
                  <a:moveTo>
                    <a:pt x="406" y="1"/>
                  </a:moveTo>
                  <a:cubicBezTo>
                    <a:pt x="182" y="1"/>
                    <a:pt x="0" y="182"/>
                    <a:pt x="2" y="406"/>
                  </a:cubicBezTo>
                  <a:lnTo>
                    <a:pt x="2" y="12974"/>
                  </a:lnTo>
                  <a:lnTo>
                    <a:pt x="3256" y="12974"/>
                  </a:lnTo>
                  <a:lnTo>
                    <a:pt x="3256" y="406"/>
                  </a:lnTo>
                  <a:cubicBezTo>
                    <a:pt x="3256" y="182"/>
                    <a:pt x="3075" y="1"/>
                    <a:pt x="28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6"/>
            <p:cNvSpPr/>
            <p:nvPr/>
          </p:nvSpPr>
          <p:spPr>
            <a:xfrm>
              <a:off x="1124785" y="3581827"/>
              <a:ext cx="32280" cy="256301"/>
            </a:xfrm>
            <a:custGeom>
              <a:rect b="b" l="l" r="r" t="t"/>
              <a:pathLst>
                <a:path extrusionOk="0" h="12974" w="1634">
                  <a:moveTo>
                    <a:pt x="1" y="1"/>
                  </a:moveTo>
                  <a:lnTo>
                    <a:pt x="1" y="12974"/>
                  </a:lnTo>
                  <a:lnTo>
                    <a:pt x="1634" y="12974"/>
                  </a:lnTo>
                  <a:lnTo>
                    <a:pt x="1634" y="406"/>
                  </a:lnTo>
                  <a:cubicBezTo>
                    <a:pt x="1634" y="182"/>
                    <a:pt x="1452" y="1"/>
                    <a:pt x="12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6"/>
            <p:cNvSpPr/>
            <p:nvPr/>
          </p:nvSpPr>
          <p:spPr>
            <a:xfrm>
              <a:off x="1011668" y="3854130"/>
              <a:ext cx="57092" cy="96128"/>
            </a:xfrm>
            <a:custGeom>
              <a:rect b="b" l="l" r="r" t="t"/>
              <a:pathLst>
                <a:path extrusionOk="0" h="4866" w="2890">
                  <a:moveTo>
                    <a:pt x="2484" y="0"/>
                  </a:moveTo>
                  <a:cubicBezTo>
                    <a:pt x="2260" y="0"/>
                    <a:pt x="2078" y="182"/>
                    <a:pt x="2078" y="406"/>
                  </a:cubicBezTo>
                  <a:lnTo>
                    <a:pt x="2078" y="2744"/>
                  </a:lnTo>
                  <a:lnTo>
                    <a:pt x="820" y="226"/>
                  </a:lnTo>
                  <a:cubicBezTo>
                    <a:pt x="746" y="89"/>
                    <a:pt x="606" y="10"/>
                    <a:pt x="461" y="10"/>
                  </a:cubicBezTo>
                  <a:cubicBezTo>
                    <a:pt x="400" y="10"/>
                    <a:pt x="339" y="23"/>
                    <a:pt x="281" y="52"/>
                  </a:cubicBezTo>
                  <a:cubicBezTo>
                    <a:pt x="84" y="151"/>
                    <a:pt x="1" y="387"/>
                    <a:pt x="93" y="587"/>
                  </a:cubicBezTo>
                  <a:lnTo>
                    <a:pt x="2120" y="4641"/>
                  </a:lnTo>
                  <a:cubicBezTo>
                    <a:pt x="2189" y="4778"/>
                    <a:pt x="2330" y="4865"/>
                    <a:pt x="2484" y="4865"/>
                  </a:cubicBezTo>
                  <a:cubicBezTo>
                    <a:pt x="2515" y="4865"/>
                    <a:pt x="2546" y="4861"/>
                    <a:pt x="2577" y="4854"/>
                  </a:cubicBezTo>
                  <a:cubicBezTo>
                    <a:pt x="2760" y="4810"/>
                    <a:pt x="2889" y="4647"/>
                    <a:pt x="2889" y="4460"/>
                  </a:cubicBezTo>
                  <a:lnTo>
                    <a:pt x="2889" y="406"/>
                  </a:lnTo>
                  <a:cubicBezTo>
                    <a:pt x="2889" y="182"/>
                    <a:pt x="2707" y="0"/>
                    <a:pt x="2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6"/>
            <p:cNvSpPr/>
            <p:nvPr/>
          </p:nvSpPr>
          <p:spPr>
            <a:xfrm>
              <a:off x="1405326" y="3854130"/>
              <a:ext cx="57210" cy="96128"/>
            </a:xfrm>
            <a:custGeom>
              <a:rect b="b" l="l" r="r" t="t"/>
              <a:pathLst>
                <a:path extrusionOk="0" h="4866" w="2896">
                  <a:moveTo>
                    <a:pt x="406" y="0"/>
                  </a:moveTo>
                  <a:cubicBezTo>
                    <a:pt x="182" y="0"/>
                    <a:pt x="0" y="182"/>
                    <a:pt x="0" y="406"/>
                  </a:cubicBezTo>
                  <a:lnTo>
                    <a:pt x="0" y="4460"/>
                  </a:lnTo>
                  <a:cubicBezTo>
                    <a:pt x="0" y="4684"/>
                    <a:pt x="182" y="4865"/>
                    <a:pt x="406" y="4865"/>
                  </a:cubicBezTo>
                  <a:cubicBezTo>
                    <a:pt x="559" y="4865"/>
                    <a:pt x="700" y="4779"/>
                    <a:pt x="769" y="4641"/>
                  </a:cubicBezTo>
                  <a:lnTo>
                    <a:pt x="2796" y="587"/>
                  </a:lnTo>
                  <a:cubicBezTo>
                    <a:pt x="2896" y="387"/>
                    <a:pt x="2814" y="144"/>
                    <a:pt x="2614" y="44"/>
                  </a:cubicBezTo>
                  <a:cubicBezTo>
                    <a:pt x="2556" y="15"/>
                    <a:pt x="2494" y="1"/>
                    <a:pt x="2432" y="1"/>
                  </a:cubicBezTo>
                  <a:cubicBezTo>
                    <a:pt x="2283" y="1"/>
                    <a:pt x="2140" y="83"/>
                    <a:pt x="2070" y="226"/>
                  </a:cubicBezTo>
                  <a:lnTo>
                    <a:pt x="811" y="2742"/>
                  </a:lnTo>
                  <a:lnTo>
                    <a:pt x="811" y="406"/>
                  </a:lnTo>
                  <a:cubicBezTo>
                    <a:pt x="811" y="182"/>
                    <a:pt x="630"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6"/>
            <p:cNvSpPr/>
            <p:nvPr/>
          </p:nvSpPr>
          <p:spPr>
            <a:xfrm>
              <a:off x="1204911" y="3581827"/>
              <a:ext cx="32062" cy="256301"/>
            </a:xfrm>
            <a:custGeom>
              <a:rect b="b" l="l" r="r" t="t"/>
              <a:pathLst>
                <a:path extrusionOk="0" h="12974" w="1623">
                  <a:moveTo>
                    <a:pt x="404" y="1"/>
                  </a:moveTo>
                  <a:cubicBezTo>
                    <a:pt x="181" y="1"/>
                    <a:pt x="0" y="182"/>
                    <a:pt x="0" y="406"/>
                  </a:cubicBezTo>
                  <a:lnTo>
                    <a:pt x="0" y="12974"/>
                  </a:lnTo>
                  <a:lnTo>
                    <a:pt x="1622" y="12974"/>
                  </a:lnTo>
                  <a:lnTo>
                    <a:pt x="1622" y="406"/>
                  </a:lnTo>
                  <a:cubicBezTo>
                    <a:pt x="1622" y="182"/>
                    <a:pt x="1440"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6"/>
            <p:cNvSpPr/>
            <p:nvPr/>
          </p:nvSpPr>
          <p:spPr>
            <a:xfrm>
              <a:off x="1325022" y="3581827"/>
              <a:ext cx="32043" cy="256301"/>
            </a:xfrm>
            <a:custGeom>
              <a:rect b="b" l="l" r="r" t="t"/>
              <a:pathLst>
                <a:path extrusionOk="0" h="12974" w="1622">
                  <a:moveTo>
                    <a:pt x="405" y="1"/>
                  </a:moveTo>
                  <a:cubicBezTo>
                    <a:pt x="182" y="1"/>
                    <a:pt x="0" y="182"/>
                    <a:pt x="0" y="406"/>
                  </a:cubicBezTo>
                  <a:lnTo>
                    <a:pt x="0" y="12974"/>
                  </a:lnTo>
                  <a:lnTo>
                    <a:pt x="1622" y="12974"/>
                  </a:lnTo>
                  <a:lnTo>
                    <a:pt x="1622" y="406"/>
                  </a:lnTo>
                  <a:cubicBezTo>
                    <a:pt x="1622" y="182"/>
                    <a:pt x="1440" y="1"/>
                    <a:pt x="12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6"/>
            <p:cNvSpPr/>
            <p:nvPr/>
          </p:nvSpPr>
          <p:spPr>
            <a:xfrm>
              <a:off x="1060720" y="3605850"/>
              <a:ext cx="32082" cy="232279"/>
            </a:xfrm>
            <a:custGeom>
              <a:rect b="b" l="l" r="r" t="t"/>
              <a:pathLst>
                <a:path extrusionOk="0" h="11758" w="1624">
                  <a:moveTo>
                    <a:pt x="406" y="1"/>
                  </a:moveTo>
                  <a:cubicBezTo>
                    <a:pt x="182" y="1"/>
                    <a:pt x="1" y="182"/>
                    <a:pt x="1" y="406"/>
                  </a:cubicBezTo>
                  <a:lnTo>
                    <a:pt x="1" y="11714"/>
                  </a:lnTo>
                  <a:cubicBezTo>
                    <a:pt x="1" y="11738"/>
                    <a:pt x="20" y="11758"/>
                    <a:pt x="46" y="11758"/>
                  </a:cubicBezTo>
                  <a:lnTo>
                    <a:pt x="1624" y="11758"/>
                  </a:lnTo>
                  <a:lnTo>
                    <a:pt x="1624" y="406"/>
                  </a:lnTo>
                  <a:cubicBezTo>
                    <a:pt x="1622" y="182"/>
                    <a:pt x="1442" y="1"/>
                    <a:pt x="12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6"/>
            <p:cNvSpPr/>
            <p:nvPr/>
          </p:nvSpPr>
          <p:spPr>
            <a:xfrm>
              <a:off x="1020676" y="3629872"/>
              <a:ext cx="40063" cy="208257"/>
            </a:xfrm>
            <a:custGeom>
              <a:rect b="b" l="l" r="r" t="t"/>
              <a:pathLst>
                <a:path extrusionOk="0" h="10542" w="2028">
                  <a:moveTo>
                    <a:pt x="406" y="1"/>
                  </a:moveTo>
                  <a:cubicBezTo>
                    <a:pt x="182" y="1"/>
                    <a:pt x="1" y="183"/>
                    <a:pt x="1" y="406"/>
                  </a:cubicBezTo>
                  <a:lnTo>
                    <a:pt x="1" y="10542"/>
                  </a:lnTo>
                  <a:lnTo>
                    <a:pt x="2028" y="10542"/>
                  </a:lnTo>
                  <a:lnTo>
                    <a:pt x="2028" y="406"/>
                  </a:lnTo>
                  <a:cubicBezTo>
                    <a:pt x="2028" y="183"/>
                    <a:pt x="1847" y="1"/>
                    <a:pt x="16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6"/>
            <p:cNvSpPr/>
            <p:nvPr/>
          </p:nvSpPr>
          <p:spPr>
            <a:xfrm>
              <a:off x="1413129" y="3597869"/>
              <a:ext cx="40043" cy="240260"/>
            </a:xfrm>
            <a:custGeom>
              <a:rect b="b" l="l" r="r" t="t"/>
              <a:pathLst>
                <a:path extrusionOk="0" h="12162" w="2027">
                  <a:moveTo>
                    <a:pt x="405" y="1"/>
                  </a:moveTo>
                  <a:cubicBezTo>
                    <a:pt x="181" y="1"/>
                    <a:pt x="1" y="181"/>
                    <a:pt x="1" y="405"/>
                  </a:cubicBezTo>
                  <a:lnTo>
                    <a:pt x="1" y="12162"/>
                  </a:lnTo>
                  <a:lnTo>
                    <a:pt x="2027" y="12162"/>
                  </a:lnTo>
                  <a:lnTo>
                    <a:pt x="2027" y="405"/>
                  </a:lnTo>
                  <a:cubicBezTo>
                    <a:pt x="2027" y="181"/>
                    <a:pt x="1845" y="1"/>
                    <a:pt x="16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6"/>
            <p:cNvSpPr/>
            <p:nvPr/>
          </p:nvSpPr>
          <p:spPr>
            <a:xfrm>
              <a:off x="1268977" y="3557805"/>
              <a:ext cx="56065" cy="280323"/>
            </a:xfrm>
            <a:custGeom>
              <a:rect b="b" l="l" r="r" t="t"/>
              <a:pathLst>
                <a:path extrusionOk="0" h="14190" w="2838">
                  <a:moveTo>
                    <a:pt x="405" y="0"/>
                  </a:moveTo>
                  <a:cubicBezTo>
                    <a:pt x="181" y="0"/>
                    <a:pt x="1" y="182"/>
                    <a:pt x="1" y="406"/>
                  </a:cubicBezTo>
                  <a:lnTo>
                    <a:pt x="1" y="14190"/>
                  </a:lnTo>
                  <a:lnTo>
                    <a:pt x="2837" y="14190"/>
                  </a:lnTo>
                  <a:lnTo>
                    <a:pt x="2837" y="406"/>
                  </a:lnTo>
                  <a:cubicBezTo>
                    <a:pt x="2837" y="182"/>
                    <a:pt x="2655" y="0"/>
                    <a:pt x="24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6"/>
            <p:cNvSpPr/>
            <p:nvPr/>
          </p:nvSpPr>
          <p:spPr>
            <a:xfrm>
              <a:off x="1236954" y="3613870"/>
              <a:ext cx="32023" cy="224239"/>
            </a:xfrm>
            <a:custGeom>
              <a:rect b="b" l="l" r="r" t="t"/>
              <a:pathLst>
                <a:path extrusionOk="0" h="11351" w="1621">
                  <a:moveTo>
                    <a:pt x="404" y="0"/>
                  </a:moveTo>
                  <a:cubicBezTo>
                    <a:pt x="180" y="0"/>
                    <a:pt x="0" y="180"/>
                    <a:pt x="0" y="404"/>
                  </a:cubicBezTo>
                  <a:lnTo>
                    <a:pt x="0" y="11350"/>
                  </a:lnTo>
                  <a:lnTo>
                    <a:pt x="1620" y="11350"/>
                  </a:lnTo>
                  <a:lnTo>
                    <a:pt x="1620" y="406"/>
                  </a:lnTo>
                  <a:cubicBezTo>
                    <a:pt x="1620" y="182"/>
                    <a:pt x="1440" y="0"/>
                    <a:pt x="12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6"/>
            <p:cNvSpPr/>
            <p:nvPr/>
          </p:nvSpPr>
          <p:spPr>
            <a:xfrm>
              <a:off x="1156847" y="3597869"/>
              <a:ext cx="48044" cy="240260"/>
            </a:xfrm>
            <a:custGeom>
              <a:rect b="b" l="l" r="r" t="t"/>
              <a:pathLst>
                <a:path extrusionOk="0" h="12162" w="2432">
                  <a:moveTo>
                    <a:pt x="405" y="1"/>
                  </a:moveTo>
                  <a:cubicBezTo>
                    <a:pt x="181" y="1"/>
                    <a:pt x="1" y="181"/>
                    <a:pt x="1" y="405"/>
                  </a:cubicBezTo>
                  <a:lnTo>
                    <a:pt x="1" y="12162"/>
                  </a:lnTo>
                  <a:lnTo>
                    <a:pt x="2432" y="12162"/>
                  </a:lnTo>
                  <a:lnTo>
                    <a:pt x="2432" y="405"/>
                  </a:lnTo>
                  <a:cubicBezTo>
                    <a:pt x="2432" y="181"/>
                    <a:pt x="2250" y="1"/>
                    <a:pt x="20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6"/>
            <p:cNvSpPr/>
            <p:nvPr/>
          </p:nvSpPr>
          <p:spPr>
            <a:xfrm>
              <a:off x="980633" y="3838109"/>
              <a:ext cx="513037" cy="32062"/>
            </a:xfrm>
            <a:custGeom>
              <a:rect b="b" l="l" r="r" t="t"/>
              <a:pathLst>
                <a:path extrusionOk="0" h="1623" w="25970">
                  <a:moveTo>
                    <a:pt x="406" y="1"/>
                  </a:moveTo>
                  <a:cubicBezTo>
                    <a:pt x="182" y="1"/>
                    <a:pt x="1" y="182"/>
                    <a:pt x="1" y="406"/>
                  </a:cubicBezTo>
                  <a:lnTo>
                    <a:pt x="1" y="1217"/>
                  </a:lnTo>
                  <a:cubicBezTo>
                    <a:pt x="1" y="1441"/>
                    <a:pt x="182" y="1622"/>
                    <a:pt x="406" y="1622"/>
                  </a:cubicBezTo>
                  <a:lnTo>
                    <a:pt x="25564" y="1622"/>
                  </a:lnTo>
                  <a:cubicBezTo>
                    <a:pt x="25788" y="1622"/>
                    <a:pt x="25969" y="1441"/>
                    <a:pt x="25968" y="1217"/>
                  </a:cubicBezTo>
                  <a:lnTo>
                    <a:pt x="25968" y="406"/>
                  </a:lnTo>
                  <a:cubicBezTo>
                    <a:pt x="25968" y="182"/>
                    <a:pt x="25788" y="1"/>
                    <a:pt x="255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6"/>
            <p:cNvSpPr/>
            <p:nvPr/>
          </p:nvSpPr>
          <p:spPr>
            <a:xfrm>
              <a:off x="1092762" y="3605850"/>
              <a:ext cx="32043" cy="16041"/>
            </a:xfrm>
            <a:custGeom>
              <a:rect b="b" l="l" r="r" t="t"/>
              <a:pathLst>
                <a:path extrusionOk="0" h="812" w="1622">
                  <a:moveTo>
                    <a:pt x="0" y="1"/>
                  </a:moveTo>
                  <a:lnTo>
                    <a:pt x="0" y="812"/>
                  </a:lnTo>
                  <a:lnTo>
                    <a:pt x="1622" y="812"/>
                  </a:lnTo>
                  <a:lnTo>
                    <a:pt x="16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6"/>
            <p:cNvSpPr/>
            <p:nvPr/>
          </p:nvSpPr>
          <p:spPr>
            <a:xfrm>
              <a:off x="1124785" y="3605850"/>
              <a:ext cx="32062" cy="16041"/>
            </a:xfrm>
            <a:custGeom>
              <a:rect b="b" l="l" r="r" t="t"/>
              <a:pathLst>
                <a:path extrusionOk="0" h="812" w="1623">
                  <a:moveTo>
                    <a:pt x="1" y="1"/>
                  </a:moveTo>
                  <a:lnTo>
                    <a:pt x="1" y="812"/>
                  </a:lnTo>
                  <a:lnTo>
                    <a:pt x="1623" y="812"/>
                  </a:lnTo>
                  <a:lnTo>
                    <a:pt x="16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6"/>
            <p:cNvSpPr/>
            <p:nvPr/>
          </p:nvSpPr>
          <p:spPr>
            <a:xfrm>
              <a:off x="1092762" y="3798066"/>
              <a:ext cx="32043" cy="16041"/>
            </a:xfrm>
            <a:custGeom>
              <a:rect b="b" l="l" r="r" t="t"/>
              <a:pathLst>
                <a:path extrusionOk="0" h="812" w="1622">
                  <a:moveTo>
                    <a:pt x="0" y="1"/>
                  </a:moveTo>
                  <a:lnTo>
                    <a:pt x="0" y="811"/>
                  </a:lnTo>
                  <a:lnTo>
                    <a:pt x="1622" y="811"/>
                  </a:lnTo>
                  <a:lnTo>
                    <a:pt x="16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6"/>
            <p:cNvSpPr/>
            <p:nvPr/>
          </p:nvSpPr>
          <p:spPr>
            <a:xfrm>
              <a:off x="1124785" y="3798066"/>
              <a:ext cx="32062" cy="16041"/>
            </a:xfrm>
            <a:custGeom>
              <a:rect b="b" l="l" r="r" t="t"/>
              <a:pathLst>
                <a:path extrusionOk="0" h="812" w="1623">
                  <a:moveTo>
                    <a:pt x="1" y="1"/>
                  </a:moveTo>
                  <a:lnTo>
                    <a:pt x="1" y="811"/>
                  </a:lnTo>
                  <a:lnTo>
                    <a:pt x="1623" y="811"/>
                  </a:lnTo>
                  <a:lnTo>
                    <a:pt x="16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6"/>
            <p:cNvSpPr/>
            <p:nvPr/>
          </p:nvSpPr>
          <p:spPr>
            <a:xfrm>
              <a:off x="1156828" y="3597869"/>
              <a:ext cx="24042" cy="240260"/>
            </a:xfrm>
            <a:custGeom>
              <a:rect b="b" l="l" r="r" t="t"/>
              <a:pathLst>
                <a:path extrusionOk="0" h="12162" w="1217">
                  <a:moveTo>
                    <a:pt x="406" y="1"/>
                  </a:moveTo>
                  <a:cubicBezTo>
                    <a:pt x="182" y="1"/>
                    <a:pt x="2" y="181"/>
                    <a:pt x="2" y="405"/>
                  </a:cubicBezTo>
                  <a:lnTo>
                    <a:pt x="1" y="405"/>
                  </a:lnTo>
                  <a:lnTo>
                    <a:pt x="1" y="12162"/>
                  </a:lnTo>
                  <a:lnTo>
                    <a:pt x="1217" y="12162"/>
                  </a:lnTo>
                  <a:lnTo>
                    <a:pt x="121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6"/>
            <p:cNvSpPr/>
            <p:nvPr/>
          </p:nvSpPr>
          <p:spPr>
            <a:xfrm>
              <a:off x="1060720" y="3605850"/>
              <a:ext cx="16041" cy="232279"/>
            </a:xfrm>
            <a:custGeom>
              <a:rect b="b" l="l" r="r" t="t"/>
              <a:pathLst>
                <a:path extrusionOk="0" h="11758" w="812">
                  <a:moveTo>
                    <a:pt x="406" y="1"/>
                  </a:moveTo>
                  <a:cubicBezTo>
                    <a:pt x="182" y="1"/>
                    <a:pt x="2" y="182"/>
                    <a:pt x="2" y="406"/>
                  </a:cubicBezTo>
                  <a:lnTo>
                    <a:pt x="1" y="11758"/>
                  </a:lnTo>
                  <a:lnTo>
                    <a:pt x="811" y="11758"/>
                  </a:lnTo>
                  <a:lnTo>
                    <a:pt x="8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6"/>
            <p:cNvSpPr/>
            <p:nvPr/>
          </p:nvSpPr>
          <p:spPr>
            <a:xfrm>
              <a:off x="1020676" y="3629911"/>
              <a:ext cx="20051" cy="208218"/>
            </a:xfrm>
            <a:custGeom>
              <a:rect b="b" l="l" r="r" t="t"/>
              <a:pathLst>
                <a:path extrusionOk="0" h="10540" w="1015">
                  <a:moveTo>
                    <a:pt x="355" y="0"/>
                  </a:moveTo>
                  <a:cubicBezTo>
                    <a:pt x="160" y="0"/>
                    <a:pt x="1" y="158"/>
                    <a:pt x="1" y="354"/>
                  </a:cubicBezTo>
                  <a:lnTo>
                    <a:pt x="1" y="10540"/>
                  </a:lnTo>
                  <a:lnTo>
                    <a:pt x="1014" y="10540"/>
                  </a:lnTo>
                  <a:lnTo>
                    <a:pt x="101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6"/>
            <p:cNvSpPr/>
            <p:nvPr/>
          </p:nvSpPr>
          <p:spPr>
            <a:xfrm>
              <a:off x="1204872" y="3581827"/>
              <a:ext cx="16041" cy="256301"/>
            </a:xfrm>
            <a:custGeom>
              <a:rect b="b" l="l" r="r" t="t"/>
              <a:pathLst>
                <a:path extrusionOk="0" h="12974" w="812">
                  <a:moveTo>
                    <a:pt x="408" y="1"/>
                  </a:moveTo>
                  <a:cubicBezTo>
                    <a:pt x="184" y="1"/>
                    <a:pt x="2" y="182"/>
                    <a:pt x="2" y="406"/>
                  </a:cubicBezTo>
                  <a:lnTo>
                    <a:pt x="1" y="12974"/>
                  </a:lnTo>
                  <a:lnTo>
                    <a:pt x="812" y="12974"/>
                  </a:lnTo>
                  <a:lnTo>
                    <a:pt x="8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6"/>
            <p:cNvSpPr/>
            <p:nvPr/>
          </p:nvSpPr>
          <p:spPr>
            <a:xfrm>
              <a:off x="1236915" y="3613870"/>
              <a:ext cx="16041" cy="224259"/>
            </a:xfrm>
            <a:custGeom>
              <a:rect b="b" l="l" r="r" t="t"/>
              <a:pathLst>
                <a:path extrusionOk="0" h="11352" w="812">
                  <a:moveTo>
                    <a:pt x="407" y="0"/>
                  </a:moveTo>
                  <a:cubicBezTo>
                    <a:pt x="184" y="0"/>
                    <a:pt x="2" y="180"/>
                    <a:pt x="2" y="404"/>
                  </a:cubicBezTo>
                  <a:lnTo>
                    <a:pt x="1" y="11352"/>
                  </a:lnTo>
                  <a:lnTo>
                    <a:pt x="811" y="11352"/>
                  </a:lnTo>
                  <a:lnTo>
                    <a:pt x="81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6"/>
            <p:cNvSpPr/>
            <p:nvPr/>
          </p:nvSpPr>
          <p:spPr>
            <a:xfrm>
              <a:off x="1268957" y="3557805"/>
              <a:ext cx="28072" cy="280323"/>
            </a:xfrm>
            <a:custGeom>
              <a:rect b="b" l="l" r="r" t="t"/>
              <a:pathLst>
                <a:path extrusionOk="0" h="14190" w="1421">
                  <a:moveTo>
                    <a:pt x="407" y="0"/>
                  </a:moveTo>
                  <a:cubicBezTo>
                    <a:pt x="183" y="0"/>
                    <a:pt x="2" y="182"/>
                    <a:pt x="2" y="406"/>
                  </a:cubicBezTo>
                  <a:lnTo>
                    <a:pt x="0" y="14190"/>
                  </a:lnTo>
                  <a:lnTo>
                    <a:pt x="1421" y="14190"/>
                  </a:lnTo>
                  <a:lnTo>
                    <a:pt x="14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6"/>
            <p:cNvSpPr/>
            <p:nvPr/>
          </p:nvSpPr>
          <p:spPr>
            <a:xfrm>
              <a:off x="1325022" y="3581827"/>
              <a:ext cx="16021" cy="256301"/>
            </a:xfrm>
            <a:custGeom>
              <a:rect b="b" l="l" r="r" t="t"/>
              <a:pathLst>
                <a:path extrusionOk="0" h="12974" w="811">
                  <a:moveTo>
                    <a:pt x="407" y="1"/>
                  </a:moveTo>
                  <a:cubicBezTo>
                    <a:pt x="182" y="1"/>
                    <a:pt x="0" y="182"/>
                    <a:pt x="0" y="406"/>
                  </a:cubicBezTo>
                  <a:lnTo>
                    <a:pt x="0" y="12974"/>
                  </a:lnTo>
                  <a:lnTo>
                    <a:pt x="811" y="12974"/>
                  </a:lnTo>
                  <a:lnTo>
                    <a:pt x="8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6"/>
            <p:cNvSpPr/>
            <p:nvPr/>
          </p:nvSpPr>
          <p:spPr>
            <a:xfrm>
              <a:off x="1413129" y="3597869"/>
              <a:ext cx="20249" cy="240260"/>
            </a:xfrm>
            <a:custGeom>
              <a:rect b="b" l="l" r="r" t="t"/>
              <a:pathLst>
                <a:path extrusionOk="0" h="12162" w="1025">
                  <a:moveTo>
                    <a:pt x="405" y="1"/>
                  </a:moveTo>
                  <a:cubicBezTo>
                    <a:pt x="181" y="1"/>
                    <a:pt x="1" y="181"/>
                    <a:pt x="1" y="405"/>
                  </a:cubicBezTo>
                  <a:lnTo>
                    <a:pt x="1" y="12162"/>
                  </a:lnTo>
                  <a:lnTo>
                    <a:pt x="1024" y="12162"/>
                  </a:lnTo>
                  <a:lnTo>
                    <a:pt x="10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6"/>
            <p:cNvSpPr/>
            <p:nvPr/>
          </p:nvSpPr>
          <p:spPr>
            <a:xfrm>
              <a:off x="980633" y="3854130"/>
              <a:ext cx="513037" cy="16041"/>
            </a:xfrm>
            <a:custGeom>
              <a:rect b="b" l="l" r="r" t="t"/>
              <a:pathLst>
                <a:path extrusionOk="0" h="812" w="25970">
                  <a:moveTo>
                    <a:pt x="1" y="0"/>
                  </a:moveTo>
                  <a:lnTo>
                    <a:pt x="1" y="406"/>
                  </a:lnTo>
                  <a:cubicBezTo>
                    <a:pt x="1" y="630"/>
                    <a:pt x="181" y="811"/>
                    <a:pt x="406" y="811"/>
                  </a:cubicBezTo>
                  <a:lnTo>
                    <a:pt x="25564" y="811"/>
                  </a:lnTo>
                  <a:cubicBezTo>
                    <a:pt x="25788" y="811"/>
                    <a:pt x="25969" y="630"/>
                    <a:pt x="25968" y="406"/>
                  </a:cubicBezTo>
                  <a:lnTo>
                    <a:pt x="259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56"/>
          <p:cNvGrpSpPr/>
          <p:nvPr/>
        </p:nvGrpSpPr>
        <p:grpSpPr>
          <a:xfrm>
            <a:off x="6783233" y="2308407"/>
            <a:ext cx="512583" cy="512583"/>
            <a:chOff x="1527096" y="3520350"/>
            <a:chExt cx="512583" cy="512583"/>
          </a:xfrm>
        </p:grpSpPr>
        <p:sp>
          <p:nvSpPr>
            <p:cNvPr id="1085" name="Google Shape;1085;p56"/>
            <p:cNvSpPr/>
            <p:nvPr/>
          </p:nvSpPr>
          <p:spPr>
            <a:xfrm>
              <a:off x="1573461" y="3573511"/>
              <a:ext cx="419893" cy="406242"/>
            </a:xfrm>
            <a:custGeom>
              <a:rect b="b" l="l" r="r" t="t"/>
              <a:pathLst>
                <a:path extrusionOk="0" h="20564" w="21255">
                  <a:moveTo>
                    <a:pt x="4491" y="807"/>
                  </a:moveTo>
                  <a:cubicBezTo>
                    <a:pt x="5300" y="807"/>
                    <a:pt x="6229" y="985"/>
                    <a:pt x="7250" y="1341"/>
                  </a:cubicBezTo>
                  <a:cubicBezTo>
                    <a:pt x="9685" y="2187"/>
                    <a:pt x="12309" y="3936"/>
                    <a:pt x="14640" y="6269"/>
                  </a:cubicBezTo>
                  <a:cubicBezTo>
                    <a:pt x="16972" y="8600"/>
                    <a:pt x="18722" y="11224"/>
                    <a:pt x="19568" y="13659"/>
                  </a:cubicBezTo>
                  <a:cubicBezTo>
                    <a:pt x="20382" y="15994"/>
                    <a:pt x="20259" y="17848"/>
                    <a:pt x="19227" y="18882"/>
                  </a:cubicBezTo>
                  <a:cubicBezTo>
                    <a:pt x="18646" y="19463"/>
                    <a:pt x="17805" y="19756"/>
                    <a:pt x="16764" y="19756"/>
                  </a:cubicBezTo>
                  <a:cubicBezTo>
                    <a:pt x="15955" y="19756"/>
                    <a:pt x="15025" y="19579"/>
                    <a:pt x="14003" y="19224"/>
                  </a:cubicBezTo>
                  <a:cubicBezTo>
                    <a:pt x="11570" y="18378"/>
                    <a:pt x="8946" y="16627"/>
                    <a:pt x="6613" y="14295"/>
                  </a:cubicBezTo>
                  <a:cubicBezTo>
                    <a:pt x="4282" y="11963"/>
                    <a:pt x="2532" y="9339"/>
                    <a:pt x="1685" y="6905"/>
                  </a:cubicBezTo>
                  <a:cubicBezTo>
                    <a:pt x="873" y="4570"/>
                    <a:pt x="994" y="2715"/>
                    <a:pt x="2027" y="1681"/>
                  </a:cubicBezTo>
                  <a:cubicBezTo>
                    <a:pt x="2607" y="1101"/>
                    <a:pt x="3449" y="809"/>
                    <a:pt x="4491" y="809"/>
                  </a:cubicBezTo>
                  <a:lnTo>
                    <a:pt x="4491" y="807"/>
                  </a:lnTo>
                  <a:close/>
                  <a:moveTo>
                    <a:pt x="4491" y="0"/>
                  </a:moveTo>
                  <a:cubicBezTo>
                    <a:pt x="3229" y="0"/>
                    <a:pt x="2191" y="372"/>
                    <a:pt x="1454" y="1108"/>
                  </a:cubicBezTo>
                  <a:cubicBezTo>
                    <a:pt x="189" y="2374"/>
                    <a:pt x="0" y="4526"/>
                    <a:pt x="919" y="7171"/>
                  </a:cubicBezTo>
                  <a:cubicBezTo>
                    <a:pt x="1806" y="9719"/>
                    <a:pt x="3623" y="12453"/>
                    <a:pt x="6040" y="14868"/>
                  </a:cubicBezTo>
                  <a:cubicBezTo>
                    <a:pt x="8456" y="17284"/>
                    <a:pt x="11190" y="19103"/>
                    <a:pt x="13737" y="19989"/>
                  </a:cubicBezTo>
                  <a:cubicBezTo>
                    <a:pt x="14841" y="20372"/>
                    <a:pt x="15860" y="20564"/>
                    <a:pt x="16763" y="20564"/>
                  </a:cubicBezTo>
                  <a:lnTo>
                    <a:pt x="16763" y="20564"/>
                  </a:lnTo>
                  <a:cubicBezTo>
                    <a:pt x="18026" y="20564"/>
                    <a:pt x="19063" y="20191"/>
                    <a:pt x="19800" y="19455"/>
                  </a:cubicBezTo>
                  <a:cubicBezTo>
                    <a:pt x="21064" y="18190"/>
                    <a:pt x="21254" y="16037"/>
                    <a:pt x="20334" y="13392"/>
                  </a:cubicBezTo>
                  <a:cubicBezTo>
                    <a:pt x="19448" y="10844"/>
                    <a:pt x="17630" y="8112"/>
                    <a:pt x="15214" y="5695"/>
                  </a:cubicBezTo>
                  <a:cubicBezTo>
                    <a:pt x="12797" y="3279"/>
                    <a:pt x="10065" y="1460"/>
                    <a:pt x="7517" y="575"/>
                  </a:cubicBezTo>
                  <a:cubicBezTo>
                    <a:pt x="6413" y="191"/>
                    <a:pt x="5394" y="0"/>
                    <a:pt x="4491" y="0"/>
                  </a:cubicBezTo>
                  <a:close/>
                  <a:moveTo>
                    <a:pt x="16763" y="20564"/>
                  </a:moveTo>
                  <a:cubicBezTo>
                    <a:pt x="16763" y="20564"/>
                    <a:pt x="16763" y="20564"/>
                    <a:pt x="16763" y="20564"/>
                  </a:cubicBezTo>
                  <a:lnTo>
                    <a:pt x="16764" y="20564"/>
                  </a:lnTo>
                  <a:cubicBezTo>
                    <a:pt x="16764" y="20564"/>
                    <a:pt x="16763" y="20564"/>
                    <a:pt x="16763" y="2056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6"/>
            <p:cNvSpPr/>
            <p:nvPr/>
          </p:nvSpPr>
          <p:spPr>
            <a:xfrm>
              <a:off x="1573461" y="3573511"/>
              <a:ext cx="419893" cy="406242"/>
            </a:xfrm>
            <a:custGeom>
              <a:rect b="b" l="l" r="r" t="t"/>
              <a:pathLst>
                <a:path extrusionOk="0" h="20564" w="21255">
                  <a:moveTo>
                    <a:pt x="16763" y="809"/>
                  </a:moveTo>
                  <a:cubicBezTo>
                    <a:pt x="17805" y="809"/>
                    <a:pt x="18646" y="1102"/>
                    <a:pt x="19226" y="1683"/>
                  </a:cubicBezTo>
                  <a:cubicBezTo>
                    <a:pt x="20259" y="2715"/>
                    <a:pt x="20380" y="4570"/>
                    <a:pt x="19568" y="6905"/>
                  </a:cubicBezTo>
                  <a:cubicBezTo>
                    <a:pt x="18721" y="9339"/>
                    <a:pt x="16972" y="11964"/>
                    <a:pt x="14640" y="14295"/>
                  </a:cubicBezTo>
                  <a:cubicBezTo>
                    <a:pt x="12309" y="16627"/>
                    <a:pt x="9683" y="18376"/>
                    <a:pt x="7250" y="19224"/>
                  </a:cubicBezTo>
                  <a:cubicBezTo>
                    <a:pt x="6228" y="19579"/>
                    <a:pt x="5299" y="19756"/>
                    <a:pt x="4490" y="19756"/>
                  </a:cubicBezTo>
                  <a:cubicBezTo>
                    <a:pt x="3450" y="19756"/>
                    <a:pt x="2609" y="19463"/>
                    <a:pt x="2027" y="18882"/>
                  </a:cubicBezTo>
                  <a:cubicBezTo>
                    <a:pt x="994" y="17850"/>
                    <a:pt x="873" y="15994"/>
                    <a:pt x="1685" y="13659"/>
                  </a:cubicBezTo>
                  <a:cubicBezTo>
                    <a:pt x="2531" y="11224"/>
                    <a:pt x="4281" y="8600"/>
                    <a:pt x="6613" y="6269"/>
                  </a:cubicBezTo>
                  <a:cubicBezTo>
                    <a:pt x="8944" y="3936"/>
                    <a:pt x="11570" y="2187"/>
                    <a:pt x="14003" y="1341"/>
                  </a:cubicBezTo>
                  <a:cubicBezTo>
                    <a:pt x="15025" y="985"/>
                    <a:pt x="15954" y="809"/>
                    <a:pt x="16763" y="809"/>
                  </a:cubicBezTo>
                  <a:close/>
                  <a:moveTo>
                    <a:pt x="16763" y="0"/>
                  </a:moveTo>
                  <a:cubicBezTo>
                    <a:pt x="15859" y="0"/>
                    <a:pt x="14841" y="191"/>
                    <a:pt x="13737" y="575"/>
                  </a:cubicBezTo>
                  <a:cubicBezTo>
                    <a:pt x="11190" y="1460"/>
                    <a:pt x="8456" y="3279"/>
                    <a:pt x="6040" y="5696"/>
                  </a:cubicBezTo>
                  <a:cubicBezTo>
                    <a:pt x="3625" y="8112"/>
                    <a:pt x="1806" y="10845"/>
                    <a:pt x="919" y="13392"/>
                  </a:cubicBezTo>
                  <a:cubicBezTo>
                    <a:pt x="0" y="16038"/>
                    <a:pt x="190" y="18190"/>
                    <a:pt x="1454" y="19455"/>
                  </a:cubicBezTo>
                  <a:cubicBezTo>
                    <a:pt x="2190" y="20192"/>
                    <a:pt x="3229" y="20564"/>
                    <a:pt x="4492" y="20564"/>
                  </a:cubicBezTo>
                  <a:cubicBezTo>
                    <a:pt x="5394" y="20564"/>
                    <a:pt x="6413" y="20374"/>
                    <a:pt x="7517" y="19989"/>
                  </a:cubicBezTo>
                  <a:cubicBezTo>
                    <a:pt x="10063" y="19104"/>
                    <a:pt x="12797" y="17285"/>
                    <a:pt x="15214" y="14868"/>
                  </a:cubicBezTo>
                  <a:cubicBezTo>
                    <a:pt x="17630" y="12453"/>
                    <a:pt x="19448" y="9719"/>
                    <a:pt x="20334" y="7173"/>
                  </a:cubicBezTo>
                  <a:cubicBezTo>
                    <a:pt x="21254" y="4526"/>
                    <a:pt x="21064" y="2374"/>
                    <a:pt x="19800" y="1110"/>
                  </a:cubicBezTo>
                  <a:cubicBezTo>
                    <a:pt x="19064" y="372"/>
                    <a:pt x="18025" y="0"/>
                    <a:pt x="167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6"/>
            <p:cNvSpPr/>
            <p:nvPr/>
          </p:nvSpPr>
          <p:spPr>
            <a:xfrm>
              <a:off x="1655246" y="3520350"/>
              <a:ext cx="256301" cy="512583"/>
            </a:xfrm>
            <a:custGeom>
              <a:rect b="b" l="l" r="r" t="t"/>
              <a:pathLst>
                <a:path extrusionOk="0" h="25947" w="12974">
                  <a:moveTo>
                    <a:pt x="6487" y="810"/>
                  </a:moveTo>
                  <a:cubicBezTo>
                    <a:pt x="9564" y="810"/>
                    <a:pt x="12162" y="6380"/>
                    <a:pt x="12162" y="12973"/>
                  </a:cubicBezTo>
                  <a:cubicBezTo>
                    <a:pt x="12162" y="19565"/>
                    <a:pt x="9564" y="25135"/>
                    <a:pt x="6487" y="25135"/>
                  </a:cubicBezTo>
                  <a:cubicBezTo>
                    <a:pt x="3411" y="25135"/>
                    <a:pt x="811" y="19565"/>
                    <a:pt x="811" y="12973"/>
                  </a:cubicBezTo>
                  <a:cubicBezTo>
                    <a:pt x="811" y="6380"/>
                    <a:pt x="3411" y="811"/>
                    <a:pt x="6487" y="811"/>
                  </a:cubicBezTo>
                  <a:lnTo>
                    <a:pt x="6487" y="810"/>
                  </a:lnTo>
                  <a:close/>
                  <a:moveTo>
                    <a:pt x="6487" y="0"/>
                  </a:moveTo>
                  <a:cubicBezTo>
                    <a:pt x="2851" y="0"/>
                    <a:pt x="0" y="5698"/>
                    <a:pt x="0" y="12973"/>
                  </a:cubicBezTo>
                  <a:cubicBezTo>
                    <a:pt x="0" y="20248"/>
                    <a:pt x="2851" y="25946"/>
                    <a:pt x="6487" y="25946"/>
                  </a:cubicBezTo>
                  <a:cubicBezTo>
                    <a:pt x="10125" y="25946"/>
                    <a:pt x="12973" y="20248"/>
                    <a:pt x="12973" y="12973"/>
                  </a:cubicBezTo>
                  <a:cubicBezTo>
                    <a:pt x="12973" y="5698"/>
                    <a:pt x="10124" y="0"/>
                    <a:pt x="64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6"/>
            <p:cNvSpPr/>
            <p:nvPr/>
          </p:nvSpPr>
          <p:spPr>
            <a:xfrm>
              <a:off x="1722888" y="3720764"/>
              <a:ext cx="116357" cy="111932"/>
            </a:xfrm>
            <a:custGeom>
              <a:rect b="b" l="l" r="r" t="t"/>
              <a:pathLst>
                <a:path extrusionOk="0" h="5666" w="5890">
                  <a:moveTo>
                    <a:pt x="3057" y="0"/>
                  </a:moveTo>
                  <a:cubicBezTo>
                    <a:pt x="1911" y="0"/>
                    <a:pt x="878" y="690"/>
                    <a:pt x="440" y="1749"/>
                  </a:cubicBezTo>
                  <a:cubicBezTo>
                    <a:pt x="1" y="2807"/>
                    <a:pt x="243" y="4026"/>
                    <a:pt x="1054" y="4836"/>
                  </a:cubicBezTo>
                  <a:cubicBezTo>
                    <a:pt x="1595" y="5378"/>
                    <a:pt x="2320" y="5666"/>
                    <a:pt x="3058" y="5666"/>
                  </a:cubicBezTo>
                  <a:cubicBezTo>
                    <a:pt x="3423" y="5666"/>
                    <a:pt x="3791" y="5596"/>
                    <a:pt x="4141" y="5451"/>
                  </a:cubicBezTo>
                  <a:cubicBezTo>
                    <a:pt x="5199" y="5011"/>
                    <a:pt x="5889" y="3978"/>
                    <a:pt x="5889" y="2834"/>
                  </a:cubicBezTo>
                  <a:cubicBezTo>
                    <a:pt x="5889" y="1269"/>
                    <a:pt x="4621" y="0"/>
                    <a:pt x="3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6"/>
            <p:cNvSpPr/>
            <p:nvPr/>
          </p:nvSpPr>
          <p:spPr>
            <a:xfrm>
              <a:off x="1527096" y="3648481"/>
              <a:ext cx="512583" cy="256301"/>
            </a:xfrm>
            <a:custGeom>
              <a:rect b="b" l="l" r="r" t="t"/>
              <a:pathLst>
                <a:path extrusionOk="0" h="12974" w="25947">
                  <a:moveTo>
                    <a:pt x="12974" y="812"/>
                  </a:moveTo>
                  <a:cubicBezTo>
                    <a:pt x="19567" y="812"/>
                    <a:pt x="25136" y="3410"/>
                    <a:pt x="25136" y="6487"/>
                  </a:cubicBezTo>
                  <a:cubicBezTo>
                    <a:pt x="25136" y="9563"/>
                    <a:pt x="19567" y="12163"/>
                    <a:pt x="12974" y="12163"/>
                  </a:cubicBezTo>
                  <a:cubicBezTo>
                    <a:pt x="6381" y="12163"/>
                    <a:pt x="811" y="9563"/>
                    <a:pt x="811" y="6487"/>
                  </a:cubicBezTo>
                  <a:cubicBezTo>
                    <a:pt x="811" y="3410"/>
                    <a:pt x="6381" y="812"/>
                    <a:pt x="12974" y="812"/>
                  </a:cubicBezTo>
                  <a:close/>
                  <a:moveTo>
                    <a:pt x="12974" y="1"/>
                  </a:moveTo>
                  <a:cubicBezTo>
                    <a:pt x="5699" y="1"/>
                    <a:pt x="1" y="2850"/>
                    <a:pt x="1" y="6487"/>
                  </a:cubicBezTo>
                  <a:cubicBezTo>
                    <a:pt x="1" y="10125"/>
                    <a:pt x="5699" y="12974"/>
                    <a:pt x="12974" y="12974"/>
                  </a:cubicBezTo>
                  <a:cubicBezTo>
                    <a:pt x="20248" y="12974"/>
                    <a:pt x="25947" y="10123"/>
                    <a:pt x="25947" y="6487"/>
                  </a:cubicBezTo>
                  <a:cubicBezTo>
                    <a:pt x="25947" y="2850"/>
                    <a:pt x="20248" y="1"/>
                    <a:pt x="12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56"/>
          <p:cNvGrpSpPr/>
          <p:nvPr/>
        </p:nvGrpSpPr>
        <p:grpSpPr>
          <a:xfrm>
            <a:off x="1229953" y="3098429"/>
            <a:ext cx="523251" cy="448320"/>
            <a:chOff x="2120753" y="3538228"/>
            <a:chExt cx="523251" cy="448320"/>
          </a:xfrm>
        </p:grpSpPr>
        <p:sp>
          <p:nvSpPr>
            <p:cNvPr id="1091" name="Google Shape;1091;p56"/>
            <p:cNvSpPr/>
            <p:nvPr/>
          </p:nvSpPr>
          <p:spPr>
            <a:xfrm>
              <a:off x="2286182" y="3538228"/>
              <a:ext cx="357822" cy="352350"/>
            </a:xfrm>
            <a:custGeom>
              <a:rect b="b" l="l" r="r" t="t"/>
              <a:pathLst>
                <a:path extrusionOk="0" h="17836" w="18113">
                  <a:moveTo>
                    <a:pt x="9266" y="0"/>
                  </a:moveTo>
                  <a:cubicBezTo>
                    <a:pt x="8539" y="0"/>
                    <a:pt x="7813" y="276"/>
                    <a:pt x="7260" y="829"/>
                  </a:cubicBezTo>
                  <a:lnTo>
                    <a:pt x="0" y="8089"/>
                  </a:lnTo>
                  <a:lnTo>
                    <a:pt x="9747" y="17835"/>
                  </a:lnTo>
                  <a:lnTo>
                    <a:pt x="17006" y="10576"/>
                  </a:lnTo>
                  <a:cubicBezTo>
                    <a:pt x="18113" y="9470"/>
                    <a:pt x="18113" y="7669"/>
                    <a:pt x="17006" y="6563"/>
                  </a:cubicBezTo>
                  <a:lnTo>
                    <a:pt x="11273" y="829"/>
                  </a:lnTo>
                  <a:cubicBezTo>
                    <a:pt x="10720" y="277"/>
                    <a:pt x="9993" y="0"/>
                    <a:pt x="9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6"/>
            <p:cNvSpPr/>
            <p:nvPr/>
          </p:nvSpPr>
          <p:spPr>
            <a:xfrm>
              <a:off x="2120753" y="3698007"/>
              <a:ext cx="358000" cy="288502"/>
            </a:xfrm>
            <a:custGeom>
              <a:rect b="b" l="l" r="r" t="t"/>
              <a:pathLst>
                <a:path extrusionOk="0" h="14604" w="18122">
                  <a:moveTo>
                    <a:pt x="8374" y="1"/>
                  </a:moveTo>
                  <a:lnTo>
                    <a:pt x="1105" y="7270"/>
                  </a:lnTo>
                  <a:cubicBezTo>
                    <a:pt x="0" y="8376"/>
                    <a:pt x="0" y="10177"/>
                    <a:pt x="1105" y="11283"/>
                  </a:cubicBezTo>
                  <a:lnTo>
                    <a:pt x="4308" y="14486"/>
                  </a:lnTo>
                  <a:cubicBezTo>
                    <a:pt x="4384" y="14562"/>
                    <a:pt x="4488" y="14604"/>
                    <a:pt x="4595" y="14604"/>
                  </a:cubicBezTo>
                  <a:lnTo>
                    <a:pt x="13097" y="14604"/>
                  </a:lnTo>
                  <a:cubicBezTo>
                    <a:pt x="13204" y="14604"/>
                    <a:pt x="13307" y="14562"/>
                    <a:pt x="13384" y="14486"/>
                  </a:cubicBezTo>
                  <a:lnTo>
                    <a:pt x="18121" y="9747"/>
                  </a:lnTo>
                  <a:lnTo>
                    <a:pt x="837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6"/>
            <p:cNvSpPr/>
            <p:nvPr/>
          </p:nvSpPr>
          <p:spPr>
            <a:xfrm>
              <a:off x="2558643" y="3970468"/>
              <a:ext cx="40063" cy="16041"/>
            </a:xfrm>
            <a:custGeom>
              <a:rect b="b" l="l" r="r" t="t"/>
              <a:pathLst>
                <a:path extrusionOk="0" h="812" w="2028">
                  <a:moveTo>
                    <a:pt x="406" y="1"/>
                  </a:moveTo>
                  <a:cubicBezTo>
                    <a:pt x="182" y="1"/>
                    <a:pt x="1" y="183"/>
                    <a:pt x="1" y="406"/>
                  </a:cubicBezTo>
                  <a:cubicBezTo>
                    <a:pt x="1" y="630"/>
                    <a:pt x="182" y="812"/>
                    <a:pt x="406" y="812"/>
                  </a:cubicBezTo>
                  <a:lnTo>
                    <a:pt x="1622" y="812"/>
                  </a:lnTo>
                  <a:cubicBezTo>
                    <a:pt x="1846" y="812"/>
                    <a:pt x="2028" y="630"/>
                    <a:pt x="2028" y="406"/>
                  </a:cubicBezTo>
                  <a:cubicBezTo>
                    <a:pt x="2028" y="183"/>
                    <a:pt x="1846"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6"/>
            <p:cNvSpPr/>
            <p:nvPr/>
          </p:nvSpPr>
          <p:spPr>
            <a:xfrm>
              <a:off x="2453842" y="3930444"/>
              <a:ext cx="33880" cy="24042"/>
            </a:xfrm>
            <a:custGeom>
              <a:rect b="b" l="l" r="r" t="t"/>
              <a:pathLst>
                <a:path extrusionOk="0" h="1217" w="1715">
                  <a:moveTo>
                    <a:pt x="1251" y="1"/>
                  </a:moveTo>
                  <a:cubicBezTo>
                    <a:pt x="1190" y="1"/>
                    <a:pt x="1128" y="14"/>
                    <a:pt x="1070" y="44"/>
                  </a:cubicBezTo>
                  <a:lnTo>
                    <a:pt x="259" y="449"/>
                  </a:lnTo>
                  <a:cubicBezTo>
                    <a:pt x="90" y="532"/>
                    <a:pt x="0" y="721"/>
                    <a:pt x="44" y="905"/>
                  </a:cubicBezTo>
                  <a:cubicBezTo>
                    <a:pt x="87" y="1087"/>
                    <a:pt x="250" y="1216"/>
                    <a:pt x="438" y="1216"/>
                  </a:cubicBezTo>
                  <a:cubicBezTo>
                    <a:pt x="439" y="1216"/>
                    <a:pt x="440" y="1216"/>
                    <a:pt x="441" y="1216"/>
                  </a:cubicBezTo>
                  <a:cubicBezTo>
                    <a:pt x="504" y="1216"/>
                    <a:pt x="566" y="1202"/>
                    <a:pt x="622" y="1174"/>
                  </a:cubicBezTo>
                  <a:lnTo>
                    <a:pt x="1433" y="769"/>
                  </a:lnTo>
                  <a:cubicBezTo>
                    <a:pt x="1633" y="669"/>
                    <a:pt x="1715" y="425"/>
                    <a:pt x="1615" y="225"/>
                  </a:cubicBezTo>
                  <a:cubicBezTo>
                    <a:pt x="1544" y="83"/>
                    <a:pt x="1400" y="1"/>
                    <a:pt x="1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6"/>
            <p:cNvSpPr/>
            <p:nvPr/>
          </p:nvSpPr>
          <p:spPr>
            <a:xfrm>
              <a:off x="2502617" y="3938445"/>
              <a:ext cx="24022" cy="16041"/>
            </a:xfrm>
            <a:custGeom>
              <a:rect b="b" l="l" r="r" t="t"/>
              <a:pathLst>
                <a:path extrusionOk="0" h="812" w="1216">
                  <a:moveTo>
                    <a:pt x="406" y="0"/>
                  </a:moveTo>
                  <a:cubicBezTo>
                    <a:pt x="180" y="0"/>
                    <a:pt x="0" y="182"/>
                    <a:pt x="0" y="406"/>
                  </a:cubicBezTo>
                  <a:cubicBezTo>
                    <a:pt x="0" y="630"/>
                    <a:pt x="180" y="811"/>
                    <a:pt x="406" y="811"/>
                  </a:cubicBezTo>
                  <a:lnTo>
                    <a:pt x="810" y="811"/>
                  </a:lnTo>
                  <a:cubicBezTo>
                    <a:pt x="1033" y="811"/>
                    <a:pt x="1215" y="630"/>
                    <a:pt x="1215" y="406"/>
                  </a:cubicBezTo>
                  <a:cubicBezTo>
                    <a:pt x="1215" y="182"/>
                    <a:pt x="1033" y="0"/>
                    <a:pt x="8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6"/>
            <p:cNvSpPr/>
            <p:nvPr/>
          </p:nvSpPr>
          <p:spPr>
            <a:xfrm>
              <a:off x="2483850" y="3898421"/>
              <a:ext cx="27538" cy="24022"/>
            </a:xfrm>
            <a:custGeom>
              <a:rect b="b" l="l" r="r" t="t"/>
              <a:pathLst>
                <a:path extrusionOk="0" h="1216" w="1394">
                  <a:moveTo>
                    <a:pt x="949" y="0"/>
                  </a:moveTo>
                  <a:cubicBezTo>
                    <a:pt x="845" y="0"/>
                    <a:pt x="741" y="40"/>
                    <a:pt x="662" y="119"/>
                  </a:cubicBezTo>
                  <a:lnTo>
                    <a:pt x="258" y="524"/>
                  </a:lnTo>
                  <a:cubicBezTo>
                    <a:pt x="0" y="779"/>
                    <a:pt x="181" y="1216"/>
                    <a:pt x="542" y="1216"/>
                  </a:cubicBezTo>
                  <a:cubicBezTo>
                    <a:pt x="542" y="1216"/>
                    <a:pt x="543" y="1216"/>
                    <a:pt x="543" y="1216"/>
                  </a:cubicBezTo>
                  <a:cubicBezTo>
                    <a:pt x="650" y="1216"/>
                    <a:pt x="753" y="1173"/>
                    <a:pt x="829" y="1097"/>
                  </a:cubicBezTo>
                  <a:lnTo>
                    <a:pt x="1235" y="692"/>
                  </a:lnTo>
                  <a:cubicBezTo>
                    <a:pt x="1394" y="534"/>
                    <a:pt x="1394" y="277"/>
                    <a:pt x="1235" y="119"/>
                  </a:cubicBezTo>
                  <a:cubicBezTo>
                    <a:pt x="1156" y="40"/>
                    <a:pt x="1052" y="0"/>
                    <a:pt x="9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6"/>
            <p:cNvSpPr/>
            <p:nvPr/>
          </p:nvSpPr>
          <p:spPr>
            <a:xfrm>
              <a:off x="2526580" y="3914521"/>
              <a:ext cx="18728" cy="15923"/>
            </a:xfrm>
            <a:custGeom>
              <a:rect b="b" l="l" r="r" t="t"/>
              <a:pathLst>
                <a:path extrusionOk="0" h="806" w="948">
                  <a:moveTo>
                    <a:pt x="410" y="1"/>
                  </a:moveTo>
                  <a:cubicBezTo>
                    <a:pt x="304" y="1"/>
                    <a:pt x="196" y="40"/>
                    <a:pt x="116" y="118"/>
                  </a:cubicBezTo>
                  <a:cubicBezTo>
                    <a:pt x="43" y="194"/>
                    <a:pt x="2" y="295"/>
                    <a:pt x="3" y="401"/>
                  </a:cubicBezTo>
                  <a:cubicBezTo>
                    <a:pt x="1" y="624"/>
                    <a:pt x="181" y="806"/>
                    <a:pt x="404" y="806"/>
                  </a:cubicBezTo>
                  <a:cubicBezTo>
                    <a:pt x="405" y="806"/>
                    <a:pt x="407" y="806"/>
                    <a:pt x="409" y="806"/>
                  </a:cubicBezTo>
                  <a:cubicBezTo>
                    <a:pt x="769" y="803"/>
                    <a:pt x="948" y="367"/>
                    <a:pt x="692" y="113"/>
                  </a:cubicBezTo>
                  <a:cubicBezTo>
                    <a:pt x="618" y="39"/>
                    <a:pt x="514" y="1"/>
                    <a:pt x="4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6"/>
            <p:cNvSpPr/>
            <p:nvPr/>
          </p:nvSpPr>
          <p:spPr>
            <a:xfrm>
              <a:off x="2526620" y="3874498"/>
              <a:ext cx="18688" cy="15942"/>
            </a:xfrm>
            <a:custGeom>
              <a:rect b="b" l="l" r="r" t="t"/>
              <a:pathLst>
                <a:path extrusionOk="0" h="807" w="946">
                  <a:moveTo>
                    <a:pt x="408" y="1"/>
                  </a:moveTo>
                  <a:cubicBezTo>
                    <a:pt x="302" y="1"/>
                    <a:pt x="194" y="39"/>
                    <a:pt x="114" y="117"/>
                  </a:cubicBezTo>
                  <a:cubicBezTo>
                    <a:pt x="41" y="193"/>
                    <a:pt x="0" y="295"/>
                    <a:pt x="1" y="401"/>
                  </a:cubicBezTo>
                  <a:cubicBezTo>
                    <a:pt x="0" y="623"/>
                    <a:pt x="179" y="805"/>
                    <a:pt x="402" y="805"/>
                  </a:cubicBezTo>
                  <a:cubicBezTo>
                    <a:pt x="403" y="805"/>
                    <a:pt x="405" y="805"/>
                    <a:pt x="407" y="805"/>
                  </a:cubicBezTo>
                  <a:lnTo>
                    <a:pt x="407" y="806"/>
                  </a:lnTo>
                  <a:cubicBezTo>
                    <a:pt x="767" y="804"/>
                    <a:pt x="946" y="367"/>
                    <a:pt x="690" y="112"/>
                  </a:cubicBezTo>
                  <a:cubicBezTo>
                    <a:pt x="616" y="38"/>
                    <a:pt x="512" y="1"/>
                    <a:pt x="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6"/>
            <p:cNvSpPr/>
            <p:nvPr/>
          </p:nvSpPr>
          <p:spPr>
            <a:xfrm>
              <a:off x="2192187" y="3970507"/>
              <a:ext cx="350454" cy="16041"/>
            </a:xfrm>
            <a:custGeom>
              <a:rect b="b" l="l" r="r" t="t"/>
              <a:pathLst>
                <a:path extrusionOk="0" h="812" w="17740">
                  <a:moveTo>
                    <a:pt x="1" y="0"/>
                  </a:moveTo>
                  <a:lnTo>
                    <a:pt x="692" y="692"/>
                  </a:lnTo>
                  <a:cubicBezTo>
                    <a:pt x="768" y="768"/>
                    <a:pt x="872" y="811"/>
                    <a:pt x="979" y="811"/>
                  </a:cubicBezTo>
                  <a:lnTo>
                    <a:pt x="17334" y="811"/>
                  </a:lnTo>
                  <a:cubicBezTo>
                    <a:pt x="17558" y="811"/>
                    <a:pt x="17740" y="630"/>
                    <a:pt x="17740" y="406"/>
                  </a:cubicBezTo>
                  <a:cubicBezTo>
                    <a:pt x="17740" y="182"/>
                    <a:pt x="17558" y="0"/>
                    <a:pt x="17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56"/>
          <p:cNvGrpSpPr/>
          <p:nvPr/>
        </p:nvGrpSpPr>
        <p:grpSpPr>
          <a:xfrm>
            <a:off x="1976722" y="3074516"/>
            <a:ext cx="504582" cy="496147"/>
            <a:chOff x="2799654" y="3528529"/>
            <a:chExt cx="504582" cy="496147"/>
          </a:xfrm>
        </p:grpSpPr>
        <p:sp>
          <p:nvSpPr>
            <p:cNvPr id="1101" name="Google Shape;1101;p56"/>
            <p:cNvSpPr/>
            <p:nvPr/>
          </p:nvSpPr>
          <p:spPr>
            <a:xfrm>
              <a:off x="2799654" y="3528529"/>
              <a:ext cx="504582" cy="496147"/>
            </a:xfrm>
            <a:custGeom>
              <a:rect b="b" l="l" r="r" t="t"/>
              <a:pathLst>
                <a:path extrusionOk="0" h="25115" w="25542">
                  <a:moveTo>
                    <a:pt x="13639" y="4914"/>
                  </a:moveTo>
                  <a:cubicBezTo>
                    <a:pt x="14180" y="4914"/>
                    <a:pt x="14699" y="5295"/>
                    <a:pt x="14826" y="5874"/>
                  </a:cubicBezTo>
                  <a:cubicBezTo>
                    <a:pt x="14967" y="6523"/>
                    <a:pt x="15258" y="7328"/>
                    <a:pt x="15851" y="8063"/>
                  </a:cubicBezTo>
                  <a:cubicBezTo>
                    <a:pt x="16213" y="8512"/>
                    <a:pt x="16192" y="9160"/>
                    <a:pt x="15837" y="9613"/>
                  </a:cubicBezTo>
                  <a:lnTo>
                    <a:pt x="15837" y="9614"/>
                  </a:lnTo>
                  <a:cubicBezTo>
                    <a:pt x="15585" y="9937"/>
                    <a:pt x="15179" y="10085"/>
                    <a:pt x="14723" y="10085"/>
                  </a:cubicBezTo>
                  <a:cubicBezTo>
                    <a:pt x="13851" y="10085"/>
                    <a:pt x="12797" y="9547"/>
                    <a:pt x="12281" y="8674"/>
                  </a:cubicBezTo>
                  <a:cubicBezTo>
                    <a:pt x="11589" y="7501"/>
                    <a:pt x="11842" y="5825"/>
                    <a:pt x="13040" y="5085"/>
                  </a:cubicBezTo>
                  <a:cubicBezTo>
                    <a:pt x="13230" y="4967"/>
                    <a:pt x="13436" y="4914"/>
                    <a:pt x="13639" y="4914"/>
                  </a:cubicBezTo>
                  <a:close/>
                  <a:moveTo>
                    <a:pt x="11692" y="1"/>
                  </a:moveTo>
                  <a:cubicBezTo>
                    <a:pt x="10821" y="1"/>
                    <a:pt x="9836" y="178"/>
                    <a:pt x="8745" y="572"/>
                  </a:cubicBezTo>
                  <a:cubicBezTo>
                    <a:pt x="3579" y="2438"/>
                    <a:pt x="1" y="6938"/>
                    <a:pt x="1" y="12547"/>
                  </a:cubicBezTo>
                  <a:cubicBezTo>
                    <a:pt x="1" y="19488"/>
                    <a:pt x="5627" y="25114"/>
                    <a:pt x="12568" y="25114"/>
                  </a:cubicBezTo>
                  <a:cubicBezTo>
                    <a:pt x="12574" y="25114"/>
                    <a:pt x="12579" y="25114"/>
                    <a:pt x="12584" y="25114"/>
                  </a:cubicBezTo>
                  <a:cubicBezTo>
                    <a:pt x="13692" y="25114"/>
                    <a:pt x="14796" y="24968"/>
                    <a:pt x="15867" y="24678"/>
                  </a:cubicBezTo>
                  <a:lnTo>
                    <a:pt x="15867" y="24676"/>
                  </a:lnTo>
                  <a:cubicBezTo>
                    <a:pt x="21183" y="23139"/>
                    <a:pt x="25541" y="15893"/>
                    <a:pt x="21183" y="10926"/>
                  </a:cubicBezTo>
                  <a:lnTo>
                    <a:pt x="21183" y="10925"/>
                  </a:lnTo>
                  <a:cubicBezTo>
                    <a:pt x="18803" y="8214"/>
                    <a:pt x="16318" y="7582"/>
                    <a:pt x="16318" y="4590"/>
                  </a:cubicBezTo>
                  <a:cubicBezTo>
                    <a:pt x="16318" y="2068"/>
                    <a:pt x="14670" y="1"/>
                    <a:pt x="11692" y="1"/>
                  </a:cubicBezTo>
                  <a:close/>
                </a:path>
              </a:pathLst>
            </a:custGeom>
            <a:solidFill>
              <a:srgbClr val="DBA9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6"/>
            <p:cNvSpPr/>
            <p:nvPr/>
          </p:nvSpPr>
          <p:spPr>
            <a:xfrm>
              <a:off x="2891988" y="3616418"/>
              <a:ext cx="99684" cy="95930"/>
            </a:xfrm>
            <a:custGeom>
              <a:rect b="b" l="l" r="r" t="t"/>
              <a:pathLst>
                <a:path extrusionOk="0" h="4856" w="5046">
                  <a:moveTo>
                    <a:pt x="2619" y="1"/>
                  </a:moveTo>
                  <a:cubicBezTo>
                    <a:pt x="1637" y="1"/>
                    <a:pt x="752" y="592"/>
                    <a:pt x="376" y="1500"/>
                  </a:cubicBezTo>
                  <a:cubicBezTo>
                    <a:pt x="0" y="2406"/>
                    <a:pt x="209" y="3451"/>
                    <a:pt x="903" y="4145"/>
                  </a:cubicBezTo>
                  <a:cubicBezTo>
                    <a:pt x="1367" y="4609"/>
                    <a:pt x="1987" y="4855"/>
                    <a:pt x="2618" y="4855"/>
                  </a:cubicBezTo>
                  <a:cubicBezTo>
                    <a:pt x="2931" y="4855"/>
                    <a:pt x="3247" y="4794"/>
                    <a:pt x="3548" y="4670"/>
                  </a:cubicBezTo>
                  <a:cubicBezTo>
                    <a:pt x="4454" y="4294"/>
                    <a:pt x="5045" y="3410"/>
                    <a:pt x="5045" y="2427"/>
                  </a:cubicBezTo>
                  <a:cubicBezTo>
                    <a:pt x="5045" y="1087"/>
                    <a:pt x="3959" y="1"/>
                    <a:pt x="26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6"/>
            <p:cNvSpPr/>
            <p:nvPr/>
          </p:nvSpPr>
          <p:spPr>
            <a:xfrm>
              <a:off x="2937445" y="3635601"/>
              <a:ext cx="34927" cy="33583"/>
            </a:xfrm>
            <a:custGeom>
              <a:rect b="b" l="l" r="r" t="t"/>
              <a:pathLst>
                <a:path extrusionOk="0" h="1700" w="1768">
                  <a:moveTo>
                    <a:pt x="917" y="1"/>
                  </a:moveTo>
                  <a:cubicBezTo>
                    <a:pt x="574" y="1"/>
                    <a:pt x="264" y="208"/>
                    <a:pt x="133" y="525"/>
                  </a:cubicBezTo>
                  <a:cubicBezTo>
                    <a:pt x="1" y="843"/>
                    <a:pt x="74" y="1207"/>
                    <a:pt x="316" y="1451"/>
                  </a:cubicBezTo>
                  <a:cubicBezTo>
                    <a:pt x="479" y="1614"/>
                    <a:pt x="697" y="1700"/>
                    <a:pt x="918" y="1700"/>
                  </a:cubicBezTo>
                  <a:cubicBezTo>
                    <a:pt x="1027" y="1700"/>
                    <a:pt x="1137" y="1679"/>
                    <a:pt x="1242" y="1635"/>
                  </a:cubicBezTo>
                  <a:cubicBezTo>
                    <a:pt x="1560" y="1504"/>
                    <a:pt x="1767" y="1193"/>
                    <a:pt x="1767" y="850"/>
                  </a:cubicBezTo>
                  <a:cubicBezTo>
                    <a:pt x="1767" y="381"/>
                    <a:pt x="1386" y="1"/>
                    <a:pt x="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6"/>
            <p:cNvSpPr/>
            <p:nvPr/>
          </p:nvSpPr>
          <p:spPr>
            <a:xfrm>
              <a:off x="2843925" y="3736549"/>
              <a:ext cx="99684" cy="95911"/>
            </a:xfrm>
            <a:custGeom>
              <a:rect b="b" l="l" r="r" t="t"/>
              <a:pathLst>
                <a:path extrusionOk="0" h="4855" w="5046">
                  <a:moveTo>
                    <a:pt x="2619" y="1"/>
                  </a:moveTo>
                  <a:cubicBezTo>
                    <a:pt x="1637" y="1"/>
                    <a:pt x="753" y="592"/>
                    <a:pt x="377" y="1500"/>
                  </a:cubicBezTo>
                  <a:cubicBezTo>
                    <a:pt x="1" y="2406"/>
                    <a:pt x="209" y="3450"/>
                    <a:pt x="903" y="4144"/>
                  </a:cubicBezTo>
                  <a:cubicBezTo>
                    <a:pt x="1367" y="4608"/>
                    <a:pt x="1988" y="4855"/>
                    <a:pt x="2620" y="4855"/>
                  </a:cubicBezTo>
                  <a:cubicBezTo>
                    <a:pt x="2932" y="4855"/>
                    <a:pt x="3248" y="4794"/>
                    <a:pt x="3548" y="4670"/>
                  </a:cubicBezTo>
                  <a:cubicBezTo>
                    <a:pt x="4455" y="4294"/>
                    <a:pt x="5046" y="3410"/>
                    <a:pt x="5046" y="2428"/>
                  </a:cubicBezTo>
                  <a:cubicBezTo>
                    <a:pt x="5046" y="1087"/>
                    <a:pt x="3959" y="1"/>
                    <a:pt x="2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6"/>
            <p:cNvSpPr/>
            <p:nvPr/>
          </p:nvSpPr>
          <p:spPr>
            <a:xfrm>
              <a:off x="2889401" y="3755751"/>
              <a:ext cx="34907" cy="33564"/>
            </a:xfrm>
            <a:custGeom>
              <a:rect b="b" l="l" r="r" t="t"/>
              <a:pathLst>
                <a:path extrusionOk="0" h="1699" w="1767">
                  <a:moveTo>
                    <a:pt x="917" y="0"/>
                  </a:moveTo>
                  <a:cubicBezTo>
                    <a:pt x="573" y="0"/>
                    <a:pt x="264" y="207"/>
                    <a:pt x="133" y="524"/>
                  </a:cubicBezTo>
                  <a:cubicBezTo>
                    <a:pt x="0" y="842"/>
                    <a:pt x="74" y="1206"/>
                    <a:pt x="316" y="1450"/>
                  </a:cubicBezTo>
                  <a:cubicBezTo>
                    <a:pt x="479" y="1612"/>
                    <a:pt x="696" y="1699"/>
                    <a:pt x="918" y="1699"/>
                  </a:cubicBezTo>
                  <a:cubicBezTo>
                    <a:pt x="1027" y="1699"/>
                    <a:pt x="1137" y="1678"/>
                    <a:pt x="1242" y="1634"/>
                  </a:cubicBezTo>
                  <a:cubicBezTo>
                    <a:pt x="1559" y="1502"/>
                    <a:pt x="1766" y="1192"/>
                    <a:pt x="1767" y="849"/>
                  </a:cubicBezTo>
                  <a:cubicBezTo>
                    <a:pt x="1767" y="380"/>
                    <a:pt x="1385" y="0"/>
                    <a:pt x="9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6"/>
            <p:cNvSpPr/>
            <p:nvPr/>
          </p:nvSpPr>
          <p:spPr>
            <a:xfrm>
              <a:off x="2899772" y="3848480"/>
              <a:ext cx="99684" cy="95911"/>
            </a:xfrm>
            <a:custGeom>
              <a:rect b="b" l="l" r="r" t="t"/>
              <a:pathLst>
                <a:path extrusionOk="0" h="4855" w="5046">
                  <a:moveTo>
                    <a:pt x="2619" y="1"/>
                  </a:moveTo>
                  <a:cubicBezTo>
                    <a:pt x="1636" y="1"/>
                    <a:pt x="752" y="592"/>
                    <a:pt x="376" y="1500"/>
                  </a:cubicBezTo>
                  <a:cubicBezTo>
                    <a:pt x="0" y="2406"/>
                    <a:pt x="209" y="3451"/>
                    <a:pt x="903" y="4145"/>
                  </a:cubicBezTo>
                  <a:cubicBezTo>
                    <a:pt x="1367" y="4609"/>
                    <a:pt x="1987" y="4855"/>
                    <a:pt x="2619" y="4855"/>
                  </a:cubicBezTo>
                  <a:cubicBezTo>
                    <a:pt x="2932" y="4855"/>
                    <a:pt x="3247" y="4794"/>
                    <a:pt x="3548" y="4670"/>
                  </a:cubicBezTo>
                  <a:cubicBezTo>
                    <a:pt x="4454" y="4294"/>
                    <a:pt x="5045" y="3409"/>
                    <a:pt x="5045" y="2427"/>
                  </a:cubicBezTo>
                  <a:cubicBezTo>
                    <a:pt x="5045" y="1087"/>
                    <a:pt x="3959" y="1"/>
                    <a:pt x="26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6"/>
            <p:cNvSpPr/>
            <p:nvPr/>
          </p:nvSpPr>
          <p:spPr>
            <a:xfrm>
              <a:off x="2945228" y="3867643"/>
              <a:ext cx="34927" cy="33583"/>
            </a:xfrm>
            <a:custGeom>
              <a:rect b="b" l="l" r="r" t="t"/>
              <a:pathLst>
                <a:path extrusionOk="0" h="1700" w="1768">
                  <a:moveTo>
                    <a:pt x="917" y="0"/>
                  </a:moveTo>
                  <a:cubicBezTo>
                    <a:pt x="574" y="0"/>
                    <a:pt x="264" y="207"/>
                    <a:pt x="133" y="526"/>
                  </a:cubicBezTo>
                  <a:cubicBezTo>
                    <a:pt x="1" y="842"/>
                    <a:pt x="74" y="1208"/>
                    <a:pt x="316" y="1450"/>
                  </a:cubicBezTo>
                  <a:cubicBezTo>
                    <a:pt x="479" y="1613"/>
                    <a:pt x="697" y="1700"/>
                    <a:pt x="918" y="1700"/>
                  </a:cubicBezTo>
                  <a:cubicBezTo>
                    <a:pt x="1027" y="1700"/>
                    <a:pt x="1138" y="1679"/>
                    <a:pt x="1243" y="1635"/>
                  </a:cubicBezTo>
                  <a:cubicBezTo>
                    <a:pt x="1561" y="1504"/>
                    <a:pt x="1768" y="1194"/>
                    <a:pt x="1768" y="851"/>
                  </a:cubicBezTo>
                  <a:cubicBezTo>
                    <a:pt x="1768" y="381"/>
                    <a:pt x="1387" y="0"/>
                    <a:pt x="9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6"/>
            <p:cNvSpPr/>
            <p:nvPr/>
          </p:nvSpPr>
          <p:spPr>
            <a:xfrm>
              <a:off x="3020119" y="3888721"/>
              <a:ext cx="99723" cy="95911"/>
            </a:xfrm>
            <a:custGeom>
              <a:rect b="b" l="l" r="r" t="t"/>
              <a:pathLst>
                <a:path extrusionOk="0" h="4855" w="5048">
                  <a:moveTo>
                    <a:pt x="2620" y="0"/>
                  </a:moveTo>
                  <a:cubicBezTo>
                    <a:pt x="1638" y="0"/>
                    <a:pt x="752" y="592"/>
                    <a:pt x="377" y="1498"/>
                  </a:cubicBezTo>
                  <a:cubicBezTo>
                    <a:pt x="1" y="2405"/>
                    <a:pt x="208" y="3449"/>
                    <a:pt x="902" y="4143"/>
                  </a:cubicBezTo>
                  <a:cubicBezTo>
                    <a:pt x="1366" y="4608"/>
                    <a:pt x="1986" y="4855"/>
                    <a:pt x="2618" y="4855"/>
                  </a:cubicBezTo>
                  <a:cubicBezTo>
                    <a:pt x="2931" y="4855"/>
                    <a:pt x="3246" y="4794"/>
                    <a:pt x="3547" y="4670"/>
                  </a:cubicBezTo>
                  <a:cubicBezTo>
                    <a:pt x="4455" y="4295"/>
                    <a:pt x="5046" y="3410"/>
                    <a:pt x="5046" y="2429"/>
                  </a:cubicBezTo>
                  <a:lnTo>
                    <a:pt x="5047" y="2429"/>
                  </a:lnTo>
                  <a:cubicBezTo>
                    <a:pt x="5047" y="1087"/>
                    <a:pt x="3961" y="0"/>
                    <a:pt x="2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6"/>
            <p:cNvSpPr/>
            <p:nvPr/>
          </p:nvSpPr>
          <p:spPr>
            <a:xfrm>
              <a:off x="3065595" y="3907943"/>
              <a:ext cx="34907" cy="33564"/>
            </a:xfrm>
            <a:custGeom>
              <a:rect b="b" l="l" r="r" t="t"/>
              <a:pathLst>
                <a:path extrusionOk="0" h="1699" w="1767">
                  <a:moveTo>
                    <a:pt x="917" y="0"/>
                  </a:moveTo>
                  <a:cubicBezTo>
                    <a:pt x="572" y="0"/>
                    <a:pt x="262" y="207"/>
                    <a:pt x="131" y="525"/>
                  </a:cubicBezTo>
                  <a:cubicBezTo>
                    <a:pt x="0" y="842"/>
                    <a:pt x="73" y="1208"/>
                    <a:pt x="317" y="1450"/>
                  </a:cubicBezTo>
                  <a:cubicBezTo>
                    <a:pt x="479" y="1613"/>
                    <a:pt x="696" y="1699"/>
                    <a:pt x="916" y="1699"/>
                  </a:cubicBezTo>
                  <a:cubicBezTo>
                    <a:pt x="1026" y="1699"/>
                    <a:pt x="1137" y="1677"/>
                    <a:pt x="1243" y="1633"/>
                  </a:cubicBezTo>
                  <a:cubicBezTo>
                    <a:pt x="1560" y="1502"/>
                    <a:pt x="1767" y="1191"/>
                    <a:pt x="1767" y="848"/>
                  </a:cubicBezTo>
                  <a:lnTo>
                    <a:pt x="1767" y="848"/>
                  </a:lnTo>
                  <a:lnTo>
                    <a:pt x="1766" y="849"/>
                  </a:lnTo>
                  <a:cubicBezTo>
                    <a:pt x="1766" y="380"/>
                    <a:pt x="1385" y="0"/>
                    <a:pt x="9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6"/>
            <p:cNvSpPr/>
            <p:nvPr/>
          </p:nvSpPr>
          <p:spPr>
            <a:xfrm>
              <a:off x="3108227" y="3800397"/>
              <a:ext cx="99684" cy="95911"/>
            </a:xfrm>
            <a:custGeom>
              <a:rect b="b" l="l" r="r" t="t"/>
              <a:pathLst>
                <a:path extrusionOk="0" h="4855" w="5046">
                  <a:moveTo>
                    <a:pt x="2618" y="1"/>
                  </a:moveTo>
                  <a:cubicBezTo>
                    <a:pt x="1636" y="1"/>
                    <a:pt x="752" y="592"/>
                    <a:pt x="376" y="1500"/>
                  </a:cubicBezTo>
                  <a:cubicBezTo>
                    <a:pt x="0" y="2406"/>
                    <a:pt x="209" y="3450"/>
                    <a:pt x="903" y="4143"/>
                  </a:cubicBezTo>
                  <a:cubicBezTo>
                    <a:pt x="1367" y="4608"/>
                    <a:pt x="1987" y="4855"/>
                    <a:pt x="2619" y="4855"/>
                  </a:cubicBezTo>
                  <a:cubicBezTo>
                    <a:pt x="2931" y="4855"/>
                    <a:pt x="3246" y="4794"/>
                    <a:pt x="3546" y="4670"/>
                  </a:cubicBezTo>
                  <a:cubicBezTo>
                    <a:pt x="4454" y="4294"/>
                    <a:pt x="5045" y="3410"/>
                    <a:pt x="5045" y="2429"/>
                  </a:cubicBezTo>
                  <a:cubicBezTo>
                    <a:pt x="5045" y="1087"/>
                    <a:pt x="3959" y="1"/>
                    <a:pt x="2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6"/>
            <p:cNvSpPr/>
            <p:nvPr/>
          </p:nvSpPr>
          <p:spPr>
            <a:xfrm>
              <a:off x="3153683" y="3819599"/>
              <a:ext cx="34927" cy="33564"/>
            </a:xfrm>
            <a:custGeom>
              <a:rect b="b" l="l" r="r" t="t"/>
              <a:pathLst>
                <a:path extrusionOk="0" h="1699" w="1768">
                  <a:moveTo>
                    <a:pt x="917" y="0"/>
                  </a:moveTo>
                  <a:cubicBezTo>
                    <a:pt x="574" y="0"/>
                    <a:pt x="264" y="207"/>
                    <a:pt x="133" y="524"/>
                  </a:cubicBezTo>
                  <a:cubicBezTo>
                    <a:pt x="1" y="842"/>
                    <a:pt x="74" y="1206"/>
                    <a:pt x="316" y="1450"/>
                  </a:cubicBezTo>
                  <a:cubicBezTo>
                    <a:pt x="479" y="1613"/>
                    <a:pt x="697" y="1699"/>
                    <a:pt x="918" y="1699"/>
                  </a:cubicBezTo>
                  <a:cubicBezTo>
                    <a:pt x="1027" y="1699"/>
                    <a:pt x="1137" y="1678"/>
                    <a:pt x="1242" y="1634"/>
                  </a:cubicBezTo>
                  <a:cubicBezTo>
                    <a:pt x="1559" y="1502"/>
                    <a:pt x="1766" y="1192"/>
                    <a:pt x="1767" y="849"/>
                  </a:cubicBezTo>
                  <a:cubicBezTo>
                    <a:pt x="1767" y="380"/>
                    <a:pt x="1386" y="0"/>
                    <a:pt x="9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56"/>
          <p:cNvGrpSpPr/>
          <p:nvPr/>
        </p:nvGrpSpPr>
        <p:grpSpPr>
          <a:xfrm>
            <a:off x="2704822" y="3066307"/>
            <a:ext cx="376432" cy="512563"/>
            <a:chOff x="3548645" y="3534435"/>
            <a:chExt cx="376432" cy="512563"/>
          </a:xfrm>
        </p:grpSpPr>
        <p:sp>
          <p:nvSpPr>
            <p:cNvPr id="1113" name="Google Shape;1113;p56"/>
            <p:cNvSpPr/>
            <p:nvPr/>
          </p:nvSpPr>
          <p:spPr>
            <a:xfrm>
              <a:off x="3702911" y="3998935"/>
              <a:ext cx="64085" cy="47728"/>
            </a:xfrm>
            <a:custGeom>
              <a:rect b="b" l="l" r="r" t="t"/>
              <a:pathLst>
                <a:path extrusionOk="0" h="2416" w="3244">
                  <a:moveTo>
                    <a:pt x="405" y="0"/>
                  </a:moveTo>
                  <a:cubicBezTo>
                    <a:pt x="182" y="0"/>
                    <a:pt x="0" y="182"/>
                    <a:pt x="0" y="405"/>
                  </a:cubicBezTo>
                  <a:lnTo>
                    <a:pt x="0" y="811"/>
                  </a:lnTo>
                  <a:cubicBezTo>
                    <a:pt x="8" y="1700"/>
                    <a:pt x="732" y="2416"/>
                    <a:pt x="1622" y="2416"/>
                  </a:cubicBezTo>
                  <a:cubicBezTo>
                    <a:pt x="2511" y="2416"/>
                    <a:pt x="3233" y="1700"/>
                    <a:pt x="3243" y="811"/>
                  </a:cubicBezTo>
                  <a:lnTo>
                    <a:pt x="3243" y="405"/>
                  </a:lnTo>
                  <a:cubicBezTo>
                    <a:pt x="3243" y="182"/>
                    <a:pt x="3062" y="0"/>
                    <a:pt x="28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6"/>
            <p:cNvSpPr/>
            <p:nvPr/>
          </p:nvSpPr>
          <p:spPr>
            <a:xfrm>
              <a:off x="3702911" y="3998935"/>
              <a:ext cx="32043" cy="48064"/>
            </a:xfrm>
            <a:custGeom>
              <a:rect b="b" l="l" r="r" t="t"/>
              <a:pathLst>
                <a:path extrusionOk="0" h="2433" w="1622">
                  <a:moveTo>
                    <a:pt x="405" y="0"/>
                  </a:moveTo>
                  <a:cubicBezTo>
                    <a:pt x="182" y="0"/>
                    <a:pt x="0" y="182"/>
                    <a:pt x="0" y="405"/>
                  </a:cubicBezTo>
                  <a:lnTo>
                    <a:pt x="0" y="811"/>
                  </a:lnTo>
                  <a:cubicBezTo>
                    <a:pt x="1" y="1706"/>
                    <a:pt x="726" y="2431"/>
                    <a:pt x="1622" y="2432"/>
                  </a:cubicBezTo>
                  <a:lnTo>
                    <a:pt x="16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6"/>
            <p:cNvSpPr/>
            <p:nvPr/>
          </p:nvSpPr>
          <p:spPr>
            <a:xfrm>
              <a:off x="3548645" y="3534435"/>
              <a:ext cx="376432" cy="480560"/>
            </a:xfrm>
            <a:custGeom>
              <a:rect b="b" l="l" r="r" t="t"/>
              <a:pathLst>
                <a:path extrusionOk="0" h="24326" w="19055">
                  <a:moveTo>
                    <a:pt x="9441" y="0"/>
                  </a:moveTo>
                  <a:cubicBezTo>
                    <a:pt x="9240" y="0"/>
                    <a:pt x="9038" y="6"/>
                    <a:pt x="8835" y="19"/>
                  </a:cubicBezTo>
                  <a:cubicBezTo>
                    <a:pt x="4091" y="313"/>
                    <a:pt x="258" y="4272"/>
                    <a:pt x="111" y="9028"/>
                  </a:cubicBezTo>
                  <a:cubicBezTo>
                    <a:pt x="1" y="12552"/>
                    <a:pt x="1853" y="15798"/>
                    <a:pt x="4942" y="17497"/>
                  </a:cubicBezTo>
                  <a:cubicBezTo>
                    <a:pt x="5713" y="17923"/>
                    <a:pt x="6190" y="18735"/>
                    <a:pt x="6187" y="19617"/>
                  </a:cubicBezTo>
                  <a:lnTo>
                    <a:pt x="6187" y="22704"/>
                  </a:lnTo>
                  <a:cubicBezTo>
                    <a:pt x="6187" y="23599"/>
                    <a:pt x="6914" y="24324"/>
                    <a:pt x="7809" y="24325"/>
                  </a:cubicBezTo>
                  <a:lnTo>
                    <a:pt x="11052" y="24325"/>
                  </a:lnTo>
                  <a:cubicBezTo>
                    <a:pt x="11948" y="24324"/>
                    <a:pt x="12673" y="23597"/>
                    <a:pt x="12674" y="22704"/>
                  </a:cubicBezTo>
                  <a:lnTo>
                    <a:pt x="12674" y="19617"/>
                  </a:lnTo>
                  <a:cubicBezTo>
                    <a:pt x="12674" y="18733"/>
                    <a:pt x="13154" y="17918"/>
                    <a:pt x="13928" y="17491"/>
                  </a:cubicBezTo>
                  <a:cubicBezTo>
                    <a:pt x="16542" y="16052"/>
                    <a:pt x="18309" y="13450"/>
                    <a:pt x="18682" y="10489"/>
                  </a:cubicBezTo>
                  <a:cubicBezTo>
                    <a:pt x="19055" y="7530"/>
                    <a:pt x="17989" y="4570"/>
                    <a:pt x="15814" y="2528"/>
                  </a:cubicBezTo>
                  <a:cubicBezTo>
                    <a:pt x="14067" y="886"/>
                    <a:pt x="11821" y="0"/>
                    <a:pt x="9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6"/>
            <p:cNvSpPr/>
            <p:nvPr/>
          </p:nvSpPr>
          <p:spPr>
            <a:xfrm>
              <a:off x="3606803" y="3590500"/>
              <a:ext cx="256301" cy="256282"/>
            </a:xfrm>
            <a:custGeom>
              <a:rect b="b" l="l" r="r" t="t"/>
              <a:pathLst>
                <a:path extrusionOk="0" h="12973" w="12974">
                  <a:moveTo>
                    <a:pt x="6487" y="1"/>
                  </a:moveTo>
                  <a:cubicBezTo>
                    <a:pt x="2903" y="1"/>
                    <a:pt x="0" y="2903"/>
                    <a:pt x="0" y="6486"/>
                  </a:cubicBezTo>
                  <a:cubicBezTo>
                    <a:pt x="0" y="10070"/>
                    <a:pt x="2903" y="12972"/>
                    <a:pt x="6487" y="12972"/>
                  </a:cubicBezTo>
                  <a:cubicBezTo>
                    <a:pt x="10069" y="12972"/>
                    <a:pt x="12973" y="10068"/>
                    <a:pt x="12973" y="6486"/>
                  </a:cubicBezTo>
                  <a:cubicBezTo>
                    <a:pt x="12973" y="2903"/>
                    <a:pt x="10069" y="1"/>
                    <a:pt x="64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6"/>
            <p:cNvSpPr/>
            <p:nvPr/>
          </p:nvSpPr>
          <p:spPr>
            <a:xfrm>
              <a:off x="3670869" y="3734672"/>
              <a:ext cx="128151" cy="32023"/>
            </a:xfrm>
            <a:custGeom>
              <a:rect b="b" l="l" r="r" t="t"/>
              <a:pathLst>
                <a:path extrusionOk="0" h="1621" w="6487">
                  <a:moveTo>
                    <a:pt x="406" y="0"/>
                  </a:moveTo>
                  <a:cubicBezTo>
                    <a:pt x="182" y="0"/>
                    <a:pt x="0" y="180"/>
                    <a:pt x="0" y="405"/>
                  </a:cubicBezTo>
                  <a:cubicBezTo>
                    <a:pt x="0" y="629"/>
                    <a:pt x="182" y="809"/>
                    <a:pt x="406" y="811"/>
                  </a:cubicBezTo>
                  <a:cubicBezTo>
                    <a:pt x="563" y="811"/>
                    <a:pt x="634" y="876"/>
                    <a:pt x="810" y="1077"/>
                  </a:cubicBezTo>
                  <a:cubicBezTo>
                    <a:pt x="998" y="1294"/>
                    <a:pt x="1284" y="1620"/>
                    <a:pt x="1823" y="1620"/>
                  </a:cubicBezTo>
                  <a:cubicBezTo>
                    <a:pt x="2362" y="1620"/>
                    <a:pt x="2648" y="1294"/>
                    <a:pt x="2838" y="1077"/>
                  </a:cubicBezTo>
                  <a:cubicBezTo>
                    <a:pt x="3014" y="876"/>
                    <a:pt x="3085" y="811"/>
                    <a:pt x="3241" y="811"/>
                  </a:cubicBezTo>
                  <a:cubicBezTo>
                    <a:pt x="3399" y="811"/>
                    <a:pt x="3469" y="876"/>
                    <a:pt x="3646" y="1077"/>
                  </a:cubicBezTo>
                  <a:cubicBezTo>
                    <a:pt x="3848" y="1306"/>
                    <a:pt x="4122" y="1620"/>
                    <a:pt x="4661" y="1620"/>
                  </a:cubicBezTo>
                  <a:lnTo>
                    <a:pt x="4663" y="1620"/>
                  </a:lnTo>
                  <a:cubicBezTo>
                    <a:pt x="5202" y="1620"/>
                    <a:pt x="5487" y="1294"/>
                    <a:pt x="5678" y="1077"/>
                  </a:cubicBezTo>
                  <a:cubicBezTo>
                    <a:pt x="5853" y="876"/>
                    <a:pt x="5924" y="811"/>
                    <a:pt x="6082" y="811"/>
                  </a:cubicBezTo>
                  <a:cubicBezTo>
                    <a:pt x="6305" y="809"/>
                    <a:pt x="6487" y="629"/>
                    <a:pt x="6487" y="405"/>
                  </a:cubicBezTo>
                  <a:cubicBezTo>
                    <a:pt x="6487" y="180"/>
                    <a:pt x="6305" y="0"/>
                    <a:pt x="6082" y="0"/>
                  </a:cubicBezTo>
                  <a:cubicBezTo>
                    <a:pt x="5542" y="0"/>
                    <a:pt x="5257" y="327"/>
                    <a:pt x="5067" y="543"/>
                  </a:cubicBezTo>
                  <a:cubicBezTo>
                    <a:pt x="4891" y="745"/>
                    <a:pt x="4819" y="811"/>
                    <a:pt x="4663" y="811"/>
                  </a:cubicBezTo>
                  <a:cubicBezTo>
                    <a:pt x="4505" y="811"/>
                    <a:pt x="4435" y="745"/>
                    <a:pt x="4257" y="543"/>
                  </a:cubicBezTo>
                  <a:cubicBezTo>
                    <a:pt x="4057" y="314"/>
                    <a:pt x="3781" y="0"/>
                    <a:pt x="3242" y="0"/>
                  </a:cubicBezTo>
                  <a:cubicBezTo>
                    <a:pt x="2703" y="0"/>
                    <a:pt x="2417" y="327"/>
                    <a:pt x="2229" y="543"/>
                  </a:cubicBezTo>
                  <a:cubicBezTo>
                    <a:pt x="2051" y="745"/>
                    <a:pt x="1981" y="811"/>
                    <a:pt x="1823" y="811"/>
                  </a:cubicBezTo>
                  <a:cubicBezTo>
                    <a:pt x="1667" y="811"/>
                    <a:pt x="1597" y="745"/>
                    <a:pt x="1421" y="543"/>
                  </a:cubicBezTo>
                  <a:cubicBezTo>
                    <a:pt x="1231" y="327"/>
                    <a:pt x="945"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6"/>
            <p:cNvSpPr/>
            <p:nvPr/>
          </p:nvSpPr>
          <p:spPr>
            <a:xfrm>
              <a:off x="3662117" y="3718631"/>
              <a:ext cx="57606" cy="200217"/>
            </a:xfrm>
            <a:custGeom>
              <a:rect b="b" l="l" r="r" t="t"/>
              <a:pathLst>
                <a:path extrusionOk="0" h="10135" w="2916">
                  <a:moveTo>
                    <a:pt x="443" y="0"/>
                  </a:moveTo>
                  <a:cubicBezTo>
                    <a:pt x="414" y="0"/>
                    <a:pt x="385" y="3"/>
                    <a:pt x="356" y="10"/>
                  </a:cubicBezTo>
                  <a:cubicBezTo>
                    <a:pt x="138" y="58"/>
                    <a:pt x="0" y="273"/>
                    <a:pt x="46" y="492"/>
                  </a:cubicBezTo>
                  <a:lnTo>
                    <a:pt x="2073" y="9817"/>
                  </a:lnTo>
                  <a:cubicBezTo>
                    <a:pt x="2114" y="10003"/>
                    <a:pt x="2279" y="10135"/>
                    <a:pt x="2470" y="10135"/>
                  </a:cubicBezTo>
                  <a:cubicBezTo>
                    <a:pt x="2500" y="10135"/>
                    <a:pt x="2530" y="10132"/>
                    <a:pt x="2558" y="10127"/>
                  </a:cubicBezTo>
                  <a:cubicBezTo>
                    <a:pt x="2776" y="10079"/>
                    <a:pt x="2915" y="9863"/>
                    <a:pt x="2867" y="9644"/>
                  </a:cubicBezTo>
                  <a:lnTo>
                    <a:pt x="839" y="319"/>
                  </a:lnTo>
                  <a:cubicBezTo>
                    <a:pt x="797" y="130"/>
                    <a:pt x="63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6"/>
            <p:cNvSpPr/>
            <p:nvPr/>
          </p:nvSpPr>
          <p:spPr>
            <a:xfrm>
              <a:off x="3750205" y="3718631"/>
              <a:ext cx="57586" cy="200217"/>
            </a:xfrm>
            <a:custGeom>
              <a:rect b="b" l="l" r="r" t="t"/>
              <a:pathLst>
                <a:path extrusionOk="0" h="10135" w="2915">
                  <a:moveTo>
                    <a:pt x="2470" y="0"/>
                  </a:moveTo>
                  <a:cubicBezTo>
                    <a:pt x="2283" y="0"/>
                    <a:pt x="2115" y="130"/>
                    <a:pt x="2074" y="319"/>
                  </a:cubicBezTo>
                  <a:lnTo>
                    <a:pt x="47" y="9644"/>
                  </a:lnTo>
                  <a:cubicBezTo>
                    <a:pt x="0" y="9863"/>
                    <a:pt x="138" y="10079"/>
                    <a:pt x="358" y="10127"/>
                  </a:cubicBezTo>
                  <a:cubicBezTo>
                    <a:pt x="386" y="10132"/>
                    <a:pt x="414" y="10135"/>
                    <a:pt x="444" y="10135"/>
                  </a:cubicBezTo>
                  <a:cubicBezTo>
                    <a:pt x="634" y="10135"/>
                    <a:pt x="799" y="10003"/>
                    <a:pt x="839" y="9817"/>
                  </a:cubicBezTo>
                  <a:lnTo>
                    <a:pt x="2866" y="492"/>
                  </a:lnTo>
                  <a:cubicBezTo>
                    <a:pt x="2914" y="273"/>
                    <a:pt x="2775" y="58"/>
                    <a:pt x="2557" y="10"/>
                  </a:cubicBezTo>
                  <a:cubicBezTo>
                    <a:pt x="2528" y="3"/>
                    <a:pt x="2498" y="0"/>
                    <a:pt x="24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6"/>
            <p:cNvSpPr/>
            <p:nvPr/>
          </p:nvSpPr>
          <p:spPr>
            <a:xfrm>
              <a:off x="3669486" y="3910847"/>
              <a:ext cx="130936" cy="104148"/>
            </a:xfrm>
            <a:custGeom>
              <a:rect b="b" l="l" r="r" t="t"/>
              <a:pathLst>
                <a:path extrusionOk="0" h="5272" w="6628">
                  <a:moveTo>
                    <a:pt x="0" y="1"/>
                  </a:moveTo>
                  <a:cubicBezTo>
                    <a:pt x="45" y="184"/>
                    <a:pt x="69" y="373"/>
                    <a:pt x="70" y="563"/>
                  </a:cubicBezTo>
                  <a:lnTo>
                    <a:pt x="70" y="3648"/>
                  </a:lnTo>
                  <a:cubicBezTo>
                    <a:pt x="70" y="4543"/>
                    <a:pt x="797" y="5270"/>
                    <a:pt x="1692" y="5271"/>
                  </a:cubicBezTo>
                  <a:lnTo>
                    <a:pt x="4935" y="5271"/>
                  </a:lnTo>
                  <a:cubicBezTo>
                    <a:pt x="5831" y="5270"/>
                    <a:pt x="6556" y="4543"/>
                    <a:pt x="6557" y="3648"/>
                  </a:cubicBezTo>
                  <a:lnTo>
                    <a:pt x="6557" y="563"/>
                  </a:lnTo>
                  <a:cubicBezTo>
                    <a:pt x="6558" y="373"/>
                    <a:pt x="6582" y="184"/>
                    <a:pt x="66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6"/>
            <p:cNvSpPr/>
            <p:nvPr/>
          </p:nvSpPr>
          <p:spPr>
            <a:xfrm>
              <a:off x="3669486" y="3910847"/>
              <a:ext cx="65468" cy="104148"/>
            </a:xfrm>
            <a:custGeom>
              <a:rect b="b" l="l" r="r" t="t"/>
              <a:pathLst>
                <a:path extrusionOk="0" h="5272" w="3314">
                  <a:moveTo>
                    <a:pt x="0" y="1"/>
                  </a:moveTo>
                  <a:cubicBezTo>
                    <a:pt x="45" y="184"/>
                    <a:pt x="69" y="373"/>
                    <a:pt x="70" y="563"/>
                  </a:cubicBezTo>
                  <a:lnTo>
                    <a:pt x="70" y="3648"/>
                  </a:lnTo>
                  <a:cubicBezTo>
                    <a:pt x="70" y="4543"/>
                    <a:pt x="797" y="5270"/>
                    <a:pt x="1692" y="5271"/>
                  </a:cubicBezTo>
                  <a:lnTo>
                    <a:pt x="3314" y="5271"/>
                  </a:lnTo>
                  <a:lnTo>
                    <a:pt x="33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6"/>
            <p:cNvSpPr/>
            <p:nvPr/>
          </p:nvSpPr>
          <p:spPr>
            <a:xfrm>
              <a:off x="3734915" y="3934849"/>
              <a:ext cx="64085" cy="16041"/>
            </a:xfrm>
            <a:custGeom>
              <a:rect b="b" l="l" r="r" t="t"/>
              <a:pathLst>
                <a:path extrusionOk="0" h="812" w="3244">
                  <a:moveTo>
                    <a:pt x="0" y="1"/>
                  </a:moveTo>
                  <a:lnTo>
                    <a:pt x="0" y="812"/>
                  </a:lnTo>
                  <a:lnTo>
                    <a:pt x="3244" y="812"/>
                  </a:lnTo>
                  <a:lnTo>
                    <a:pt x="3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6"/>
            <p:cNvSpPr/>
            <p:nvPr/>
          </p:nvSpPr>
          <p:spPr>
            <a:xfrm>
              <a:off x="3734934" y="3966892"/>
              <a:ext cx="64085" cy="16041"/>
            </a:xfrm>
            <a:custGeom>
              <a:rect b="b" l="l" r="r" t="t"/>
              <a:pathLst>
                <a:path extrusionOk="0" h="812" w="3244">
                  <a:moveTo>
                    <a:pt x="1" y="0"/>
                  </a:moveTo>
                  <a:lnTo>
                    <a:pt x="1" y="811"/>
                  </a:lnTo>
                  <a:lnTo>
                    <a:pt x="3244" y="811"/>
                  </a:lnTo>
                  <a:lnTo>
                    <a:pt x="3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6"/>
            <p:cNvSpPr/>
            <p:nvPr/>
          </p:nvSpPr>
          <p:spPr>
            <a:xfrm>
              <a:off x="3670869" y="3934849"/>
              <a:ext cx="64085" cy="16041"/>
            </a:xfrm>
            <a:custGeom>
              <a:rect b="b" l="l" r="r" t="t"/>
              <a:pathLst>
                <a:path extrusionOk="0" h="812" w="3244">
                  <a:moveTo>
                    <a:pt x="0" y="1"/>
                  </a:moveTo>
                  <a:lnTo>
                    <a:pt x="0" y="812"/>
                  </a:lnTo>
                  <a:lnTo>
                    <a:pt x="3244" y="812"/>
                  </a:lnTo>
                  <a:lnTo>
                    <a:pt x="3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6"/>
            <p:cNvSpPr/>
            <p:nvPr/>
          </p:nvSpPr>
          <p:spPr>
            <a:xfrm>
              <a:off x="3670869" y="3966892"/>
              <a:ext cx="64085" cy="16041"/>
            </a:xfrm>
            <a:custGeom>
              <a:rect b="b" l="l" r="r" t="t"/>
              <a:pathLst>
                <a:path extrusionOk="0" h="812" w="3244">
                  <a:moveTo>
                    <a:pt x="0" y="0"/>
                  </a:moveTo>
                  <a:lnTo>
                    <a:pt x="0" y="811"/>
                  </a:lnTo>
                  <a:lnTo>
                    <a:pt x="3244" y="811"/>
                  </a:lnTo>
                  <a:lnTo>
                    <a:pt x="3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 name="Google Shape;1126;p56"/>
          <p:cNvGrpSpPr/>
          <p:nvPr/>
        </p:nvGrpSpPr>
        <p:grpSpPr>
          <a:xfrm>
            <a:off x="3304772" y="3066278"/>
            <a:ext cx="433464" cy="512622"/>
            <a:chOff x="4094139" y="3526000"/>
            <a:chExt cx="433464" cy="512622"/>
          </a:xfrm>
        </p:grpSpPr>
        <p:sp>
          <p:nvSpPr>
            <p:cNvPr id="1127" name="Google Shape;1127;p56"/>
            <p:cNvSpPr/>
            <p:nvPr/>
          </p:nvSpPr>
          <p:spPr>
            <a:xfrm>
              <a:off x="4269998" y="3526000"/>
              <a:ext cx="48874" cy="160193"/>
            </a:xfrm>
            <a:custGeom>
              <a:rect b="b" l="l" r="r" t="t"/>
              <a:pathLst>
                <a:path extrusionOk="0" h="8109" w="2474">
                  <a:moveTo>
                    <a:pt x="447" y="1"/>
                  </a:moveTo>
                  <a:cubicBezTo>
                    <a:pt x="341" y="1"/>
                    <a:pt x="236" y="42"/>
                    <a:pt x="157" y="124"/>
                  </a:cubicBezTo>
                  <a:cubicBezTo>
                    <a:pt x="0" y="284"/>
                    <a:pt x="5" y="542"/>
                    <a:pt x="167" y="697"/>
                  </a:cubicBezTo>
                  <a:cubicBezTo>
                    <a:pt x="1272" y="1768"/>
                    <a:pt x="1664" y="5141"/>
                    <a:pt x="1664" y="7703"/>
                  </a:cubicBezTo>
                  <a:cubicBezTo>
                    <a:pt x="1664" y="7926"/>
                    <a:pt x="1844" y="8108"/>
                    <a:pt x="2068" y="8108"/>
                  </a:cubicBezTo>
                  <a:lnTo>
                    <a:pt x="2070" y="8108"/>
                  </a:lnTo>
                  <a:cubicBezTo>
                    <a:pt x="2294" y="8108"/>
                    <a:pt x="2474" y="7926"/>
                    <a:pt x="2474" y="7703"/>
                  </a:cubicBezTo>
                  <a:cubicBezTo>
                    <a:pt x="2474" y="6319"/>
                    <a:pt x="2348" y="1684"/>
                    <a:pt x="730" y="114"/>
                  </a:cubicBezTo>
                  <a:cubicBezTo>
                    <a:pt x="650" y="38"/>
                    <a:pt x="549" y="1"/>
                    <a:pt x="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6"/>
            <p:cNvSpPr/>
            <p:nvPr/>
          </p:nvSpPr>
          <p:spPr>
            <a:xfrm>
              <a:off x="4094139" y="3652807"/>
              <a:ext cx="433464" cy="385795"/>
            </a:xfrm>
            <a:custGeom>
              <a:rect b="b" l="l" r="r" t="t"/>
              <a:pathLst>
                <a:path extrusionOk="0" h="19529" w="21942">
                  <a:moveTo>
                    <a:pt x="15730" y="0"/>
                  </a:moveTo>
                  <a:cubicBezTo>
                    <a:pt x="14719" y="0"/>
                    <a:pt x="13869" y="249"/>
                    <a:pt x="13099" y="473"/>
                  </a:cubicBezTo>
                  <a:cubicBezTo>
                    <a:pt x="12385" y="681"/>
                    <a:pt x="11712" y="878"/>
                    <a:pt x="10970" y="878"/>
                  </a:cubicBezTo>
                  <a:cubicBezTo>
                    <a:pt x="10228" y="878"/>
                    <a:pt x="9556" y="681"/>
                    <a:pt x="8843" y="473"/>
                  </a:cubicBezTo>
                  <a:cubicBezTo>
                    <a:pt x="8072" y="249"/>
                    <a:pt x="7221" y="1"/>
                    <a:pt x="6209" y="1"/>
                  </a:cubicBezTo>
                  <a:cubicBezTo>
                    <a:pt x="5912" y="1"/>
                    <a:pt x="5601" y="22"/>
                    <a:pt x="5275" y="72"/>
                  </a:cubicBezTo>
                  <a:cubicBezTo>
                    <a:pt x="2869" y="439"/>
                    <a:pt x="0" y="1837"/>
                    <a:pt x="0" y="6413"/>
                  </a:cubicBezTo>
                  <a:cubicBezTo>
                    <a:pt x="0" y="10736"/>
                    <a:pt x="1435" y="16650"/>
                    <a:pt x="5479" y="19085"/>
                  </a:cubicBezTo>
                  <a:cubicBezTo>
                    <a:pt x="6033" y="19419"/>
                    <a:pt x="6630" y="19528"/>
                    <a:pt x="7256" y="19528"/>
                  </a:cubicBezTo>
                  <a:cubicBezTo>
                    <a:pt x="7835" y="19528"/>
                    <a:pt x="8439" y="19435"/>
                    <a:pt x="9060" y="19340"/>
                  </a:cubicBezTo>
                  <a:cubicBezTo>
                    <a:pt x="9687" y="19243"/>
                    <a:pt x="10335" y="19144"/>
                    <a:pt x="10970" y="19144"/>
                  </a:cubicBezTo>
                  <a:cubicBezTo>
                    <a:pt x="11607" y="19144"/>
                    <a:pt x="12255" y="19243"/>
                    <a:pt x="12882" y="19340"/>
                  </a:cubicBezTo>
                  <a:cubicBezTo>
                    <a:pt x="13503" y="19435"/>
                    <a:pt x="14107" y="19528"/>
                    <a:pt x="14685" y="19528"/>
                  </a:cubicBezTo>
                  <a:cubicBezTo>
                    <a:pt x="15312" y="19528"/>
                    <a:pt x="15908" y="19419"/>
                    <a:pt x="16463" y="19085"/>
                  </a:cubicBezTo>
                  <a:cubicBezTo>
                    <a:pt x="20506" y="16650"/>
                    <a:pt x="21942" y="10736"/>
                    <a:pt x="21942" y="6413"/>
                  </a:cubicBezTo>
                  <a:cubicBezTo>
                    <a:pt x="21942" y="1837"/>
                    <a:pt x="19073" y="439"/>
                    <a:pt x="16666" y="72"/>
                  </a:cubicBezTo>
                  <a:cubicBezTo>
                    <a:pt x="16338" y="22"/>
                    <a:pt x="16027" y="0"/>
                    <a:pt x="157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6"/>
            <p:cNvSpPr/>
            <p:nvPr/>
          </p:nvSpPr>
          <p:spPr>
            <a:xfrm>
              <a:off x="4094139" y="3652847"/>
              <a:ext cx="216732" cy="385776"/>
            </a:xfrm>
            <a:custGeom>
              <a:rect b="b" l="l" r="r" t="t"/>
              <a:pathLst>
                <a:path extrusionOk="0" h="19528" w="10971">
                  <a:moveTo>
                    <a:pt x="6211" y="0"/>
                  </a:moveTo>
                  <a:cubicBezTo>
                    <a:pt x="5914" y="0"/>
                    <a:pt x="5602" y="21"/>
                    <a:pt x="5275" y="71"/>
                  </a:cubicBezTo>
                  <a:cubicBezTo>
                    <a:pt x="2869" y="438"/>
                    <a:pt x="0" y="1836"/>
                    <a:pt x="0" y="6411"/>
                  </a:cubicBezTo>
                  <a:cubicBezTo>
                    <a:pt x="0" y="10736"/>
                    <a:pt x="1436" y="16649"/>
                    <a:pt x="5479" y="19084"/>
                  </a:cubicBezTo>
                  <a:cubicBezTo>
                    <a:pt x="6033" y="19418"/>
                    <a:pt x="6630" y="19527"/>
                    <a:pt x="7256" y="19527"/>
                  </a:cubicBezTo>
                  <a:cubicBezTo>
                    <a:pt x="7835" y="19527"/>
                    <a:pt x="8439" y="19434"/>
                    <a:pt x="9060" y="19339"/>
                  </a:cubicBezTo>
                  <a:cubicBezTo>
                    <a:pt x="9687" y="19242"/>
                    <a:pt x="10335" y="19143"/>
                    <a:pt x="10970" y="19143"/>
                  </a:cubicBezTo>
                  <a:lnTo>
                    <a:pt x="10970" y="878"/>
                  </a:lnTo>
                  <a:cubicBezTo>
                    <a:pt x="10230" y="878"/>
                    <a:pt x="9557" y="681"/>
                    <a:pt x="8843" y="472"/>
                  </a:cubicBezTo>
                  <a:cubicBezTo>
                    <a:pt x="8073" y="247"/>
                    <a:pt x="7222" y="0"/>
                    <a:pt x="62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6"/>
            <p:cNvSpPr/>
            <p:nvPr/>
          </p:nvSpPr>
          <p:spPr>
            <a:xfrm>
              <a:off x="4302752" y="3526217"/>
              <a:ext cx="120841" cy="120407"/>
            </a:xfrm>
            <a:custGeom>
              <a:rect b="b" l="l" r="r" t="t"/>
              <a:pathLst>
                <a:path extrusionOk="0" h="6095" w="6117">
                  <a:moveTo>
                    <a:pt x="5534" y="0"/>
                  </a:moveTo>
                  <a:cubicBezTo>
                    <a:pt x="5358" y="0"/>
                    <a:pt x="5182" y="12"/>
                    <a:pt x="5006" y="34"/>
                  </a:cubicBezTo>
                  <a:cubicBezTo>
                    <a:pt x="2578" y="345"/>
                    <a:pt x="357" y="2566"/>
                    <a:pt x="46" y="4996"/>
                  </a:cubicBezTo>
                  <a:cubicBezTo>
                    <a:pt x="1" y="5349"/>
                    <a:pt x="1" y="5707"/>
                    <a:pt x="47" y="6060"/>
                  </a:cubicBezTo>
                  <a:cubicBezTo>
                    <a:pt x="226" y="6083"/>
                    <a:pt x="406" y="6095"/>
                    <a:pt x="586" y="6095"/>
                  </a:cubicBezTo>
                  <a:cubicBezTo>
                    <a:pt x="761" y="6095"/>
                    <a:pt x="936" y="6084"/>
                    <a:pt x="1110" y="6062"/>
                  </a:cubicBezTo>
                  <a:cubicBezTo>
                    <a:pt x="3538" y="5749"/>
                    <a:pt x="5761" y="3529"/>
                    <a:pt x="6072" y="1100"/>
                  </a:cubicBezTo>
                  <a:cubicBezTo>
                    <a:pt x="6117" y="746"/>
                    <a:pt x="6117" y="387"/>
                    <a:pt x="6070" y="35"/>
                  </a:cubicBezTo>
                  <a:cubicBezTo>
                    <a:pt x="5892" y="12"/>
                    <a:pt x="5713" y="0"/>
                    <a:pt x="55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6"/>
            <p:cNvSpPr/>
            <p:nvPr/>
          </p:nvSpPr>
          <p:spPr>
            <a:xfrm>
              <a:off x="4395581" y="3702175"/>
              <a:ext cx="83248" cy="80107"/>
            </a:xfrm>
            <a:custGeom>
              <a:rect b="b" l="l" r="r" t="t"/>
              <a:pathLst>
                <a:path extrusionOk="0" h="4055" w="4214">
                  <a:moveTo>
                    <a:pt x="2187" y="1"/>
                  </a:moveTo>
                  <a:cubicBezTo>
                    <a:pt x="1367" y="1"/>
                    <a:pt x="628" y="495"/>
                    <a:pt x="314" y="1252"/>
                  </a:cubicBezTo>
                  <a:cubicBezTo>
                    <a:pt x="0" y="2010"/>
                    <a:pt x="174" y="2881"/>
                    <a:pt x="754" y="3461"/>
                  </a:cubicBezTo>
                  <a:cubicBezTo>
                    <a:pt x="1141" y="3849"/>
                    <a:pt x="1659" y="4055"/>
                    <a:pt x="2187" y="4055"/>
                  </a:cubicBezTo>
                  <a:cubicBezTo>
                    <a:pt x="2448" y="4055"/>
                    <a:pt x="2711" y="4004"/>
                    <a:pt x="2962" y="3900"/>
                  </a:cubicBezTo>
                  <a:cubicBezTo>
                    <a:pt x="3721" y="3586"/>
                    <a:pt x="4214" y="2847"/>
                    <a:pt x="4214" y="2028"/>
                  </a:cubicBezTo>
                  <a:cubicBezTo>
                    <a:pt x="4214" y="909"/>
                    <a:pt x="3307" y="1"/>
                    <a:pt x="21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6"/>
            <p:cNvSpPr/>
            <p:nvPr/>
          </p:nvSpPr>
          <p:spPr>
            <a:xfrm>
              <a:off x="4302752" y="3526237"/>
              <a:ext cx="119300" cy="119063"/>
            </a:xfrm>
            <a:custGeom>
              <a:rect b="b" l="l" r="r" t="t"/>
              <a:pathLst>
                <a:path extrusionOk="0" h="6027" w="6039">
                  <a:moveTo>
                    <a:pt x="5527" y="0"/>
                  </a:moveTo>
                  <a:cubicBezTo>
                    <a:pt x="5353" y="0"/>
                    <a:pt x="5179" y="11"/>
                    <a:pt x="5006" y="33"/>
                  </a:cubicBezTo>
                  <a:cubicBezTo>
                    <a:pt x="2578" y="344"/>
                    <a:pt x="357" y="2565"/>
                    <a:pt x="44" y="4995"/>
                  </a:cubicBezTo>
                  <a:cubicBezTo>
                    <a:pt x="1" y="5337"/>
                    <a:pt x="1" y="5683"/>
                    <a:pt x="44" y="6027"/>
                  </a:cubicBezTo>
                  <a:lnTo>
                    <a:pt x="6038" y="32"/>
                  </a:lnTo>
                  <a:cubicBezTo>
                    <a:pt x="5868" y="11"/>
                    <a:pt x="5698" y="0"/>
                    <a:pt x="55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56"/>
          <p:cNvGrpSpPr/>
          <p:nvPr/>
        </p:nvGrpSpPr>
        <p:grpSpPr>
          <a:xfrm>
            <a:off x="3961754" y="3154395"/>
            <a:ext cx="504562" cy="336388"/>
            <a:chOff x="4727267" y="3632420"/>
            <a:chExt cx="504562" cy="336388"/>
          </a:xfrm>
        </p:grpSpPr>
        <p:sp>
          <p:nvSpPr>
            <p:cNvPr id="1134" name="Google Shape;1134;p56"/>
            <p:cNvSpPr/>
            <p:nvPr/>
          </p:nvSpPr>
          <p:spPr>
            <a:xfrm>
              <a:off x="4939456" y="3632440"/>
              <a:ext cx="16041" cy="224239"/>
            </a:xfrm>
            <a:custGeom>
              <a:rect b="b" l="l" r="r" t="t"/>
              <a:pathLst>
                <a:path extrusionOk="0" h="11351" w="812">
                  <a:moveTo>
                    <a:pt x="406" y="0"/>
                  </a:moveTo>
                  <a:cubicBezTo>
                    <a:pt x="182" y="0"/>
                    <a:pt x="0" y="182"/>
                    <a:pt x="0" y="406"/>
                  </a:cubicBezTo>
                  <a:lnTo>
                    <a:pt x="0" y="10945"/>
                  </a:lnTo>
                  <a:cubicBezTo>
                    <a:pt x="0" y="11169"/>
                    <a:pt x="182" y="11350"/>
                    <a:pt x="406" y="11350"/>
                  </a:cubicBezTo>
                  <a:lnTo>
                    <a:pt x="407" y="11350"/>
                  </a:lnTo>
                  <a:cubicBezTo>
                    <a:pt x="630" y="11350"/>
                    <a:pt x="811" y="11169"/>
                    <a:pt x="811" y="1094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6"/>
            <p:cNvSpPr/>
            <p:nvPr/>
          </p:nvSpPr>
          <p:spPr>
            <a:xfrm>
              <a:off x="4987500" y="3632440"/>
              <a:ext cx="16041" cy="224239"/>
            </a:xfrm>
            <a:custGeom>
              <a:rect b="b" l="l" r="r" t="t"/>
              <a:pathLst>
                <a:path extrusionOk="0" h="11351" w="812">
                  <a:moveTo>
                    <a:pt x="406" y="0"/>
                  </a:moveTo>
                  <a:cubicBezTo>
                    <a:pt x="182" y="0"/>
                    <a:pt x="1" y="182"/>
                    <a:pt x="1" y="406"/>
                  </a:cubicBezTo>
                  <a:lnTo>
                    <a:pt x="1" y="10945"/>
                  </a:lnTo>
                  <a:cubicBezTo>
                    <a:pt x="1" y="11169"/>
                    <a:pt x="182" y="11350"/>
                    <a:pt x="406" y="11350"/>
                  </a:cubicBezTo>
                  <a:lnTo>
                    <a:pt x="408" y="11350"/>
                  </a:lnTo>
                  <a:cubicBezTo>
                    <a:pt x="630" y="11350"/>
                    <a:pt x="812" y="11169"/>
                    <a:pt x="812" y="10945"/>
                  </a:cubicBezTo>
                  <a:lnTo>
                    <a:pt x="812" y="406"/>
                  </a:lnTo>
                  <a:cubicBezTo>
                    <a:pt x="812"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6"/>
            <p:cNvSpPr/>
            <p:nvPr/>
          </p:nvSpPr>
          <p:spPr>
            <a:xfrm>
              <a:off x="5035564" y="3632440"/>
              <a:ext cx="16041" cy="224239"/>
            </a:xfrm>
            <a:custGeom>
              <a:rect b="b" l="l" r="r" t="t"/>
              <a:pathLst>
                <a:path extrusionOk="0" h="11351" w="812">
                  <a:moveTo>
                    <a:pt x="406" y="0"/>
                  </a:moveTo>
                  <a:cubicBezTo>
                    <a:pt x="182" y="0"/>
                    <a:pt x="0" y="182"/>
                    <a:pt x="0" y="406"/>
                  </a:cubicBezTo>
                  <a:lnTo>
                    <a:pt x="0" y="10945"/>
                  </a:lnTo>
                  <a:cubicBezTo>
                    <a:pt x="0" y="11169"/>
                    <a:pt x="182" y="11350"/>
                    <a:pt x="406" y="11350"/>
                  </a:cubicBezTo>
                  <a:lnTo>
                    <a:pt x="407" y="11350"/>
                  </a:lnTo>
                  <a:cubicBezTo>
                    <a:pt x="630" y="11350"/>
                    <a:pt x="811" y="11169"/>
                    <a:pt x="811" y="1094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6"/>
            <p:cNvSpPr/>
            <p:nvPr/>
          </p:nvSpPr>
          <p:spPr>
            <a:xfrm>
              <a:off x="5034774" y="3632420"/>
              <a:ext cx="166791" cy="163275"/>
            </a:xfrm>
            <a:custGeom>
              <a:rect b="b" l="l" r="r" t="t"/>
              <a:pathLst>
                <a:path extrusionOk="0" h="8265" w="8443">
                  <a:moveTo>
                    <a:pt x="446" y="0"/>
                  </a:moveTo>
                  <a:cubicBezTo>
                    <a:pt x="342" y="0"/>
                    <a:pt x="239" y="39"/>
                    <a:pt x="160" y="118"/>
                  </a:cubicBezTo>
                  <a:cubicBezTo>
                    <a:pt x="1" y="277"/>
                    <a:pt x="1" y="534"/>
                    <a:pt x="160" y="693"/>
                  </a:cubicBezTo>
                  <a:lnTo>
                    <a:pt x="7612" y="8145"/>
                  </a:lnTo>
                  <a:cubicBezTo>
                    <a:pt x="7688" y="8221"/>
                    <a:pt x="7791" y="8264"/>
                    <a:pt x="7898" y="8264"/>
                  </a:cubicBezTo>
                  <a:lnTo>
                    <a:pt x="7899" y="8264"/>
                  </a:lnTo>
                  <a:cubicBezTo>
                    <a:pt x="7900" y="8264"/>
                    <a:pt x="7900" y="8264"/>
                    <a:pt x="7901" y="8264"/>
                  </a:cubicBezTo>
                  <a:cubicBezTo>
                    <a:pt x="8262" y="8264"/>
                    <a:pt x="8442" y="7826"/>
                    <a:pt x="8186" y="7572"/>
                  </a:cubicBezTo>
                  <a:lnTo>
                    <a:pt x="733" y="118"/>
                  </a:lnTo>
                  <a:cubicBezTo>
                    <a:pt x="653" y="39"/>
                    <a:pt x="550" y="0"/>
                    <a:pt x="4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6"/>
            <p:cNvSpPr/>
            <p:nvPr/>
          </p:nvSpPr>
          <p:spPr>
            <a:xfrm>
              <a:off x="4891392" y="3632440"/>
              <a:ext cx="16041" cy="224239"/>
            </a:xfrm>
            <a:custGeom>
              <a:rect b="b" l="l" r="r" t="t"/>
              <a:pathLst>
                <a:path extrusionOk="0" h="11351" w="812">
                  <a:moveTo>
                    <a:pt x="406" y="0"/>
                  </a:moveTo>
                  <a:cubicBezTo>
                    <a:pt x="183" y="0"/>
                    <a:pt x="1" y="182"/>
                    <a:pt x="1" y="406"/>
                  </a:cubicBezTo>
                  <a:lnTo>
                    <a:pt x="1" y="10945"/>
                  </a:lnTo>
                  <a:cubicBezTo>
                    <a:pt x="1" y="11169"/>
                    <a:pt x="183" y="11350"/>
                    <a:pt x="406" y="11350"/>
                  </a:cubicBezTo>
                  <a:lnTo>
                    <a:pt x="408" y="11350"/>
                  </a:lnTo>
                  <a:cubicBezTo>
                    <a:pt x="630" y="11350"/>
                    <a:pt x="812" y="11169"/>
                    <a:pt x="812" y="10945"/>
                  </a:cubicBezTo>
                  <a:lnTo>
                    <a:pt x="812" y="406"/>
                  </a:lnTo>
                  <a:cubicBezTo>
                    <a:pt x="812"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6"/>
            <p:cNvSpPr/>
            <p:nvPr/>
          </p:nvSpPr>
          <p:spPr>
            <a:xfrm>
              <a:off x="4843348" y="3632440"/>
              <a:ext cx="16041" cy="224239"/>
            </a:xfrm>
            <a:custGeom>
              <a:rect b="b" l="l" r="r" t="t"/>
              <a:pathLst>
                <a:path extrusionOk="0" h="11351" w="812">
                  <a:moveTo>
                    <a:pt x="406" y="0"/>
                  </a:moveTo>
                  <a:cubicBezTo>
                    <a:pt x="182" y="0"/>
                    <a:pt x="1" y="182"/>
                    <a:pt x="1" y="406"/>
                  </a:cubicBezTo>
                  <a:lnTo>
                    <a:pt x="1" y="10945"/>
                  </a:lnTo>
                  <a:cubicBezTo>
                    <a:pt x="1" y="11169"/>
                    <a:pt x="182" y="11350"/>
                    <a:pt x="406" y="11350"/>
                  </a:cubicBezTo>
                  <a:cubicBezTo>
                    <a:pt x="630" y="11350"/>
                    <a:pt x="811" y="11169"/>
                    <a:pt x="811" y="1094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6"/>
            <p:cNvSpPr/>
            <p:nvPr/>
          </p:nvSpPr>
          <p:spPr>
            <a:xfrm>
              <a:off x="4759310" y="3632420"/>
              <a:ext cx="376432" cy="288324"/>
            </a:xfrm>
            <a:custGeom>
              <a:rect b="b" l="l" r="r" t="t"/>
              <a:pathLst>
                <a:path extrusionOk="0" h="14595" w="19055">
                  <a:moveTo>
                    <a:pt x="2028" y="0"/>
                  </a:moveTo>
                  <a:cubicBezTo>
                    <a:pt x="909" y="1"/>
                    <a:pt x="2" y="908"/>
                    <a:pt x="1" y="2027"/>
                  </a:cubicBezTo>
                  <a:lnTo>
                    <a:pt x="1" y="14189"/>
                  </a:lnTo>
                  <a:cubicBezTo>
                    <a:pt x="1" y="14413"/>
                    <a:pt x="182" y="14595"/>
                    <a:pt x="406" y="14595"/>
                  </a:cubicBezTo>
                  <a:cubicBezTo>
                    <a:pt x="630" y="14595"/>
                    <a:pt x="811" y="14413"/>
                    <a:pt x="811" y="14189"/>
                  </a:cubicBezTo>
                  <a:lnTo>
                    <a:pt x="811" y="2027"/>
                  </a:lnTo>
                  <a:cubicBezTo>
                    <a:pt x="811" y="1356"/>
                    <a:pt x="1356" y="811"/>
                    <a:pt x="2028" y="811"/>
                  </a:cubicBezTo>
                  <a:lnTo>
                    <a:pt x="17028" y="811"/>
                  </a:lnTo>
                  <a:cubicBezTo>
                    <a:pt x="17699" y="811"/>
                    <a:pt x="18242" y="1356"/>
                    <a:pt x="18244" y="2027"/>
                  </a:cubicBezTo>
                  <a:lnTo>
                    <a:pt x="18244" y="14189"/>
                  </a:lnTo>
                  <a:cubicBezTo>
                    <a:pt x="18242" y="14413"/>
                    <a:pt x="18424" y="14595"/>
                    <a:pt x="18648" y="14595"/>
                  </a:cubicBezTo>
                  <a:lnTo>
                    <a:pt x="18649" y="14595"/>
                  </a:lnTo>
                  <a:cubicBezTo>
                    <a:pt x="18873" y="14595"/>
                    <a:pt x="19055" y="14413"/>
                    <a:pt x="19055" y="14189"/>
                  </a:cubicBezTo>
                  <a:lnTo>
                    <a:pt x="19055" y="2027"/>
                  </a:lnTo>
                  <a:cubicBezTo>
                    <a:pt x="19053" y="908"/>
                    <a:pt x="18147" y="1"/>
                    <a:pt x="170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6"/>
            <p:cNvSpPr/>
            <p:nvPr/>
          </p:nvSpPr>
          <p:spPr>
            <a:xfrm>
              <a:off x="4743131" y="3904427"/>
              <a:ext cx="48380" cy="32339"/>
            </a:xfrm>
            <a:custGeom>
              <a:rect b="b" l="l" r="r" t="t"/>
              <a:pathLst>
                <a:path extrusionOk="0" h="1637" w="2449">
                  <a:moveTo>
                    <a:pt x="1225" y="1"/>
                  </a:moveTo>
                  <a:cubicBezTo>
                    <a:pt x="547" y="1"/>
                    <a:pt x="0" y="554"/>
                    <a:pt x="9" y="1231"/>
                  </a:cubicBezTo>
                  <a:cubicBezTo>
                    <a:pt x="9" y="1455"/>
                    <a:pt x="189" y="1637"/>
                    <a:pt x="413" y="1637"/>
                  </a:cubicBezTo>
                  <a:lnTo>
                    <a:pt x="2036" y="1637"/>
                  </a:lnTo>
                  <a:cubicBezTo>
                    <a:pt x="2260" y="1637"/>
                    <a:pt x="2441" y="1455"/>
                    <a:pt x="2441" y="1231"/>
                  </a:cubicBezTo>
                  <a:cubicBezTo>
                    <a:pt x="2448" y="554"/>
                    <a:pt x="1902" y="1"/>
                    <a:pt x="1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6"/>
            <p:cNvSpPr/>
            <p:nvPr/>
          </p:nvSpPr>
          <p:spPr>
            <a:xfrm>
              <a:off x="4767074" y="3904703"/>
              <a:ext cx="24259" cy="32062"/>
            </a:xfrm>
            <a:custGeom>
              <a:rect b="b" l="l" r="r" t="t"/>
              <a:pathLst>
                <a:path extrusionOk="0" h="1623" w="1228">
                  <a:moveTo>
                    <a:pt x="12" y="1"/>
                  </a:moveTo>
                  <a:cubicBezTo>
                    <a:pt x="9" y="1"/>
                    <a:pt x="5" y="2"/>
                    <a:pt x="0" y="2"/>
                  </a:cubicBezTo>
                  <a:lnTo>
                    <a:pt x="0" y="1623"/>
                  </a:lnTo>
                  <a:lnTo>
                    <a:pt x="822" y="1623"/>
                  </a:lnTo>
                  <a:cubicBezTo>
                    <a:pt x="1046" y="1623"/>
                    <a:pt x="1228" y="1441"/>
                    <a:pt x="1228" y="1217"/>
                  </a:cubicBezTo>
                  <a:cubicBezTo>
                    <a:pt x="1226" y="546"/>
                    <a:pt x="683" y="2"/>
                    <a:pt x="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6"/>
            <p:cNvSpPr/>
            <p:nvPr/>
          </p:nvSpPr>
          <p:spPr>
            <a:xfrm>
              <a:off x="5103462" y="3904703"/>
              <a:ext cx="48084" cy="32062"/>
            </a:xfrm>
            <a:custGeom>
              <a:rect b="b" l="l" r="r" t="t"/>
              <a:pathLst>
                <a:path extrusionOk="0" h="1623" w="2434">
                  <a:moveTo>
                    <a:pt x="1217" y="1"/>
                  </a:moveTo>
                  <a:cubicBezTo>
                    <a:pt x="546" y="1"/>
                    <a:pt x="1" y="546"/>
                    <a:pt x="1" y="1217"/>
                  </a:cubicBezTo>
                  <a:cubicBezTo>
                    <a:pt x="1" y="1441"/>
                    <a:pt x="182" y="1623"/>
                    <a:pt x="405" y="1623"/>
                  </a:cubicBezTo>
                  <a:lnTo>
                    <a:pt x="2028" y="1623"/>
                  </a:lnTo>
                  <a:cubicBezTo>
                    <a:pt x="2252" y="1623"/>
                    <a:pt x="2433" y="1441"/>
                    <a:pt x="2433" y="1217"/>
                  </a:cubicBezTo>
                  <a:cubicBezTo>
                    <a:pt x="2433" y="546"/>
                    <a:pt x="1888" y="1"/>
                    <a:pt x="12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6"/>
            <p:cNvSpPr/>
            <p:nvPr/>
          </p:nvSpPr>
          <p:spPr>
            <a:xfrm>
              <a:off x="5127267" y="3904703"/>
              <a:ext cx="24239" cy="32062"/>
            </a:xfrm>
            <a:custGeom>
              <a:rect b="b" l="l" r="r" t="t"/>
              <a:pathLst>
                <a:path extrusionOk="0" h="1623" w="1227">
                  <a:moveTo>
                    <a:pt x="11" y="1"/>
                  </a:moveTo>
                  <a:cubicBezTo>
                    <a:pt x="8" y="1"/>
                    <a:pt x="4" y="2"/>
                    <a:pt x="1" y="2"/>
                  </a:cubicBezTo>
                  <a:lnTo>
                    <a:pt x="1" y="1623"/>
                  </a:lnTo>
                  <a:lnTo>
                    <a:pt x="821" y="1623"/>
                  </a:lnTo>
                  <a:cubicBezTo>
                    <a:pt x="1045" y="1623"/>
                    <a:pt x="1227" y="1441"/>
                    <a:pt x="1227" y="1217"/>
                  </a:cubicBezTo>
                  <a:cubicBezTo>
                    <a:pt x="1225" y="546"/>
                    <a:pt x="682" y="2"/>
                    <a:pt x="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6"/>
            <p:cNvSpPr/>
            <p:nvPr/>
          </p:nvSpPr>
          <p:spPr>
            <a:xfrm>
              <a:off x="4825450" y="3848658"/>
              <a:ext cx="49960" cy="48064"/>
            </a:xfrm>
            <a:custGeom>
              <a:rect b="b" l="l" r="r" t="t"/>
              <a:pathLst>
                <a:path extrusionOk="0" h="2433" w="2529">
                  <a:moveTo>
                    <a:pt x="1312" y="0"/>
                  </a:moveTo>
                  <a:cubicBezTo>
                    <a:pt x="819" y="0"/>
                    <a:pt x="376" y="296"/>
                    <a:pt x="187" y="750"/>
                  </a:cubicBezTo>
                  <a:cubicBezTo>
                    <a:pt x="0" y="1205"/>
                    <a:pt x="103" y="1729"/>
                    <a:pt x="452" y="2076"/>
                  </a:cubicBezTo>
                  <a:cubicBezTo>
                    <a:pt x="684" y="2309"/>
                    <a:pt x="995" y="2432"/>
                    <a:pt x="1311" y="2432"/>
                  </a:cubicBezTo>
                  <a:cubicBezTo>
                    <a:pt x="1468" y="2432"/>
                    <a:pt x="1626" y="2402"/>
                    <a:pt x="1776" y="2340"/>
                  </a:cubicBezTo>
                  <a:cubicBezTo>
                    <a:pt x="2231" y="2151"/>
                    <a:pt x="2528" y="1708"/>
                    <a:pt x="2528" y="1216"/>
                  </a:cubicBezTo>
                  <a:cubicBezTo>
                    <a:pt x="2528" y="545"/>
                    <a:pt x="1983"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6"/>
            <p:cNvSpPr/>
            <p:nvPr/>
          </p:nvSpPr>
          <p:spPr>
            <a:xfrm>
              <a:off x="4727267" y="3928745"/>
              <a:ext cx="440477" cy="40063"/>
            </a:xfrm>
            <a:custGeom>
              <a:rect b="b" l="l" r="r" t="t"/>
              <a:pathLst>
                <a:path extrusionOk="0" h="2028" w="22297">
                  <a:moveTo>
                    <a:pt x="812" y="0"/>
                  </a:moveTo>
                  <a:cubicBezTo>
                    <a:pt x="364" y="0"/>
                    <a:pt x="1" y="363"/>
                    <a:pt x="1" y="811"/>
                  </a:cubicBezTo>
                  <a:lnTo>
                    <a:pt x="1" y="1622"/>
                  </a:lnTo>
                  <a:cubicBezTo>
                    <a:pt x="1" y="1846"/>
                    <a:pt x="181" y="2027"/>
                    <a:pt x="405" y="2027"/>
                  </a:cubicBezTo>
                  <a:lnTo>
                    <a:pt x="21892" y="2027"/>
                  </a:lnTo>
                  <a:lnTo>
                    <a:pt x="21893" y="2026"/>
                  </a:lnTo>
                  <a:cubicBezTo>
                    <a:pt x="22117" y="2026"/>
                    <a:pt x="22297" y="1844"/>
                    <a:pt x="22297" y="1622"/>
                  </a:cubicBezTo>
                  <a:lnTo>
                    <a:pt x="22297" y="811"/>
                  </a:lnTo>
                  <a:cubicBezTo>
                    <a:pt x="22297" y="363"/>
                    <a:pt x="21934" y="0"/>
                    <a:pt x="214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6"/>
            <p:cNvSpPr/>
            <p:nvPr/>
          </p:nvSpPr>
          <p:spPr>
            <a:xfrm>
              <a:off x="4873277" y="3848658"/>
              <a:ext cx="49960" cy="48064"/>
            </a:xfrm>
            <a:custGeom>
              <a:rect b="b" l="l" r="r" t="t"/>
              <a:pathLst>
                <a:path extrusionOk="0" h="2433" w="2529">
                  <a:moveTo>
                    <a:pt x="1312" y="0"/>
                  </a:moveTo>
                  <a:cubicBezTo>
                    <a:pt x="819" y="0"/>
                    <a:pt x="376" y="296"/>
                    <a:pt x="187" y="750"/>
                  </a:cubicBezTo>
                  <a:cubicBezTo>
                    <a:pt x="0" y="1205"/>
                    <a:pt x="103" y="1729"/>
                    <a:pt x="452" y="2076"/>
                  </a:cubicBezTo>
                  <a:cubicBezTo>
                    <a:pt x="685" y="2309"/>
                    <a:pt x="995" y="2432"/>
                    <a:pt x="1311" y="2432"/>
                  </a:cubicBezTo>
                  <a:cubicBezTo>
                    <a:pt x="1468" y="2432"/>
                    <a:pt x="1626" y="2402"/>
                    <a:pt x="1777" y="2340"/>
                  </a:cubicBezTo>
                  <a:cubicBezTo>
                    <a:pt x="2231" y="2151"/>
                    <a:pt x="2527" y="1708"/>
                    <a:pt x="2528" y="1216"/>
                  </a:cubicBezTo>
                  <a:cubicBezTo>
                    <a:pt x="2528" y="545"/>
                    <a:pt x="1984"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6"/>
            <p:cNvSpPr/>
            <p:nvPr/>
          </p:nvSpPr>
          <p:spPr>
            <a:xfrm>
              <a:off x="4921321" y="3848658"/>
              <a:ext cx="49960" cy="48064"/>
            </a:xfrm>
            <a:custGeom>
              <a:rect b="b" l="l" r="r" t="t"/>
              <a:pathLst>
                <a:path extrusionOk="0" h="2433" w="2529">
                  <a:moveTo>
                    <a:pt x="1313" y="0"/>
                  </a:moveTo>
                  <a:cubicBezTo>
                    <a:pt x="820" y="0"/>
                    <a:pt x="376" y="296"/>
                    <a:pt x="188" y="750"/>
                  </a:cubicBezTo>
                  <a:cubicBezTo>
                    <a:pt x="1" y="1205"/>
                    <a:pt x="105" y="1729"/>
                    <a:pt x="452" y="2076"/>
                  </a:cubicBezTo>
                  <a:cubicBezTo>
                    <a:pt x="685" y="2309"/>
                    <a:pt x="996" y="2432"/>
                    <a:pt x="1312" y="2432"/>
                  </a:cubicBezTo>
                  <a:cubicBezTo>
                    <a:pt x="1468" y="2432"/>
                    <a:pt x="1626" y="2402"/>
                    <a:pt x="1777" y="2340"/>
                  </a:cubicBezTo>
                  <a:cubicBezTo>
                    <a:pt x="2232" y="2151"/>
                    <a:pt x="2529" y="1708"/>
                    <a:pt x="2529" y="1216"/>
                  </a:cubicBezTo>
                  <a:cubicBezTo>
                    <a:pt x="2529" y="545"/>
                    <a:pt x="1984" y="0"/>
                    <a:pt x="13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6"/>
            <p:cNvSpPr/>
            <p:nvPr/>
          </p:nvSpPr>
          <p:spPr>
            <a:xfrm>
              <a:off x="4969385" y="3848658"/>
              <a:ext cx="49960" cy="48064"/>
            </a:xfrm>
            <a:custGeom>
              <a:rect b="b" l="l" r="r" t="t"/>
              <a:pathLst>
                <a:path extrusionOk="0" h="2433" w="2529">
                  <a:moveTo>
                    <a:pt x="1312" y="0"/>
                  </a:moveTo>
                  <a:cubicBezTo>
                    <a:pt x="819" y="0"/>
                    <a:pt x="376" y="296"/>
                    <a:pt x="187" y="750"/>
                  </a:cubicBezTo>
                  <a:cubicBezTo>
                    <a:pt x="0" y="1205"/>
                    <a:pt x="103" y="1729"/>
                    <a:pt x="452" y="2076"/>
                  </a:cubicBezTo>
                  <a:cubicBezTo>
                    <a:pt x="684" y="2309"/>
                    <a:pt x="995" y="2432"/>
                    <a:pt x="1311" y="2432"/>
                  </a:cubicBezTo>
                  <a:cubicBezTo>
                    <a:pt x="1468" y="2432"/>
                    <a:pt x="1626" y="2402"/>
                    <a:pt x="1777" y="2340"/>
                  </a:cubicBezTo>
                  <a:cubicBezTo>
                    <a:pt x="2231" y="2152"/>
                    <a:pt x="2528" y="1708"/>
                    <a:pt x="2528" y="1216"/>
                  </a:cubicBezTo>
                  <a:cubicBezTo>
                    <a:pt x="2528" y="545"/>
                    <a:pt x="1983"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6"/>
            <p:cNvSpPr/>
            <p:nvPr/>
          </p:nvSpPr>
          <p:spPr>
            <a:xfrm>
              <a:off x="5017429" y="3848658"/>
              <a:ext cx="49960" cy="48064"/>
            </a:xfrm>
            <a:custGeom>
              <a:rect b="b" l="l" r="r" t="t"/>
              <a:pathLst>
                <a:path extrusionOk="0" h="2433" w="2529">
                  <a:moveTo>
                    <a:pt x="1312" y="0"/>
                  </a:moveTo>
                  <a:cubicBezTo>
                    <a:pt x="820" y="0"/>
                    <a:pt x="376" y="296"/>
                    <a:pt x="188" y="750"/>
                  </a:cubicBezTo>
                  <a:cubicBezTo>
                    <a:pt x="1" y="1205"/>
                    <a:pt x="105" y="1729"/>
                    <a:pt x="452" y="2076"/>
                  </a:cubicBezTo>
                  <a:cubicBezTo>
                    <a:pt x="685" y="2309"/>
                    <a:pt x="995" y="2432"/>
                    <a:pt x="1312" y="2432"/>
                  </a:cubicBezTo>
                  <a:cubicBezTo>
                    <a:pt x="1468" y="2432"/>
                    <a:pt x="1626" y="2402"/>
                    <a:pt x="1777" y="2340"/>
                  </a:cubicBezTo>
                  <a:cubicBezTo>
                    <a:pt x="2232" y="2151"/>
                    <a:pt x="2529" y="1708"/>
                    <a:pt x="2529" y="1216"/>
                  </a:cubicBezTo>
                  <a:cubicBezTo>
                    <a:pt x="2529" y="545"/>
                    <a:pt x="1984"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6"/>
            <p:cNvSpPr/>
            <p:nvPr/>
          </p:nvSpPr>
          <p:spPr>
            <a:xfrm>
              <a:off x="5181869" y="3780622"/>
              <a:ext cx="49960" cy="48064"/>
            </a:xfrm>
            <a:custGeom>
              <a:rect b="b" l="l" r="r" t="t"/>
              <a:pathLst>
                <a:path extrusionOk="0" h="2433" w="2529">
                  <a:moveTo>
                    <a:pt x="1312" y="1"/>
                  </a:moveTo>
                  <a:cubicBezTo>
                    <a:pt x="821" y="1"/>
                    <a:pt x="377" y="297"/>
                    <a:pt x="189" y="751"/>
                  </a:cubicBezTo>
                  <a:cubicBezTo>
                    <a:pt x="0" y="1206"/>
                    <a:pt x="104" y="1728"/>
                    <a:pt x="452" y="2076"/>
                  </a:cubicBezTo>
                  <a:cubicBezTo>
                    <a:pt x="685" y="2309"/>
                    <a:pt x="997" y="2432"/>
                    <a:pt x="1314" y="2432"/>
                  </a:cubicBezTo>
                  <a:cubicBezTo>
                    <a:pt x="1470" y="2432"/>
                    <a:pt x="1628" y="2402"/>
                    <a:pt x="1778" y="2340"/>
                  </a:cubicBezTo>
                  <a:cubicBezTo>
                    <a:pt x="2233" y="2152"/>
                    <a:pt x="2528" y="1708"/>
                    <a:pt x="2528" y="1217"/>
                  </a:cubicBezTo>
                  <a:cubicBezTo>
                    <a:pt x="2528" y="544"/>
                    <a:pt x="1983" y="1"/>
                    <a:pt x="13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56"/>
          <p:cNvGrpSpPr/>
          <p:nvPr/>
        </p:nvGrpSpPr>
        <p:grpSpPr>
          <a:xfrm>
            <a:off x="4692185" y="3066327"/>
            <a:ext cx="416455" cy="512524"/>
            <a:chOff x="5321755" y="3552432"/>
            <a:chExt cx="416455" cy="512524"/>
          </a:xfrm>
        </p:grpSpPr>
        <p:sp>
          <p:nvSpPr>
            <p:cNvPr id="1153" name="Google Shape;1153;p56"/>
            <p:cNvSpPr/>
            <p:nvPr/>
          </p:nvSpPr>
          <p:spPr>
            <a:xfrm>
              <a:off x="5361778" y="3672503"/>
              <a:ext cx="336388" cy="336388"/>
            </a:xfrm>
            <a:custGeom>
              <a:rect b="b" l="l" r="r" t="t"/>
              <a:pathLst>
                <a:path extrusionOk="0" h="17028" w="17028">
                  <a:moveTo>
                    <a:pt x="8514" y="1"/>
                  </a:moveTo>
                  <a:cubicBezTo>
                    <a:pt x="3820" y="1"/>
                    <a:pt x="1" y="3818"/>
                    <a:pt x="1" y="8514"/>
                  </a:cubicBezTo>
                  <a:cubicBezTo>
                    <a:pt x="1" y="13209"/>
                    <a:pt x="3820" y="17028"/>
                    <a:pt x="8514" y="17028"/>
                  </a:cubicBezTo>
                  <a:cubicBezTo>
                    <a:pt x="13210" y="17028"/>
                    <a:pt x="17028" y="13209"/>
                    <a:pt x="17028" y="8514"/>
                  </a:cubicBezTo>
                  <a:cubicBezTo>
                    <a:pt x="17028" y="3820"/>
                    <a:pt x="13210" y="1"/>
                    <a:pt x="8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6"/>
            <p:cNvSpPr/>
            <p:nvPr/>
          </p:nvSpPr>
          <p:spPr>
            <a:xfrm>
              <a:off x="5401841" y="3712546"/>
              <a:ext cx="256301" cy="256301"/>
            </a:xfrm>
            <a:custGeom>
              <a:rect b="b" l="l" r="r" t="t"/>
              <a:pathLst>
                <a:path extrusionOk="0" h="12974" w="12974">
                  <a:moveTo>
                    <a:pt x="6487" y="1"/>
                  </a:moveTo>
                  <a:cubicBezTo>
                    <a:pt x="2911" y="1"/>
                    <a:pt x="1" y="2911"/>
                    <a:pt x="1" y="6487"/>
                  </a:cubicBezTo>
                  <a:cubicBezTo>
                    <a:pt x="1" y="10064"/>
                    <a:pt x="2909" y="12974"/>
                    <a:pt x="6486" y="12974"/>
                  </a:cubicBezTo>
                  <a:cubicBezTo>
                    <a:pt x="10063" y="12974"/>
                    <a:pt x="12973" y="10064"/>
                    <a:pt x="12973" y="6487"/>
                  </a:cubicBezTo>
                  <a:lnTo>
                    <a:pt x="12974" y="6487"/>
                  </a:lnTo>
                  <a:cubicBezTo>
                    <a:pt x="12974" y="2911"/>
                    <a:pt x="10064" y="1"/>
                    <a:pt x="64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6"/>
            <p:cNvSpPr/>
            <p:nvPr/>
          </p:nvSpPr>
          <p:spPr>
            <a:xfrm>
              <a:off x="5610039" y="3618592"/>
              <a:ext cx="35519" cy="47353"/>
            </a:xfrm>
            <a:custGeom>
              <a:rect b="b" l="l" r="r" t="t"/>
              <a:pathLst>
                <a:path extrusionOk="0" h="2397" w="1798">
                  <a:moveTo>
                    <a:pt x="1333" y="0"/>
                  </a:moveTo>
                  <a:cubicBezTo>
                    <a:pt x="1187" y="0"/>
                    <a:pt x="1046" y="79"/>
                    <a:pt x="974" y="217"/>
                  </a:cubicBezTo>
                  <a:lnTo>
                    <a:pt x="143" y="1802"/>
                  </a:lnTo>
                  <a:cubicBezTo>
                    <a:pt x="0" y="2072"/>
                    <a:pt x="196" y="2396"/>
                    <a:pt x="499" y="2396"/>
                  </a:cubicBezTo>
                  <a:cubicBezTo>
                    <a:pt x="500" y="2396"/>
                    <a:pt x="500" y="2396"/>
                    <a:pt x="501" y="2396"/>
                  </a:cubicBezTo>
                  <a:cubicBezTo>
                    <a:pt x="651" y="2396"/>
                    <a:pt x="791" y="2313"/>
                    <a:pt x="861" y="2180"/>
                  </a:cubicBezTo>
                  <a:lnTo>
                    <a:pt x="1693" y="594"/>
                  </a:lnTo>
                  <a:cubicBezTo>
                    <a:pt x="1797" y="396"/>
                    <a:pt x="1720" y="151"/>
                    <a:pt x="1521" y="47"/>
                  </a:cubicBezTo>
                  <a:cubicBezTo>
                    <a:pt x="1461" y="15"/>
                    <a:pt x="1397" y="0"/>
                    <a:pt x="13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6"/>
            <p:cNvSpPr/>
            <p:nvPr/>
          </p:nvSpPr>
          <p:spPr>
            <a:xfrm>
              <a:off x="5568653" y="3552432"/>
              <a:ext cx="152509" cy="112959"/>
            </a:xfrm>
            <a:custGeom>
              <a:rect b="b" l="l" r="r" t="t"/>
              <a:pathLst>
                <a:path extrusionOk="0" h="5718" w="7720">
                  <a:moveTo>
                    <a:pt x="3437" y="0"/>
                  </a:moveTo>
                  <a:cubicBezTo>
                    <a:pt x="2084" y="0"/>
                    <a:pt x="776" y="732"/>
                    <a:pt x="106" y="2011"/>
                  </a:cubicBezTo>
                  <a:cubicBezTo>
                    <a:pt x="0" y="2209"/>
                    <a:pt x="78" y="2454"/>
                    <a:pt x="275" y="2558"/>
                  </a:cubicBezTo>
                  <a:lnTo>
                    <a:pt x="6208" y="5671"/>
                  </a:lnTo>
                  <a:cubicBezTo>
                    <a:pt x="6268" y="5702"/>
                    <a:pt x="6333" y="5717"/>
                    <a:pt x="6396" y="5717"/>
                  </a:cubicBezTo>
                  <a:cubicBezTo>
                    <a:pt x="6542" y="5717"/>
                    <a:pt x="6683" y="5639"/>
                    <a:pt x="6756" y="5500"/>
                  </a:cubicBezTo>
                  <a:cubicBezTo>
                    <a:pt x="7720" y="3665"/>
                    <a:pt x="7012" y="1394"/>
                    <a:pt x="5176" y="430"/>
                  </a:cubicBezTo>
                  <a:cubicBezTo>
                    <a:pt x="4621" y="138"/>
                    <a:pt x="4025" y="0"/>
                    <a:pt x="34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6"/>
            <p:cNvSpPr/>
            <p:nvPr/>
          </p:nvSpPr>
          <p:spPr>
            <a:xfrm>
              <a:off x="5632659" y="3560907"/>
              <a:ext cx="88502" cy="104484"/>
            </a:xfrm>
            <a:custGeom>
              <a:rect b="b" l="l" r="r" t="t"/>
              <a:pathLst>
                <a:path extrusionOk="0" h="5289" w="4480">
                  <a:moveTo>
                    <a:pt x="1933" y="1"/>
                  </a:moveTo>
                  <a:lnTo>
                    <a:pt x="1" y="3685"/>
                  </a:lnTo>
                  <a:lnTo>
                    <a:pt x="2968" y="5242"/>
                  </a:lnTo>
                  <a:cubicBezTo>
                    <a:pt x="3028" y="5273"/>
                    <a:pt x="3092" y="5288"/>
                    <a:pt x="3156" y="5288"/>
                  </a:cubicBezTo>
                  <a:cubicBezTo>
                    <a:pt x="3302" y="5288"/>
                    <a:pt x="3443" y="5209"/>
                    <a:pt x="3516" y="5071"/>
                  </a:cubicBezTo>
                  <a:cubicBezTo>
                    <a:pt x="4480" y="3234"/>
                    <a:pt x="3772" y="964"/>
                    <a:pt x="19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6"/>
            <p:cNvSpPr/>
            <p:nvPr/>
          </p:nvSpPr>
          <p:spPr>
            <a:xfrm>
              <a:off x="5414188" y="3618592"/>
              <a:ext cx="35539" cy="47353"/>
            </a:xfrm>
            <a:custGeom>
              <a:rect b="b" l="l" r="r" t="t"/>
              <a:pathLst>
                <a:path extrusionOk="0" h="2397" w="1799">
                  <a:moveTo>
                    <a:pt x="465" y="0"/>
                  </a:moveTo>
                  <a:cubicBezTo>
                    <a:pt x="401" y="0"/>
                    <a:pt x="337" y="15"/>
                    <a:pt x="277" y="47"/>
                  </a:cubicBezTo>
                  <a:cubicBezTo>
                    <a:pt x="78" y="151"/>
                    <a:pt x="1" y="396"/>
                    <a:pt x="105" y="594"/>
                  </a:cubicBezTo>
                  <a:lnTo>
                    <a:pt x="937" y="2180"/>
                  </a:lnTo>
                  <a:cubicBezTo>
                    <a:pt x="1007" y="2313"/>
                    <a:pt x="1145" y="2396"/>
                    <a:pt x="1297" y="2396"/>
                  </a:cubicBezTo>
                  <a:cubicBezTo>
                    <a:pt x="1298" y="2396"/>
                    <a:pt x="1299" y="2396"/>
                    <a:pt x="1299" y="2396"/>
                  </a:cubicBezTo>
                  <a:cubicBezTo>
                    <a:pt x="1602" y="2396"/>
                    <a:pt x="1798" y="2072"/>
                    <a:pt x="1655" y="1802"/>
                  </a:cubicBezTo>
                  <a:lnTo>
                    <a:pt x="823" y="217"/>
                  </a:lnTo>
                  <a:cubicBezTo>
                    <a:pt x="751" y="79"/>
                    <a:pt x="610" y="0"/>
                    <a:pt x="4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6"/>
            <p:cNvSpPr/>
            <p:nvPr/>
          </p:nvSpPr>
          <p:spPr>
            <a:xfrm>
              <a:off x="5391786" y="4008871"/>
              <a:ext cx="42947" cy="56084"/>
            </a:xfrm>
            <a:custGeom>
              <a:rect b="b" l="l" r="r" t="t"/>
              <a:pathLst>
                <a:path extrusionOk="0" h="2839" w="2174">
                  <a:moveTo>
                    <a:pt x="1711" y="1"/>
                  </a:moveTo>
                  <a:cubicBezTo>
                    <a:pt x="1572" y="1"/>
                    <a:pt x="1437" y="72"/>
                    <a:pt x="1362" y="199"/>
                  </a:cubicBezTo>
                  <a:lnTo>
                    <a:pt x="161" y="2226"/>
                  </a:lnTo>
                  <a:cubicBezTo>
                    <a:pt x="0" y="2497"/>
                    <a:pt x="195" y="2837"/>
                    <a:pt x="509" y="2839"/>
                  </a:cubicBezTo>
                  <a:cubicBezTo>
                    <a:pt x="652" y="2839"/>
                    <a:pt x="784" y="2763"/>
                    <a:pt x="858" y="2640"/>
                  </a:cubicBezTo>
                  <a:lnTo>
                    <a:pt x="2060" y="613"/>
                  </a:lnTo>
                  <a:cubicBezTo>
                    <a:pt x="2174" y="420"/>
                    <a:pt x="2109" y="171"/>
                    <a:pt x="1918" y="57"/>
                  </a:cubicBezTo>
                  <a:cubicBezTo>
                    <a:pt x="1853" y="19"/>
                    <a:pt x="1781" y="1"/>
                    <a:pt x="17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6"/>
            <p:cNvSpPr/>
            <p:nvPr/>
          </p:nvSpPr>
          <p:spPr>
            <a:xfrm>
              <a:off x="5624954" y="4008377"/>
              <a:ext cx="43244" cy="56578"/>
            </a:xfrm>
            <a:custGeom>
              <a:rect b="b" l="l" r="r" t="t"/>
              <a:pathLst>
                <a:path extrusionOk="0" h="2864" w="2189">
                  <a:moveTo>
                    <a:pt x="463" y="0"/>
                  </a:moveTo>
                  <a:cubicBezTo>
                    <a:pt x="392" y="0"/>
                    <a:pt x="321" y="19"/>
                    <a:pt x="257" y="57"/>
                  </a:cubicBezTo>
                  <a:cubicBezTo>
                    <a:pt x="64" y="171"/>
                    <a:pt x="1" y="420"/>
                    <a:pt x="115" y="613"/>
                  </a:cubicBezTo>
                  <a:lnTo>
                    <a:pt x="1331" y="2665"/>
                  </a:lnTo>
                  <a:cubicBezTo>
                    <a:pt x="1403" y="2788"/>
                    <a:pt x="1536" y="2864"/>
                    <a:pt x="1680" y="2864"/>
                  </a:cubicBezTo>
                  <a:cubicBezTo>
                    <a:pt x="1994" y="2862"/>
                    <a:pt x="2188" y="2522"/>
                    <a:pt x="2028" y="2251"/>
                  </a:cubicBezTo>
                  <a:lnTo>
                    <a:pt x="811" y="199"/>
                  </a:lnTo>
                  <a:cubicBezTo>
                    <a:pt x="736" y="71"/>
                    <a:pt x="601" y="0"/>
                    <a:pt x="4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6"/>
            <p:cNvSpPr/>
            <p:nvPr/>
          </p:nvSpPr>
          <p:spPr>
            <a:xfrm>
              <a:off x="5321755" y="3632460"/>
              <a:ext cx="416455" cy="416455"/>
            </a:xfrm>
            <a:custGeom>
              <a:rect b="b" l="l" r="r" t="t"/>
              <a:pathLst>
                <a:path extrusionOk="0" h="21081" w="21081">
                  <a:moveTo>
                    <a:pt x="10540" y="2432"/>
                  </a:moveTo>
                  <a:cubicBezTo>
                    <a:pt x="15011" y="2432"/>
                    <a:pt x="18648" y="6069"/>
                    <a:pt x="18648" y="10540"/>
                  </a:cubicBezTo>
                  <a:cubicBezTo>
                    <a:pt x="18648" y="15011"/>
                    <a:pt x="15011" y="18648"/>
                    <a:pt x="10540" y="18648"/>
                  </a:cubicBezTo>
                  <a:cubicBezTo>
                    <a:pt x="6069" y="18648"/>
                    <a:pt x="2432" y="15011"/>
                    <a:pt x="2432" y="10540"/>
                  </a:cubicBezTo>
                  <a:cubicBezTo>
                    <a:pt x="2432" y="6069"/>
                    <a:pt x="6069" y="2432"/>
                    <a:pt x="10540" y="2432"/>
                  </a:cubicBezTo>
                  <a:close/>
                  <a:moveTo>
                    <a:pt x="10540" y="1"/>
                  </a:moveTo>
                  <a:cubicBezTo>
                    <a:pt x="4728" y="1"/>
                    <a:pt x="1" y="4729"/>
                    <a:pt x="1" y="10540"/>
                  </a:cubicBezTo>
                  <a:cubicBezTo>
                    <a:pt x="1" y="16351"/>
                    <a:pt x="4729" y="21081"/>
                    <a:pt x="10540" y="21081"/>
                  </a:cubicBezTo>
                  <a:cubicBezTo>
                    <a:pt x="16352" y="21081"/>
                    <a:pt x="21081" y="16352"/>
                    <a:pt x="21081" y="10540"/>
                  </a:cubicBezTo>
                  <a:cubicBezTo>
                    <a:pt x="21081" y="4729"/>
                    <a:pt x="16352" y="1"/>
                    <a:pt x="105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6"/>
            <p:cNvSpPr/>
            <p:nvPr/>
          </p:nvSpPr>
          <p:spPr>
            <a:xfrm>
              <a:off x="5321755" y="3632460"/>
              <a:ext cx="208040" cy="416455"/>
            </a:xfrm>
            <a:custGeom>
              <a:rect b="b" l="l" r="r" t="t"/>
              <a:pathLst>
                <a:path extrusionOk="0" h="21081" w="10531">
                  <a:moveTo>
                    <a:pt x="10530" y="1"/>
                  </a:moveTo>
                  <a:cubicBezTo>
                    <a:pt x="4724" y="7"/>
                    <a:pt x="1" y="4733"/>
                    <a:pt x="1" y="10541"/>
                  </a:cubicBezTo>
                  <a:cubicBezTo>
                    <a:pt x="1" y="16349"/>
                    <a:pt x="4722" y="21075"/>
                    <a:pt x="10530" y="21081"/>
                  </a:cubicBezTo>
                  <a:lnTo>
                    <a:pt x="10530" y="18648"/>
                  </a:lnTo>
                  <a:cubicBezTo>
                    <a:pt x="6065" y="18643"/>
                    <a:pt x="2433" y="15008"/>
                    <a:pt x="2433" y="10541"/>
                  </a:cubicBezTo>
                  <a:cubicBezTo>
                    <a:pt x="2433" y="6074"/>
                    <a:pt x="6065" y="2440"/>
                    <a:pt x="10530" y="2433"/>
                  </a:cubicBezTo>
                  <a:lnTo>
                    <a:pt x="1053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6"/>
            <p:cNvSpPr/>
            <p:nvPr/>
          </p:nvSpPr>
          <p:spPr>
            <a:xfrm>
              <a:off x="5385840" y="3832696"/>
              <a:ext cx="48044" cy="16021"/>
            </a:xfrm>
            <a:custGeom>
              <a:rect b="b" l="l" r="r" t="t"/>
              <a:pathLst>
                <a:path extrusionOk="0" h="811" w="2432">
                  <a:moveTo>
                    <a:pt x="406" y="0"/>
                  </a:moveTo>
                  <a:cubicBezTo>
                    <a:pt x="180" y="0"/>
                    <a:pt x="0" y="182"/>
                    <a:pt x="0" y="405"/>
                  </a:cubicBezTo>
                  <a:cubicBezTo>
                    <a:pt x="0" y="629"/>
                    <a:pt x="180" y="811"/>
                    <a:pt x="406" y="811"/>
                  </a:cubicBezTo>
                  <a:lnTo>
                    <a:pt x="2026" y="811"/>
                  </a:lnTo>
                  <a:cubicBezTo>
                    <a:pt x="2250" y="811"/>
                    <a:pt x="2431" y="629"/>
                    <a:pt x="2431" y="405"/>
                  </a:cubicBezTo>
                  <a:cubicBezTo>
                    <a:pt x="2431" y="182"/>
                    <a:pt x="2250" y="0"/>
                    <a:pt x="20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6"/>
            <p:cNvSpPr/>
            <p:nvPr/>
          </p:nvSpPr>
          <p:spPr>
            <a:xfrm>
              <a:off x="5626100" y="3832696"/>
              <a:ext cx="48044" cy="16021"/>
            </a:xfrm>
            <a:custGeom>
              <a:rect b="b" l="l" r="r" t="t"/>
              <a:pathLst>
                <a:path extrusionOk="0" h="811" w="2432">
                  <a:moveTo>
                    <a:pt x="406" y="0"/>
                  </a:moveTo>
                  <a:cubicBezTo>
                    <a:pt x="181" y="0"/>
                    <a:pt x="0" y="182"/>
                    <a:pt x="0" y="405"/>
                  </a:cubicBezTo>
                  <a:cubicBezTo>
                    <a:pt x="0" y="629"/>
                    <a:pt x="181" y="811"/>
                    <a:pt x="406" y="811"/>
                  </a:cubicBezTo>
                  <a:lnTo>
                    <a:pt x="2026" y="811"/>
                  </a:lnTo>
                  <a:cubicBezTo>
                    <a:pt x="2250" y="811"/>
                    <a:pt x="2431" y="629"/>
                    <a:pt x="2431" y="405"/>
                  </a:cubicBezTo>
                  <a:cubicBezTo>
                    <a:pt x="2431" y="182"/>
                    <a:pt x="2250" y="0"/>
                    <a:pt x="20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6"/>
            <p:cNvSpPr/>
            <p:nvPr/>
          </p:nvSpPr>
          <p:spPr>
            <a:xfrm>
              <a:off x="5521991" y="3936805"/>
              <a:ext cx="16021" cy="48064"/>
            </a:xfrm>
            <a:custGeom>
              <a:rect b="b" l="l" r="r" t="t"/>
              <a:pathLst>
                <a:path extrusionOk="0" h="2433" w="811">
                  <a:moveTo>
                    <a:pt x="405" y="0"/>
                  </a:moveTo>
                  <a:cubicBezTo>
                    <a:pt x="182" y="0"/>
                    <a:pt x="0" y="182"/>
                    <a:pt x="0" y="406"/>
                  </a:cubicBezTo>
                  <a:lnTo>
                    <a:pt x="0" y="2027"/>
                  </a:lnTo>
                  <a:cubicBezTo>
                    <a:pt x="0" y="2251"/>
                    <a:pt x="180" y="2433"/>
                    <a:pt x="404" y="2433"/>
                  </a:cubicBezTo>
                  <a:lnTo>
                    <a:pt x="405" y="2433"/>
                  </a:lnTo>
                  <a:cubicBezTo>
                    <a:pt x="629" y="2433"/>
                    <a:pt x="811" y="2251"/>
                    <a:pt x="811" y="2027"/>
                  </a:cubicBezTo>
                  <a:lnTo>
                    <a:pt x="811" y="406"/>
                  </a:lnTo>
                  <a:cubicBezTo>
                    <a:pt x="811" y="182"/>
                    <a:pt x="629" y="0"/>
                    <a:pt x="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6"/>
            <p:cNvSpPr/>
            <p:nvPr/>
          </p:nvSpPr>
          <p:spPr>
            <a:xfrm>
              <a:off x="5521991" y="3696545"/>
              <a:ext cx="16021" cy="48064"/>
            </a:xfrm>
            <a:custGeom>
              <a:rect b="b" l="l" r="r" t="t"/>
              <a:pathLst>
                <a:path extrusionOk="0" h="2433" w="811">
                  <a:moveTo>
                    <a:pt x="405" y="0"/>
                  </a:moveTo>
                  <a:cubicBezTo>
                    <a:pt x="182" y="0"/>
                    <a:pt x="0" y="182"/>
                    <a:pt x="0" y="406"/>
                  </a:cubicBezTo>
                  <a:lnTo>
                    <a:pt x="0" y="2027"/>
                  </a:lnTo>
                  <a:cubicBezTo>
                    <a:pt x="0" y="2251"/>
                    <a:pt x="180" y="2433"/>
                    <a:pt x="404" y="2433"/>
                  </a:cubicBezTo>
                  <a:lnTo>
                    <a:pt x="405" y="2433"/>
                  </a:lnTo>
                  <a:cubicBezTo>
                    <a:pt x="629" y="2433"/>
                    <a:pt x="811" y="2251"/>
                    <a:pt x="811" y="2027"/>
                  </a:cubicBezTo>
                  <a:lnTo>
                    <a:pt x="811" y="406"/>
                  </a:lnTo>
                  <a:cubicBezTo>
                    <a:pt x="811" y="182"/>
                    <a:pt x="629" y="0"/>
                    <a:pt x="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6"/>
            <p:cNvSpPr/>
            <p:nvPr/>
          </p:nvSpPr>
          <p:spPr>
            <a:xfrm>
              <a:off x="5338586" y="3552432"/>
              <a:ext cx="152528" cy="112959"/>
            </a:xfrm>
            <a:custGeom>
              <a:rect b="b" l="l" r="r" t="t"/>
              <a:pathLst>
                <a:path extrusionOk="0" h="5718" w="7721">
                  <a:moveTo>
                    <a:pt x="4283" y="0"/>
                  </a:moveTo>
                  <a:cubicBezTo>
                    <a:pt x="3696" y="0"/>
                    <a:pt x="3100" y="138"/>
                    <a:pt x="2544" y="430"/>
                  </a:cubicBezTo>
                  <a:cubicBezTo>
                    <a:pt x="709" y="1394"/>
                    <a:pt x="1" y="3663"/>
                    <a:pt x="965" y="5500"/>
                  </a:cubicBezTo>
                  <a:cubicBezTo>
                    <a:pt x="1036" y="5638"/>
                    <a:pt x="1177" y="5718"/>
                    <a:pt x="1323" y="5718"/>
                  </a:cubicBezTo>
                  <a:cubicBezTo>
                    <a:pt x="1387" y="5718"/>
                    <a:pt x="1451" y="5703"/>
                    <a:pt x="1511" y="5671"/>
                  </a:cubicBezTo>
                  <a:lnTo>
                    <a:pt x="7444" y="2558"/>
                  </a:lnTo>
                  <a:cubicBezTo>
                    <a:pt x="7643" y="2454"/>
                    <a:pt x="7720" y="2209"/>
                    <a:pt x="7616" y="2011"/>
                  </a:cubicBezTo>
                  <a:cubicBezTo>
                    <a:pt x="6945" y="732"/>
                    <a:pt x="5636" y="0"/>
                    <a:pt x="4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6"/>
            <p:cNvSpPr/>
            <p:nvPr/>
          </p:nvSpPr>
          <p:spPr>
            <a:xfrm>
              <a:off x="5457886" y="3832696"/>
              <a:ext cx="56084" cy="16021"/>
            </a:xfrm>
            <a:custGeom>
              <a:rect b="b" l="l" r="r" t="t"/>
              <a:pathLst>
                <a:path extrusionOk="0" h="811" w="2839">
                  <a:moveTo>
                    <a:pt x="406" y="0"/>
                  </a:moveTo>
                  <a:cubicBezTo>
                    <a:pt x="182" y="0"/>
                    <a:pt x="0" y="182"/>
                    <a:pt x="0" y="405"/>
                  </a:cubicBezTo>
                  <a:cubicBezTo>
                    <a:pt x="0" y="629"/>
                    <a:pt x="182" y="811"/>
                    <a:pt x="406" y="811"/>
                  </a:cubicBezTo>
                  <a:lnTo>
                    <a:pt x="2433" y="811"/>
                  </a:lnTo>
                  <a:cubicBezTo>
                    <a:pt x="2657" y="811"/>
                    <a:pt x="2838" y="629"/>
                    <a:pt x="2838" y="405"/>
                  </a:cubicBezTo>
                  <a:cubicBezTo>
                    <a:pt x="2838" y="182"/>
                    <a:pt x="2657" y="0"/>
                    <a:pt x="24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6"/>
            <p:cNvSpPr/>
            <p:nvPr/>
          </p:nvSpPr>
          <p:spPr>
            <a:xfrm>
              <a:off x="5521991" y="3760610"/>
              <a:ext cx="16021" cy="72106"/>
            </a:xfrm>
            <a:custGeom>
              <a:rect b="b" l="l" r="r" t="t"/>
              <a:pathLst>
                <a:path extrusionOk="0" h="3650" w="811">
                  <a:moveTo>
                    <a:pt x="405" y="0"/>
                  </a:moveTo>
                  <a:cubicBezTo>
                    <a:pt x="182" y="0"/>
                    <a:pt x="0" y="182"/>
                    <a:pt x="0" y="406"/>
                  </a:cubicBezTo>
                  <a:lnTo>
                    <a:pt x="0" y="3244"/>
                  </a:lnTo>
                  <a:cubicBezTo>
                    <a:pt x="0" y="3467"/>
                    <a:pt x="180" y="3649"/>
                    <a:pt x="404" y="3649"/>
                  </a:cubicBezTo>
                  <a:lnTo>
                    <a:pt x="405" y="3648"/>
                  </a:lnTo>
                  <a:cubicBezTo>
                    <a:pt x="629" y="3648"/>
                    <a:pt x="811" y="3467"/>
                    <a:pt x="811" y="3244"/>
                  </a:cubicBezTo>
                  <a:lnTo>
                    <a:pt x="811" y="406"/>
                  </a:lnTo>
                  <a:cubicBezTo>
                    <a:pt x="811" y="182"/>
                    <a:pt x="629" y="0"/>
                    <a:pt x="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6"/>
            <p:cNvSpPr/>
            <p:nvPr/>
          </p:nvSpPr>
          <p:spPr>
            <a:xfrm>
              <a:off x="5521201" y="3832696"/>
              <a:ext cx="99624" cy="96108"/>
            </a:xfrm>
            <a:custGeom>
              <a:rect b="b" l="l" r="r" t="t"/>
              <a:pathLst>
                <a:path extrusionOk="0" h="4865" w="5043">
                  <a:moveTo>
                    <a:pt x="445" y="0"/>
                  </a:moveTo>
                  <a:cubicBezTo>
                    <a:pt x="341" y="0"/>
                    <a:pt x="237" y="39"/>
                    <a:pt x="158" y="118"/>
                  </a:cubicBezTo>
                  <a:cubicBezTo>
                    <a:pt x="1" y="276"/>
                    <a:pt x="1" y="534"/>
                    <a:pt x="158" y="691"/>
                  </a:cubicBezTo>
                  <a:lnTo>
                    <a:pt x="4212" y="4745"/>
                  </a:lnTo>
                  <a:cubicBezTo>
                    <a:pt x="4288" y="4821"/>
                    <a:pt x="4391" y="4865"/>
                    <a:pt x="4500" y="4865"/>
                  </a:cubicBezTo>
                  <a:cubicBezTo>
                    <a:pt x="4500" y="4865"/>
                    <a:pt x="4501" y="4865"/>
                    <a:pt x="4501" y="4865"/>
                  </a:cubicBezTo>
                  <a:cubicBezTo>
                    <a:pt x="4862" y="4865"/>
                    <a:pt x="5043" y="4427"/>
                    <a:pt x="4785" y="4172"/>
                  </a:cubicBezTo>
                  <a:lnTo>
                    <a:pt x="731" y="118"/>
                  </a:lnTo>
                  <a:cubicBezTo>
                    <a:pt x="652" y="39"/>
                    <a:pt x="549" y="0"/>
                    <a:pt x="4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6"/>
            <p:cNvSpPr/>
            <p:nvPr/>
          </p:nvSpPr>
          <p:spPr>
            <a:xfrm>
              <a:off x="5338586" y="3560907"/>
              <a:ext cx="88502" cy="104484"/>
            </a:xfrm>
            <a:custGeom>
              <a:rect b="b" l="l" r="r" t="t"/>
              <a:pathLst>
                <a:path extrusionOk="0" h="5289" w="4480">
                  <a:moveTo>
                    <a:pt x="2544" y="1"/>
                  </a:moveTo>
                  <a:cubicBezTo>
                    <a:pt x="709" y="964"/>
                    <a:pt x="1" y="3234"/>
                    <a:pt x="965" y="5071"/>
                  </a:cubicBezTo>
                  <a:cubicBezTo>
                    <a:pt x="1036" y="5210"/>
                    <a:pt x="1177" y="5288"/>
                    <a:pt x="1323" y="5288"/>
                  </a:cubicBezTo>
                  <a:cubicBezTo>
                    <a:pt x="1387" y="5288"/>
                    <a:pt x="1451" y="5273"/>
                    <a:pt x="1511" y="5242"/>
                  </a:cubicBezTo>
                  <a:lnTo>
                    <a:pt x="4480" y="3683"/>
                  </a:lnTo>
                  <a:lnTo>
                    <a:pt x="254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6"/>
            <p:cNvSpPr/>
            <p:nvPr/>
          </p:nvSpPr>
          <p:spPr>
            <a:xfrm>
              <a:off x="5504054" y="3816675"/>
              <a:ext cx="49980" cy="48064"/>
            </a:xfrm>
            <a:custGeom>
              <a:rect b="b" l="l" r="r" t="t"/>
              <a:pathLst>
                <a:path extrusionOk="0" h="2433" w="2530">
                  <a:moveTo>
                    <a:pt x="1312" y="0"/>
                  </a:moveTo>
                  <a:cubicBezTo>
                    <a:pt x="821" y="0"/>
                    <a:pt x="377" y="296"/>
                    <a:pt x="189" y="751"/>
                  </a:cubicBezTo>
                  <a:cubicBezTo>
                    <a:pt x="0" y="1205"/>
                    <a:pt x="104" y="1729"/>
                    <a:pt x="452" y="2077"/>
                  </a:cubicBezTo>
                  <a:cubicBezTo>
                    <a:pt x="685" y="2309"/>
                    <a:pt x="996" y="2433"/>
                    <a:pt x="1313" y="2433"/>
                  </a:cubicBezTo>
                  <a:cubicBezTo>
                    <a:pt x="1469" y="2433"/>
                    <a:pt x="1627" y="2402"/>
                    <a:pt x="1778" y="2340"/>
                  </a:cubicBezTo>
                  <a:cubicBezTo>
                    <a:pt x="2233" y="2151"/>
                    <a:pt x="2530" y="1708"/>
                    <a:pt x="2530" y="1216"/>
                  </a:cubicBezTo>
                  <a:cubicBezTo>
                    <a:pt x="2528" y="545"/>
                    <a:pt x="1984" y="0"/>
                    <a:pt x="1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 name="Google Shape;1173;p56"/>
          <p:cNvGrpSpPr/>
          <p:nvPr/>
        </p:nvGrpSpPr>
        <p:grpSpPr>
          <a:xfrm>
            <a:off x="6976209" y="1550494"/>
            <a:ext cx="464539" cy="512642"/>
            <a:chOff x="4571934" y="1879124"/>
            <a:chExt cx="464539" cy="512642"/>
          </a:xfrm>
        </p:grpSpPr>
        <p:sp>
          <p:nvSpPr>
            <p:cNvPr id="1174" name="Google Shape;1174;p56"/>
            <p:cNvSpPr/>
            <p:nvPr/>
          </p:nvSpPr>
          <p:spPr>
            <a:xfrm>
              <a:off x="4747911" y="2191530"/>
              <a:ext cx="112169" cy="104129"/>
            </a:xfrm>
            <a:custGeom>
              <a:rect b="b" l="l" r="r" t="t"/>
              <a:pathLst>
                <a:path extrusionOk="0" h="5271" w="5678">
                  <a:moveTo>
                    <a:pt x="0" y="0"/>
                  </a:moveTo>
                  <a:lnTo>
                    <a:pt x="0" y="5270"/>
                  </a:lnTo>
                  <a:lnTo>
                    <a:pt x="5678" y="5270"/>
                  </a:lnTo>
                  <a:lnTo>
                    <a:pt x="567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6"/>
            <p:cNvSpPr/>
            <p:nvPr/>
          </p:nvSpPr>
          <p:spPr>
            <a:xfrm>
              <a:off x="4761839" y="2271340"/>
              <a:ext cx="74417" cy="40340"/>
            </a:xfrm>
            <a:custGeom>
              <a:rect b="b" l="l" r="r" t="t"/>
              <a:pathLst>
                <a:path extrusionOk="0" h="2042" w="3767">
                  <a:moveTo>
                    <a:pt x="87" y="1"/>
                  </a:moveTo>
                  <a:cubicBezTo>
                    <a:pt x="0" y="1"/>
                    <a:pt x="524" y="1329"/>
                    <a:pt x="524" y="1329"/>
                  </a:cubicBezTo>
                  <a:cubicBezTo>
                    <a:pt x="1498" y="1948"/>
                    <a:pt x="2146" y="2041"/>
                    <a:pt x="2146" y="2041"/>
                  </a:cubicBezTo>
                  <a:cubicBezTo>
                    <a:pt x="2146" y="2041"/>
                    <a:pt x="2792" y="1948"/>
                    <a:pt x="3766" y="1329"/>
                  </a:cubicBezTo>
                  <a:lnTo>
                    <a:pt x="3756" y="418"/>
                  </a:lnTo>
                  <a:lnTo>
                    <a:pt x="2146" y="14"/>
                  </a:lnTo>
                  <a:cubicBezTo>
                    <a:pt x="2146" y="14"/>
                    <a:pt x="1315" y="89"/>
                    <a:pt x="711" y="89"/>
                  </a:cubicBezTo>
                  <a:cubicBezTo>
                    <a:pt x="409" y="89"/>
                    <a:pt x="164" y="70"/>
                    <a:pt x="108" y="14"/>
                  </a:cubicBezTo>
                  <a:cubicBezTo>
                    <a:pt x="99" y="5"/>
                    <a:pt x="92" y="1"/>
                    <a:pt x="87" y="1"/>
                  </a:cubicBezTo>
                  <a:close/>
                </a:path>
              </a:pathLst>
            </a:custGeom>
            <a:solidFill>
              <a:srgbClr val="4296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6"/>
            <p:cNvSpPr/>
            <p:nvPr/>
          </p:nvSpPr>
          <p:spPr>
            <a:xfrm>
              <a:off x="4571934" y="2231573"/>
              <a:ext cx="464539" cy="160193"/>
            </a:xfrm>
            <a:custGeom>
              <a:rect b="b" l="l" r="r" t="t"/>
              <a:pathLst>
                <a:path extrusionOk="0" h="8109" w="23515">
                  <a:moveTo>
                    <a:pt x="6883" y="0"/>
                  </a:moveTo>
                  <a:lnTo>
                    <a:pt x="2685" y="710"/>
                  </a:lnTo>
                  <a:cubicBezTo>
                    <a:pt x="986" y="1187"/>
                    <a:pt x="1" y="2853"/>
                    <a:pt x="1" y="4416"/>
                  </a:cubicBezTo>
                  <a:lnTo>
                    <a:pt x="1" y="7043"/>
                  </a:lnTo>
                  <a:cubicBezTo>
                    <a:pt x="1" y="7631"/>
                    <a:pt x="546" y="8108"/>
                    <a:pt x="1217" y="8108"/>
                  </a:cubicBezTo>
                  <a:lnTo>
                    <a:pt x="22298" y="8108"/>
                  </a:lnTo>
                  <a:cubicBezTo>
                    <a:pt x="22971" y="8108"/>
                    <a:pt x="23514" y="7631"/>
                    <a:pt x="23514" y="7043"/>
                  </a:cubicBezTo>
                  <a:lnTo>
                    <a:pt x="23514" y="4416"/>
                  </a:lnTo>
                  <a:cubicBezTo>
                    <a:pt x="23514" y="2853"/>
                    <a:pt x="22530" y="1187"/>
                    <a:pt x="20831" y="710"/>
                  </a:cubicBezTo>
                  <a:lnTo>
                    <a:pt x="16613" y="0"/>
                  </a:lnTo>
                  <a:lnTo>
                    <a:pt x="11759" y="2027"/>
                  </a:lnTo>
                  <a:lnTo>
                    <a:pt x="68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6"/>
            <p:cNvSpPr/>
            <p:nvPr/>
          </p:nvSpPr>
          <p:spPr>
            <a:xfrm>
              <a:off x="4670630" y="2231573"/>
              <a:ext cx="267147" cy="120466"/>
            </a:xfrm>
            <a:custGeom>
              <a:rect b="b" l="l" r="r" t="t"/>
              <a:pathLst>
                <a:path extrusionOk="0" h="6098" w="13523">
                  <a:moveTo>
                    <a:pt x="1885" y="0"/>
                  </a:moveTo>
                  <a:lnTo>
                    <a:pt x="1" y="318"/>
                  </a:lnTo>
                  <a:cubicBezTo>
                    <a:pt x="5" y="332"/>
                    <a:pt x="9" y="346"/>
                    <a:pt x="15" y="359"/>
                  </a:cubicBezTo>
                  <a:cubicBezTo>
                    <a:pt x="3097" y="5330"/>
                    <a:pt x="6097" y="5987"/>
                    <a:pt x="6429" y="6045"/>
                  </a:cubicBezTo>
                  <a:lnTo>
                    <a:pt x="6691" y="6091"/>
                  </a:lnTo>
                  <a:cubicBezTo>
                    <a:pt x="6714" y="6095"/>
                    <a:pt x="6738" y="6097"/>
                    <a:pt x="6762" y="6097"/>
                  </a:cubicBezTo>
                  <a:cubicBezTo>
                    <a:pt x="6785" y="6097"/>
                    <a:pt x="6809" y="6095"/>
                    <a:pt x="6832" y="6091"/>
                  </a:cubicBezTo>
                  <a:lnTo>
                    <a:pt x="7095" y="6045"/>
                  </a:lnTo>
                  <a:cubicBezTo>
                    <a:pt x="7426" y="5987"/>
                    <a:pt x="10427" y="5330"/>
                    <a:pt x="13510" y="359"/>
                  </a:cubicBezTo>
                  <a:cubicBezTo>
                    <a:pt x="13517" y="348"/>
                    <a:pt x="13517" y="332"/>
                    <a:pt x="13523" y="321"/>
                  </a:cubicBezTo>
                  <a:lnTo>
                    <a:pt x="11615" y="0"/>
                  </a:lnTo>
                  <a:lnTo>
                    <a:pt x="6762" y="2027"/>
                  </a:lnTo>
                  <a:lnTo>
                    <a:pt x="18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6"/>
            <p:cNvSpPr/>
            <p:nvPr/>
          </p:nvSpPr>
          <p:spPr>
            <a:xfrm>
              <a:off x="4701882" y="2191530"/>
              <a:ext cx="102331" cy="115626"/>
            </a:xfrm>
            <a:custGeom>
              <a:rect b="b" l="l" r="r" t="t"/>
              <a:pathLst>
                <a:path extrusionOk="0" h="5853" w="5180">
                  <a:moveTo>
                    <a:pt x="1531" y="0"/>
                  </a:moveTo>
                  <a:lnTo>
                    <a:pt x="1" y="2027"/>
                  </a:lnTo>
                  <a:lnTo>
                    <a:pt x="2471" y="5674"/>
                  </a:lnTo>
                  <a:cubicBezTo>
                    <a:pt x="2551" y="5792"/>
                    <a:pt x="2679" y="5853"/>
                    <a:pt x="2808" y="5853"/>
                  </a:cubicBezTo>
                  <a:cubicBezTo>
                    <a:pt x="2911" y="5853"/>
                    <a:pt x="3015" y="5814"/>
                    <a:pt x="3095" y="5734"/>
                  </a:cubicBezTo>
                  <a:lnTo>
                    <a:pt x="5180" y="4054"/>
                  </a:lnTo>
                  <a:lnTo>
                    <a:pt x="15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6"/>
            <p:cNvSpPr/>
            <p:nvPr/>
          </p:nvSpPr>
          <p:spPr>
            <a:xfrm>
              <a:off x="4804193" y="2191530"/>
              <a:ext cx="102351" cy="115626"/>
            </a:xfrm>
            <a:custGeom>
              <a:rect b="b" l="l" r="r" t="t"/>
              <a:pathLst>
                <a:path extrusionOk="0" h="5853" w="5181">
                  <a:moveTo>
                    <a:pt x="3649" y="0"/>
                  </a:moveTo>
                  <a:lnTo>
                    <a:pt x="1" y="4054"/>
                  </a:lnTo>
                  <a:lnTo>
                    <a:pt x="2087" y="5734"/>
                  </a:lnTo>
                  <a:cubicBezTo>
                    <a:pt x="2167" y="5814"/>
                    <a:pt x="2271" y="5853"/>
                    <a:pt x="2374" y="5853"/>
                  </a:cubicBezTo>
                  <a:cubicBezTo>
                    <a:pt x="2502" y="5853"/>
                    <a:pt x="2630" y="5792"/>
                    <a:pt x="2709" y="5674"/>
                  </a:cubicBezTo>
                  <a:lnTo>
                    <a:pt x="5181" y="2027"/>
                  </a:lnTo>
                  <a:lnTo>
                    <a:pt x="364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6"/>
            <p:cNvSpPr/>
            <p:nvPr/>
          </p:nvSpPr>
          <p:spPr>
            <a:xfrm>
              <a:off x="4683866" y="1987974"/>
              <a:ext cx="240280" cy="243619"/>
            </a:xfrm>
            <a:custGeom>
              <a:rect b="b" l="l" r="r" t="t"/>
              <a:pathLst>
                <a:path extrusionOk="0" h="12332" w="12163">
                  <a:moveTo>
                    <a:pt x="4220" y="1"/>
                  </a:moveTo>
                  <a:cubicBezTo>
                    <a:pt x="3418" y="1"/>
                    <a:pt x="2553" y="50"/>
                    <a:pt x="1632" y="169"/>
                  </a:cubicBezTo>
                  <a:lnTo>
                    <a:pt x="1622" y="169"/>
                  </a:lnTo>
                  <a:cubicBezTo>
                    <a:pt x="585" y="1477"/>
                    <a:pt x="1" y="3084"/>
                    <a:pt x="1" y="5034"/>
                  </a:cubicBezTo>
                  <a:cubicBezTo>
                    <a:pt x="1" y="9063"/>
                    <a:pt x="2723" y="12331"/>
                    <a:pt x="6082" y="12331"/>
                  </a:cubicBezTo>
                  <a:cubicBezTo>
                    <a:pt x="9440" y="12331"/>
                    <a:pt x="12163" y="9064"/>
                    <a:pt x="12163" y="5034"/>
                  </a:cubicBezTo>
                  <a:cubicBezTo>
                    <a:pt x="12161" y="4398"/>
                    <a:pt x="12090" y="3766"/>
                    <a:pt x="11949" y="3145"/>
                  </a:cubicBezTo>
                  <a:cubicBezTo>
                    <a:pt x="11843" y="3263"/>
                    <a:pt x="11777" y="3336"/>
                    <a:pt x="11777" y="3336"/>
                  </a:cubicBezTo>
                  <a:lnTo>
                    <a:pt x="10958" y="1385"/>
                  </a:lnTo>
                  <a:cubicBezTo>
                    <a:pt x="10958" y="1385"/>
                    <a:pt x="8451" y="1"/>
                    <a:pt x="42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6"/>
            <p:cNvSpPr/>
            <p:nvPr/>
          </p:nvSpPr>
          <p:spPr>
            <a:xfrm>
              <a:off x="4668081" y="1879124"/>
              <a:ext cx="280126" cy="197787"/>
            </a:xfrm>
            <a:custGeom>
              <a:rect b="b" l="l" r="r" t="t"/>
              <a:pathLst>
                <a:path extrusionOk="0" h="10012" w="14180">
                  <a:moveTo>
                    <a:pt x="6021" y="0"/>
                  </a:moveTo>
                  <a:cubicBezTo>
                    <a:pt x="4992" y="0"/>
                    <a:pt x="4015" y="207"/>
                    <a:pt x="3155" y="821"/>
                  </a:cubicBezTo>
                  <a:cubicBezTo>
                    <a:pt x="3128" y="815"/>
                    <a:pt x="3101" y="814"/>
                    <a:pt x="3074" y="814"/>
                  </a:cubicBezTo>
                  <a:cubicBezTo>
                    <a:pt x="1264" y="814"/>
                    <a:pt x="0" y="2315"/>
                    <a:pt x="0" y="4463"/>
                  </a:cubicBezTo>
                  <a:cubicBezTo>
                    <a:pt x="0" y="6212"/>
                    <a:pt x="774" y="9557"/>
                    <a:pt x="809" y="9699"/>
                  </a:cubicBezTo>
                  <a:cubicBezTo>
                    <a:pt x="850" y="9877"/>
                    <a:pt x="1007" y="10005"/>
                    <a:pt x="1188" y="10012"/>
                  </a:cubicBezTo>
                  <a:lnTo>
                    <a:pt x="1204" y="10012"/>
                  </a:lnTo>
                  <a:cubicBezTo>
                    <a:pt x="1381" y="10012"/>
                    <a:pt x="1537" y="9896"/>
                    <a:pt x="1591" y="9727"/>
                  </a:cubicBezTo>
                  <a:lnTo>
                    <a:pt x="2742" y="6049"/>
                  </a:lnTo>
                  <a:cubicBezTo>
                    <a:pt x="3540" y="5957"/>
                    <a:pt x="4294" y="5917"/>
                    <a:pt x="5000" y="5917"/>
                  </a:cubicBezTo>
                  <a:cubicBezTo>
                    <a:pt x="8572" y="5917"/>
                    <a:pt x="10901" y="6928"/>
                    <a:pt x="11442" y="7189"/>
                  </a:cubicBezTo>
                  <a:lnTo>
                    <a:pt x="12204" y="9004"/>
                  </a:lnTo>
                  <a:cubicBezTo>
                    <a:pt x="12265" y="9150"/>
                    <a:pt x="12406" y="9253"/>
                    <a:pt x="12563" y="9253"/>
                  </a:cubicBezTo>
                  <a:cubicBezTo>
                    <a:pt x="12574" y="9253"/>
                    <a:pt x="12585" y="9253"/>
                    <a:pt x="12596" y="9252"/>
                  </a:cubicBezTo>
                  <a:cubicBezTo>
                    <a:pt x="12765" y="9245"/>
                    <a:pt x="12913" y="9132"/>
                    <a:pt x="12965" y="8970"/>
                  </a:cubicBezTo>
                  <a:cubicBezTo>
                    <a:pt x="14179" y="5162"/>
                    <a:pt x="13735" y="1940"/>
                    <a:pt x="13345" y="1056"/>
                  </a:cubicBezTo>
                  <a:lnTo>
                    <a:pt x="13343" y="1056"/>
                  </a:lnTo>
                  <a:cubicBezTo>
                    <a:pt x="13278" y="906"/>
                    <a:pt x="13131" y="813"/>
                    <a:pt x="12972" y="813"/>
                  </a:cubicBezTo>
                  <a:cubicBezTo>
                    <a:pt x="12953" y="813"/>
                    <a:pt x="12934" y="814"/>
                    <a:pt x="12915" y="817"/>
                  </a:cubicBezTo>
                  <a:cubicBezTo>
                    <a:pt x="12705" y="847"/>
                    <a:pt x="12486" y="861"/>
                    <a:pt x="12258" y="861"/>
                  </a:cubicBezTo>
                  <a:cubicBezTo>
                    <a:pt x="11386" y="861"/>
                    <a:pt x="10398" y="661"/>
                    <a:pt x="9364" y="454"/>
                  </a:cubicBezTo>
                  <a:cubicBezTo>
                    <a:pt x="8244" y="229"/>
                    <a:pt x="7104" y="0"/>
                    <a:pt x="60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56"/>
          <p:cNvGrpSpPr/>
          <p:nvPr/>
        </p:nvGrpSpPr>
        <p:grpSpPr>
          <a:xfrm>
            <a:off x="1229953" y="1570571"/>
            <a:ext cx="516672" cy="472540"/>
            <a:chOff x="1229953" y="1570571"/>
            <a:chExt cx="516672" cy="472540"/>
          </a:xfrm>
        </p:grpSpPr>
        <p:sp>
          <p:nvSpPr>
            <p:cNvPr id="1183" name="Google Shape;1183;p56"/>
            <p:cNvSpPr/>
            <p:nvPr/>
          </p:nvSpPr>
          <p:spPr>
            <a:xfrm>
              <a:off x="1255931" y="1682700"/>
              <a:ext cx="464519" cy="352409"/>
            </a:xfrm>
            <a:custGeom>
              <a:rect b="b" l="l" r="r" t="t"/>
              <a:pathLst>
                <a:path extrusionOk="0" h="17839" w="23514">
                  <a:moveTo>
                    <a:pt x="11757" y="0"/>
                  </a:moveTo>
                  <a:lnTo>
                    <a:pt x="4865" y="6892"/>
                  </a:lnTo>
                  <a:lnTo>
                    <a:pt x="0" y="6892"/>
                  </a:lnTo>
                  <a:lnTo>
                    <a:pt x="0" y="17838"/>
                  </a:lnTo>
                  <a:lnTo>
                    <a:pt x="23514" y="17838"/>
                  </a:lnTo>
                  <a:lnTo>
                    <a:pt x="23514" y="6892"/>
                  </a:lnTo>
                  <a:lnTo>
                    <a:pt x="18649" y="6892"/>
                  </a:lnTo>
                  <a:lnTo>
                    <a:pt x="1175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6"/>
            <p:cNvSpPr/>
            <p:nvPr/>
          </p:nvSpPr>
          <p:spPr>
            <a:xfrm>
              <a:off x="1440127" y="1938982"/>
              <a:ext cx="96128" cy="96128"/>
            </a:xfrm>
            <a:custGeom>
              <a:rect b="b" l="l" r="r" t="t"/>
              <a:pathLst>
                <a:path extrusionOk="0" h="4866" w="4866">
                  <a:moveTo>
                    <a:pt x="1" y="0"/>
                  </a:moveTo>
                  <a:lnTo>
                    <a:pt x="1" y="4865"/>
                  </a:lnTo>
                  <a:lnTo>
                    <a:pt x="4865" y="4865"/>
                  </a:lnTo>
                  <a:lnTo>
                    <a:pt x="48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6"/>
            <p:cNvSpPr/>
            <p:nvPr/>
          </p:nvSpPr>
          <p:spPr>
            <a:xfrm>
              <a:off x="1440107" y="1906979"/>
              <a:ext cx="96128" cy="32043"/>
            </a:xfrm>
            <a:custGeom>
              <a:rect b="b" l="l" r="r" t="t"/>
              <a:pathLst>
                <a:path extrusionOk="0" h="1622" w="4866">
                  <a:moveTo>
                    <a:pt x="102" y="0"/>
                  </a:moveTo>
                  <a:cubicBezTo>
                    <a:pt x="47" y="0"/>
                    <a:pt x="0" y="45"/>
                    <a:pt x="2" y="100"/>
                  </a:cubicBezTo>
                  <a:lnTo>
                    <a:pt x="2" y="1622"/>
                  </a:lnTo>
                  <a:lnTo>
                    <a:pt x="4865" y="1622"/>
                  </a:lnTo>
                  <a:lnTo>
                    <a:pt x="4865" y="100"/>
                  </a:lnTo>
                  <a:cubicBezTo>
                    <a:pt x="4865" y="45"/>
                    <a:pt x="4820" y="0"/>
                    <a:pt x="47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6"/>
            <p:cNvSpPr/>
            <p:nvPr/>
          </p:nvSpPr>
          <p:spPr>
            <a:xfrm>
              <a:off x="1480427" y="1586592"/>
              <a:ext cx="98321" cy="64085"/>
            </a:xfrm>
            <a:custGeom>
              <a:rect b="b" l="l" r="r" t="t"/>
              <a:pathLst>
                <a:path extrusionOk="0" h="3244" w="4977">
                  <a:moveTo>
                    <a:pt x="4460" y="0"/>
                  </a:moveTo>
                  <a:cubicBezTo>
                    <a:pt x="4460" y="0"/>
                    <a:pt x="4459" y="0"/>
                    <a:pt x="4458" y="0"/>
                  </a:cubicBezTo>
                  <a:lnTo>
                    <a:pt x="404" y="0"/>
                  </a:lnTo>
                  <a:cubicBezTo>
                    <a:pt x="180" y="0"/>
                    <a:pt x="0" y="182"/>
                    <a:pt x="0" y="406"/>
                  </a:cubicBezTo>
                  <a:lnTo>
                    <a:pt x="0" y="2838"/>
                  </a:lnTo>
                  <a:cubicBezTo>
                    <a:pt x="0" y="3062"/>
                    <a:pt x="180" y="3244"/>
                    <a:pt x="404" y="3244"/>
                  </a:cubicBezTo>
                  <a:lnTo>
                    <a:pt x="4458" y="3244"/>
                  </a:lnTo>
                  <a:cubicBezTo>
                    <a:pt x="4782" y="3244"/>
                    <a:pt x="4976" y="2882"/>
                    <a:pt x="4796" y="2613"/>
                  </a:cubicBezTo>
                  <a:lnTo>
                    <a:pt x="4135" y="1622"/>
                  </a:lnTo>
                  <a:lnTo>
                    <a:pt x="4795" y="631"/>
                  </a:lnTo>
                  <a:cubicBezTo>
                    <a:pt x="4976" y="361"/>
                    <a:pt x="4783" y="0"/>
                    <a:pt x="44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6"/>
            <p:cNvSpPr/>
            <p:nvPr/>
          </p:nvSpPr>
          <p:spPr>
            <a:xfrm>
              <a:off x="1480427" y="1570571"/>
              <a:ext cx="16041" cy="120150"/>
            </a:xfrm>
            <a:custGeom>
              <a:rect b="b" l="l" r="r" t="t"/>
              <a:pathLst>
                <a:path extrusionOk="0" h="6082" w="812">
                  <a:moveTo>
                    <a:pt x="406" y="1"/>
                  </a:moveTo>
                  <a:cubicBezTo>
                    <a:pt x="180" y="1"/>
                    <a:pt x="0" y="182"/>
                    <a:pt x="0" y="406"/>
                  </a:cubicBezTo>
                  <a:lnTo>
                    <a:pt x="0" y="5676"/>
                  </a:lnTo>
                  <a:cubicBezTo>
                    <a:pt x="0" y="5900"/>
                    <a:pt x="180" y="6082"/>
                    <a:pt x="404" y="6082"/>
                  </a:cubicBezTo>
                  <a:lnTo>
                    <a:pt x="406" y="6082"/>
                  </a:lnTo>
                  <a:cubicBezTo>
                    <a:pt x="629" y="6082"/>
                    <a:pt x="811" y="5900"/>
                    <a:pt x="811" y="5676"/>
                  </a:cubicBezTo>
                  <a:lnTo>
                    <a:pt x="811" y="406"/>
                  </a:lnTo>
                  <a:cubicBezTo>
                    <a:pt x="811" y="182"/>
                    <a:pt x="629" y="1"/>
                    <a:pt x="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6"/>
            <p:cNvSpPr/>
            <p:nvPr/>
          </p:nvSpPr>
          <p:spPr>
            <a:xfrm>
              <a:off x="1519581" y="1714723"/>
              <a:ext cx="227044" cy="104148"/>
            </a:xfrm>
            <a:custGeom>
              <a:rect b="b" l="l" r="r" t="t"/>
              <a:pathLst>
                <a:path extrusionOk="0" h="5272" w="11493">
                  <a:moveTo>
                    <a:pt x="438" y="1"/>
                  </a:moveTo>
                  <a:cubicBezTo>
                    <a:pt x="273" y="1"/>
                    <a:pt x="126" y="99"/>
                    <a:pt x="64" y="252"/>
                  </a:cubicBezTo>
                  <a:cubicBezTo>
                    <a:pt x="0" y="402"/>
                    <a:pt x="35" y="577"/>
                    <a:pt x="151" y="694"/>
                  </a:cubicBezTo>
                  <a:lnTo>
                    <a:pt x="4610" y="5153"/>
                  </a:lnTo>
                  <a:cubicBezTo>
                    <a:pt x="4686" y="5229"/>
                    <a:pt x="4791" y="5271"/>
                    <a:pt x="4897" y="5271"/>
                  </a:cubicBezTo>
                  <a:lnTo>
                    <a:pt x="10979" y="5271"/>
                  </a:lnTo>
                  <a:cubicBezTo>
                    <a:pt x="10979" y="5271"/>
                    <a:pt x="10980" y="5271"/>
                    <a:pt x="10980" y="5271"/>
                  </a:cubicBezTo>
                  <a:cubicBezTo>
                    <a:pt x="11299" y="5271"/>
                    <a:pt x="11492" y="4917"/>
                    <a:pt x="11321" y="4648"/>
                  </a:cubicBezTo>
                  <a:lnTo>
                    <a:pt x="8483" y="190"/>
                  </a:lnTo>
                  <a:cubicBezTo>
                    <a:pt x="8408" y="73"/>
                    <a:pt x="8279" y="1"/>
                    <a:pt x="81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6"/>
            <p:cNvSpPr/>
            <p:nvPr/>
          </p:nvSpPr>
          <p:spPr>
            <a:xfrm>
              <a:off x="1229953" y="1714723"/>
              <a:ext cx="227084" cy="104148"/>
            </a:xfrm>
            <a:custGeom>
              <a:rect b="b" l="l" r="r" t="t"/>
              <a:pathLst>
                <a:path extrusionOk="0" h="5272" w="11495">
                  <a:moveTo>
                    <a:pt x="3354" y="1"/>
                  </a:moveTo>
                  <a:cubicBezTo>
                    <a:pt x="3214" y="1"/>
                    <a:pt x="3085" y="73"/>
                    <a:pt x="3010" y="190"/>
                  </a:cubicBezTo>
                  <a:lnTo>
                    <a:pt x="174" y="4648"/>
                  </a:lnTo>
                  <a:cubicBezTo>
                    <a:pt x="1" y="4917"/>
                    <a:pt x="194" y="5271"/>
                    <a:pt x="514" y="5271"/>
                  </a:cubicBezTo>
                  <a:cubicBezTo>
                    <a:pt x="514" y="5271"/>
                    <a:pt x="515" y="5271"/>
                    <a:pt x="516" y="5271"/>
                  </a:cubicBezTo>
                  <a:lnTo>
                    <a:pt x="6597" y="5271"/>
                  </a:lnTo>
                  <a:cubicBezTo>
                    <a:pt x="6704" y="5271"/>
                    <a:pt x="6807" y="5229"/>
                    <a:pt x="6883" y="5153"/>
                  </a:cubicBezTo>
                  <a:lnTo>
                    <a:pt x="11342" y="694"/>
                  </a:lnTo>
                  <a:cubicBezTo>
                    <a:pt x="11459" y="577"/>
                    <a:pt x="11494" y="402"/>
                    <a:pt x="11431" y="252"/>
                  </a:cubicBezTo>
                  <a:cubicBezTo>
                    <a:pt x="11367" y="99"/>
                    <a:pt x="11220" y="1"/>
                    <a:pt x="11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6"/>
            <p:cNvSpPr/>
            <p:nvPr/>
          </p:nvSpPr>
          <p:spPr>
            <a:xfrm>
              <a:off x="1343584" y="1674660"/>
              <a:ext cx="291604" cy="152094"/>
            </a:xfrm>
            <a:custGeom>
              <a:rect b="b" l="l" r="r" t="t"/>
              <a:pathLst>
                <a:path extrusionOk="0" h="7699" w="14761">
                  <a:moveTo>
                    <a:pt x="7331" y="1"/>
                  </a:moveTo>
                  <a:cubicBezTo>
                    <a:pt x="7227" y="1"/>
                    <a:pt x="7123" y="41"/>
                    <a:pt x="7044" y="120"/>
                  </a:cubicBezTo>
                  <a:lnTo>
                    <a:pt x="158" y="7006"/>
                  </a:lnTo>
                  <a:cubicBezTo>
                    <a:pt x="0" y="7165"/>
                    <a:pt x="0" y="7422"/>
                    <a:pt x="158" y="7581"/>
                  </a:cubicBezTo>
                  <a:cubicBezTo>
                    <a:pt x="237" y="7660"/>
                    <a:pt x="341" y="7699"/>
                    <a:pt x="445" y="7699"/>
                  </a:cubicBezTo>
                  <a:cubicBezTo>
                    <a:pt x="548" y="7699"/>
                    <a:pt x="652" y="7660"/>
                    <a:pt x="731" y="7581"/>
                  </a:cubicBezTo>
                  <a:lnTo>
                    <a:pt x="7331" y="980"/>
                  </a:lnTo>
                  <a:lnTo>
                    <a:pt x="13930" y="7581"/>
                  </a:lnTo>
                  <a:cubicBezTo>
                    <a:pt x="14006" y="7657"/>
                    <a:pt x="14109" y="7699"/>
                    <a:pt x="14218" y="7699"/>
                  </a:cubicBezTo>
                  <a:cubicBezTo>
                    <a:pt x="14218" y="7699"/>
                    <a:pt x="14219" y="7699"/>
                    <a:pt x="14219" y="7699"/>
                  </a:cubicBezTo>
                  <a:cubicBezTo>
                    <a:pt x="14580" y="7699"/>
                    <a:pt x="14760" y="7262"/>
                    <a:pt x="14505" y="7006"/>
                  </a:cubicBezTo>
                  <a:lnTo>
                    <a:pt x="7617" y="120"/>
                  </a:lnTo>
                  <a:cubicBezTo>
                    <a:pt x="7538" y="41"/>
                    <a:pt x="7434" y="1"/>
                    <a:pt x="73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6"/>
            <p:cNvSpPr/>
            <p:nvPr/>
          </p:nvSpPr>
          <p:spPr>
            <a:xfrm>
              <a:off x="1436571" y="1770788"/>
              <a:ext cx="99901" cy="96128"/>
            </a:xfrm>
            <a:custGeom>
              <a:rect b="b" l="l" r="r" t="t"/>
              <a:pathLst>
                <a:path extrusionOk="0" h="4866" w="5057">
                  <a:moveTo>
                    <a:pt x="2624" y="1"/>
                  </a:moveTo>
                  <a:cubicBezTo>
                    <a:pt x="1640" y="1"/>
                    <a:pt x="753" y="593"/>
                    <a:pt x="376" y="1501"/>
                  </a:cubicBezTo>
                  <a:cubicBezTo>
                    <a:pt x="0" y="2411"/>
                    <a:pt x="209" y="3457"/>
                    <a:pt x="904" y="4153"/>
                  </a:cubicBezTo>
                  <a:cubicBezTo>
                    <a:pt x="1369" y="4618"/>
                    <a:pt x="1991" y="4866"/>
                    <a:pt x="2624" y="4866"/>
                  </a:cubicBezTo>
                  <a:cubicBezTo>
                    <a:pt x="2937" y="4866"/>
                    <a:pt x="3253" y="4805"/>
                    <a:pt x="3555" y="4680"/>
                  </a:cubicBezTo>
                  <a:cubicBezTo>
                    <a:pt x="4464" y="4304"/>
                    <a:pt x="5057" y="3417"/>
                    <a:pt x="5057" y="2433"/>
                  </a:cubicBezTo>
                  <a:cubicBezTo>
                    <a:pt x="5057" y="1090"/>
                    <a:pt x="3967" y="1"/>
                    <a:pt x="26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6"/>
            <p:cNvSpPr/>
            <p:nvPr/>
          </p:nvSpPr>
          <p:spPr>
            <a:xfrm>
              <a:off x="1456405" y="1786809"/>
              <a:ext cx="40024" cy="40063"/>
            </a:xfrm>
            <a:custGeom>
              <a:rect b="b" l="l" r="r" t="t"/>
              <a:pathLst>
                <a:path extrusionOk="0" h="2028" w="2026">
                  <a:moveTo>
                    <a:pt x="1620" y="1"/>
                  </a:moveTo>
                  <a:cubicBezTo>
                    <a:pt x="1396" y="1"/>
                    <a:pt x="1216" y="182"/>
                    <a:pt x="1216" y="406"/>
                  </a:cubicBezTo>
                  <a:lnTo>
                    <a:pt x="1216" y="1217"/>
                  </a:lnTo>
                  <a:lnTo>
                    <a:pt x="405" y="1217"/>
                  </a:lnTo>
                  <a:cubicBezTo>
                    <a:pt x="182" y="1217"/>
                    <a:pt x="0" y="1397"/>
                    <a:pt x="0" y="1622"/>
                  </a:cubicBezTo>
                  <a:cubicBezTo>
                    <a:pt x="0" y="1846"/>
                    <a:pt x="182" y="2028"/>
                    <a:pt x="405" y="2028"/>
                  </a:cubicBezTo>
                  <a:lnTo>
                    <a:pt x="1620" y="2028"/>
                  </a:lnTo>
                  <a:cubicBezTo>
                    <a:pt x="1844" y="2028"/>
                    <a:pt x="2026" y="1846"/>
                    <a:pt x="2026" y="1622"/>
                  </a:cubicBezTo>
                  <a:lnTo>
                    <a:pt x="2026" y="406"/>
                  </a:lnTo>
                  <a:cubicBezTo>
                    <a:pt x="2026" y="182"/>
                    <a:pt x="1844" y="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6"/>
            <p:cNvSpPr/>
            <p:nvPr/>
          </p:nvSpPr>
          <p:spPr>
            <a:xfrm>
              <a:off x="1566302" y="1850815"/>
              <a:ext cx="42078" cy="56183"/>
            </a:xfrm>
            <a:custGeom>
              <a:rect b="b" l="l" r="r" t="t"/>
              <a:pathLst>
                <a:path extrusionOk="0" h="2844" w="2130">
                  <a:moveTo>
                    <a:pt x="1116" y="0"/>
                  </a:moveTo>
                  <a:cubicBezTo>
                    <a:pt x="1082" y="0"/>
                    <a:pt x="1047" y="2"/>
                    <a:pt x="1012" y="5"/>
                  </a:cubicBezTo>
                  <a:cubicBezTo>
                    <a:pt x="414" y="66"/>
                    <a:pt x="0" y="632"/>
                    <a:pt x="123" y="1220"/>
                  </a:cubicBezTo>
                  <a:lnTo>
                    <a:pt x="101" y="1220"/>
                  </a:lnTo>
                  <a:lnTo>
                    <a:pt x="101" y="2843"/>
                  </a:lnTo>
                  <a:lnTo>
                    <a:pt x="2128" y="2843"/>
                  </a:lnTo>
                  <a:lnTo>
                    <a:pt x="2128" y="1220"/>
                  </a:lnTo>
                  <a:lnTo>
                    <a:pt x="2107" y="1220"/>
                  </a:lnTo>
                  <a:cubicBezTo>
                    <a:pt x="2121" y="1152"/>
                    <a:pt x="2127" y="1085"/>
                    <a:pt x="2128" y="1017"/>
                  </a:cubicBezTo>
                  <a:cubicBezTo>
                    <a:pt x="2130" y="451"/>
                    <a:pt x="1669" y="0"/>
                    <a:pt x="11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6"/>
            <p:cNvSpPr/>
            <p:nvPr/>
          </p:nvSpPr>
          <p:spPr>
            <a:xfrm>
              <a:off x="1368278" y="1946983"/>
              <a:ext cx="40063" cy="48084"/>
            </a:xfrm>
            <a:custGeom>
              <a:rect b="b" l="l" r="r" t="t"/>
              <a:pathLst>
                <a:path extrusionOk="0" h="2434" w="2028">
                  <a:moveTo>
                    <a:pt x="0" y="1"/>
                  </a:moveTo>
                  <a:lnTo>
                    <a:pt x="0" y="2433"/>
                  </a:lnTo>
                  <a:lnTo>
                    <a:pt x="2027" y="2433"/>
                  </a:lnTo>
                  <a:lnTo>
                    <a:pt x="20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6"/>
            <p:cNvSpPr/>
            <p:nvPr/>
          </p:nvSpPr>
          <p:spPr>
            <a:xfrm>
              <a:off x="1295974" y="1946983"/>
              <a:ext cx="40063" cy="48084"/>
            </a:xfrm>
            <a:custGeom>
              <a:rect b="b" l="l" r="r" t="t"/>
              <a:pathLst>
                <a:path extrusionOk="0" h="2434" w="2028">
                  <a:moveTo>
                    <a:pt x="0" y="1"/>
                  </a:moveTo>
                  <a:lnTo>
                    <a:pt x="0" y="2433"/>
                  </a:lnTo>
                  <a:lnTo>
                    <a:pt x="2027" y="2433"/>
                  </a:lnTo>
                  <a:lnTo>
                    <a:pt x="20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6"/>
            <p:cNvSpPr/>
            <p:nvPr/>
          </p:nvSpPr>
          <p:spPr>
            <a:xfrm>
              <a:off x="1640561" y="1946983"/>
              <a:ext cx="40063" cy="48084"/>
            </a:xfrm>
            <a:custGeom>
              <a:rect b="b" l="l" r="r" t="t"/>
              <a:pathLst>
                <a:path extrusionOk="0" h="2434" w="2028">
                  <a:moveTo>
                    <a:pt x="1" y="1"/>
                  </a:moveTo>
                  <a:lnTo>
                    <a:pt x="1" y="2433"/>
                  </a:lnTo>
                  <a:lnTo>
                    <a:pt x="2028" y="2433"/>
                  </a:lnTo>
                  <a:lnTo>
                    <a:pt x="202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6"/>
            <p:cNvSpPr/>
            <p:nvPr/>
          </p:nvSpPr>
          <p:spPr>
            <a:xfrm>
              <a:off x="1568277" y="1946983"/>
              <a:ext cx="40063" cy="48084"/>
            </a:xfrm>
            <a:custGeom>
              <a:rect b="b" l="l" r="r" t="t"/>
              <a:pathLst>
                <a:path extrusionOk="0" h="2434" w="2028">
                  <a:moveTo>
                    <a:pt x="0" y="1"/>
                  </a:moveTo>
                  <a:lnTo>
                    <a:pt x="0" y="2433"/>
                  </a:lnTo>
                  <a:lnTo>
                    <a:pt x="2027" y="2433"/>
                  </a:lnTo>
                  <a:lnTo>
                    <a:pt x="20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6"/>
            <p:cNvSpPr/>
            <p:nvPr/>
          </p:nvSpPr>
          <p:spPr>
            <a:xfrm>
              <a:off x="1640126" y="1850874"/>
              <a:ext cx="40063" cy="56124"/>
            </a:xfrm>
            <a:custGeom>
              <a:rect b="b" l="l" r="r" t="t"/>
              <a:pathLst>
                <a:path extrusionOk="0" h="2841" w="2028">
                  <a:moveTo>
                    <a:pt x="1014" y="1"/>
                  </a:moveTo>
                  <a:cubicBezTo>
                    <a:pt x="454" y="1"/>
                    <a:pt x="0" y="454"/>
                    <a:pt x="0" y="1014"/>
                  </a:cubicBezTo>
                  <a:cubicBezTo>
                    <a:pt x="0" y="1082"/>
                    <a:pt x="7" y="1149"/>
                    <a:pt x="20" y="1217"/>
                  </a:cubicBezTo>
                  <a:lnTo>
                    <a:pt x="0" y="1217"/>
                  </a:lnTo>
                  <a:lnTo>
                    <a:pt x="0" y="2840"/>
                  </a:lnTo>
                  <a:lnTo>
                    <a:pt x="2027" y="2840"/>
                  </a:lnTo>
                  <a:lnTo>
                    <a:pt x="2027" y="1217"/>
                  </a:lnTo>
                  <a:lnTo>
                    <a:pt x="2008" y="1217"/>
                  </a:lnTo>
                  <a:cubicBezTo>
                    <a:pt x="2020" y="1149"/>
                    <a:pt x="2027" y="1082"/>
                    <a:pt x="2027" y="1014"/>
                  </a:cubicBezTo>
                  <a:cubicBezTo>
                    <a:pt x="2027" y="454"/>
                    <a:pt x="1574" y="1"/>
                    <a:pt x="10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6"/>
            <p:cNvSpPr/>
            <p:nvPr/>
          </p:nvSpPr>
          <p:spPr>
            <a:xfrm>
              <a:off x="1295737" y="1850874"/>
              <a:ext cx="40103" cy="56124"/>
            </a:xfrm>
            <a:custGeom>
              <a:rect b="b" l="l" r="r" t="t"/>
              <a:pathLst>
                <a:path extrusionOk="0" h="2841" w="2030">
                  <a:moveTo>
                    <a:pt x="1016" y="1"/>
                  </a:moveTo>
                  <a:cubicBezTo>
                    <a:pt x="456" y="1"/>
                    <a:pt x="2" y="454"/>
                    <a:pt x="1" y="1014"/>
                  </a:cubicBezTo>
                  <a:cubicBezTo>
                    <a:pt x="1" y="1082"/>
                    <a:pt x="8" y="1149"/>
                    <a:pt x="22" y="1217"/>
                  </a:cubicBezTo>
                  <a:lnTo>
                    <a:pt x="1" y="1217"/>
                  </a:lnTo>
                  <a:lnTo>
                    <a:pt x="1" y="2840"/>
                  </a:lnTo>
                  <a:lnTo>
                    <a:pt x="2029" y="2840"/>
                  </a:lnTo>
                  <a:lnTo>
                    <a:pt x="2029" y="1217"/>
                  </a:lnTo>
                  <a:lnTo>
                    <a:pt x="2008" y="1217"/>
                  </a:lnTo>
                  <a:cubicBezTo>
                    <a:pt x="2021" y="1151"/>
                    <a:pt x="2028" y="1082"/>
                    <a:pt x="2029" y="1014"/>
                  </a:cubicBezTo>
                  <a:cubicBezTo>
                    <a:pt x="2028" y="454"/>
                    <a:pt x="1575" y="1"/>
                    <a:pt x="10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6"/>
            <p:cNvSpPr/>
            <p:nvPr/>
          </p:nvSpPr>
          <p:spPr>
            <a:xfrm>
              <a:off x="1365611" y="1850815"/>
              <a:ext cx="42078" cy="56183"/>
            </a:xfrm>
            <a:custGeom>
              <a:rect b="b" l="l" r="r" t="t"/>
              <a:pathLst>
                <a:path extrusionOk="0" h="2844" w="2130">
                  <a:moveTo>
                    <a:pt x="1117" y="0"/>
                  </a:moveTo>
                  <a:cubicBezTo>
                    <a:pt x="1083" y="0"/>
                    <a:pt x="1048" y="2"/>
                    <a:pt x="1014" y="5"/>
                  </a:cubicBezTo>
                  <a:cubicBezTo>
                    <a:pt x="415" y="66"/>
                    <a:pt x="0" y="632"/>
                    <a:pt x="122" y="1220"/>
                  </a:cubicBezTo>
                  <a:lnTo>
                    <a:pt x="101" y="1220"/>
                  </a:lnTo>
                  <a:lnTo>
                    <a:pt x="101" y="2843"/>
                  </a:lnTo>
                  <a:lnTo>
                    <a:pt x="2128" y="2843"/>
                  </a:lnTo>
                  <a:lnTo>
                    <a:pt x="2128" y="1220"/>
                  </a:lnTo>
                  <a:lnTo>
                    <a:pt x="2109" y="1220"/>
                  </a:lnTo>
                  <a:cubicBezTo>
                    <a:pt x="2123" y="1152"/>
                    <a:pt x="2128" y="1085"/>
                    <a:pt x="2128" y="1017"/>
                  </a:cubicBezTo>
                  <a:cubicBezTo>
                    <a:pt x="2130" y="451"/>
                    <a:pt x="1670" y="0"/>
                    <a:pt x="11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6"/>
            <p:cNvSpPr/>
            <p:nvPr/>
          </p:nvSpPr>
          <p:spPr>
            <a:xfrm>
              <a:off x="1432343" y="1762787"/>
              <a:ext cx="112149" cy="112149"/>
            </a:xfrm>
            <a:custGeom>
              <a:rect b="b" l="l" r="r" t="t"/>
              <a:pathLst>
                <a:path extrusionOk="0" h="5677" w="5677">
                  <a:moveTo>
                    <a:pt x="2838" y="811"/>
                  </a:moveTo>
                  <a:cubicBezTo>
                    <a:pt x="3957" y="813"/>
                    <a:pt x="4864" y="1719"/>
                    <a:pt x="4865" y="2838"/>
                  </a:cubicBezTo>
                  <a:cubicBezTo>
                    <a:pt x="4865" y="3657"/>
                    <a:pt x="4371" y="4396"/>
                    <a:pt x="3614" y="4710"/>
                  </a:cubicBezTo>
                  <a:cubicBezTo>
                    <a:pt x="3363" y="4814"/>
                    <a:pt x="3100" y="4865"/>
                    <a:pt x="2838" y="4865"/>
                  </a:cubicBezTo>
                  <a:cubicBezTo>
                    <a:pt x="2311" y="4865"/>
                    <a:pt x="1793" y="4659"/>
                    <a:pt x="1405" y="4271"/>
                  </a:cubicBezTo>
                  <a:cubicBezTo>
                    <a:pt x="825" y="3691"/>
                    <a:pt x="652" y="2820"/>
                    <a:pt x="966" y="2063"/>
                  </a:cubicBezTo>
                  <a:cubicBezTo>
                    <a:pt x="1279" y="1305"/>
                    <a:pt x="2019" y="811"/>
                    <a:pt x="2838" y="811"/>
                  </a:cubicBezTo>
                  <a:close/>
                  <a:moveTo>
                    <a:pt x="2838" y="0"/>
                  </a:moveTo>
                  <a:cubicBezTo>
                    <a:pt x="1273" y="0"/>
                    <a:pt x="0" y="1273"/>
                    <a:pt x="0" y="2838"/>
                  </a:cubicBezTo>
                  <a:cubicBezTo>
                    <a:pt x="0" y="4404"/>
                    <a:pt x="1273" y="5676"/>
                    <a:pt x="2838" y="5676"/>
                  </a:cubicBezTo>
                  <a:cubicBezTo>
                    <a:pt x="4402" y="5676"/>
                    <a:pt x="5676" y="4404"/>
                    <a:pt x="5676" y="2838"/>
                  </a:cubicBezTo>
                  <a:cubicBezTo>
                    <a:pt x="5676" y="1273"/>
                    <a:pt x="4404" y="0"/>
                    <a:pt x="28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6"/>
            <p:cNvSpPr/>
            <p:nvPr/>
          </p:nvSpPr>
          <p:spPr>
            <a:xfrm>
              <a:off x="1432343" y="1898899"/>
              <a:ext cx="112149" cy="144212"/>
            </a:xfrm>
            <a:custGeom>
              <a:rect b="b" l="l" r="r" t="t"/>
              <a:pathLst>
                <a:path extrusionOk="0" h="7300" w="5677">
                  <a:moveTo>
                    <a:pt x="4458" y="815"/>
                  </a:moveTo>
                  <a:cubicBezTo>
                    <a:pt x="4681" y="815"/>
                    <a:pt x="4862" y="996"/>
                    <a:pt x="4862" y="1219"/>
                  </a:cubicBezTo>
                  <a:lnTo>
                    <a:pt x="4864" y="1624"/>
                  </a:lnTo>
                  <a:lnTo>
                    <a:pt x="810" y="1624"/>
                  </a:lnTo>
                  <a:lnTo>
                    <a:pt x="810" y="1219"/>
                  </a:lnTo>
                  <a:cubicBezTo>
                    <a:pt x="811" y="996"/>
                    <a:pt x="991" y="815"/>
                    <a:pt x="1215" y="815"/>
                  </a:cubicBezTo>
                  <a:close/>
                  <a:moveTo>
                    <a:pt x="4460" y="1"/>
                  </a:moveTo>
                  <a:lnTo>
                    <a:pt x="4460" y="2"/>
                  </a:lnTo>
                  <a:lnTo>
                    <a:pt x="1217" y="2"/>
                  </a:lnTo>
                  <a:cubicBezTo>
                    <a:pt x="545" y="2"/>
                    <a:pt x="0" y="547"/>
                    <a:pt x="0" y="1219"/>
                  </a:cubicBezTo>
                  <a:lnTo>
                    <a:pt x="0" y="6894"/>
                  </a:lnTo>
                  <a:cubicBezTo>
                    <a:pt x="0" y="7118"/>
                    <a:pt x="182" y="7298"/>
                    <a:pt x="406" y="7298"/>
                  </a:cubicBezTo>
                  <a:cubicBezTo>
                    <a:pt x="630" y="7298"/>
                    <a:pt x="811" y="7118"/>
                    <a:pt x="811" y="6894"/>
                  </a:cubicBezTo>
                  <a:lnTo>
                    <a:pt x="811" y="2435"/>
                  </a:lnTo>
                  <a:lnTo>
                    <a:pt x="2422" y="2435"/>
                  </a:lnTo>
                  <a:lnTo>
                    <a:pt x="2422" y="6894"/>
                  </a:lnTo>
                  <a:lnTo>
                    <a:pt x="3232" y="6894"/>
                  </a:lnTo>
                  <a:lnTo>
                    <a:pt x="3232" y="2435"/>
                  </a:lnTo>
                  <a:lnTo>
                    <a:pt x="4865" y="2435"/>
                  </a:lnTo>
                  <a:lnTo>
                    <a:pt x="4865" y="6894"/>
                  </a:lnTo>
                  <a:cubicBezTo>
                    <a:pt x="4865" y="7118"/>
                    <a:pt x="5047" y="7300"/>
                    <a:pt x="5271" y="7300"/>
                  </a:cubicBezTo>
                  <a:cubicBezTo>
                    <a:pt x="5495" y="7300"/>
                    <a:pt x="5676" y="7118"/>
                    <a:pt x="5676" y="6894"/>
                  </a:cubicBezTo>
                  <a:lnTo>
                    <a:pt x="5676" y="1219"/>
                  </a:lnTo>
                  <a:cubicBezTo>
                    <a:pt x="5675" y="547"/>
                    <a:pt x="5131" y="2"/>
                    <a:pt x="44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6"/>
            <p:cNvSpPr/>
            <p:nvPr/>
          </p:nvSpPr>
          <p:spPr>
            <a:xfrm>
              <a:off x="1232126" y="2027069"/>
              <a:ext cx="512583" cy="16041"/>
            </a:xfrm>
            <a:custGeom>
              <a:rect b="b" l="l" r="r" t="t"/>
              <a:pathLst>
                <a:path extrusionOk="0" h="812" w="25947">
                  <a:moveTo>
                    <a:pt x="406" y="1"/>
                  </a:moveTo>
                  <a:cubicBezTo>
                    <a:pt x="182" y="1"/>
                    <a:pt x="0" y="182"/>
                    <a:pt x="0" y="406"/>
                  </a:cubicBezTo>
                  <a:cubicBezTo>
                    <a:pt x="0" y="630"/>
                    <a:pt x="182" y="812"/>
                    <a:pt x="406" y="812"/>
                  </a:cubicBezTo>
                  <a:lnTo>
                    <a:pt x="25541" y="812"/>
                  </a:lnTo>
                  <a:cubicBezTo>
                    <a:pt x="25765" y="812"/>
                    <a:pt x="25946" y="630"/>
                    <a:pt x="25946" y="406"/>
                  </a:cubicBezTo>
                  <a:cubicBezTo>
                    <a:pt x="25946" y="182"/>
                    <a:pt x="25765" y="1"/>
                    <a:pt x="255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56"/>
          <p:cNvGrpSpPr/>
          <p:nvPr/>
        </p:nvGrpSpPr>
        <p:grpSpPr>
          <a:xfrm>
            <a:off x="1929863" y="1550529"/>
            <a:ext cx="108949" cy="512622"/>
            <a:chOff x="1419056" y="1327762"/>
            <a:chExt cx="108949" cy="512622"/>
          </a:xfrm>
        </p:grpSpPr>
        <p:sp>
          <p:nvSpPr>
            <p:cNvPr id="1205" name="Google Shape;1205;p56"/>
            <p:cNvSpPr/>
            <p:nvPr/>
          </p:nvSpPr>
          <p:spPr>
            <a:xfrm>
              <a:off x="1419056" y="1327762"/>
              <a:ext cx="108949" cy="379869"/>
            </a:xfrm>
            <a:custGeom>
              <a:rect b="b" l="l" r="r" t="t"/>
              <a:pathLst>
                <a:path extrusionOk="0" h="19229" w="5515">
                  <a:moveTo>
                    <a:pt x="2758" y="1"/>
                  </a:moveTo>
                  <a:cubicBezTo>
                    <a:pt x="1220" y="1"/>
                    <a:pt x="1" y="1299"/>
                    <a:pt x="96" y="2834"/>
                  </a:cubicBezTo>
                  <a:lnTo>
                    <a:pt x="1064" y="18245"/>
                  </a:lnTo>
                  <a:cubicBezTo>
                    <a:pt x="1090" y="18658"/>
                    <a:pt x="1327" y="19028"/>
                    <a:pt x="1690" y="19228"/>
                  </a:cubicBezTo>
                  <a:lnTo>
                    <a:pt x="3825" y="19228"/>
                  </a:lnTo>
                  <a:cubicBezTo>
                    <a:pt x="4189" y="19028"/>
                    <a:pt x="4425" y="18658"/>
                    <a:pt x="4453" y="18245"/>
                  </a:cubicBezTo>
                  <a:lnTo>
                    <a:pt x="5419" y="2834"/>
                  </a:lnTo>
                  <a:cubicBezTo>
                    <a:pt x="5515" y="1300"/>
                    <a:pt x="4296" y="1"/>
                    <a:pt x="2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6"/>
            <p:cNvSpPr/>
            <p:nvPr/>
          </p:nvSpPr>
          <p:spPr>
            <a:xfrm>
              <a:off x="1419095" y="1327802"/>
              <a:ext cx="54247" cy="379829"/>
            </a:xfrm>
            <a:custGeom>
              <a:rect b="b" l="l" r="r" t="t"/>
              <a:pathLst>
                <a:path extrusionOk="0" h="19227" w="2746">
                  <a:moveTo>
                    <a:pt x="2745" y="0"/>
                  </a:moveTo>
                  <a:lnTo>
                    <a:pt x="2745" y="0"/>
                  </a:lnTo>
                  <a:cubicBezTo>
                    <a:pt x="1212" y="7"/>
                    <a:pt x="0" y="1301"/>
                    <a:pt x="94" y="2832"/>
                  </a:cubicBezTo>
                  <a:lnTo>
                    <a:pt x="1062" y="18243"/>
                  </a:lnTo>
                  <a:cubicBezTo>
                    <a:pt x="1088" y="18656"/>
                    <a:pt x="1325" y="19026"/>
                    <a:pt x="1688" y="19226"/>
                  </a:cubicBezTo>
                  <a:lnTo>
                    <a:pt x="2744" y="19226"/>
                  </a:lnTo>
                  <a:lnTo>
                    <a:pt x="27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6"/>
            <p:cNvSpPr/>
            <p:nvPr/>
          </p:nvSpPr>
          <p:spPr>
            <a:xfrm>
              <a:off x="1434030" y="1592084"/>
              <a:ext cx="79020" cy="115547"/>
            </a:xfrm>
            <a:custGeom>
              <a:rect b="b" l="l" r="r" t="t"/>
              <a:pathLst>
                <a:path extrusionOk="0" h="5849" w="4000">
                  <a:moveTo>
                    <a:pt x="0" y="1"/>
                  </a:moveTo>
                  <a:lnTo>
                    <a:pt x="306" y="4865"/>
                  </a:lnTo>
                  <a:cubicBezTo>
                    <a:pt x="332" y="5278"/>
                    <a:pt x="569" y="5648"/>
                    <a:pt x="932" y="5848"/>
                  </a:cubicBezTo>
                  <a:lnTo>
                    <a:pt x="3067" y="5848"/>
                  </a:lnTo>
                  <a:cubicBezTo>
                    <a:pt x="3431" y="5648"/>
                    <a:pt x="3667" y="5278"/>
                    <a:pt x="3695" y="4865"/>
                  </a:cubicBezTo>
                  <a:lnTo>
                    <a:pt x="39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6"/>
            <p:cNvSpPr/>
            <p:nvPr/>
          </p:nvSpPr>
          <p:spPr>
            <a:xfrm>
              <a:off x="1473323" y="1592084"/>
              <a:ext cx="39727" cy="115547"/>
            </a:xfrm>
            <a:custGeom>
              <a:rect b="b" l="l" r="r" t="t"/>
              <a:pathLst>
                <a:path extrusionOk="0" h="5849" w="2011">
                  <a:moveTo>
                    <a:pt x="0" y="1"/>
                  </a:moveTo>
                  <a:lnTo>
                    <a:pt x="0" y="5848"/>
                  </a:lnTo>
                  <a:lnTo>
                    <a:pt x="1078" y="5848"/>
                  </a:lnTo>
                  <a:cubicBezTo>
                    <a:pt x="1442" y="5648"/>
                    <a:pt x="1678" y="5278"/>
                    <a:pt x="1706" y="4865"/>
                  </a:cubicBezTo>
                  <a:lnTo>
                    <a:pt x="201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6"/>
            <p:cNvSpPr/>
            <p:nvPr/>
          </p:nvSpPr>
          <p:spPr>
            <a:xfrm>
              <a:off x="1425476" y="1694692"/>
              <a:ext cx="96128" cy="145693"/>
            </a:xfrm>
            <a:custGeom>
              <a:rect b="b" l="l" r="r" t="t"/>
              <a:pathLst>
                <a:path extrusionOk="0" h="7375" w="4866">
                  <a:moveTo>
                    <a:pt x="2433" y="1"/>
                  </a:moveTo>
                  <a:cubicBezTo>
                    <a:pt x="1090" y="1"/>
                    <a:pt x="1" y="1089"/>
                    <a:pt x="1" y="2433"/>
                  </a:cubicBezTo>
                  <a:cubicBezTo>
                    <a:pt x="1" y="4032"/>
                    <a:pt x="1479" y="6517"/>
                    <a:pt x="2131" y="7239"/>
                  </a:cubicBezTo>
                  <a:cubicBezTo>
                    <a:pt x="2211" y="7329"/>
                    <a:pt x="2321" y="7374"/>
                    <a:pt x="2432" y="7374"/>
                  </a:cubicBezTo>
                  <a:cubicBezTo>
                    <a:pt x="2543" y="7374"/>
                    <a:pt x="2654" y="7329"/>
                    <a:pt x="2735" y="7238"/>
                  </a:cubicBezTo>
                  <a:cubicBezTo>
                    <a:pt x="3385" y="6510"/>
                    <a:pt x="4866" y="4014"/>
                    <a:pt x="4866" y="2433"/>
                  </a:cubicBezTo>
                  <a:cubicBezTo>
                    <a:pt x="4866" y="1089"/>
                    <a:pt x="3778" y="1"/>
                    <a:pt x="2433" y="1"/>
                  </a:cubicBezTo>
                  <a:close/>
                </a:path>
              </a:pathLst>
            </a:custGeom>
            <a:solidFill>
              <a:srgbClr val="5B2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6"/>
            <p:cNvSpPr/>
            <p:nvPr/>
          </p:nvSpPr>
          <p:spPr>
            <a:xfrm>
              <a:off x="1425476" y="1694692"/>
              <a:ext cx="47866" cy="145634"/>
            </a:xfrm>
            <a:custGeom>
              <a:rect b="b" l="l" r="r" t="t"/>
              <a:pathLst>
                <a:path extrusionOk="0" h="7372" w="2423">
                  <a:moveTo>
                    <a:pt x="2422" y="1"/>
                  </a:moveTo>
                  <a:cubicBezTo>
                    <a:pt x="1083" y="6"/>
                    <a:pt x="1" y="1095"/>
                    <a:pt x="1" y="2433"/>
                  </a:cubicBezTo>
                  <a:cubicBezTo>
                    <a:pt x="1" y="4032"/>
                    <a:pt x="1479" y="6517"/>
                    <a:pt x="2129" y="7239"/>
                  </a:cubicBezTo>
                  <a:cubicBezTo>
                    <a:pt x="2204" y="7322"/>
                    <a:pt x="2310" y="7370"/>
                    <a:pt x="2421" y="7371"/>
                  </a:cubicBezTo>
                  <a:lnTo>
                    <a:pt x="2422" y="1"/>
                  </a:lnTo>
                  <a:close/>
                </a:path>
              </a:pathLst>
            </a:custGeom>
            <a:solidFill>
              <a:srgbClr val="5B2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6"/>
            <p:cNvSpPr/>
            <p:nvPr/>
          </p:nvSpPr>
          <p:spPr>
            <a:xfrm>
              <a:off x="1435018" y="1608105"/>
              <a:ext cx="77025" cy="16041"/>
            </a:xfrm>
            <a:custGeom>
              <a:rect b="b" l="l" r="r" t="t"/>
              <a:pathLst>
                <a:path extrusionOk="0" h="812" w="3899">
                  <a:moveTo>
                    <a:pt x="1" y="0"/>
                  </a:moveTo>
                  <a:lnTo>
                    <a:pt x="53" y="811"/>
                  </a:lnTo>
                  <a:lnTo>
                    <a:pt x="3848" y="811"/>
                  </a:lnTo>
                  <a:lnTo>
                    <a:pt x="38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6"/>
            <p:cNvSpPr/>
            <p:nvPr/>
          </p:nvSpPr>
          <p:spPr>
            <a:xfrm>
              <a:off x="1511015" y="1608105"/>
              <a:ext cx="1027" cy="16041"/>
            </a:xfrm>
            <a:custGeom>
              <a:rect b="b" l="l" r="r" t="t"/>
              <a:pathLst>
                <a:path extrusionOk="0" h="812" w="52">
                  <a:moveTo>
                    <a:pt x="1" y="811"/>
                  </a:moveTo>
                  <a:lnTo>
                    <a:pt x="52" y="0"/>
                  </a:lnTo>
                  <a:close/>
                </a:path>
              </a:pathLst>
            </a:custGeom>
            <a:solidFill>
              <a:srgbClr val="5C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6"/>
          <p:cNvGrpSpPr/>
          <p:nvPr/>
        </p:nvGrpSpPr>
        <p:grpSpPr>
          <a:xfrm>
            <a:off x="2222049" y="1550559"/>
            <a:ext cx="400454" cy="512563"/>
            <a:chOff x="1673619" y="1324246"/>
            <a:chExt cx="400454" cy="512563"/>
          </a:xfrm>
        </p:grpSpPr>
        <p:sp>
          <p:nvSpPr>
            <p:cNvPr id="1214" name="Google Shape;1214;p56"/>
            <p:cNvSpPr/>
            <p:nvPr/>
          </p:nvSpPr>
          <p:spPr>
            <a:xfrm>
              <a:off x="1673619" y="1332247"/>
              <a:ext cx="400454" cy="504562"/>
            </a:xfrm>
            <a:custGeom>
              <a:rect b="b" l="l" r="r" t="t"/>
              <a:pathLst>
                <a:path extrusionOk="0" h="25541" w="20271">
                  <a:moveTo>
                    <a:pt x="1215" y="0"/>
                  </a:moveTo>
                  <a:cubicBezTo>
                    <a:pt x="544" y="0"/>
                    <a:pt x="0" y="545"/>
                    <a:pt x="0" y="1217"/>
                  </a:cubicBezTo>
                  <a:lnTo>
                    <a:pt x="0" y="24325"/>
                  </a:lnTo>
                  <a:cubicBezTo>
                    <a:pt x="0" y="24996"/>
                    <a:pt x="544" y="25541"/>
                    <a:pt x="1215" y="25541"/>
                  </a:cubicBezTo>
                  <a:lnTo>
                    <a:pt x="19055" y="25541"/>
                  </a:lnTo>
                  <a:cubicBezTo>
                    <a:pt x="19726" y="25541"/>
                    <a:pt x="20269" y="24996"/>
                    <a:pt x="20271" y="24325"/>
                  </a:cubicBezTo>
                  <a:lnTo>
                    <a:pt x="20271" y="1217"/>
                  </a:lnTo>
                  <a:cubicBezTo>
                    <a:pt x="20269" y="545"/>
                    <a:pt x="19726" y="0"/>
                    <a:pt x="190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6"/>
            <p:cNvSpPr/>
            <p:nvPr/>
          </p:nvSpPr>
          <p:spPr>
            <a:xfrm>
              <a:off x="1673619" y="1332247"/>
              <a:ext cx="39846" cy="504562"/>
            </a:xfrm>
            <a:custGeom>
              <a:rect b="b" l="l" r="r" t="t"/>
              <a:pathLst>
                <a:path extrusionOk="0" h="25541" w="2017">
                  <a:moveTo>
                    <a:pt x="1215" y="0"/>
                  </a:moveTo>
                  <a:cubicBezTo>
                    <a:pt x="544" y="0"/>
                    <a:pt x="0" y="545"/>
                    <a:pt x="0" y="1217"/>
                  </a:cubicBezTo>
                  <a:lnTo>
                    <a:pt x="0" y="24325"/>
                  </a:lnTo>
                  <a:cubicBezTo>
                    <a:pt x="0" y="24996"/>
                    <a:pt x="544" y="25541"/>
                    <a:pt x="1215" y="25541"/>
                  </a:cubicBezTo>
                  <a:lnTo>
                    <a:pt x="2016" y="25541"/>
                  </a:lnTo>
                  <a:lnTo>
                    <a:pt x="20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6"/>
            <p:cNvSpPr/>
            <p:nvPr/>
          </p:nvSpPr>
          <p:spPr>
            <a:xfrm>
              <a:off x="1929880" y="1324246"/>
              <a:ext cx="96167" cy="136151"/>
            </a:xfrm>
            <a:custGeom>
              <a:rect b="b" l="l" r="r" t="t"/>
              <a:pathLst>
                <a:path extrusionOk="0" h="6892" w="4868">
                  <a:moveTo>
                    <a:pt x="405" y="0"/>
                  </a:moveTo>
                  <a:cubicBezTo>
                    <a:pt x="183" y="0"/>
                    <a:pt x="1" y="182"/>
                    <a:pt x="1" y="405"/>
                  </a:cubicBezTo>
                  <a:lnTo>
                    <a:pt x="1" y="6487"/>
                  </a:lnTo>
                  <a:cubicBezTo>
                    <a:pt x="0" y="6723"/>
                    <a:pt x="195" y="6892"/>
                    <a:pt x="406" y="6892"/>
                  </a:cubicBezTo>
                  <a:cubicBezTo>
                    <a:pt x="476" y="6892"/>
                    <a:pt x="548" y="6873"/>
                    <a:pt x="615" y="6833"/>
                  </a:cubicBezTo>
                  <a:lnTo>
                    <a:pt x="2434" y="5742"/>
                  </a:lnTo>
                  <a:lnTo>
                    <a:pt x="4253" y="6833"/>
                  </a:lnTo>
                  <a:cubicBezTo>
                    <a:pt x="4320" y="6873"/>
                    <a:pt x="4392" y="6892"/>
                    <a:pt x="4462" y="6892"/>
                  </a:cubicBezTo>
                  <a:cubicBezTo>
                    <a:pt x="4673" y="6892"/>
                    <a:pt x="4867" y="6723"/>
                    <a:pt x="4866" y="6485"/>
                  </a:cubicBezTo>
                  <a:lnTo>
                    <a:pt x="4866" y="405"/>
                  </a:lnTo>
                  <a:cubicBezTo>
                    <a:pt x="4866" y="182"/>
                    <a:pt x="4685" y="0"/>
                    <a:pt x="44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6"/>
            <p:cNvSpPr/>
            <p:nvPr/>
          </p:nvSpPr>
          <p:spPr>
            <a:xfrm>
              <a:off x="1801730" y="1500421"/>
              <a:ext cx="184215" cy="192236"/>
            </a:xfrm>
            <a:custGeom>
              <a:rect b="b" l="l" r="r" t="t"/>
              <a:pathLst>
                <a:path extrusionOk="0" h="9731" w="9325">
                  <a:moveTo>
                    <a:pt x="4681" y="1217"/>
                  </a:moveTo>
                  <a:cubicBezTo>
                    <a:pt x="4685" y="1231"/>
                    <a:pt x="4685" y="1245"/>
                    <a:pt x="4689" y="1258"/>
                  </a:cubicBezTo>
                  <a:lnTo>
                    <a:pt x="6021" y="5474"/>
                  </a:lnTo>
                  <a:lnTo>
                    <a:pt x="3283" y="5474"/>
                  </a:lnTo>
                  <a:lnTo>
                    <a:pt x="4615" y="1258"/>
                  </a:lnTo>
                  <a:cubicBezTo>
                    <a:pt x="4619" y="1245"/>
                    <a:pt x="4621" y="1231"/>
                    <a:pt x="4623" y="1217"/>
                  </a:cubicBezTo>
                  <a:close/>
                  <a:moveTo>
                    <a:pt x="3031" y="1"/>
                  </a:moveTo>
                  <a:cubicBezTo>
                    <a:pt x="2715" y="1"/>
                    <a:pt x="2451" y="243"/>
                    <a:pt x="2425" y="558"/>
                  </a:cubicBezTo>
                  <a:cubicBezTo>
                    <a:pt x="2399" y="872"/>
                    <a:pt x="2619" y="1155"/>
                    <a:pt x="2930" y="1207"/>
                  </a:cubicBezTo>
                  <a:lnTo>
                    <a:pt x="635" y="8474"/>
                  </a:lnTo>
                  <a:cubicBezTo>
                    <a:pt x="631" y="8488"/>
                    <a:pt x="631" y="8500"/>
                    <a:pt x="627" y="8514"/>
                  </a:cubicBezTo>
                  <a:lnTo>
                    <a:pt x="599" y="8514"/>
                  </a:lnTo>
                  <a:cubicBezTo>
                    <a:pt x="267" y="8520"/>
                    <a:pt x="1" y="8790"/>
                    <a:pt x="1" y="9123"/>
                  </a:cubicBezTo>
                  <a:cubicBezTo>
                    <a:pt x="1" y="9455"/>
                    <a:pt x="267" y="9725"/>
                    <a:pt x="599" y="9731"/>
                  </a:cubicBezTo>
                  <a:lnTo>
                    <a:pt x="2220" y="9731"/>
                  </a:lnTo>
                  <a:cubicBezTo>
                    <a:pt x="2536" y="9731"/>
                    <a:pt x="2800" y="9489"/>
                    <a:pt x="2826" y="9173"/>
                  </a:cubicBezTo>
                  <a:cubicBezTo>
                    <a:pt x="2852" y="8858"/>
                    <a:pt x="2633" y="8576"/>
                    <a:pt x="2320" y="8524"/>
                  </a:cubicBezTo>
                  <a:lnTo>
                    <a:pt x="2772" y="7096"/>
                  </a:lnTo>
                  <a:lnTo>
                    <a:pt x="6534" y="7096"/>
                  </a:lnTo>
                  <a:lnTo>
                    <a:pt x="6984" y="8524"/>
                  </a:lnTo>
                  <a:cubicBezTo>
                    <a:pt x="6673" y="8576"/>
                    <a:pt x="6452" y="8858"/>
                    <a:pt x="6479" y="9173"/>
                  </a:cubicBezTo>
                  <a:cubicBezTo>
                    <a:pt x="6504" y="9489"/>
                    <a:pt x="6769" y="9731"/>
                    <a:pt x="7085" y="9731"/>
                  </a:cubicBezTo>
                  <a:lnTo>
                    <a:pt x="8707" y="9731"/>
                  </a:lnTo>
                  <a:cubicBezTo>
                    <a:pt x="8710" y="9731"/>
                    <a:pt x="8714" y="9731"/>
                    <a:pt x="8717" y="9731"/>
                  </a:cubicBezTo>
                  <a:cubicBezTo>
                    <a:pt x="9052" y="9731"/>
                    <a:pt x="9325" y="9458"/>
                    <a:pt x="9325" y="9123"/>
                  </a:cubicBezTo>
                  <a:cubicBezTo>
                    <a:pt x="9325" y="8785"/>
                    <a:pt x="9052" y="8514"/>
                    <a:pt x="8717" y="8514"/>
                  </a:cubicBezTo>
                  <a:cubicBezTo>
                    <a:pt x="8714" y="8514"/>
                    <a:pt x="8710" y="8514"/>
                    <a:pt x="8707" y="8514"/>
                  </a:cubicBezTo>
                  <a:lnTo>
                    <a:pt x="8677" y="8514"/>
                  </a:lnTo>
                  <a:cubicBezTo>
                    <a:pt x="8673" y="8500"/>
                    <a:pt x="8673" y="8488"/>
                    <a:pt x="8669" y="8474"/>
                  </a:cubicBezTo>
                  <a:lnTo>
                    <a:pt x="6374" y="1207"/>
                  </a:lnTo>
                  <a:cubicBezTo>
                    <a:pt x="6686" y="1155"/>
                    <a:pt x="6905" y="872"/>
                    <a:pt x="6880" y="558"/>
                  </a:cubicBezTo>
                  <a:cubicBezTo>
                    <a:pt x="6853" y="243"/>
                    <a:pt x="6590" y="1"/>
                    <a:pt x="62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 name="Google Shape;1218;p56"/>
          <p:cNvSpPr/>
          <p:nvPr/>
        </p:nvSpPr>
        <p:spPr>
          <a:xfrm>
            <a:off x="5049834" y="2336677"/>
            <a:ext cx="511595" cy="456044"/>
          </a:xfrm>
          <a:custGeom>
            <a:rect b="b" l="l" r="r" t="t"/>
            <a:pathLst>
              <a:path extrusionOk="0" h="23085" w="25897">
                <a:moveTo>
                  <a:pt x="17400" y="0"/>
                </a:moveTo>
                <a:cubicBezTo>
                  <a:pt x="16651" y="0"/>
                  <a:pt x="15933" y="300"/>
                  <a:pt x="15405" y="831"/>
                </a:cubicBezTo>
                <a:lnTo>
                  <a:pt x="834" y="15402"/>
                </a:lnTo>
                <a:cubicBezTo>
                  <a:pt x="301" y="15932"/>
                  <a:pt x="1" y="16654"/>
                  <a:pt x="4" y="17408"/>
                </a:cubicBezTo>
                <a:lnTo>
                  <a:pt x="4" y="19826"/>
                </a:lnTo>
                <a:cubicBezTo>
                  <a:pt x="4" y="21604"/>
                  <a:pt x="1449" y="23058"/>
                  <a:pt x="3226" y="23069"/>
                </a:cubicBezTo>
                <a:lnTo>
                  <a:pt x="5672" y="23085"/>
                </a:lnTo>
                <a:lnTo>
                  <a:pt x="5692" y="23085"/>
                </a:lnTo>
                <a:cubicBezTo>
                  <a:pt x="6444" y="23082"/>
                  <a:pt x="7164" y="22783"/>
                  <a:pt x="7698" y="22253"/>
                </a:cubicBezTo>
                <a:lnTo>
                  <a:pt x="18709" y="11242"/>
                </a:lnTo>
                <a:cubicBezTo>
                  <a:pt x="19342" y="10609"/>
                  <a:pt x="19342" y="9582"/>
                  <a:pt x="18709" y="8949"/>
                </a:cubicBezTo>
                <a:lnTo>
                  <a:pt x="17184" y="7424"/>
                </a:lnTo>
                <a:cubicBezTo>
                  <a:pt x="16867" y="7108"/>
                  <a:pt x="16452" y="6949"/>
                  <a:pt x="16038" y="6949"/>
                </a:cubicBezTo>
                <a:cubicBezTo>
                  <a:pt x="15623" y="6949"/>
                  <a:pt x="15208" y="7108"/>
                  <a:pt x="14891" y="7424"/>
                </a:cubicBezTo>
                <a:lnTo>
                  <a:pt x="5308" y="17008"/>
                </a:lnTo>
                <a:cubicBezTo>
                  <a:pt x="4991" y="17325"/>
                  <a:pt x="4992" y="17837"/>
                  <a:pt x="5308" y="18154"/>
                </a:cubicBezTo>
                <a:cubicBezTo>
                  <a:pt x="5466" y="18312"/>
                  <a:pt x="5674" y="18391"/>
                  <a:pt x="5881" y="18391"/>
                </a:cubicBezTo>
                <a:cubicBezTo>
                  <a:pt x="6089" y="18391"/>
                  <a:pt x="6297" y="18312"/>
                  <a:pt x="6455" y="18154"/>
                </a:cubicBezTo>
                <a:lnTo>
                  <a:pt x="16038" y="8570"/>
                </a:lnTo>
                <a:lnTo>
                  <a:pt x="17561" y="10096"/>
                </a:lnTo>
                <a:lnTo>
                  <a:pt x="6551" y="21107"/>
                </a:lnTo>
                <a:cubicBezTo>
                  <a:pt x="6336" y="21322"/>
                  <a:pt x="6040" y="21463"/>
                  <a:pt x="5738" y="21463"/>
                </a:cubicBezTo>
                <a:cubicBezTo>
                  <a:pt x="5720" y="21463"/>
                  <a:pt x="5702" y="21463"/>
                  <a:pt x="5683" y="21462"/>
                </a:cubicBezTo>
                <a:lnTo>
                  <a:pt x="3236" y="21448"/>
                </a:lnTo>
                <a:cubicBezTo>
                  <a:pt x="2346" y="21439"/>
                  <a:pt x="1627" y="20716"/>
                  <a:pt x="1625" y="19826"/>
                </a:cubicBezTo>
                <a:lnTo>
                  <a:pt x="1625" y="17406"/>
                </a:lnTo>
                <a:cubicBezTo>
                  <a:pt x="1624" y="17084"/>
                  <a:pt x="1752" y="16774"/>
                  <a:pt x="1981" y="16546"/>
                </a:cubicBezTo>
                <a:lnTo>
                  <a:pt x="16551" y="1977"/>
                </a:lnTo>
                <a:cubicBezTo>
                  <a:pt x="16777" y="1749"/>
                  <a:pt x="17087" y="1621"/>
                  <a:pt x="17411" y="1621"/>
                </a:cubicBezTo>
                <a:lnTo>
                  <a:pt x="22651" y="1621"/>
                </a:lnTo>
                <a:cubicBezTo>
                  <a:pt x="23547" y="1622"/>
                  <a:pt x="24272" y="2347"/>
                  <a:pt x="24273" y="3242"/>
                </a:cubicBezTo>
                <a:lnTo>
                  <a:pt x="24273" y="8484"/>
                </a:lnTo>
                <a:cubicBezTo>
                  <a:pt x="24273" y="8807"/>
                  <a:pt x="24145" y="9116"/>
                  <a:pt x="23917" y="9344"/>
                </a:cubicBezTo>
                <a:lnTo>
                  <a:pt x="16432" y="16829"/>
                </a:lnTo>
                <a:cubicBezTo>
                  <a:pt x="16120" y="17146"/>
                  <a:pt x="16123" y="17655"/>
                  <a:pt x="16437" y="17971"/>
                </a:cubicBezTo>
                <a:cubicBezTo>
                  <a:pt x="16595" y="18129"/>
                  <a:pt x="16802" y="18208"/>
                  <a:pt x="17010" y="18208"/>
                </a:cubicBezTo>
                <a:cubicBezTo>
                  <a:pt x="17215" y="18208"/>
                  <a:pt x="17421" y="18130"/>
                  <a:pt x="17580" y="17975"/>
                </a:cubicBezTo>
                <a:lnTo>
                  <a:pt x="25064" y="10490"/>
                </a:lnTo>
                <a:cubicBezTo>
                  <a:pt x="25598" y="9960"/>
                  <a:pt x="25896" y="9238"/>
                  <a:pt x="25895" y="8484"/>
                </a:cubicBezTo>
                <a:lnTo>
                  <a:pt x="25895" y="3244"/>
                </a:lnTo>
                <a:cubicBezTo>
                  <a:pt x="25895" y="1455"/>
                  <a:pt x="24439" y="0"/>
                  <a:pt x="22651" y="0"/>
                </a:cubicBezTo>
                <a:lnTo>
                  <a:pt x="17411" y="0"/>
                </a:lnTo>
                <a:cubicBezTo>
                  <a:pt x="17407" y="0"/>
                  <a:pt x="17404" y="0"/>
                  <a:pt x="17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 name="Google Shape;1219;p56"/>
          <p:cNvGrpSpPr/>
          <p:nvPr/>
        </p:nvGrpSpPr>
        <p:grpSpPr>
          <a:xfrm>
            <a:off x="3405453" y="1626616"/>
            <a:ext cx="512998" cy="360450"/>
            <a:chOff x="3522489" y="1624561"/>
            <a:chExt cx="512998" cy="360450"/>
          </a:xfrm>
        </p:grpSpPr>
        <p:sp>
          <p:nvSpPr>
            <p:cNvPr id="1220" name="Google Shape;1220;p56"/>
            <p:cNvSpPr/>
            <p:nvPr/>
          </p:nvSpPr>
          <p:spPr>
            <a:xfrm>
              <a:off x="3554512" y="1632582"/>
              <a:ext cx="448518" cy="336388"/>
            </a:xfrm>
            <a:custGeom>
              <a:rect b="b" l="l" r="r" t="t"/>
              <a:pathLst>
                <a:path extrusionOk="0" h="17028" w="22704">
                  <a:moveTo>
                    <a:pt x="1" y="0"/>
                  </a:moveTo>
                  <a:lnTo>
                    <a:pt x="1" y="17027"/>
                  </a:lnTo>
                  <a:lnTo>
                    <a:pt x="22703" y="17027"/>
                  </a:lnTo>
                  <a:lnTo>
                    <a:pt x="22703"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6"/>
            <p:cNvSpPr/>
            <p:nvPr/>
          </p:nvSpPr>
          <p:spPr>
            <a:xfrm>
              <a:off x="3546728" y="1624561"/>
              <a:ext cx="464539" cy="336388"/>
            </a:xfrm>
            <a:custGeom>
              <a:rect b="b" l="l" r="r" t="t"/>
              <a:pathLst>
                <a:path extrusionOk="0" h="17028" w="23515">
                  <a:moveTo>
                    <a:pt x="811" y="1"/>
                  </a:moveTo>
                  <a:cubicBezTo>
                    <a:pt x="364" y="1"/>
                    <a:pt x="1" y="364"/>
                    <a:pt x="1" y="812"/>
                  </a:cubicBezTo>
                  <a:lnTo>
                    <a:pt x="1" y="16622"/>
                  </a:lnTo>
                  <a:cubicBezTo>
                    <a:pt x="1" y="16846"/>
                    <a:pt x="182" y="17028"/>
                    <a:pt x="406" y="17028"/>
                  </a:cubicBezTo>
                  <a:cubicBezTo>
                    <a:pt x="630" y="17028"/>
                    <a:pt x="811" y="16846"/>
                    <a:pt x="811" y="16622"/>
                  </a:cubicBezTo>
                  <a:lnTo>
                    <a:pt x="811" y="812"/>
                  </a:lnTo>
                  <a:lnTo>
                    <a:pt x="22703" y="812"/>
                  </a:lnTo>
                  <a:lnTo>
                    <a:pt x="22703" y="16622"/>
                  </a:lnTo>
                  <a:cubicBezTo>
                    <a:pt x="22703" y="16846"/>
                    <a:pt x="22885" y="17028"/>
                    <a:pt x="23109" y="17028"/>
                  </a:cubicBezTo>
                  <a:cubicBezTo>
                    <a:pt x="23333" y="17028"/>
                    <a:pt x="23514" y="16846"/>
                    <a:pt x="23514" y="16622"/>
                  </a:cubicBezTo>
                  <a:lnTo>
                    <a:pt x="23514" y="812"/>
                  </a:lnTo>
                  <a:cubicBezTo>
                    <a:pt x="23513" y="364"/>
                    <a:pt x="23151" y="1"/>
                    <a:pt x="227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6"/>
            <p:cNvSpPr/>
            <p:nvPr/>
          </p:nvSpPr>
          <p:spPr>
            <a:xfrm>
              <a:off x="3522489" y="1952988"/>
              <a:ext cx="512998" cy="32023"/>
            </a:xfrm>
            <a:custGeom>
              <a:rect b="b" l="l" r="r" t="t"/>
              <a:pathLst>
                <a:path extrusionOk="0" h="1621" w="25968">
                  <a:moveTo>
                    <a:pt x="406" y="0"/>
                  </a:moveTo>
                  <a:cubicBezTo>
                    <a:pt x="182" y="0"/>
                    <a:pt x="2" y="180"/>
                    <a:pt x="0" y="404"/>
                  </a:cubicBezTo>
                  <a:lnTo>
                    <a:pt x="0" y="1215"/>
                  </a:lnTo>
                  <a:cubicBezTo>
                    <a:pt x="0" y="1439"/>
                    <a:pt x="182" y="1620"/>
                    <a:pt x="406" y="1620"/>
                  </a:cubicBezTo>
                  <a:lnTo>
                    <a:pt x="25563" y="1620"/>
                  </a:lnTo>
                  <a:cubicBezTo>
                    <a:pt x="25787" y="1620"/>
                    <a:pt x="25967" y="1439"/>
                    <a:pt x="25967" y="1215"/>
                  </a:cubicBezTo>
                  <a:lnTo>
                    <a:pt x="25967" y="404"/>
                  </a:lnTo>
                  <a:cubicBezTo>
                    <a:pt x="25967" y="180"/>
                    <a:pt x="25787" y="0"/>
                    <a:pt x="255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6"/>
            <p:cNvSpPr/>
            <p:nvPr/>
          </p:nvSpPr>
          <p:spPr>
            <a:xfrm>
              <a:off x="3594792" y="1928927"/>
              <a:ext cx="64085" cy="24022"/>
            </a:xfrm>
            <a:custGeom>
              <a:rect b="b" l="l" r="r" t="t"/>
              <a:pathLst>
                <a:path extrusionOk="0" h="1216" w="3244">
                  <a:moveTo>
                    <a:pt x="405" y="1"/>
                  </a:moveTo>
                  <a:cubicBezTo>
                    <a:pt x="182" y="1"/>
                    <a:pt x="1" y="181"/>
                    <a:pt x="0" y="405"/>
                  </a:cubicBezTo>
                  <a:lnTo>
                    <a:pt x="0" y="1215"/>
                  </a:lnTo>
                  <a:lnTo>
                    <a:pt x="3243" y="1215"/>
                  </a:lnTo>
                  <a:lnTo>
                    <a:pt x="3243" y="405"/>
                  </a:lnTo>
                  <a:cubicBezTo>
                    <a:pt x="3243" y="181"/>
                    <a:pt x="3062" y="1"/>
                    <a:pt x="2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6"/>
            <p:cNvSpPr/>
            <p:nvPr/>
          </p:nvSpPr>
          <p:spPr>
            <a:xfrm>
              <a:off x="3602793" y="1744711"/>
              <a:ext cx="83248" cy="80087"/>
            </a:xfrm>
            <a:custGeom>
              <a:rect b="b" l="l" r="r" t="t"/>
              <a:pathLst>
                <a:path extrusionOk="0" h="4054" w="4214">
                  <a:moveTo>
                    <a:pt x="2027" y="0"/>
                  </a:moveTo>
                  <a:cubicBezTo>
                    <a:pt x="1766" y="0"/>
                    <a:pt x="1503" y="51"/>
                    <a:pt x="1252" y="155"/>
                  </a:cubicBezTo>
                  <a:cubicBezTo>
                    <a:pt x="495" y="467"/>
                    <a:pt x="0" y="1208"/>
                    <a:pt x="0" y="2027"/>
                  </a:cubicBezTo>
                  <a:cubicBezTo>
                    <a:pt x="0" y="2251"/>
                    <a:pt x="182" y="2432"/>
                    <a:pt x="406" y="2432"/>
                  </a:cubicBezTo>
                  <a:cubicBezTo>
                    <a:pt x="630" y="2432"/>
                    <a:pt x="811" y="2251"/>
                    <a:pt x="811" y="2027"/>
                  </a:cubicBezTo>
                  <a:cubicBezTo>
                    <a:pt x="811" y="1536"/>
                    <a:pt x="1107" y="1091"/>
                    <a:pt x="1562" y="904"/>
                  </a:cubicBezTo>
                  <a:cubicBezTo>
                    <a:pt x="1712" y="841"/>
                    <a:pt x="1870" y="811"/>
                    <a:pt x="2027" y="811"/>
                  </a:cubicBezTo>
                  <a:cubicBezTo>
                    <a:pt x="2344" y="811"/>
                    <a:pt x="2655" y="934"/>
                    <a:pt x="2888" y="1167"/>
                  </a:cubicBezTo>
                  <a:cubicBezTo>
                    <a:pt x="3235" y="1514"/>
                    <a:pt x="3339" y="2038"/>
                    <a:pt x="3151" y="2493"/>
                  </a:cubicBezTo>
                  <a:cubicBezTo>
                    <a:pt x="2962" y="2946"/>
                    <a:pt x="2519" y="3243"/>
                    <a:pt x="2027" y="3243"/>
                  </a:cubicBezTo>
                  <a:cubicBezTo>
                    <a:pt x="1804" y="3243"/>
                    <a:pt x="1622" y="3425"/>
                    <a:pt x="1622" y="3648"/>
                  </a:cubicBezTo>
                  <a:cubicBezTo>
                    <a:pt x="1622" y="3872"/>
                    <a:pt x="1804" y="4054"/>
                    <a:pt x="2027" y="4054"/>
                  </a:cubicBezTo>
                  <a:cubicBezTo>
                    <a:pt x="2847" y="4054"/>
                    <a:pt x="3586" y="3560"/>
                    <a:pt x="3900" y="2802"/>
                  </a:cubicBezTo>
                  <a:cubicBezTo>
                    <a:pt x="4214" y="2045"/>
                    <a:pt x="4040" y="1174"/>
                    <a:pt x="3460" y="594"/>
                  </a:cubicBezTo>
                  <a:cubicBezTo>
                    <a:pt x="3073" y="206"/>
                    <a:pt x="2555" y="0"/>
                    <a:pt x="20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6"/>
            <p:cNvSpPr/>
            <p:nvPr/>
          </p:nvSpPr>
          <p:spPr>
            <a:xfrm>
              <a:off x="3602793" y="1808796"/>
              <a:ext cx="80107" cy="48064"/>
            </a:xfrm>
            <a:custGeom>
              <a:rect b="b" l="l" r="r" t="t"/>
              <a:pathLst>
                <a:path extrusionOk="0" h="2433" w="4055">
                  <a:moveTo>
                    <a:pt x="1622" y="0"/>
                  </a:moveTo>
                  <a:cubicBezTo>
                    <a:pt x="727" y="2"/>
                    <a:pt x="2" y="727"/>
                    <a:pt x="0" y="1622"/>
                  </a:cubicBezTo>
                  <a:lnTo>
                    <a:pt x="0" y="2028"/>
                  </a:lnTo>
                  <a:cubicBezTo>
                    <a:pt x="0" y="2250"/>
                    <a:pt x="182" y="2432"/>
                    <a:pt x="406" y="2432"/>
                  </a:cubicBezTo>
                  <a:lnTo>
                    <a:pt x="3649" y="2432"/>
                  </a:lnTo>
                  <a:lnTo>
                    <a:pt x="3649" y="2433"/>
                  </a:lnTo>
                  <a:cubicBezTo>
                    <a:pt x="3873" y="2433"/>
                    <a:pt x="4055" y="2251"/>
                    <a:pt x="4055" y="2028"/>
                  </a:cubicBezTo>
                  <a:cubicBezTo>
                    <a:pt x="4055" y="1804"/>
                    <a:pt x="3873" y="1622"/>
                    <a:pt x="3649" y="1622"/>
                  </a:cubicBezTo>
                  <a:lnTo>
                    <a:pt x="811" y="1622"/>
                  </a:lnTo>
                  <a:cubicBezTo>
                    <a:pt x="813" y="1174"/>
                    <a:pt x="1174" y="813"/>
                    <a:pt x="1622" y="811"/>
                  </a:cubicBezTo>
                  <a:lnTo>
                    <a:pt x="2027" y="811"/>
                  </a:lnTo>
                  <a:cubicBezTo>
                    <a:pt x="2251" y="811"/>
                    <a:pt x="2433" y="630"/>
                    <a:pt x="2433" y="406"/>
                  </a:cubicBezTo>
                  <a:cubicBezTo>
                    <a:pt x="2433" y="182"/>
                    <a:pt x="2251" y="0"/>
                    <a:pt x="20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6"/>
            <p:cNvSpPr/>
            <p:nvPr/>
          </p:nvSpPr>
          <p:spPr>
            <a:xfrm>
              <a:off x="3746945" y="1744711"/>
              <a:ext cx="83248" cy="80087"/>
            </a:xfrm>
            <a:custGeom>
              <a:rect b="b" l="l" r="r" t="t"/>
              <a:pathLst>
                <a:path extrusionOk="0" h="4054" w="4214">
                  <a:moveTo>
                    <a:pt x="2028" y="0"/>
                  </a:moveTo>
                  <a:cubicBezTo>
                    <a:pt x="1766" y="0"/>
                    <a:pt x="1503" y="51"/>
                    <a:pt x="1252" y="155"/>
                  </a:cubicBezTo>
                  <a:cubicBezTo>
                    <a:pt x="495" y="467"/>
                    <a:pt x="1" y="1208"/>
                    <a:pt x="1" y="2027"/>
                  </a:cubicBezTo>
                  <a:cubicBezTo>
                    <a:pt x="1" y="2251"/>
                    <a:pt x="182" y="2432"/>
                    <a:pt x="406" y="2432"/>
                  </a:cubicBezTo>
                  <a:cubicBezTo>
                    <a:pt x="630" y="2432"/>
                    <a:pt x="812" y="2251"/>
                    <a:pt x="812" y="2027"/>
                  </a:cubicBezTo>
                  <a:cubicBezTo>
                    <a:pt x="812" y="1536"/>
                    <a:pt x="1107" y="1091"/>
                    <a:pt x="1562" y="904"/>
                  </a:cubicBezTo>
                  <a:cubicBezTo>
                    <a:pt x="1713" y="841"/>
                    <a:pt x="1871" y="811"/>
                    <a:pt x="2028" y="811"/>
                  </a:cubicBezTo>
                  <a:cubicBezTo>
                    <a:pt x="2344" y="811"/>
                    <a:pt x="2655" y="934"/>
                    <a:pt x="2888" y="1167"/>
                  </a:cubicBezTo>
                  <a:cubicBezTo>
                    <a:pt x="3236" y="1514"/>
                    <a:pt x="3340" y="2038"/>
                    <a:pt x="3151" y="2493"/>
                  </a:cubicBezTo>
                  <a:cubicBezTo>
                    <a:pt x="2962" y="2946"/>
                    <a:pt x="2519" y="3243"/>
                    <a:pt x="2028" y="3243"/>
                  </a:cubicBezTo>
                  <a:cubicBezTo>
                    <a:pt x="1804" y="3243"/>
                    <a:pt x="1622" y="3425"/>
                    <a:pt x="1622" y="3648"/>
                  </a:cubicBezTo>
                  <a:cubicBezTo>
                    <a:pt x="1622" y="3872"/>
                    <a:pt x="1804" y="4054"/>
                    <a:pt x="2028" y="4054"/>
                  </a:cubicBezTo>
                  <a:cubicBezTo>
                    <a:pt x="2847" y="4054"/>
                    <a:pt x="3586" y="3560"/>
                    <a:pt x="3900" y="2802"/>
                  </a:cubicBezTo>
                  <a:cubicBezTo>
                    <a:pt x="4214" y="2045"/>
                    <a:pt x="4041" y="1174"/>
                    <a:pt x="3461" y="594"/>
                  </a:cubicBezTo>
                  <a:cubicBezTo>
                    <a:pt x="3073" y="206"/>
                    <a:pt x="2555" y="0"/>
                    <a:pt x="2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6"/>
            <p:cNvSpPr/>
            <p:nvPr/>
          </p:nvSpPr>
          <p:spPr>
            <a:xfrm>
              <a:off x="3746945" y="1808796"/>
              <a:ext cx="80107" cy="48064"/>
            </a:xfrm>
            <a:custGeom>
              <a:rect b="b" l="l" r="r" t="t"/>
              <a:pathLst>
                <a:path extrusionOk="0" h="2433" w="4055">
                  <a:moveTo>
                    <a:pt x="1622" y="0"/>
                  </a:moveTo>
                  <a:cubicBezTo>
                    <a:pt x="727" y="2"/>
                    <a:pt x="2" y="727"/>
                    <a:pt x="1" y="1622"/>
                  </a:cubicBezTo>
                  <a:lnTo>
                    <a:pt x="1" y="2028"/>
                  </a:lnTo>
                  <a:cubicBezTo>
                    <a:pt x="1" y="2250"/>
                    <a:pt x="182" y="2432"/>
                    <a:pt x="406" y="2432"/>
                  </a:cubicBezTo>
                  <a:lnTo>
                    <a:pt x="3649" y="2432"/>
                  </a:lnTo>
                  <a:lnTo>
                    <a:pt x="3649" y="2433"/>
                  </a:lnTo>
                  <a:cubicBezTo>
                    <a:pt x="3873" y="2433"/>
                    <a:pt x="4055" y="2251"/>
                    <a:pt x="4055" y="2028"/>
                  </a:cubicBezTo>
                  <a:cubicBezTo>
                    <a:pt x="4055" y="1804"/>
                    <a:pt x="3873" y="1622"/>
                    <a:pt x="3649" y="1622"/>
                  </a:cubicBezTo>
                  <a:lnTo>
                    <a:pt x="812" y="1622"/>
                  </a:lnTo>
                  <a:cubicBezTo>
                    <a:pt x="813" y="1174"/>
                    <a:pt x="1175" y="811"/>
                    <a:pt x="1622" y="811"/>
                  </a:cubicBezTo>
                  <a:lnTo>
                    <a:pt x="2028" y="811"/>
                  </a:lnTo>
                  <a:cubicBezTo>
                    <a:pt x="2252" y="811"/>
                    <a:pt x="2433" y="630"/>
                    <a:pt x="2433" y="406"/>
                  </a:cubicBezTo>
                  <a:cubicBezTo>
                    <a:pt x="2433" y="182"/>
                    <a:pt x="2252" y="0"/>
                    <a:pt x="2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6"/>
            <p:cNvSpPr/>
            <p:nvPr/>
          </p:nvSpPr>
          <p:spPr>
            <a:xfrm>
              <a:off x="3690881" y="1792755"/>
              <a:ext cx="48084" cy="16041"/>
            </a:xfrm>
            <a:custGeom>
              <a:rect b="b" l="l" r="r" t="t"/>
              <a:pathLst>
                <a:path extrusionOk="0" h="812" w="2434">
                  <a:moveTo>
                    <a:pt x="406" y="0"/>
                  </a:moveTo>
                  <a:cubicBezTo>
                    <a:pt x="183" y="0"/>
                    <a:pt x="1" y="182"/>
                    <a:pt x="1" y="406"/>
                  </a:cubicBezTo>
                  <a:cubicBezTo>
                    <a:pt x="1" y="629"/>
                    <a:pt x="183" y="811"/>
                    <a:pt x="406" y="811"/>
                  </a:cubicBezTo>
                  <a:lnTo>
                    <a:pt x="2028" y="811"/>
                  </a:lnTo>
                  <a:cubicBezTo>
                    <a:pt x="2252" y="811"/>
                    <a:pt x="2433" y="629"/>
                    <a:pt x="2433" y="406"/>
                  </a:cubicBezTo>
                  <a:cubicBezTo>
                    <a:pt x="2433" y="182"/>
                    <a:pt x="2252" y="0"/>
                    <a:pt x="2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6"/>
            <p:cNvSpPr/>
            <p:nvPr/>
          </p:nvSpPr>
          <p:spPr>
            <a:xfrm>
              <a:off x="3835053" y="1808777"/>
              <a:ext cx="48064" cy="16021"/>
            </a:xfrm>
            <a:custGeom>
              <a:rect b="b" l="l" r="r" t="t"/>
              <a:pathLst>
                <a:path extrusionOk="0" h="811" w="2433">
                  <a:moveTo>
                    <a:pt x="406" y="0"/>
                  </a:moveTo>
                  <a:cubicBezTo>
                    <a:pt x="182" y="0"/>
                    <a:pt x="0" y="182"/>
                    <a:pt x="0" y="405"/>
                  </a:cubicBezTo>
                  <a:cubicBezTo>
                    <a:pt x="0" y="629"/>
                    <a:pt x="182" y="811"/>
                    <a:pt x="406" y="811"/>
                  </a:cubicBezTo>
                  <a:lnTo>
                    <a:pt x="2027" y="811"/>
                  </a:lnTo>
                  <a:cubicBezTo>
                    <a:pt x="2251" y="811"/>
                    <a:pt x="2433" y="629"/>
                    <a:pt x="2433" y="405"/>
                  </a:cubicBezTo>
                  <a:cubicBezTo>
                    <a:pt x="2433" y="182"/>
                    <a:pt x="2251" y="0"/>
                    <a:pt x="20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6"/>
            <p:cNvSpPr/>
            <p:nvPr/>
          </p:nvSpPr>
          <p:spPr>
            <a:xfrm>
              <a:off x="3835053" y="1784735"/>
              <a:ext cx="48064" cy="16041"/>
            </a:xfrm>
            <a:custGeom>
              <a:rect b="b" l="l" r="r" t="t"/>
              <a:pathLst>
                <a:path extrusionOk="0" h="812" w="2433">
                  <a:moveTo>
                    <a:pt x="406" y="1"/>
                  </a:moveTo>
                  <a:cubicBezTo>
                    <a:pt x="182" y="1"/>
                    <a:pt x="0" y="182"/>
                    <a:pt x="0" y="406"/>
                  </a:cubicBezTo>
                  <a:cubicBezTo>
                    <a:pt x="0" y="630"/>
                    <a:pt x="182" y="812"/>
                    <a:pt x="406" y="812"/>
                  </a:cubicBezTo>
                  <a:lnTo>
                    <a:pt x="2027" y="812"/>
                  </a:lnTo>
                  <a:cubicBezTo>
                    <a:pt x="2251" y="812"/>
                    <a:pt x="2433" y="630"/>
                    <a:pt x="2433" y="406"/>
                  </a:cubicBezTo>
                  <a:cubicBezTo>
                    <a:pt x="2433" y="182"/>
                    <a:pt x="2251" y="1"/>
                    <a:pt x="20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6"/>
            <p:cNvSpPr/>
            <p:nvPr/>
          </p:nvSpPr>
          <p:spPr>
            <a:xfrm>
              <a:off x="3706902" y="1776754"/>
              <a:ext cx="16041" cy="48044"/>
            </a:xfrm>
            <a:custGeom>
              <a:rect b="b" l="l" r="r" t="t"/>
              <a:pathLst>
                <a:path extrusionOk="0" h="2432" w="812">
                  <a:moveTo>
                    <a:pt x="406" y="1"/>
                  </a:moveTo>
                  <a:cubicBezTo>
                    <a:pt x="182" y="1"/>
                    <a:pt x="1" y="182"/>
                    <a:pt x="1" y="406"/>
                  </a:cubicBezTo>
                  <a:lnTo>
                    <a:pt x="1" y="2028"/>
                  </a:lnTo>
                  <a:cubicBezTo>
                    <a:pt x="1" y="2250"/>
                    <a:pt x="182" y="2432"/>
                    <a:pt x="406" y="2432"/>
                  </a:cubicBezTo>
                  <a:lnTo>
                    <a:pt x="408" y="2432"/>
                  </a:lnTo>
                  <a:cubicBezTo>
                    <a:pt x="631" y="2432"/>
                    <a:pt x="812" y="2252"/>
                    <a:pt x="812" y="2028"/>
                  </a:cubicBezTo>
                  <a:lnTo>
                    <a:pt x="812" y="406"/>
                  </a:lnTo>
                  <a:cubicBezTo>
                    <a:pt x="812" y="182"/>
                    <a:pt x="630" y="1"/>
                    <a:pt x="4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6"/>
            <p:cNvSpPr/>
            <p:nvPr/>
          </p:nvSpPr>
          <p:spPr>
            <a:xfrm>
              <a:off x="3890070" y="1744711"/>
              <a:ext cx="81154" cy="80087"/>
            </a:xfrm>
            <a:custGeom>
              <a:rect b="b" l="l" r="r" t="t"/>
              <a:pathLst>
                <a:path extrusionOk="0" h="4054" w="4108">
                  <a:moveTo>
                    <a:pt x="1268" y="0"/>
                  </a:moveTo>
                  <a:cubicBezTo>
                    <a:pt x="1086" y="0"/>
                    <a:pt x="922" y="123"/>
                    <a:pt x="877" y="307"/>
                  </a:cubicBezTo>
                  <a:lnTo>
                    <a:pt x="66" y="3550"/>
                  </a:lnTo>
                  <a:cubicBezTo>
                    <a:pt x="1" y="3806"/>
                    <a:pt x="194" y="4054"/>
                    <a:pt x="458" y="4054"/>
                  </a:cubicBezTo>
                  <a:lnTo>
                    <a:pt x="3702" y="4054"/>
                  </a:lnTo>
                  <a:cubicBezTo>
                    <a:pt x="3926" y="4054"/>
                    <a:pt x="4107" y="3872"/>
                    <a:pt x="4107" y="3648"/>
                  </a:cubicBezTo>
                  <a:cubicBezTo>
                    <a:pt x="4107" y="3425"/>
                    <a:pt x="3926" y="3243"/>
                    <a:pt x="3702" y="3243"/>
                  </a:cubicBezTo>
                  <a:lnTo>
                    <a:pt x="978" y="3243"/>
                  </a:lnTo>
                  <a:lnTo>
                    <a:pt x="1662" y="504"/>
                  </a:lnTo>
                  <a:cubicBezTo>
                    <a:pt x="1717" y="287"/>
                    <a:pt x="1585" y="66"/>
                    <a:pt x="1368" y="12"/>
                  </a:cubicBezTo>
                  <a:cubicBezTo>
                    <a:pt x="1334" y="4"/>
                    <a:pt x="1301" y="0"/>
                    <a:pt x="1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6"/>
            <p:cNvSpPr/>
            <p:nvPr/>
          </p:nvSpPr>
          <p:spPr>
            <a:xfrm>
              <a:off x="3939161" y="1768733"/>
              <a:ext cx="16041" cy="88107"/>
            </a:xfrm>
            <a:custGeom>
              <a:rect b="b" l="l" r="r" t="t"/>
              <a:pathLst>
                <a:path extrusionOk="0" h="4460" w="812">
                  <a:moveTo>
                    <a:pt x="406" y="0"/>
                  </a:moveTo>
                  <a:cubicBezTo>
                    <a:pt x="182" y="0"/>
                    <a:pt x="1" y="182"/>
                    <a:pt x="1" y="405"/>
                  </a:cubicBezTo>
                  <a:lnTo>
                    <a:pt x="1" y="4056"/>
                  </a:lnTo>
                  <a:cubicBezTo>
                    <a:pt x="1" y="4278"/>
                    <a:pt x="182" y="4460"/>
                    <a:pt x="406" y="4460"/>
                  </a:cubicBezTo>
                  <a:lnTo>
                    <a:pt x="407" y="4460"/>
                  </a:lnTo>
                  <a:cubicBezTo>
                    <a:pt x="631" y="4460"/>
                    <a:pt x="811" y="4278"/>
                    <a:pt x="811" y="4054"/>
                  </a:cubicBezTo>
                  <a:lnTo>
                    <a:pt x="811" y="405"/>
                  </a:lnTo>
                  <a:cubicBezTo>
                    <a:pt x="811" y="182"/>
                    <a:pt x="630"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6"/>
            <p:cNvSpPr/>
            <p:nvPr/>
          </p:nvSpPr>
          <p:spPr>
            <a:xfrm>
              <a:off x="3522489" y="1968950"/>
              <a:ext cx="512998" cy="16041"/>
            </a:xfrm>
            <a:custGeom>
              <a:rect b="b" l="l" r="r" t="t"/>
              <a:pathLst>
                <a:path extrusionOk="0" h="812" w="25968">
                  <a:moveTo>
                    <a:pt x="0" y="0"/>
                  </a:moveTo>
                  <a:lnTo>
                    <a:pt x="0" y="406"/>
                  </a:lnTo>
                  <a:cubicBezTo>
                    <a:pt x="0" y="629"/>
                    <a:pt x="182" y="811"/>
                    <a:pt x="406" y="811"/>
                  </a:cubicBezTo>
                  <a:lnTo>
                    <a:pt x="25563" y="811"/>
                  </a:lnTo>
                  <a:cubicBezTo>
                    <a:pt x="25787" y="811"/>
                    <a:pt x="25967" y="629"/>
                    <a:pt x="25967" y="406"/>
                  </a:cubicBezTo>
                  <a:lnTo>
                    <a:pt x="259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56"/>
          <p:cNvGrpSpPr/>
          <p:nvPr/>
        </p:nvGrpSpPr>
        <p:grpSpPr>
          <a:xfrm>
            <a:off x="2805741" y="1550549"/>
            <a:ext cx="416475" cy="512583"/>
            <a:chOff x="2306371" y="1328236"/>
            <a:chExt cx="416475" cy="512583"/>
          </a:xfrm>
        </p:grpSpPr>
        <p:sp>
          <p:nvSpPr>
            <p:cNvPr id="1236" name="Google Shape;1236;p56"/>
            <p:cNvSpPr/>
            <p:nvPr/>
          </p:nvSpPr>
          <p:spPr>
            <a:xfrm>
              <a:off x="2402499" y="1720669"/>
              <a:ext cx="224239" cy="16041"/>
            </a:xfrm>
            <a:custGeom>
              <a:rect b="b" l="l" r="r" t="t"/>
              <a:pathLst>
                <a:path extrusionOk="0" h="812" w="11351">
                  <a:moveTo>
                    <a:pt x="405" y="1"/>
                  </a:moveTo>
                  <a:cubicBezTo>
                    <a:pt x="181" y="1"/>
                    <a:pt x="1" y="182"/>
                    <a:pt x="1" y="406"/>
                  </a:cubicBezTo>
                  <a:cubicBezTo>
                    <a:pt x="1" y="630"/>
                    <a:pt x="181" y="811"/>
                    <a:pt x="405" y="811"/>
                  </a:cubicBezTo>
                  <a:lnTo>
                    <a:pt x="10945" y="811"/>
                  </a:lnTo>
                  <a:cubicBezTo>
                    <a:pt x="11169" y="811"/>
                    <a:pt x="11351" y="630"/>
                    <a:pt x="11351" y="406"/>
                  </a:cubicBezTo>
                  <a:cubicBezTo>
                    <a:pt x="11351" y="182"/>
                    <a:pt x="11169" y="1"/>
                    <a:pt x="109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6"/>
            <p:cNvSpPr/>
            <p:nvPr/>
          </p:nvSpPr>
          <p:spPr>
            <a:xfrm>
              <a:off x="2569962" y="1328236"/>
              <a:ext cx="53793" cy="56104"/>
            </a:xfrm>
            <a:custGeom>
              <a:rect b="b" l="l" r="r" t="t"/>
              <a:pathLst>
                <a:path extrusionOk="0" h="2840" w="2723">
                  <a:moveTo>
                    <a:pt x="431" y="1"/>
                  </a:moveTo>
                  <a:cubicBezTo>
                    <a:pt x="189" y="1"/>
                    <a:pt x="1" y="210"/>
                    <a:pt x="27" y="451"/>
                  </a:cubicBezTo>
                  <a:lnTo>
                    <a:pt x="257" y="2478"/>
                  </a:lnTo>
                  <a:cubicBezTo>
                    <a:pt x="279" y="2684"/>
                    <a:pt x="452" y="2840"/>
                    <a:pt x="659" y="2840"/>
                  </a:cubicBezTo>
                  <a:lnTo>
                    <a:pt x="2292" y="2840"/>
                  </a:lnTo>
                  <a:cubicBezTo>
                    <a:pt x="2534" y="2840"/>
                    <a:pt x="2723" y="2629"/>
                    <a:pt x="2695" y="2388"/>
                  </a:cubicBezTo>
                  <a:lnTo>
                    <a:pt x="2465" y="361"/>
                  </a:lnTo>
                  <a:cubicBezTo>
                    <a:pt x="2443" y="156"/>
                    <a:pt x="2268" y="1"/>
                    <a:pt x="20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6"/>
            <p:cNvSpPr/>
            <p:nvPr/>
          </p:nvSpPr>
          <p:spPr>
            <a:xfrm>
              <a:off x="2603407" y="1624561"/>
              <a:ext cx="71888" cy="216258"/>
            </a:xfrm>
            <a:custGeom>
              <a:rect b="b" l="l" r="r" t="t"/>
              <a:pathLst>
                <a:path extrusionOk="0" h="10947" w="3639">
                  <a:moveTo>
                    <a:pt x="432" y="1"/>
                  </a:moveTo>
                  <a:cubicBezTo>
                    <a:pt x="190" y="1"/>
                    <a:pt x="1" y="210"/>
                    <a:pt x="29" y="451"/>
                  </a:cubicBezTo>
                  <a:lnTo>
                    <a:pt x="1172" y="10586"/>
                  </a:lnTo>
                  <a:cubicBezTo>
                    <a:pt x="1196" y="10792"/>
                    <a:pt x="1369" y="10947"/>
                    <a:pt x="1575" y="10947"/>
                  </a:cubicBezTo>
                  <a:lnTo>
                    <a:pt x="3208" y="10947"/>
                  </a:lnTo>
                  <a:cubicBezTo>
                    <a:pt x="3450" y="10947"/>
                    <a:pt x="3638" y="10736"/>
                    <a:pt x="3610" y="10495"/>
                  </a:cubicBezTo>
                  <a:lnTo>
                    <a:pt x="2467" y="361"/>
                  </a:lnTo>
                  <a:cubicBezTo>
                    <a:pt x="2443" y="156"/>
                    <a:pt x="2270" y="1"/>
                    <a:pt x="20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6"/>
            <p:cNvSpPr/>
            <p:nvPr/>
          </p:nvSpPr>
          <p:spPr>
            <a:xfrm>
              <a:off x="2405364" y="1328236"/>
              <a:ext cx="53497" cy="56104"/>
            </a:xfrm>
            <a:custGeom>
              <a:rect b="b" l="l" r="r" t="t"/>
              <a:pathLst>
                <a:path extrusionOk="0" h="2840" w="2708">
                  <a:moveTo>
                    <a:pt x="661" y="1"/>
                  </a:moveTo>
                  <a:cubicBezTo>
                    <a:pt x="454" y="1"/>
                    <a:pt x="281" y="156"/>
                    <a:pt x="257" y="361"/>
                  </a:cubicBezTo>
                  <a:lnTo>
                    <a:pt x="29" y="2388"/>
                  </a:lnTo>
                  <a:cubicBezTo>
                    <a:pt x="1" y="2629"/>
                    <a:pt x="189" y="2840"/>
                    <a:pt x="431" y="2840"/>
                  </a:cubicBezTo>
                  <a:lnTo>
                    <a:pt x="2063" y="2840"/>
                  </a:lnTo>
                  <a:cubicBezTo>
                    <a:pt x="2270" y="2840"/>
                    <a:pt x="2443" y="2685"/>
                    <a:pt x="2465" y="2480"/>
                  </a:cubicBezTo>
                  <a:lnTo>
                    <a:pt x="2695" y="453"/>
                  </a:lnTo>
                  <a:cubicBezTo>
                    <a:pt x="2708" y="337"/>
                    <a:pt x="2671" y="222"/>
                    <a:pt x="2595" y="136"/>
                  </a:cubicBezTo>
                  <a:cubicBezTo>
                    <a:pt x="2518" y="50"/>
                    <a:pt x="2408" y="1"/>
                    <a:pt x="22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6"/>
            <p:cNvSpPr/>
            <p:nvPr/>
          </p:nvSpPr>
          <p:spPr>
            <a:xfrm>
              <a:off x="2353803" y="1624561"/>
              <a:ext cx="71612" cy="216258"/>
            </a:xfrm>
            <a:custGeom>
              <a:rect b="b" l="l" r="r" t="t"/>
              <a:pathLst>
                <a:path extrusionOk="0" h="10947" w="3625">
                  <a:moveTo>
                    <a:pt x="1576" y="1"/>
                  </a:moveTo>
                  <a:cubicBezTo>
                    <a:pt x="1370" y="1"/>
                    <a:pt x="1196" y="156"/>
                    <a:pt x="1173" y="361"/>
                  </a:cubicBezTo>
                  <a:lnTo>
                    <a:pt x="29" y="10496"/>
                  </a:lnTo>
                  <a:cubicBezTo>
                    <a:pt x="1" y="10736"/>
                    <a:pt x="188" y="10947"/>
                    <a:pt x="431" y="10947"/>
                  </a:cubicBezTo>
                  <a:cubicBezTo>
                    <a:pt x="431" y="10947"/>
                    <a:pt x="432" y="10947"/>
                    <a:pt x="433" y="10947"/>
                  </a:cubicBezTo>
                  <a:lnTo>
                    <a:pt x="2064" y="10947"/>
                  </a:lnTo>
                  <a:cubicBezTo>
                    <a:pt x="2270" y="10947"/>
                    <a:pt x="2445" y="10792"/>
                    <a:pt x="2467" y="10586"/>
                  </a:cubicBezTo>
                  <a:lnTo>
                    <a:pt x="3611" y="451"/>
                  </a:lnTo>
                  <a:cubicBezTo>
                    <a:pt x="3624" y="337"/>
                    <a:pt x="3588" y="222"/>
                    <a:pt x="3510" y="136"/>
                  </a:cubicBezTo>
                  <a:cubicBezTo>
                    <a:pt x="3434" y="50"/>
                    <a:pt x="3323" y="1"/>
                    <a:pt x="32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6"/>
            <p:cNvSpPr/>
            <p:nvPr/>
          </p:nvSpPr>
          <p:spPr>
            <a:xfrm>
              <a:off x="2314372" y="1368280"/>
              <a:ext cx="400473" cy="272342"/>
            </a:xfrm>
            <a:custGeom>
              <a:rect b="b" l="l" r="r" t="t"/>
              <a:pathLst>
                <a:path extrusionOk="0" h="13786" w="20272">
                  <a:moveTo>
                    <a:pt x="812" y="1"/>
                  </a:moveTo>
                  <a:cubicBezTo>
                    <a:pt x="364" y="1"/>
                    <a:pt x="1" y="364"/>
                    <a:pt x="1" y="813"/>
                  </a:cubicBezTo>
                  <a:lnTo>
                    <a:pt x="1" y="12975"/>
                  </a:lnTo>
                  <a:cubicBezTo>
                    <a:pt x="1" y="13423"/>
                    <a:pt x="364" y="13785"/>
                    <a:pt x="812" y="13786"/>
                  </a:cubicBezTo>
                  <a:lnTo>
                    <a:pt x="19460" y="13786"/>
                  </a:lnTo>
                  <a:cubicBezTo>
                    <a:pt x="19908" y="13785"/>
                    <a:pt x="20271" y="13423"/>
                    <a:pt x="20271" y="12975"/>
                  </a:cubicBezTo>
                  <a:lnTo>
                    <a:pt x="20271" y="813"/>
                  </a:lnTo>
                  <a:cubicBezTo>
                    <a:pt x="20271" y="365"/>
                    <a:pt x="19908" y="2"/>
                    <a:pt x="19460" y="2"/>
                  </a:cubicBezTo>
                  <a:lnTo>
                    <a:pt x="194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6"/>
            <p:cNvSpPr/>
            <p:nvPr/>
          </p:nvSpPr>
          <p:spPr>
            <a:xfrm>
              <a:off x="2306371" y="1656604"/>
              <a:ext cx="416475" cy="16041"/>
            </a:xfrm>
            <a:custGeom>
              <a:rect b="b" l="l" r="r" t="t"/>
              <a:pathLst>
                <a:path extrusionOk="0" h="812" w="21082">
                  <a:moveTo>
                    <a:pt x="406" y="0"/>
                  </a:moveTo>
                  <a:cubicBezTo>
                    <a:pt x="182" y="0"/>
                    <a:pt x="0" y="182"/>
                    <a:pt x="0" y="406"/>
                  </a:cubicBezTo>
                  <a:cubicBezTo>
                    <a:pt x="0" y="630"/>
                    <a:pt x="182" y="811"/>
                    <a:pt x="406" y="811"/>
                  </a:cubicBezTo>
                  <a:lnTo>
                    <a:pt x="20676" y="811"/>
                  </a:lnTo>
                  <a:cubicBezTo>
                    <a:pt x="20900" y="811"/>
                    <a:pt x="21081" y="630"/>
                    <a:pt x="21081" y="406"/>
                  </a:cubicBezTo>
                  <a:cubicBezTo>
                    <a:pt x="21081" y="182"/>
                    <a:pt x="20900" y="0"/>
                    <a:pt x="206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6"/>
            <p:cNvSpPr/>
            <p:nvPr/>
          </p:nvSpPr>
          <p:spPr>
            <a:xfrm>
              <a:off x="2338394" y="1824778"/>
              <a:ext cx="72106" cy="16041"/>
            </a:xfrm>
            <a:custGeom>
              <a:rect b="b" l="l" r="r" t="t"/>
              <a:pathLst>
                <a:path extrusionOk="0" h="812" w="3650">
                  <a:moveTo>
                    <a:pt x="406" y="1"/>
                  </a:moveTo>
                  <a:cubicBezTo>
                    <a:pt x="183" y="1"/>
                    <a:pt x="1" y="182"/>
                    <a:pt x="1" y="406"/>
                  </a:cubicBezTo>
                  <a:cubicBezTo>
                    <a:pt x="1" y="630"/>
                    <a:pt x="183" y="812"/>
                    <a:pt x="406" y="812"/>
                  </a:cubicBezTo>
                  <a:lnTo>
                    <a:pt x="3244" y="812"/>
                  </a:lnTo>
                  <a:cubicBezTo>
                    <a:pt x="3468" y="812"/>
                    <a:pt x="3650" y="630"/>
                    <a:pt x="3650" y="406"/>
                  </a:cubicBezTo>
                  <a:cubicBezTo>
                    <a:pt x="3650" y="182"/>
                    <a:pt x="3468" y="1"/>
                    <a:pt x="3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6"/>
            <p:cNvSpPr/>
            <p:nvPr/>
          </p:nvSpPr>
          <p:spPr>
            <a:xfrm>
              <a:off x="2618717" y="1824778"/>
              <a:ext cx="72086" cy="16041"/>
            </a:xfrm>
            <a:custGeom>
              <a:rect b="b" l="l" r="r" t="t"/>
              <a:pathLst>
                <a:path extrusionOk="0" h="812" w="3649">
                  <a:moveTo>
                    <a:pt x="406" y="1"/>
                  </a:moveTo>
                  <a:cubicBezTo>
                    <a:pt x="182" y="1"/>
                    <a:pt x="0" y="182"/>
                    <a:pt x="0" y="406"/>
                  </a:cubicBezTo>
                  <a:cubicBezTo>
                    <a:pt x="0" y="630"/>
                    <a:pt x="182" y="812"/>
                    <a:pt x="406" y="812"/>
                  </a:cubicBezTo>
                  <a:lnTo>
                    <a:pt x="3243" y="812"/>
                  </a:lnTo>
                  <a:cubicBezTo>
                    <a:pt x="3467" y="812"/>
                    <a:pt x="3649" y="630"/>
                    <a:pt x="3649" y="406"/>
                  </a:cubicBezTo>
                  <a:cubicBezTo>
                    <a:pt x="3649" y="182"/>
                    <a:pt x="3467" y="1"/>
                    <a:pt x="32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6"/>
            <p:cNvSpPr/>
            <p:nvPr/>
          </p:nvSpPr>
          <p:spPr>
            <a:xfrm>
              <a:off x="2386458" y="1432345"/>
              <a:ext cx="224259" cy="144192"/>
            </a:xfrm>
            <a:custGeom>
              <a:rect b="b" l="l" r="r" t="t"/>
              <a:pathLst>
                <a:path extrusionOk="0" h="7299" w="11352">
                  <a:moveTo>
                    <a:pt x="5676" y="1"/>
                  </a:moveTo>
                  <a:cubicBezTo>
                    <a:pt x="5499" y="1"/>
                    <a:pt x="5343" y="116"/>
                    <a:pt x="5289" y="285"/>
                  </a:cubicBezTo>
                  <a:lnTo>
                    <a:pt x="3601" y="5684"/>
                  </a:lnTo>
                  <a:lnTo>
                    <a:pt x="2403" y="2688"/>
                  </a:lnTo>
                  <a:cubicBezTo>
                    <a:pt x="2343" y="2535"/>
                    <a:pt x="2194" y="2433"/>
                    <a:pt x="2027" y="2433"/>
                  </a:cubicBezTo>
                  <a:lnTo>
                    <a:pt x="406" y="2433"/>
                  </a:lnTo>
                  <a:cubicBezTo>
                    <a:pt x="182" y="2433"/>
                    <a:pt x="0" y="2615"/>
                    <a:pt x="0" y="2839"/>
                  </a:cubicBezTo>
                  <a:cubicBezTo>
                    <a:pt x="0" y="3063"/>
                    <a:pt x="182" y="3244"/>
                    <a:pt x="406" y="3244"/>
                  </a:cubicBezTo>
                  <a:lnTo>
                    <a:pt x="1753" y="3244"/>
                  </a:lnTo>
                  <a:lnTo>
                    <a:pt x="3272" y="7044"/>
                  </a:lnTo>
                  <a:cubicBezTo>
                    <a:pt x="3334" y="7197"/>
                    <a:pt x="3483" y="7298"/>
                    <a:pt x="3649" y="7298"/>
                  </a:cubicBezTo>
                  <a:lnTo>
                    <a:pt x="3665" y="7298"/>
                  </a:lnTo>
                  <a:cubicBezTo>
                    <a:pt x="3836" y="7291"/>
                    <a:pt x="3986" y="7177"/>
                    <a:pt x="4036" y="7014"/>
                  </a:cubicBezTo>
                  <a:lnTo>
                    <a:pt x="5975" y="812"/>
                  </a:lnTo>
                  <a:lnTo>
                    <a:pt x="10946" y="812"/>
                  </a:lnTo>
                  <a:cubicBezTo>
                    <a:pt x="11170" y="812"/>
                    <a:pt x="11352" y="630"/>
                    <a:pt x="11352" y="406"/>
                  </a:cubicBezTo>
                  <a:cubicBezTo>
                    <a:pt x="11352" y="183"/>
                    <a:pt x="11170" y="1"/>
                    <a:pt x="109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6"/>
            <p:cNvSpPr/>
            <p:nvPr/>
          </p:nvSpPr>
          <p:spPr>
            <a:xfrm>
              <a:off x="2513522" y="1472389"/>
              <a:ext cx="82260" cy="104148"/>
            </a:xfrm>
            <a:custGeom>
              <a:rect b="b" l="l" r="r" t="t"/>
              <a:pathLst>
                <a:path extrusionOk="0" h="5272" w="4164">
                  <a:moveTo>
                    <a:pt x="3704" y="1"/>
                  </a:moveTo>
                  <a:cubicBezTo>
                    <a:pt x="3579" y="1"/>
                    <a:pt x="3455" y="59"/>
                    <a:pt x="3376" y="169"/>
                  </a:cubicBezTo>
                  <a:lnTo>
                    <a:pt x="2082" y="1948"/>
                  </a:lnTo>
                  <a:lnTo>
                    <a:pt x="788" y="169"/>
                  </a:lnTo>
                  <a:cubicBezTo>
                    <a:pt x="709" y="59"/>
                    <a:pt x="586" y="2"/>
                    <a:pt x="460" y="2"/>
                  </a:cubicBezTo>
                  <a:cubicBezTo>
                    <a:pt x="377" y="2"/>
                    <a:pt x="293" y="27"/>
                    <a:pt x="221" y="80"/>
                  </a:cubicBezTo>
                  <a:cubicBezTo>
                    <a:pt x="41" y="211"/>
                    <a:pt x="0" y="464"/>
                    <a:pt x="132" y="646"/>
                  </a:cubicBezTo>
                  <a:lnTo>
                    <a:pt x="1581" y="2636"/>
                  </a:lnTo>
                  <a:lnTo>
                    <a:pt x="132" y="4628"/>
                  </a:lnTo>
                  <a:cubicBezTo>
                    <a:pt x="0" y="4808"/>
                    <a:pt x="41" y="5062"/>
                    <a:pt x="222" y="5194"/>
                  </a:cubicBezTo>
                  <a:cubicBezTo>
                    <a:pt x="294" y="5246"/>
                    <a:pt x="377" y="5272"/>
                    <a:pt x="460" y="5272"/>
                  </a:cubicBezTo>
                  <a:cubicBezTo>
                    <a:pt x="585" y="5272"/>
                    <a:pt x="709" y="5214"/>
                    <a:pt x="788" y="5105"/>
                  </a:cubicBezTo>
                  <a:lnTo>
                    <a:pt x="2082" y="3326"/>
                  </a:lnTo>
                  <a:lnTo>
                    <a:pt x="3376" y="5104"/>
                  </a:lnTo>
                  <a:cubicBezTo>
                    <a:pt x="3454" y="5213"/>
                    <a:pt x="3578" y="5271"/>
                    <a:pt x="3703" y="5271"/>
                  </a:cubicBezTo>
                  <a:cubicBezTo>
                    <a:pt x="3786" y="5271"/>
                    <a:pt x="3869" y="5246"/>
                    <a:pt x="3941" y="5194"/>
                  </a:cubicBezTo>
                  <a:cubicBezTo>
                    <a:pt x="4123" y="5062"/>
                    <a:pt x="4162" y="4808"/>
                    <a:pt x="4032" y="4628"/>
                  </a:cubicBezTo>
                  <a:lnTo>
                    <a:pt x="2583" y="2636"/>
                  </a:lnTo>
                  <a:lnTo>
                    <a:pt x="4032" y="646"/>
                  </a:lnTo>
                  <a:cubicBezTo>
                    <a:pt x="4164" y="464"/>
                    <a:pt x="4123" y="211"/>
                    <a:pt x="3941" y="78"/>
                  </a:cubicBezTo>
                  <a:cubicBezTo>
                    <a:pt x="3870" y="26"/>
                    <a:pt x="3787" y="1"/>
                    <a:pt x="37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56"/>
          <p:cNvGrpSpPr/>
          <p:nvPr/>
        </p:nvGrpSpPr>
        <p:grpSpPr>
          <a:xfrm>
            <a:off x="6456583" y="1550549"/>
            <a:ext cx="336388" cy="512583"/>
            <a:chOff x="2949377" y="2015710"/>
            <a:chExt cx="336388" cy="512583"/>
          </a:xfrm>
        </p:grpSpPr>
        <p:sp>
          <p:nvSpPr>
            <p:cNvPr id="1248" name="Google Shape;1248;p56"/>
            <p:cNvSpPr/>
            <p:nvPr/>
          </p:nvSpPr>
          <p:spPr>
            <a:xfrm>
              <a:off x="3173635" y="2031732"/>
              <a:ext cx="96108" cy="368431"/>
            </a:xfrm>
            <a:custGeom>
              <a:rect b="b" l="l" r="r" t="t"/>
              <a:pathLst>
                <a:path extrusionOk="0" h="18650" w="4865">
                  <a:moveTo>
                    <a:pt x="0" y="1"/>
                  </a:moveTo>
                  <a:lnTo>
                    <a:pt x="0" y="16132"/>
                  </a:lnTo>
                  <a:cubicBezTo>
                    <a:pt x="0" y="17368"/>
                    <a:pt x="887" y="18472"/>
                    <a:pt x="2113" y="18628"/>
                  </a:cubicBezTo>
                  <a:cubicBezTo>
                    <a:pt x="2221" y="18642"/>
                    <a:pt x="2329" y="18649"/>
                    <a:pt x="2434" y="18649"/>
                  </a:cubicBezTo>
                  <a:cubicBezTo>
                    <a:pt x="3774" y="18649"/>
                    <a:pt x="4865" y="17558"/>
                    <a:pt x="4865" y="16217"/>
                  </a:cubicBezTo>
                  <a:lnTo>
                    <a:pt x="48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6"/>
            <p:cNvSpPr/>
            <p:nvPr/>
          </p:nvSpPr>
          <p:spPr>
            <a:xfrm>
              <a:off x="3197440" y="2183904"/>
              <a:ext cx="48064" cy="191920"/>
            </a:xfrm>
            <a:custGeom>
              <a:rect b="b" l="l" r="r" t="t"/>
              <a:pathLst>
                <a:path extrusionOk="0" h="9715" w="2433">
                  <a:moveTo>
                    <a:pt x="2051" y="0"/>
                  </a:moveTo>
                  <a:cubicBezTo>
                    <a:pt x="2045" y="0"/>
                    <a:pt x="2040" y="0"/>
                    <a:pt x="2034" y="0"/>
                  </a:cubicBezTo>
                  <a:cubicBezTo>
                    <a:pt x="1226" y="0"/>
                    <a:pt x="1226" y="404"/>
                    <a:pt x="418" y="404"/>
                  </a:cubicBezTo>
                  <a:cubicBezTo>
                    <a:pt x="413" y="404"/>
                    <a:pt x="407" y="405"/>
                    <a:pt x="402" y="405"/>
                  </a:cubicBezTo>
                  <a:cubicBezTo>
                    <a:pt x="266" y="405"/>
                    <a:pt x="131" y="388"/>
                    <a:pt x="0" y="355"/>
                  </a:cubicBezTo>
                  <a:lnTo>
                    <a:pt x="0" y="8513"/>
                  </a:lnTo>
                  <a:cubicBezTo>
                    <a:pt x="8" y="9180"/>
                    <a:pt x="550" y="9715"/>
                    <a:pt x="1216" y="9715"/>
                  </a:cubicBezTo>
                  <a:cubicBezTo>
                    <a:pt x="1882" y="9715"/>
                    <a:pt x="2424" y="9180"/>
                    <a:pt x="2432" y="8513"/>
                  </a:cubicBezTo>
                  <a:lnTo>
                    <a:pt x="2432" y="47"/>
                  </a:lnTo>
                  <a:cubicBezTo>
                    <a:pt x="2307" y="16"/>
                    <a:pt x="2179" y="0"/>
                    <a:pt x="20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6"/>
            <p:cNvSpPr/>
            <p:nvPr/>
          </p:nvSpPr>
          <p:spPr>
            <a:xfrm>
              <a:off x="3197440" y="2187994"/>
              <a:ext cx="24042" cy="188147"/>
            </a:xfrm>
            <a:custGeom>
              <a:rect b="b" l="l" r="r" t="t"/>
              <a:pathLst>
                <a:path extrusionOk="0" h="9524" w="1217">
                  <a:moveTo>
                    <a:pt x="1216" y="0"/>
                  </a:moveTo>
                  <a:cubicBezTo>
                    <a:pt x="1016" y="100"/>
                    <a:pt x="815" y="199"/>
                    <a:pt x="418" y="199"/>
                  </a:cubicBezTo>
                  <a:cubicBezTo>
                    <a:pt x="413" y="199"/>
                    <a:pt x="407" y="199"/>
                    <a:pt x="402" y="199"/>
                  </a:cubicBezTo>
                  <a:cubicBezTo>
                    <a:pt x="266" y="199"/>
                    <a:pt x="131" y="182"/>
                    <a:pt x="0" y="148"/>
                  </a:cubicBezTo>
                  <a:lnTo>
                    <a:pt x="0" y="8307"/>
                  </a:lnTo>
                  <a:cubicBezTo>
                    <a:pt x="0" y="8978"/>
                    <a:pt x="545" y="9523"/>
                    <a:pt x="1216" y="9523"/>
                  </a:cubicBezTo>
                  <a:lnTo>
                    <a:pt x="12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6"/>
            <p:cNvSpPr/>
            <p:nvPr/>
          </p:nvSpPr>
          <p:spPr>
            <a:xfrm>
              <a:off x="3157614" y="2015710"/>
              <a:ext cx="128151" cy="32062"/>
            </a:xfrm>
            <a:custGeom>
              <a:rect b="b" l="l" r="r" t="t"/>
              <a:pathLst>
                <a:path extrusionOk="0" h="1623" w="6487">
                  <a:moveTo>
                    <a:pt x="800" y="1"/>
                  </a:moveTo>
                  <a:cubicBezTo>
                    <a:pt x="356" y="8"/>
                    <a:pt x="0" y="368"/>
                    <a:pt x="0" y="812"/>
                  </a:cubicBezTo>
                  <a:cubicBezTo>
                    <a:pt x="0" y="1255"/>
                    <a:pt x="356" y="1615"/>
                    <a:pt x="800" y="1623"/>
                  </a:cubicBezTo>
                  <a:lnTo>
                    <a:pt x="5687" y="1623"/>
                  </a:lnTo>
                  <a:cubicBezTo>
                    <a:pt x="6131" y="1615"/>
                    <a:pt x="6487" y="1255"/>
                    <a:pt x="6487" y="812"/>
                  </a:cubicBezTo>
                  <a:cubicBezTo>
                    <a:pt x="6487" y="368"/>
                    <a:pt x="6131" y="8"/>
                    <a:pt x="56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6"/>
            <p:cNvSpPr/>
            <p:nvPr/>
          </p:nvSpPr>
          <p:spPr>
            <a:xfrm>
              <a:off x="2965398" y="2031732"/>
              <a:ext cx="96128" cy="368431"/>
            </a:xfrm>
            <a:custGeom>
              <a:rect b="b" l="l" r="r" t="t"/>
              <a:pathLst>
                <a:path extrusionOk="0" h="18650" w="4866">
                  <a:moveTo>
                    <a:pt x="1" y="1"/>
                  </a:moveTo>
                  <a:lnTo>
                    <a:pt x="1" y="16132"/>
                  </a:lnTo>
                  <a:cubicBezTo>
                    <a:pt x="1" y="17368"/>
                    <a:pt x="887" y="18472"/>
                    <a:pt x="2113" y="18628"/>
                  </a:cubicBezTo>
                  <a:cubicBezTo>
                    <a:pt x="2222" y="18642"/>
                    <a:pt x="2329" y="18649"/>
                    <a:pt x="2435" y="18649"/>
                  </a:cubicBezTo>
                  <a:cubicBezTo>
                    <a:pt x="3775" y="18649"/>
                    <a:pt x="4865" y="17558"/>
                    <a:pt x="4865" y="16217"/>
                  </a:cubicBezTo>
                  <a:lnTo>
                    <a:pt x="48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6"/>
            <p:cNvSpPr/>
            <p:nvPr/>
          </p:nvSpPr>
          <p:spPr>
            <a:xfrm>
              <a:off x="2989203" y="2183904"/>
              <a:ext cx="48064" cy="192196"/>
            </a:xfrm>
            <a:custGeom>
              <a:rect b="b" l="l" r="r" t="t"/>
              <a:pathLst>
                <a:path extrusionOk="0" h="9729" w="2433">
                  <a:moveTo>
                    <a:pt x="2051" y="0"/>
                  </a:moveTo>
                  <a:cubicBezTo>
                    <a:pt x="2046" y="0"/>
                    <a:pt x="2040" y="0"/>
                    <a:pt x="2035" y="0"/>
                  </a:cubicBezTo>
                  <a:cubicBezTo>
                    <a:pt x="1227" y="0"/>
                    <a:pt x="1227" y="404"/>
                    <a:pt x="419" y="404"/>
                  </a:cubicBezTo>
                  <a:cubicBezTo>
                    <a:pt x="413" y="404"/>
                    <a:pt x="408" y="405"/>
                    <a:pt x="402" y="405"/>
                  </a:cubicBezTo>
                  <a:cubicBezTo>
                    <a:pt x="267" y="405"/>
                    <a:pt x="132" y="388"/>
                    <a:pt x="0" y="355"/>
                  </a:cubicBezTo>
                  <a:lnTo>
                    <a:pt x="0" y="8513"/>
                  </a:lnTo>
                  <a:cubicBezTo>
                    <a:pt x="0" y="9185"/>
                    <a:pt x="545" y="9729"/>
                    <a:pt x="1217" y="9729"/>
                  </a:cubicBezTo>
                  <a:cubicBezTo>
                    <a:pt x="1888" y="9729"/>
                    <a:pt x="2433" y="9185"/>
                    <a:pt x="2433" y="8513"/>
                  </a:cubicBezTo>
                  <a:lnTo>
                    <a:pt x="2433" y="47"/>
                  </a:lnTo>
                  <a:cubicBezTo>
                    <a:pt x="2307" y="16"/>
                    <a:pt x="2179" y="0"/>
                    <a:pt x="20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6"/>
            <p:cNvSpPr/>
            <p:nvPr/>
          </p:nvSpPr>
          <p:spPr>
            <a:xfrm>
              <a:off x="3109550" y="2135841"/>
              <a:ext cx="16041" cy="368431"/>
            </a:xfrm>
            <a:custGeom>
              <a:rect b="b" l="l" r="r" t="t"/>
              <a:pathLst>
                <a:path extrusionOk="0" h="18650" w="812">
                  <a:moveTo>
                    <a:pt x="406" y="1"/>
                  </a:moveTo>
                  <a:cubicBezTo>
                    <a:pt x="182" y="1"/>
                    <a:pt x="1" y="183"/>
                    <a:pt x="1" y="406"/>
                  </a:cubicBezTo>
                  <a:lnTo>
                    <a:pt x="1" y="18244"/>
                  </a:lnTo>
                  <a:cubicBezTo>
                    <a:pt x="1" y="18468"/>
                    <a:pt x="182" y="18650"/>
                    <a:pt x="406" y="18650"/>
                  </a:cubicBezTo>
                  <a:lnTo>
                    <a:pt x="408" y="18650"/>
                  </a:lnTo>
                  <a:cubicBezTo>
                    <a:pt x="631" y="18650"/>
                    <a:pt x="812" y="18468"/>
                    <a:pt x="812" y="18244"/>
                  </a:cubicBezTo>
                  <a:lnTo>
                    <a:pt x="812" y="406"/>
                  </a:lnTo>
                  <a:cubicBezTo>
                    <a:pt x="812" y="183"/>
                    <a:pt x="630" y="1"/>
                    <a:pt x="4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6"/>
            <p:cNvSpPr/>
            <p:nvPr/>
          </p:nvSpPr>
          <p:spPr>
            <a:xfrm>
              <a:off x="2949377" y="2127840"/>
              <a:ext cx="336388" cy="16041"/>
            </a:xfrm>
            <a:custGeom>
              <a:rect b="b" l="l" r="r" t="t"/>
              <a:pathLst>
                <a:path extrusionOk="0" h="812" w="17028">
                  <a:moveTo>
                    <a:pt x="406" y="1"/>
                  </a:moveTo>
                  <a:cubicBezTo>
                    <a:pt x="182" y="1"/>
                    <a:pt x="1" y="182"/>
                    <a:pt x="1" y="406"/>
                  </a:cubicBezTo>
                  <a:cubicBezTo>
                    <a:pt x="1" y="630"/>
                    <a:pt x="182" y="811"/>
                    <a:pt x="406" y="811"/>
                  </a:cubicBezTo>
                  <a:lnTo>
                    <a:pt x="16622" y="811"/>
                  </a:lnTo>
                  <a:cubicBezTo>
                    <a:pt x="16846" y="811"/>
                    <a:pt x="17028" y="630"/>
                    <a:pt x="17028" y="406"/>
                  </a:cubicBezTo>
                  <a:cubicBezTo>
                    <a:pt x="17028" y="182"/>
                    <a:pt x="16846" y="1"/>
                    <a:pt x="16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6"/>
            <p:cNvSpPr/>
            <p:nvPr/>
          </p:nvSpPr>
          <p:spPr>
            <a:xfrm>
              <a:off x="2949377" y="2015710"/>
              <a:ext cx="128131" cy="32062"/>
            </a:xfrm>
            <a:custGeom>
              <a:rect b="b" l="l" r="r" t="t"/>
              <a:pathLst>
                <a:path extrusionOk="0" h="1623" w="6486">
                  <a:moveTo>
                    <a:pt x="800" y="1"/>
                  </a:moveTo>
                  <a:cubicBezTo>
                    <a:pt x="357" y="8"/>
                    <a:pt x="1" y="368"/>
                    <a:pt x="1" y="812"/>
                  </a:cubicBezTo>
                  <a:cubicBezTo>
                    <a:pt x="1" y="1255"/>
                    <a:pt x="357" y="1615"/>
                    <a:pt x="800" y="1623"/>
                  </a:cubicBezTo>
                  <a:lnTo>
                    <a:pt x="5688" y="1623"/>
                  </a:lnTo>
                  <a:cubicBezTo>
                    <a:pt x="6131" y="1615"/>
                    <a:pt x="6486" y="1255"/>
                    <a:pt x="6486" y="812"/>
                  </a:cubicBezTo>
                  <a:cubicBezTo>
                    <a:pt x="6486" y="368"/>
                    <a:pt x="6131" y="8"/>
                    <a:pt x="56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6"/>
            <p:cNvSpPr/>
            <p:nvPr/>
          </p:nvSpPr>
          <p:spPr>
            <a:xfrm>
              <a:off x="3013679" y="2488270"/>
              <a:ext cx="207803" cy="40024"/>
            </a:xfrm>
            <a:custGeom>
              <a:rect b="b" l="l" r="r" t="t"/>
              <a:pathLst>
                <a:path extrusionOk="0" h="2026" w="10519">
                  <a:moveTo>
                    <a:pt x="1622" y="0"/>
                  </a:moveTo>
                  <a:cubicBezTo>
                    <a:pt x="727" y="0"/>
                    <a:pt x="0" y="725"/>
                    <a:pt x="0" y="1622"/>
                  </a:cubicBezTo>
                  <a:cubicBezTo>
                    <a:pt x="0" y="1844"/>
                    <a:pt x="182" y="2026"/>
                    <a:pt x="406" y="2026"/>
                  </a:cubicBezTo>
                  <a:lnTo>
                    <a:pt x="10113" y="2026"/>
                  </a:lnTo>
                  <a:cubicBezTo>
                    <a:pt x="10337" y="2026"/>
                    <a:pt x="10518" y="1846"/>
                    <a:pt x="10518" y="1622"/>
                  </a:cubicBezTo>
                  <a:cubicBezTo>
                    <a:pt x="10518" y="725"/>
                    <a:pt x="9792" y="0"/>
                    <a:pt x="88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56"/>
          <p:cNvGrpSpPr/>
          <p:nvPr/>
        </p:nvGrpSpPr>
        <p:grpSpPr>
          <a:xfrm>
            <a:off x="3427606" y="3862938"/>
            <a:ext cx="516356" cy="512583"/>
            <a:chOff x="5551663" y="4064936"/>
            <a:chExt cx="516356" cy="512583"/>
          </a:xfrm>
        </p:grpSpPr>
        <p:sp>
          <p:nvSpPr>
            <p:cNvPr id="1259" name="Google Shape;1259;p56"/>
            <p:cNvSpPr/>
            <p:nvPr/>
          </p:nvSpPr>
          <p:spPr>
            <a:xfrm>
              <a:off x="5631335" y="4343402"/>
              <a:ext cx="124318" cy="65192"/>
            </a:xfrm>
            <a:custGeom>
              <a:rect b="b" l="l" r="r" t="t"/>
              <a:pathLst>
                <a:path extrusionOk="0" h="3300" w="6293">
                  <a:moveTo>
                    <a:pt x="5831" y="0"/>
                  </a:moveTo>
                  <a:cubicBezTo>
                    <a:pt x="5774" y="0"/>
                    <a:pt x="5716" y="12"/>
                    <a:pt x="5660" y="38"/>
                  </a:cubicBezTo>
                  <a:lnTo>
                    <a:pt x="272" y="2525"/>
                  </a:lnTo>
                  <a:cubicBezTo>
                    <a:pt x="96" y="2602"/>
                    <a:pt x="0" y="2794"/>
                    <a:pt x="41" y="2981"/>
                  </a:cubicBezTo>
                  <a:cubicBezTo>
                    <a:pt x="81" y="3166"/>
                    <a:pt x="246" y="3299"/>
                    <a:pt x="436" y="3299"/>
                  </a:cubicBezTo>
                  <a:cubicBezTo>
                    <a:pt x="438" y="3299"/>
                    <a:pt x="440" y="3299"/>
                    <a:pt x="442" y="3299"/>
                  </a:cubicBezTo>
                  <a:lnTo>
                    <a:pt x="442" y="3298"/>
                  </a:lnTo>
                  <a:cubicBezTo>
                    <a:pt x="500" y="3298"/>
                    <a:pt x="557" y="3285"/>
                    <a:pt x="611" y="3261"/>
                  </a:cubicBezTo>
                  <a:lnTo>
                    <a:pt x="6001" y="774"/>
                  </a:lnTo>
                  <a:cubicBezTo>
                    <a:pt x="6204" y="680"/>
                    <a:pt x="6292" y="439"/>
                    <a:pt x="6198" y="236"/>
                  </a:cubicBezTo>
                  <a:cubicBezTo>
                    <a:pt x="6130" y="87"/>
                    <a:pt x="5984" y="0"/>
                    <a:pt x="58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6"/>
            <p:cNvSpPr/>
            <p:nvPr/>
          </p:nvSpPr>
          <p:spPr>
            <a:xfrm>
              <a:off x="5681631" y="4191704"/>
              <a:ext cx="90083" cy="86566"/>
            </a:xfrm>
            <a:custGeom>
              <a:rect b="b" l="l" r="r" t="t"/>
              <a:pathLst>
                <a:path extrusionOk="0" h="4382" w="4560">
                  <a:moveTo>
                    <a:pt x="445" y="0"/>
                  </a:moveTo>
                  <a:cubicBezTo>
                    <a:pt x="342" y="0"/>
                    <a:pt x="238" y="40"/>
                    <a:pt x="160" y="120"/>
                  </a:cubicBezTo>
                  <a:cubicBezTo>
                    <a:pt x="0" y="277"/>
                    <a:pt x="0" y="533"/>
                    <a:pt x="160" y="693"/>
                  </a:cubicBezTo>
                  <a:lnTo>
                    <a:pt x="3729" y="4262"/>
                  </a:lnTo>
                  <a:cubicBezTo>
                    <a:pt x="3805" y="4338"/>
                    <a:pt x="3910" y="4382"/>
                    <a:pt x="4017" y="4382"/>
                  </a:cubicBezTo>
                  <a:lnTo>
                    <a:pt x="4017" y="4381"/>
                  </a:lnTo>
                  <a:cubicBezTo>
                    <a:pt x="4017" y="4381"/>
                    <a:pt x="4018" y="4381"/>
                    <a:pt x="4018" y="4381"/>
                  </a:cubicBezTo>
                  <a:cubicBezTo>
                    <a:pt x="4379" y="4381"/>
                    <a:pt x="4559" y="3944"/>
                    <a:pt x="4304" y="3689"/>
                  </a:cubicBezTo>
                  <a:lnTo>
                    <a:pt x="732" y="120"/>
                  </a:lnTo>
                  <a:cubicBezTo>
                    <a:pt x="653" y="40"/>
                    <a:pt x="549" y="0"/>
                    <a:pt x="4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6"/>
            <p:cNvSpPr/>
            <p:nvPr/>
          </p:nvSpPr>
          <p:spPr>
            <a:xfrm>
              <a:off x="5852157" y="4160629"/>
              <a:ext cx="121177" cy="117641"/>
            </a:xfrm>
            <a:custGeom>
              <a:rect b="b" l="l" r="r" t="t"/>
              <a:pathLst>
                <a:path extrusionOk="0" h="5955" w="6134">
                  <a:moveTo>
                    <a:pt x="5688" y="1"/>
                  </a:moveTo>
                  <a:cubicBezTo>
                    <a:pt x="5584" y="1"/>
                    <a:pt x="5480" y="41"/>
                    <a:pt x="5401" y="120"/>
                  </a:cubicBezTo>
                  <a:lnTo>
                    <a:pt x="258" y="5262"/>
                  </a:lnTo>
                  <a:cubicBezTo>
                    <a:pt x="1" y="5517"/>
                    <a:pt x="181" y="5955"/>
                    <a:pt x="543" y="5955"/>
                  </a:cubicBezTo>
                  <a:cubicBezTo>
                    <a:pt x="544" y="5955"/>
                    <a:pt x="544" y="5955"/>
                    <a:pt x="545" y="5955"/>
                  </a:cubicBezTo>
                  <a:cubicBezTo>
                    <a:pt x="652" y="5955"/>
                    <a:pt x="755" y="5911"/>
                    <a:pt x="831" y="5835"/>
                  </a:cubicBezTo>
                  <a:lnTo>
                    <a:pt x="5974" y="693"/>
                  </a:lnTo>
                  <a:cubicBezTo>
                    <a:pt x="6133" y="535"/>
                    <a:pt x="6133" y="278"/>
                    <a:pt x="5974" y="120"/>
                  </a:cubicBezTo>
                  <a:cubicBezTo>
                    <a:pt x="5896" y="41"/>
                    <a:pt x="5792" y="1"/>
                    <a:pt x="56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6"/>
            <p:cNvSpPr/>
            <p:nvPr/>
          </p:nvSpPr>
          <p:spPr>
            <a:xfrm>
              <a:off x="5854093" y="4364165"/>
              <a:ext cx="162189" cy="158652"/>
            </a:xfrm>
            <a:custGeom>
              <a:rect b="b" l="l" r="r" t="t"/>
              <a:pathLst>
                <a:path extrusionOk="0" h="8031" w="8210">
                  <a:moveTo>
                    <a:pt x="446" y="1"/>
                  </a:moveTo>
                  <a:cubicBezTo>
                    <a:pt x="342" y="1"/>
                    <a:pt x="239" y="40"/>
                    <a:pt x="160" y="120"/>
                  </a:cubicBezTo>
                  <a:cubicBezTo>
                    <a:pt x="1" y="278"/>
                    <a:pt x="1" y="535"/>
                    <a:pt x="160" y="693"/>
                  </a:cubicBezTo>
                  <a:lnTo>
                    <a:pt x="7380" y="7913"/>
                  </a:lnTo>
                  <a:cubicBezTo>
                    <a:pt x="7456" y="7989"/>
                    <a:pt x="7558" y="8031"/>
                    <a:pt x="7665" y="8031"/>
                  </a:cubicBezTo>
                  <a:lnTo>
                    <a:pt x="7667" y="8031"/>
                  </a:lnTo>
                  <a:cubicBezTo>
                    <a:pt x="7667" y="8031"/>
                    <a:pt x="7668" y="8031"/>
                    <a:pt x="7669" y="8031"/>
                  </a:cubicBezTo>
                  <a:cubicBezTo>
                    <a:pt x="8029" y="8031"/>
                    <a:pt x="8210" y="7594"/>
                    <a:pt x="7954" y="7340"/>
                  </a:cubicBezTo>
                  <a:lnTo>
                    <a:pt x="733" y="120"/>
                  </a:lnTo>
                  <a:cubicBezTo>
                    <a:pt x="654" y="40"/>
                    <a:pt x="550" y="1"/>
                    <a:pt x="4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6"/>
            <p:cNvSpPr/>
            <p:nvPr/>
          </p:nvSpPr>
          <p:spPr>
            <a:xfrm>
              <a:off x="5810078" y="4384987"/>
              <a:ext cx="23350" cy="88423"/>
            </a:xfrm>
            <a:custGeom>
              <a:rect b="b" l="l" r="r" t="t"/>
              <a:pathLst>
                <a:path extrusionOk="0" h="4476" w="1182">
                  <a:moveTo>
                    <a:pt x="426" y="0"/>
                  </a:moveTo>
                  <a:cubicBezTo>
                    <a:pt x="413" y="0"/>
                    <a:pt x="401" y="1"/>
                    <a:pt x="388" y="2"/>
                  </a:cubicBezTo>
                  <a:cubicBezTo>
                    <a:pt x="165" y="22"/>
                    <a:pt x="0" y="219"/>
                    <a:pt x="22" y="443"/>
                  </a:cubicBezTo>
                  <a:lnTo>
                    <a:pt x="354" y="4107"/>
                  </a:lnTo>
                  <a:cubicBezTo>
                    <a:pt x="373" y="4315"/>
                    <a:pt x="548" y="4474"/>
                    <a:pt x="758" y="4476"/>
                  </a:cubicBezTo>
                  <a:lnTo>
                    <a:pt x="758" y="4474"/>
                  </a:lnTo>
                  <a:cubicBezTo>
                    <a:pt x="770" y="4474"/>
                    <a:pt x="782" y="4474"/>
                    <a:pt x="794" y="4473"/>
                  </a:cubicBezTo>
                  <a:cubicBezTo>
                    <a:pt x="1018" y="4453"/>
                    <a:pt x="1181" y="4256"/>
                    <a:pt x="1162" y="4032"/>
                  </a:cubicBezTo>
                  <a:lnTo>
                    <a:pt x="828" y="368"/>
                  </a:lnTo>
                  <a:cubicBezTo>
                    <a:pt x="810" y="158"/>
                    <a:pt x="634" y="0"/>
                    <a:pt x="4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6"/>
            <p:cNvSpPr/>
            <p:nvPr/>
          </p:nvSpPr>
          <p:spPr>
            <a:xfrm>
              <a:off x="5731849" y="4241131"/>
              <a:ext cx="160193" cy="160193"/>
            </a:xfrm>
            <a:custGeom>
              <a:rect b="b" l="l" r="r" t="t"/>
              <a:pathLst>
                <a:path extrusionOk="0" h="8109" w="8109">
                  <a:moveTo>
                    <a:pt x="4055" y="1"/>
                  </a:moveTo>
                  <a:cubicBezTo>
                    <a:pt x="1815" y="1"/>
                    <a:pt x="1" y="1817"/>
                    <a:pt x="1" y="4055"/>
                  </a:cubicBezTo>
                  <a:cubicBezTo>
                    <a:pt x="1" y="6294"/>
                    <a:pt x="1815" y="8109"/>
                    <a:pt x="4055" y="8109"/>
                  </a:cubicBezTo>
                  <a:cubicBezTo>
                    <a:pt x="6293" y="8109"/>
                    <a:pt x="8109" y="6294"/>
                    <a:pt x="8109" y="4055"/>
                  </a:cubicBezTo>
                  <a:cubicBezTo>
                    <a:pt x="8109" y="1817"/>
                    <a:pt x="6294" y="1"/>
                    <a:pt x="40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6"/>
            <p:cNvSpPr/>
            <p:nvPr/>
          </p:nvSpPr>
          <p:spPr>
            <a:xfrm>
              <a:off x="5551663" y="4369282"/>
              <a:ext cx="99684" cy="95891"/>
            </a:xfrm>
            <a:custGeom>
              <a:rect b="b" l="l" r="r" t="t"/>
              <a:pathLst>
                <a:path extrusionOk="0" h="4854" w="5046">
                  <a:moveTo>
                    <a:pt x="2618" y="0"/>
                  </a:moveTo>
                  <a:cubicBezTo>
                    <a:pt x="1637" y="0"/>
                    <a:pt x="752" y="591"/>
                    <a:pt x="376" y="1498"/>
                  </a:cubicBezTo>
                  <a:cubicBezTo>
                    <a:pt x="0" y="2405"/>
                    <a:pt x="208" y="3449"/>
                    <a:pt x="902" y="4143"/>
                  </a:cubicBezTo>
                  <a:cubicBezTo>
                    <a:pt x="1367" y="4607"/>
                    <a:pt x="1988" y="4854"/>
                    <a:pt x="2620" y="4854"/>
                  </a:cubicBezTo>
                  <a:cubicBezTo>
                    <a:pt x="2932" y="4854"/>
                    <a:pt x="3247" y="4793"/>
                    <a:pt x="3547" y="4669"/>
                  </a:cubicBezTo>
                  <a:cubicBezTo>
                    <a:pt x="4454" y="4294"/>
                    <a:pt x="5045" y="3408"/>
                    <a:pt x="5045" y="2427"/>
                  </a:cubicBezTo>
                  <a:cubicBezTo>
                    <a:pt x="5045" y="1087"/>
                    <a:pt x="3958" y="0"/>
                    <a:pt x="26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6"/>
            <p:cNvSpPr/>
            <p:nvPr/>
          </p:nvSpPr>
          <p:spPr>
            <a:xfrm>
              <a:off x="5935049" y="4064936"/>
              <a:ext cx="132971" cy="127953"/>
            </a:xfrm>
            <a:custGeom>
              <a:rect b="b" l="l" r="r" t="t"/>
              <a:pathLst>
                <a:path extrusionOk="0" h="6477" w="6731">
                  <a:moveTo>
                    <a:pt x="3493" y="1"/>
                  </a:moveTo>
                  <a:cubicBezTo>
                    <a:pt x="2184" y="1"/>
                    <a:pt x="1003" y="789"/>
                    <a:pt x="502" y="2000"/>
                  </a:cubicBezTo>
                  <a:cubicBezTo>
                    <a:pt x="0" y="3209"/>
                    <a:pt x="278" y="4601"/>
                    <a:pt x="1204" y="5527"/>
                  </a:cubicBezTo>
                  <a:cubicBezTo>
                    <a:pt x="1823" y="6147"/>
                    <a:pt x="2651" y="6476"/>
                    <a:pt x="3494" y="6476"/>
                  </a:cubicBezTo>
                  <a:cubicBezTo>
                    <a:pt x="3911" y="6476"/>
                    <a:pt x="4331" y="6396"/>
                    <a:pt x="4732" y="6230"/>
                  </a:cubicBezTo>
                  <a:cubicBezTo>
                    <a:pt x="5941" y="5729"/>
                    <a:pt x="6730" y="4548"/>
                    <a:pt x="6730" y="3238"/>
                  </a:cubicBezTo>
                  <a:cubicBezTo>
                    <a:pt x="6730" y="1449"/>
                    <a:pt x="5281" y="1"/>
                    <a:pt x="34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6"/>
            <p:cNvSpPr/>
            <p:nvPr/>
          </p:nvSpPr>
          <p:spPr>
            <a:xfrm>
              <a:off x="5624401" y="4137239"/>
              <a:ext cx="83030" cy="79889"/>
            </a:xfrm>
            <a:custGeom>
              <a:rect b="b" l="l" r="r" t="t"/>
              <a:pathLst>
                <a:path extrusionOk="0" h="4044" w="4203">
                  <a:moveTo>
                    <a:pt x="2180" y="1"/>
                  </a:moveTo>
                  <a:cubicBezTo>
                    <a:pt x="1363" y="1"/>
                    <a:pt x="626" y="493"/>
                    <a:pt x="313" y="1248"/>
                  </a:cubicBezTo>
                  <a:cubicBezTo>
                    <a:pt x="1" y="2004"/>
                    <a:pt x="172" y="2872"/>
                    <a:pt x="751" y="3451"/>
                  </a:cubicBezTo>
                  <a:cubicBezTo>
                    <a:pt x="1138" y="3838"/>
                    <a:pt x="1655" y="4043"/>
                    <a:pt x="2180" y="4043"/>
                  </a:cubicBezTo>
                  <a:cubicBezTo>
                    <a:pt x="2441" y="4043"/>
                    <a:pt x="2704" y="3993"/>
                    <a:pt x="2954" y="3889"/>
                  </a:cubicBezTo>
                  <a:cubicBezTo>
                    <a:pt x="3710" y="3576"/>
                    <a:pt x="4201" y="2839"/>
                    <a:pt x="4202" y="2022"/>
                  </a:cubicBezTo>
                  <a:cubicBezTo>
                    <a:pt x="4201" y="906"/>
                    <a:pt x="3296" y="1"/>
                    <a:pt x="21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5984772" y="4497650"/>
              <a:ext cx="83030" cy="79869"/>
            </a:xfrm>
            <a:custGeom>
              <a:rect b="b" l="l" r="r" t="t"/>
              <a:pathLst>
                <a:path extrusionOk="0" h="4043" w="4203">
                  <a:moveTo>
                    <a:pt x="2183" y="0"/>
                  </a:moveTo>
                  <a:cubicBezTo>
                    <a:pt x="2183" y="0"/>
                    <a:pt x="2182" y="0"/>
                    <a:pt x="2181" y="0"/>
                  </a:cubicBezTo>
                  <a:cubicBezTo>
                    <a:pt x="1363" y="0"/>
                    <a:pt x="625" y="491"/>
                    <a:pt x="313" y="1247"/>
                  </a:cubicBezTo>
                  <a:cubicBezTo>
                    <a:pt x="0" y="2003"/>
                    <a:pt x="174" y="2872"/>
                    <a:pt x="752" y="3450"/>
                  </a:cubicBezTo>
                  <a:cubicBezTo>
                    <a:pt x="1138" y="3837"/>
                    <a:pt x="1655" y="4043"/>
                    <a:pt x="2181" y="4043"/>
                  </a:cubicBezTo>
                  <a:cubicBezTo>
                    <a:pt x="2441" y="4043"/>
                    <a:pt x="2704" y="3992"/>
                    <a:pt x="2955" y="3888"/>
                  </a:cubicBezTo>
                  <a:cubicBezTo>
                    <a:pt x="3710" y="3575"/>
                    <a:pt x="4202" y="2838"/>
                    <a:pt x="4202" y="2021"/>
                  </a:cubicBezTo>
                  <a:cubicBezTo>
                    <a:pt x="4202" y="905"/>
                    <a:pt x="3299" y="0"/>
                    <a:pt x="2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5784772" y="4457586"/>
              <a:ext cx="83030" cy="79889"/>
            </a:xfrm>
            <a:custGeom>
              <a:rect b="b" l="l" r="r" t="t"/>
              <a:pathLst>
                <a:path extrusionOk="0" h="4044" w="4203">
                  <a:moveTo>
                    <a:pt x="2177" y="1"/>
                  </a:moveTo>
                  <a:cubicBezTo>
                    <a:pt x="1361" y="1"/>
                    <a:pt x="625" y="493"/>
                    <a:pt x="313" y="1248"/>
                  </a:cubicBezTo>
                  <a:cubicBezTo>
                    <a:pt x="0" y="2004"/>
                    <a:pt x="174" y="2873"/>
                    <a:pt x="751" y="3451"/>
                  </a:cubicBezTo>
                  <a:cubicBezTo>
                    <a:pt x="1138" y="3838"/>
                    <a:pt x="1655" y="4044"/>
                    <a:pt x="2180" y="4044"/>
                  </a:cubicBezTo>
                  <a:cubicBezTo>
                    <a:pt x="2441" y="4044"/>
                    <a:pt x="2704" y="3993"/>
                    <a:pt x="2954" y="3889"/>
                  </a:cubicBezTo>
                  <a:cubicBezTo>
                    <a:pt x="3710" y="3576"/>
                    <a:pt x="4202" y="2839"/>
                    <a:pt x="4202" y="2022"/>
                  </a:cubicBezTo>
                  <a:cubicBezTo>
                    <a:pt x="4202" y="906"/>
                    <a:pt x="3299" y="1"/>
                    <a:pt x="2184" y="1"/>
                  </a:cubicBezTo>
                  <a:cubicBezTo>
                    <a:pt x="2183" y="1"/>
                    <a:pt x="2182" y="1"/>
                    <a:pt x="2181" y="1"/>
                  </a:cubicBezTo>
                  <a:cubicBezTo>
                    <a:pt x="2180" y="1"/>
                    <a:pt x="2179" y="1"/>
                    <a:pt x="21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56"/>
          <p:cNvGrpSpPr/>
          <p:nvPr/>
        </p:nvGrpSpPr>
        <p:grpSpPr>
          <a:xfrm>
            <a:off x="2790436" y="3862938"/>
            <a:ext cx="510469" cy="512583"/>
            <a:chOff x="4895343" y="4078350"/>
            <a:chExt cx="510469" cy="512583"/>
          </a:xfrm>
        </p:grpSpPr>
        <p:sp>
          <p:nvSpPr>
            <p:cNvPr id="1271" name="Google Shape;1271;p56"/>
            <p:cNvSpPr/>
            <p:nvPr/>
          </p:nvSpPr>
          <p:spPr>
            <a:xfrm>
              <a:off x="5165512" y="4078350"/>
              <a:ext cx="240300" cy="270900"/>
            </a:xfrm>
            <a:custGeom>
              <a:rect b="b" l="l" r="r" t="t"/>
              <a:pathLst>
                <a:path extrusionOk="0" h="13713" w="12164">
                  <a:moveTo>
                    <a:pt x="5133" y="0"/>
                  </a:moveTo>
                  <a:cubicBezTo>
                    <a:pt x="4978" y="0"/>
                    <a:pt x="4836" y="90"/>
                    <a:pt x="4768" y="230"/>
                  </a:cubicBezTo>
                  <a:lnTo>
                    <a:pt x="90" y="9961"/>
                  </a:lnTo>
                  <a:lnTo>
                    <a:pt x="90" y="9960"/>
                  </a:lnTo>
                  <a:lnTo>
                    <a:pt x="90" y="9960"/>
                  </a:lnTo>
                  <a:cubicBezTo>
                    <a:pt x="0" y="10145"/>
                    <a:pt x="65" y="10368"/>
                    <a:pt x="238" y="10479"/>
                  </a:cubicBezTo>
                  <a:lnTo>
                    <a:pt x="5249" y="13649"/>
                  </a:lnTo>
                  <a:cubicBezTo>
                    <a:pt x="5314" y="13690"/>
                    <a:pt x="5389" y="13711"/>
                    <a:pt x="5466" y="13712"/>
                  </a:cubicBezTo>
                  <a:cubicBezTo>
                    <a:pt x="5504" y="13712"/>
                    <a:pt x="5542" y="13707"/>
                    <a:pt x="5577" y="13695"/>
                  </a:cubicBezTo>
                  <a:cubicBezTo>
                    <a:pt x="5689" y="13664"/>
                    <a:pt x="5782" y="13586"/>
                    <a:pt x="5832" y="13481"/>
                  </a:cubicBezTo>
                  <a:lnTo>
                    <a:pt x="12034" y="582"/>
                  </a:lnTo>
                  <a:cubicBezTo>
                    <a:pt x="12164" y="311"/>
                    <a:pt x="11967" y="0"/>
                    <a:pt x="11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6"/>
            <p:cNvSpPr/>
            <p:nvPr/>
          </p:nvSpPr>
          <p:spPr>
            <a:xfrm>
              <a:off x="5221617" y="4078350"/>
              <a:ext cx="184196" cy="270900"/>
            </a:xfrm>
            <a:custGeom>
              <a:rect b="b" l="l" r="r" t="t"/>
              <a:pathLst>
                <a:path extrusionOk="0" h="13713" w="9324">
                  <a:moveTo>
                    <a:pt x="5830" y="0"/>
                  </a:moveTo>
                  <a:lnTo>
                    <a:pt x="1" y="12124"/>
                  </a:lnTo>
                  <a:lnTo>
                    <a:pt x="2409" y="13649"/>
                  </a:lnTo>
                  <a:cubicBezTo>
                    <a:pt x="2474" y="13690"/>
                    <a:pt x="2549" y="13712"/>
                    <a:pt x="2626" y="13712"/>
                  </a:cubicBezTo>
                  <a:cubicBezTo>
                    <a:pt x="2664" y="13712"/>
                    <a:pt x="2702" y="13707"/>
                    <a:pt x="2737" y="13697"/>
                  </a:cubicBezTo>
                  <a:cubicBezTo>
                    <a:pt x="2849" y="13664"/>
                    <a:pt x="2942" y="13587"/>
                    <a:pt x="2992" y="13483"/>
                  </a:cubicBezTo>
                  <a:lnTo>
                    <a:pt x="9194" y="582"/>
                  </a:lnTo>
                  <a:cubicBezTo>
                    <a:pt x="9324" y="313"/>
                    <a:pt x="9127" y="0"/>
                    <a:pt x="88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6"/>
            <p:cNvSpPr/>
            <p:nvPr/>
          </p:nvSpPr>
          <p:spPr>
            <a:xfrm>
              <a:off x="4895363" y="4078350"/>
              <a:ext cx="240300" cy="270900"/>
            </a:xfrm>
            <a:custGeom>
              <a:rect b="b" l="l" r="r" t="t"/>
              <a:pathLst>
                <a:path extrusionOk="0" h="13713" w="12164">
                  <a:moveTo>
                    <a:pt x="493" y="0"/>
                  </a:moveTo>
                  <a:cubicBezTo>
                    <a:pt x="196" y="0"/>
                    <a:pt x="0" y="312"/>
                    <a:pt x="131" y="582"/>
                  </a:cubicBezTo>
                  <a:lnTo>
                    <a:pt x="6333" y="13481"/>
                  </a:lnTo>
                  <a:cubicBezTo>
                    <a:pt x="6382" y="13586"/>
                    <a:pt x="6475" y="13664"/>
                    <a:pt x="6586" y="13695"/>
                  </a:cubicBezTo>
                  <a:cubicBezTo>
                    <a:pt x="6623" y="13707"/>
                    <a:pt x="6660" y="13712"/>
                    <a:pt x="6698" y="13712"/>
                  </a:cubicBezTo>
                  <a:cubicBezTo>
                    <a:pt x="6775" y="13711"/>
                    <a:pt x="6850" y="13690"/>
                    <a:pt x="6914" y="13649"/>
                  </a:cubicBezTo>
                  <a:lnTo>
                    <a:pt x="11926" y="10479"/>
                  </a:lnTo>
                  <a:cubicBezTo>
                    <a:pt x="12100" y="10368"/>
                    <a:pt x="12163" y="10145"/>
                    <a:pt x="12075" y="9960"/>
                  </a:cubicBezTo>
                  <a:lnTo>
                    <a:pt x="12075" y="9960"/>
                  </a:lnTo>
                  <a:lnTo>
                    <a:pt x="12075" y="9961"/>
                  </a:lnTo>
                  <a:lnTo>
                    <a:pt x="7396" y="230"/>
                  </a:lnTo>
                  <a:cubicBezTo>
                    <a:pt x="7330" y="89"/>
                    <a:pt x="7187" y="0"/>
                    <a:pt x="7031" y="0"/>
                  </a:cubicBezTo>
                  <a:lnTo>
                    <a:pt x="495" y="0"/>
                  </a:lnTo>
                  <a:cubicBezTo>
                    <a:pt x="495" y="0"/>
                    <a:pt x="494" y="0"/>
                    <a:pt x="4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6"/>
            <p:cNvSpPr/>
            <p:nvPr/>
          </p:nvSpPr>
          <p:spPr>
            <a:xfrm>
              <a:off x="4895343" y="4078350"/>
              <a:ext cx="184235" cy="270900"/>
            </a:xfrm>
            <a:custGeom>
              <a:rect b="b" l="l" r="r" t="t"/>
              <a:pathLst>
                <a:path extrusionOk="0" h="13713" w="9326">
                  <a:moveTo>
                    <a:pt x="496" y="0"/>
                  </a:moveTo>
                  <a:cubicBezTo>
                    <a:pt x="198" y="0"/>
                    <a:pt x="1" y="313"/>
                    <a:pt x="132" y="582"/>
                  </a:cubicBezTo>
                  <a:lnTo>
                    <a:pt x="6334" y="13483"/>
                  </a:lnTo>
                  <a:cubicBezTo>
                    <a:pt x="6383" y="13587"/>
                    <a:pt x="6476" y="13664"/>
                    <a:pt x="6587" y="13697"/>
                  </a:cubicBezTo>
                  <a:cubicBezTo>
                    <a:pt x="6624" y="13707"/>
                    <a:pt x="6661" y="13712"/>
                    <a:pt x="6699" y="13712"/>
                  </a:cubicBezTo>
                  <a:cubicBezTo>
                    <a:pt x="6776" y="13712"/>
                    <a:pt x="6851" y="13690"/>
                    <a:pt x="6915" y="13649"/>
                  </a:cubicBezTo>
                  <a:lnTo>
                    <a:pt x="9325" y="12124"/>
                  </a:lnTo>
                  <a:lnTo>
                    <a:pt x="34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a:off x="4990503" y="4270566"/>
              <a:ext cx="320387" cy="320367"/>
            </a:xfrm>
            <a:custGeom>
              <a:rect b="b" l="l" r="r" t="t"/>
              <a:pathLst>
                <a:path extrusionOk="0" h="16217" w="16218">
                  <a:moveTo>
                    <a:pt x="8109" y="0"/>
                  </a:moveTo>
                  <a:cubicBezTo>
                    <a:pt x="3631" y="0"/>
                    <a:pt x="1" y="3630"/>
                    <a:pt x="1" y="8108"/>
                  </a:cubicBezTo>
                  <a:cubicBezTo>
                    <a:pt x="1" y="12587"/>
                    <a:pt x="3631" y="16216"/>
                    <a:pt x="8109" y="16216"/>
                  </a:cubicBezTo>
                  <a:cubicBezTo>
                    <a:pt x="12587" y="16216"/>
                    <a:pt x="16217" y="12587"/>
                    <a:pt x="16217" y="8108"/>
                  </a:cubicBezTo>
                  <a:cubicBezTo>
                    <a:pt x="16217" y="3630"/>
                    <a:pt x="12587" y="0"/>
                    <a:pt x="8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a:off x="5065295" y="4348065"/>
              <a:ext cx="170841" cy="161991"/>
            </a:xfrm>
            <a:custGeom>
              <a:rect b="b" l="l" r="r" t="t"/>
              <a:pathLst>
                <a:path extrusionOk="0" h="8200" w="8648">
                  <a:moveTo>
                    <a:pt x="4348" y="827"/>
                  </a:moveTo>
                  <a:lnTo>
                    <a:pt x="5307" y="2769"/>
                  </a:lnTo>
                  <a:cubicBezTo>
                    <a:pt x="5366" y="2889"/>
                    <a:pt x="5480" y="2972"/>
                    <a:pt x="5612" y="2991"/>
                  </a:cubicBezTo>
                  <a:lnTo>
                    <a:pt x="7756" y="3303"/>
                  </a:lnTo>
                  <a:lnTo>
                    <a:pt x="7814" y="2901"/>
                  </a:lnTo>
                  <a:lnTo>
                    <a:pt x="7772" y="3349"/>
                  </a:lnTo>
                  <a:lnTo>
                    <a:pt x="6219" y="4862"/>
                  </a:lnTo>
                  <a:cubicBezTo>
                    <a:pt x="6123" y="4955"/>
                    <a:pt x="6081" y="5089"/>
                    <a:pt x="6104" y="5221"/>
                  </a:cubicBezTo>
                  <a:lnTo>
                    <a:pt x="6470" y="7357"/>
                  </a:lnTo>
                  <a:lnTo>
                    <a:pt x="6869" y="7288"/>
                  </a:lnTo>
                  <a:lnTo>
                    <a:pt x="6429" y="7385"/>
                  </a:lnTo>
                  <a:lnTo>
                    <a:pt x="4512" y="6377"/>
                  </a:lnTo>
                  <a:cubicBezTo>
                    <a:pt x="4453" y="6346"/>
                    <a:pt x="4388" y="6330"/>
                    <a:pt x="4323" y="6330"/>
                  </a:cubicBezTo>
                  <a:cubicBezTo>
                    <a:pt x="4258" y="6330"/>
                    <a:pt x="4194" y="6346"/>
                    <a:pt x="4134" y="6377"/>
                  </a:cubicBezTo>
                  <a:lnTo>
                    <a:pt x="2217" y="7385"/>
                  </a:lnTo>
                  <a:lnTo>
                    <a:pt x="2404" y="7744"/>
                  </a:lnTo>
                  <a:lnTo>
                    <a:pt x="2178" y="7357"/>
                  </a:lnTo>
                  <a:lnTo>
                    <a:pt x="2544" y="5221"/>
                  </a:lnTo>
                  <a:cubicBezTo>
                    <a:pt x="2566" y="5090"/>
                    <a:pt x="2523" y="4955"/>
                    <a:pt x="2427" y="4862"/>
                  </a:cubicBezTo>
                  <a:lnTo>
                    <a:pt x="876" y="3349"/>
                  </a:lnTo>
                  <a:lnTo>
                    <a:pt x="591" y="3639"/>
                  </a:lnTo>
                  <a:lnTo>
                    <a:pt x="591" y="3639"/>
                  </a:lnTo>
                  <a:lnTo>
                    <a:pt x="891" y="3303"/>
                  </a:lnTo>
                  <a:lnTo>
                    <a:pt x="3035" y="2991"/>
                  </a:lnTo>
                  <a:cubicBezTo>
                    <a:pt x="3167" y="2972"/>
                    <a:pt x="3281" y="2889"/>
                    <a:pt x="3340" y="2769"/>
                  </a:cubicBezTo>
                  <a:lnTo>
                    <a:pt x="4299" y="827"/>
                  </a:lnTo>
                  <a:close/>
                  <a:moveTo>
                    <a:pt x="4319" y="0"/>
                  </a:moveTo>
                  <a:cubicBezTo>
                    <a:pt x="4003" y="0"/>
                    <a:pt x="3713" y="181"/>
                    <a:pt x="3573" y="466"/>
                  </a:cubicBezTo>
                  <a:lnTo>
                    <a:pt x="2708" y="2219"/>
                  </a:lnTo>
                  <a:lnTo>
                    <a:pt x="774" y="2500"/>
                  </a:lnTo>
                  <a:cubicBezTo>
                    <a:pt x="459" y="2547"/>
                    <a:pt x="197" y="2768"/>
                    <a:pt x="99" y="3072"/>
                  </a:cubicBezTo>
                  <a:cubicBezTo>
                    <a:pt x="0" y="3374"/>
                    <a:pt x="82" y="3707"/>
                    <a:pt x="310" y="3930"/>
                  </a:cubicBezTo>
                  <a:lnTo>
                    <a:pt x="1709" y="5293"/>
                  </a:lnTo>
                  <a:lnTo>
                    <a:pt x="1380" y="7219"/>
                  </a:lnTo>
                  <a:cubicBezTo>
                    <a:pt x="1326" y="7533"/>
                    <a:pt x="1454" y="7851"/>
                    <a:pt x="1712" y="8038"/>
                  </a:cubicBezTo>
                  <a:cubicBezTo>
                    <a:pt x="1858" y="8144"/>
                    <a:pt x="2031" y="8198"/>
                    <a:pt x="2205" y="8198"/>
                  </a:cubicBezTo>
                  <a:cubicBezTo>
                    <a:pt x="2338" y="8198"/>
                    <a:pt x="2471" y="8167"/>
                    <a:pt x="2593" y="8103"/>
                  </a:cubicBezTo>
                  <a:lnTo>
                    <a:pt x="4323" y="7193"/>
                  </a:lnTo>
                  <a:lnTo>
                    <a:pt x="6053" y="8103"/>
                  </a:lnTo>
                  <a:cubicBezTo>
                    <a:pt x="6173" y="8166"/>
                    <a:pt x="6306" y="8200"/>
                    <a:pt x="6443" y="8200"/>
                  </a:cubicBezTo>
                  <a:cubicBezTo>
                    <a:pt x="6961" y="8197"/>
                    <a:pt x="7355" y="7731"/>
                    <a:pt x="7268" y="7219"/>
                  </a:cubicBezTo>
                  <a:lnTo>
                    <a:pt x="6937" y="5293"/>
                  </a:lnTo>
                  <a:lnTo>
                    <a:pt x="8338" y="3929"/>
                  </a:lnTo>
                  <a:cubicBezTo>
                    <a:pt x="8566" y="3707"/>
                    <a:pt x="8647" y="3374"/>
                    <a:pt x="8549" y="3070"/>
                  </a:cubicBezTo>
                  <a:cubicBezTo>
                    <a:pt x="8450" y="2768"/>
                    <a:pt x="8188" y="2547"/>
                    <a:pt x="7873" y="2500"/>
                  </a:cubicBezTo>
                  <a:lnTo>
                    <a:pt x="5939" y="2219"/>
                  </a:lnTo>
                  <a:lnTo>
                    <a:pt x="5075" y="466"/>
                  </a:lnTo>
                  <a:cubicBezTo>
                    <a:pt x="4936" y="181"/>
                    <a:pt x="4645" y="0"/>
                    <a:pt x="4327" y="0"/>
                  </a:cubicBezTo>
                  <a:cubicBezTo>
                    <a:pt x="4325" y="0"/>
                    <a:pt x="4324" y="0"/>
                    <a:pt x="4323" y="0"/>
                  </a:cubicBezTo>
                  <a:cubicBezTo>
                    <a:pt x="4322" y="0"/>
                    <a:pt x="4321" y="0"/>
                    <a:pt x="43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5270076" y="4422837"/>
              <a:ext cx="19498" cy="15923"/>
            </a:xfrm>
            <a:custGeom>
              <a:rect b="b" l="l" r="r" t="t"/>
              <a:pathLst>
                <a:path extrusionOk="0" h="806" w="987">
                  <a:moveTo>
                    <a:pt x="443" y="0"/>
                  </a:moveTo>
                  <a:cubicBezTo>
                    <a:pt x="337" y="0"/>
                    <a:pt x="232" y="38"/>
                    <a:pt x="156" y="113"/>
                  </a:cubicBezTo>
                  <a:cubicBezTo>
                    <a:pt x="0" y="274"/>
                    <a:pt x="0" y="528"/>
                    <a:pt x="156" y="689"/>
                  </a:cubicBezTo>
                  <a:cubicBezTo>
                    <a:pt x="234" y="762"/>
                    <a:pt x="338" y="804"/>
                    <a:pt x="445" y="806"/>
                  </a:cubicBezTo>
                  <a:cubicBezTo>
                    <a:pt x="807" y="806"/>
                    <a:pt x="987" y="366"/>
                    <a:pt x="728" y="113"/>
                  </a:cubicBezTo>
                  <a:cubicBezTo>
                    <a:pt x="653" y="38"/>
                    <a:pt x="548"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5141925" y="4294687"/>
              <a:ext cx="17621" cy="15942"/>
            </a:xfrm>
            <a:custGeom>
              <a:rect b="b" l="l" r="r" t="t"/>
              <a:pathLst>
                <a:path extrusionOk="0" h="807" w="892">
                  <a:moveTo>
                    <a:pt x="443" y="1"/>
                  </a:moveTo>
                  <a:cubicBezTo>
                    <a:pt x="338" y="1"/>
                    <a:pt x="232" y="38"/>
                    <a:pt x="157" y="114"/>
                  </a:cubicBezTo>
                  <a:cubicBezTo>
                    <a:pt x="1" y="273"/>
                    <a:pt x="1" y="529"/>
                    <a:pt x="157" y="689"/>
                  </a:cubicBezTo>
                  <a:cubicBezTo>
                    <a:pt x="234" y="764"/>
                    <a:pt x="337" y="806"/>
                    <a:pt x="445" y="806"/>
                  </a:cubicBezTo>
                  <a:cubicBezTo>
                    <a:pt x="551" y="806"/>
                    <a:pt x="654" y="764"/>
                    <a:pt x="728" y="689"/>
                  </a:cubicBezTo>
                  <a:cubicBezTo>
                    <a:pt x="892" y="532"/>
                    <a:pt x="892" y="271"/>
                    <a:pt x="728" y="114"/>
                  </a:cubicBezTo>
                  <a:cubicBezTo>
                    <a:pt x="654" y="38"/>
                    <a:pt x="549" y="1"/>
                    <a:pt x="4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6"/>
            <p:cNvSpPr/>
            <p:nvPr/>
          </p:nvSpPr>
          <p:spPr>
            <a:xfrm>
              <a:off x="5049353" y="4332261"/>
              <a:ext cx="18728" cy="15923"/>
            </a:xfrm>
            <a:custGeom>
              <a:rect b="b" l="l" r="r" t="t"/>
              <a:pathLst>
                <a:path extrusionOk="0" h="806" w="948">
                  <a:moveTo>
                    <a:pt x="543" y="0"/>
                  </a:moveTo>
                  <a:cubicBezTo>
                    <a:pt x="437" y="0"/>
                    <a:pt x="331" y="38"/>
                    <a:pt x="258" y="113"/>
                  </a:cubicBezTo>
                  <a:cubicBezTo>
                    <a:pt x="1" y="367"/>
                    <a:pt x="179" y="806"/>
                    <a:pt x="542" y="806"/>
                  </a:cubicBezTo>
                  <a:cubicBezTo>
                    <a:pt x="651" y="806"/>
                    <a:pt x="754" y="762"/>
                    <a:pt x="830" y="685"/>
                  </a:cubicBezTo>
                  <a:cubicBezTo>
                    <a:pt x="906" y="609"/>
                    <a:pt x="948" y="507"/>
                    <a:pt x="948" y="400"/>
                  </a:cubicBezTo>
                  <a:cubicBezTo>
                    <a:pt x="948" y="292"/>
                    <a:pt x="906" y="189"/>
                    <a:pt x="830" y="113"/>
                  </a:cubicBezTo>
                  <a:cubicBezTo>
                    <a:pt x="755" y="38"/>
                    <a:pt x="649" y="0"/>
                    <a:pt x="5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p:nvPr/>
          </p:nvSpPr>
          <p:spPr>
            <a:xfrm>
              <a:off x="5230605" y="4513414"/>
              <a:ext cx="18708" cy="15942"/>
            </a:xfrm>
            <a:custGeom>
              <a:rect b="b" l="l" r="r" t="t"/>
              <a:pathLst>
                <a:path extrusionOk="0" h="807" w="947">
                  <a:moveTo>
                    <a:pt x="542" y="1"/>
                  </a:moveTo>
                  <a:cubicBezTo>
                    <a:pt x="436" y="1"/>
                    <a:pt x="331" y="40"/>
                    <a:pt x="254" y="117"/>
                  </a:cubicBezTo>
                  <a:cubicBezTo>
                    <a:pt x="1" y="373"/>
                    <a:pt x="182" y="805"/>
                    <a:pt x="541" y="807"/>
                  </a:cubicBezTo>
                  <a:cubicBezTo>
                    <a:pt x="650" y="807"/>
                    <a:pt x="752" y="765"/>
                    <a:pt x="828" y="689"/>
                  </a:cubicBezTo>
                  <a:cubicBezTo>
                    <a:pt x="903" y="611"/>
                    <a:pt x="945" y="508"/>
                    <a:pt x="947" y="401"/>
                  </a:cubicBezTo>
                  <a:cubicBezTo>
                    <a:pt x="945" y="294"/>
                    <a:pt x="903" y="193"/>
                    <a:pt x="828" y="117"/>
                  </a:cubicBezTo>
                  <a:cubicBezTo>
                    <a:pt x="752" y="40"/>
                    <a:pt x="647" y="1"/>
                    <a:pt x="5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5233252" y="4332261"/>
              <a:ext cx="16120" cy="15923"/>
            </a:xfrm>
            <a:custGeom>
              <a:rect b="b" l="l" r="r" t="t"/>
              <a:pathLst>
                <a:path extrusionOk="0" h="806" w="816">
                  <a:moveTo>
                    <a:pt x="407" y="0"/>
                  </a:moveTo>
                  <a:cubicBezTo>
                    <a:pt x="301" y="0"/>
                    <a:pt x="195" y="38"/>
                    <a:pt x="120" y="113"/>
                  </a:cubicBezTo>
                  <a:cubicBezTo>
                    <a:pt x="45" y="189"/>
                    <a:pt x="3" y="293"/>
                    <a:pt x="3" y="400"/>
                  </a:cubicBezTo>
                  <a:cubicBezTo>
                    <a:pt x="0" y="625"/>
                    <a:pt x="182" y="806"/>
                    <a:pt x="405" y="806"/>
                  </a:cubicBezTo>
                  <a:cubicBezTo>
                    <a:pt x="405" y="806"/>
                    <a:pt x="406" y="806"/>
                    <a:pt x="407" y="806"/>
                  </a:cubicBezTo>
                  <a:lnTo>
                    <a:pt x="409" y="806"/>
                  </a:lnTo>
                  <a:cubicBezTo>
                    <a:pt x="409" y="806"/>
                    <a:pt x="410" y="806"/>
                    <a:pt x="411" y="806"/>
                  </a:cubicBezTo>
                  <a:cubicBezTo>
                    <a:pt x="634" y="806"/>
                    <a:pt x="815" y="625"/>
                    <a:pt x="813" y="400"/>
                  </a:cubicBezTo>
                  <a:cubicBezTo>
                    <a:pt x="813" y="293"/>
                    <a:pt x="770" y="191"/>
                    <a:pt x="696" y="113"/>
                  </a:cubicBezTo>
                  <a:cubicBezTo>
                    <a:pt x="619" y="38"/>
                    <a:pt x="513" y="0"/>
                    <a:pt x="4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6"/>
            <p:cNvSpPr/>
            <p:nvPr/>
          </p:nvSpPr>
          <p:spPr>
            <a:xfrm>
              <a:off x="5258361" y="4373825"/>
              <a:ext cx="21395" cy="15942"/>
            </a:xfrm>
            <a:custGeom>
              <a:rect b="b" l="l" r="r" t="t"/>
              <a:pathLst>
                <a:path extrusionOk="0" h="807" w="1083">
                  <a:moveTo>
                    <a:pt x="543" y="0"/>
                  </a:moveTo>
                  <a:cubicBezTo>
                    <a:pt x="438" y="0"/>
                    <a:pt x="332" y="38"/>
                    <a:pt x="255" y="112"/>
                  </a:cubicBezTo>
                  <a:cubicBezTo>
                    <a:pt x="0" y="370"/>
                    <a:pt x="182" y="805"/>
                    <a:pt x="542" y="806"/>
                  </a:cubicBezTo>
                  <a:cubicBezTo>
                    <a:pt x="903" y="803"/>
                    <a:pt x="1083" y="370"/>
                    <a:pt x="830" y="112"/>
                  </a:cubicBezTo>
                  <a:cubicBezTo>
                    <a:pt x="754" y="38"/>
                    <a:pt x="648" y="0"/>
                    <a:pt x="5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5093624" y="4304465"/>
              <a:ext cx="16041" cy="15942"/>
            </a:xfrm>
            <a:custGeom>
              <a:rect b="b" l="l" r="r" t="t"/>
              <a:pathLst>
                <a:path extrusionOk="0" h="807" w="812">
                  <a:moveTo>
                    <a:pt x="408" y="1"/>
                  </a:moveTo>
                  <a:cubicBezTo>
                    <a:pt x="302" y="1"/>
                    <a:pt x="197" y="38"/>
                    <a:pt x="122" y="113"/>
                  </a:cubicBezTo>
                  <a:cubicBezTo>
                    <a:pt x="46" y="190"/>
                    <a:pt x="2" y="293"/>
                    <a:pt x="0" y="401"/>
                  </a:cubicBezTo>
                  <a:cubicBezTo>
                    <a:pt x="6" y="622"/>
                    <a:pt x="183" y="800"/>
                    <a:pt x="404" y="807"/>
                  </a:cubicBezTo>
                  <a:lnTo>
                    <a:pt x="406" y="807"/>
                  </a:lnTo>
                  <a:cubicBezTo>
                    <a:pt x="513" y="805"/>
                    <a:pt x="616" y="764"/>
                    <a:pt x="693" y="690"/>
                  </a:cubicBezTo>
                  <a:cubicBezTo>
                    <a:pt x="769" y="612"/>
                    <a:pt x="811" y="510"/>
                    <a:pt x="811" y="401"/>
                  </a:cubicBezTo>
                  <a:cubicBezTo>
                    <a:pt x="811" y="293"/>
                    <a:pt x="769" y="190"/>
                    <a:pt x="693" y="113"/>
                  </a:cubicBezTo>
                  <a:cubicBezTo>
                    <a:pt x="618" y="38"/>
                    <a:pt x="513" y="1"/>
                    <a:pt x="4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5261067" y="4471869"/>
              <a:ext cx="16021" cy="15923"/>
            </a:xfrm>
            <a:custGeom>
              <a:rect b="b" l="l" r="r" t="t"/>
              <a:pathLst>
                <a:path extrusionOk="0" h="806" w="811">
                  <a:moveTo>
                    <a:pt x="405" y="0"/>
                  </a:moveTo>
                  <a:cubicBezTo>
                    <a:pt x="299" y="0"/>
                    <a:pt x="193" y="39"/>
                    <a:pt x="118" y="116"/>
                  </a:cubicBezTo>
                  <a:cubicBezTo>
                    <a:pt x="44" y="192"/>
                    <a:pt x="1" y="293"/>
                    <a:pt x="0" y="400"/>
                  </a:cubicBezTo>
                  <a:cubicBezTo>
                    <a:pt x="1" y="507"/>
                    <a:pt x="42" y="610"/>
                    <a:pt x="118" y="687"/>
                  </a:cubicBezTo>
                  <a:cubicBezTo>
                    <a:pt x="194" y="763"/>
                    <a:pt x="297" y="805"/>
                    <a:pt x="405" y="805"/>
                  </a:cubicBezTo>
                  <a:cubicBezTo>
                    <a:pt x="512" y="805"/>
                    <a:pt x="617" y="763"/>
                    <a:pt x="693" y="687"/>
                  </a:cubicBezTo>
                  <a:cubicBezTo>
                    <a:pt x="767" y="610"/>
                    <a:pt x="809" y="507"/>
                    <a:pt x="811" y="400"/>
                  </a:cubicBezTo>
                  <a:cubicBezTo>
                    <a:pt x="809" y="293"/>
                    <a:pt x="767" y="192"/>
                    <a:pt x="693" y="116"/>
                  </a:cubicBezTo>
                  <a:cubicBezTo>
                    <a:pt x="618" y="39"/>
                    <a:pt x="512" y="0"/>
                    <a:pt x="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5191668" y="4304465"/>
              <a:ext cx="16120" cy="15942"/>
            </a:xfrm>
            <a:custGeom>
              <a:rect b="b" l="l" r="r" t="t"/>
              <a:pathLst>
                <a:path extrusionOk="0" h="807" w="816">
                  <a:moveTo>
                    <a:pt x="407" y="1"/>
                  </a:moveTo>
                  <a:cubicBezTo>
                    <a:pt x="301" y="1"/>
                    <a:pt x="196" y="38"/>
                    <a:pt x="121" y="113"/>
                  </a:cubicBezTo>
                  <a:cubicBezTo>
                    <a:pt x="46" y="190"/>
                    <a:pt x="4" y="294"/>
                    <a:pt x="4" y="401"/>
                  </a:cubicBezTo>
                  <a:cubicBezTo>
                    <a:pt x="1" y="624"/>
                    <a:pt x="183" y="807"/>
                    <a:pt x="405" y="807"/>
                  </a:cubicBezTo>
                  <a:cubicBezTo>
                    <a:pt x="406" y="807"/>
                    <a:pt x="407" y="807"/>
                    <a:pt x="408" y="807"/>
                  </a:cubicBezTo>
                  <a:lnTo>
                    <a:pt x="409" y="807"/>
                  </a:lnTo>
                  <a:cubicBezTo>
                    <a:pt x="410" y="807"/>
                    <a:pt x="411" y="807"/>
                    <a:pt x="412" y="807"/>
                  </a:cubicBezTo>
                  <a:cubicBezTo>
                    <a:pt x="634" y="807"/>
                    <a:pt x="816" y="626"/>
                    <a:pt x="815" y="401"/>
                  </a:cubicBezTo>
                  <a:cubicBezTo>
                    <a:pt x="813" y="294"/>
                    <a:pt x="771" y="190"/>
                    <a:pt x="696" y="113"/>
                  </a:cubicBezTo>
                  <a:cubicBezTo>
                    <a:pt x="620" y="38"/>
                    <a:pt x="513" y="1"/>
                    <a:pt x="4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6"/>
            <p:cNvSpPr/>
            <p:nvPr/>
          </p:nvSpPr>
          <p:spPr>
            <a:xfrm>
              <a:off x="5265591" y="4397274"/>
              <a:ext cx="21375" cy="15962"/>
            </a:xfrm>
            <a:custGeom>
              <a:rect b="b" l="l" r="r" t="t"/>
              <a:pathLst>
                <a:path extrusionOk="0" h="808" w="1082">
                  <a:moveTo>
                    <a:pt x="540" y="0"/>
                  </a:moveTo>
                  <a:cubicBezTo>
                    <a:pt x="435" y="0"/>
                    <a:pt x="329" y="38"/>
                    <a:pt x="254" y="113"/>
                  </a:cubicBezTo>
                  <a:cubicBezTo>
                    <a:pt x="0" y="370"/>
                    <a:pt x="181" y="806"/>
                    <a:pt x="542" y="807"/>
                  </a:cubicBezTo>
                  <a:cubicBezTo>
                    <a:pt x="903" y="805"/>
                    <a:pt x="1082" y="368"/>
                    <a:pt x="825" y="113"/>
                  </a:cubicBezTo>
                  <a:cubicBezTo>
                    <a:pt x="751" y="38"/>
                    <a:pt x="646" y="0"/>
                    <a:pt x="5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6"/>
            <p:cNvSpPr/>
            <p:nvPr/>
          </p:nvSpPr>
          <p:spPr>
            <a:xfrm>
              <a:off x="5117113" y="4297255"/>
              <a:ext cx="18866" cy="15962"/>
            </a:xfrm>
            <a:custGeom>
              <a:rect b="b" l="l" r="r" t="t"/>
              <a:pathLst>
                <a:path extrusionOk="0" h="808" w="955">
                  <a:moveTo>
                    <a:pt x="407" y="0"/>
                  </a:moveTo>
                  <a:cubicBezTo>
                    <a:pt x="301" y="0"/>
                    <a:pt x="195" y="38"/>
                    <a:pt x="121" y="113"/>
                  </a:cubicBezTo>
                  <a:cubicBezTo>
                    <a:pt x="45" y="189"/>
                    <a:pt x="2" y="293"/>
                    <a:pt x="2" y="400"/>
                  </a:cubicBezTo>
                  <a:cubicBezTo>
                    <a:pt x="1" y="509"/>
                    <a:pt x="43" y="613"/>
                    <a:pt x="121" y="689"/>
                  </a:cubicBezTo>
                  <a:cubicBezTo>
                    <a:pt x="197" y="763"/>
                    <a:pt x="301" y="806"/>
                    <a:pt x="408" y="807"/>
                  </a:cubicBezTo>
                  <a:cubicBezTo>
                    <a:pt x="409" y="807"/>
                    <a:pt x="410" y="807"/>
                    <a:pt x="411" y="807"/>
                  </a:cubicBezTo>
                  <a:cubicBezTo>
                    <a:pt x="774" y="807"/>
                    <a:pt x="955" y="367"/>
                    <a:pt x="696" y="113"/>
                  </a:cubicBezTo>
                  <a:cubicBezTo>
                    <a:pt x="620" y="38"/>
                    <a:pt x="513" y="0"/>
                    <a:pt x="4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6"/>
            <p:cNvSpPr/>
            <p:nvPr/>
          </p:nvSpPr>
          <p:spPr>
            <a:xfrm>
              <a:off x="5249550" y="4493540"/>
              <a:ext cx="16041" cy="15942"/>
            </a:xfrm>
            <a:custGeom>
              <a:rect b="b" l="l" r="r" t="t"/>
              <a:pathLst>
                <a:path extrusionOk="0" h="807" w="812">
                  <a:moveTo>
                    <a:pt x="405" y="1"/>
                  </a:moveTo>
                  <a:cubicBezTo>
                    <a:pt x="299" y="1"/>
                    <a:pt x="192" y="38"/>
                    <a:pt x="117" y="114"/>
                  </a:cubicBezTo>
                  <a:cubicBezTo>
                    <a:pt x="44" y="191"/>
                    <a:pt x="2" y="294"/>
                    <a:pt x="0" y="401"/>
                  </a:cubicBezTo>
                  <a:cubicBezTo>
                    <a:pt x="0" y="509"/>
                    <a:pt x="42" y="612"/>
                    <a:pt x="117" y="689"/>
                  </a:cubicBezTo>
                  <a:cubicBezTo>
                    <a:pt x="196" y="763"/>
                    <a:pt x="299" y="805"/>
                    <a:pt x="406" y="806"/>
                  </a:cubicBezTo>
                  <a:cubicBezTo>
                    <a:pt x="513" y="805"/>
                    <a:pt x="615" y="763"/>
                    <a:pt x="693" y="689"/>
                  </a:cubicBezTo>
                  <a:cubicBezTo>
                    <a:pt x="767" y="612"/>
                    <a:pt x="810" y="508"/>
                    <a:pt x="811" y="401"/>
                  </a:cubicBezTo>
                  <a:cubicBezTo>
                    <a:pt x="810" y="294"/>
                    <a:pt x="767" y="191"/>
                    <a:pt x="693" y="114"/>
                  </a:cubicBezTo>
                  <a:cubicBezTo>
                    <a:pt x="618" y="38"/>
                    <a:pt x="512"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6"/>
            <p:cNvSpPr/>
            <p:nvPr/>
          </p:nvSpPr>
          <p:spPr>
            <a:xfrm>
              <a:off x="5213398" y="4315983"/>
              <a:ext cx="16081" cy="15942"/>
            </a:xfrm>
            <a:custGeom>
              <a:rect b="b" l="l" r="r" t="t"/>
              <a:pathLst>
                <a:path extrusionOk="0" h="807" w="814">
                  <a:moveTo>
                    <a:pt x="407" y="1"/>
                  </a:moveTo>
                  <a:cubicBezTo>
                    <a:pt x="301" y="1"/>
                    <a:pt x="195" y="38"/>
                    <a:pt x="120" y="114"/>
                  </a:cubicBezTo>
                  <a:cubicBezTo>
                    <a:pt x="45" y="191"/>
                    <a:pt x="3" y="294"/>
                    <a:pt x="2" y="402"/>
                  </a:cubicBezTo>
                  <a:cubicBezTo>
                    <a:pt x="0" y="625"/>
                    <a:pt x="180" y="806"/>
                    <a:pt x="404" y="806"/>
                  </a:cubicBezTo>
                  <a:cubicBezTo>
                    <a:pt x="405" y="806"/>
                    <a:pt x="406" y="806"/>
                    <a:pt x="407" y="806"/>
                  </a:cubicBezTo>
                  <a:lnTo>
                    <a:pt x="409" y="806"/>
                  </a:lnTo>
                  <a:cubicBezTo>
                    <a:pt x="631" y="805"/>
                    <a:pt x="811" y="625"/>
                    <a:pt x="813" y="402"/>
                  </a:cubicBezTo>
                  <a:cubicBezTo>
                    <a:pt x="814" y="294"/>
                    <a:pt x="769" y="190"/>
                    <a:pt x="691" y="114"/>
                  </a:cubicBezTo>
                  <a:cubicBezTo>
                    <a:pt x="618" y="38"/>
                    <a:pt x="513" y="1"/>
                    <a:pt x="4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6"/>
            <p:cNvSpPr/>
            <p:nvPr/>
          </p:nvSpPr>
          <p:spPr>
            <a:xfrm>
              <a:off x="5248878" y="4351166"/>
              <a:ext cx="16100" cy="15942"/>
            </a:xfrm>
            <a:custGeom>
              <a:rect b="b" l="l" r="r" t="t"/>
              <a:pathLst>
                <a:path extrusionOk="0" h="807" w="815">
                  <a:moveTo>
                    <a:pt x="407" y="1"/>
                  </a:moveTo>
                  <a:cubicBezTo>
                    <a:pt x="302" y="1"/>
                    <a:pt x="196" y="38"/>
                    <a:pt x="119" y="113"/>
                  </a:cubicBezTo>
                  <a:cubicBezTo>
                    <a:pt x="46" y="191"/>
                    <a:pt x="3" y="294"/>
                    <a:pt x="2" y="401"/>
                  </a:cubicBezTo>
                  <a:cubicBezTo>
                    <a:pt x="0" y="625"/>
                    <a:pt x="181" y="806"/>
                    <a:pt x="405" y="806"/>
                  </a:cubicBezTo>
                  <a:cubicBezTo>
                    <a:pt x="406" y="806"/>
                    <a:pt x="406" y="806"/>
                    <a:pt x="407" y="806"/>
                  </a:cubicBezTo>
                  <a:cubicBezTo>
                    <a:pt x="409" y="806"/>
                    <a:pt x="411" y="806"/>
                    <a:pt x="413" y="806"/>
                  </a:cubicBezTo>
                  <a:cubicBezTo>
                    <a:pt x="519" y="806"/>
                    <a:pt x="620" y="764"/>
                    <a:pt x="696" y="689"/>
                  </a:cubicBezTo>
                  <a:cubicBezTo>
                    <a:pt x="772" y="613"/>
                    <a:pt x="814" y="509"/>
                    <a:pt x="813" y="401"/>
                  </a:cubicBezTo>
                  <a:cubicBezTo>
                    <a:pt x="813" y="294"/>
                    <a:pt x="770" y="189"/>
                    <a:pt x="696" y="113"/>
                  </a:cubicBezTo>
                  <a:cubicBezTo>
                    <a:pt x="618" y="38"/>
                    <a:pt x="513" y="1"/>
                    <a:pt x="4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a:off x="5070234" y="4316634"/>
              <a:ext cx="19557" cy="15844"/>
            </a:xfrm>
            <a:custGeom>
              <a:rect b="b" l="l" r="r" t="t"/>
              <a:pathLst>
                <a:path extrusionOk="0" h="802" w="990">
                  <a:moveTo>
                    <a:pt x="446" y="0"/>
                  </a:moveTo>
                  <a:cubicBezTo>
                    <a:pt x="339" y="0"/>
                    <a:pt x="233" y="38"/>
                    <a:pt x="158" y="113"/>
                  </a:cubicBezTo>
                  <a:cubicBezTo>
                    <a:pt x="1" y="271"/>
                    <a:pt x="1" y="527"/>
                    <a:pt x="158" y="685"/>
                  </a:cubicBezTo>
                  <a:cubicBezTo>
                    <a:pt x="233" y="759"/>
                    <a:pt x="335" y="802"/>
                    <a:pt x="440" y="802"/>
                  </a:cubicBezTo>
                  <a:cubicBezTo>
                    <a:pt x="442" y="802"/>
                    <a:pt x="444" y="802"/>
                    <a:pt x="445" y="802"/>
                  </a:cubicBezTo>
                  <a:cubicBezTo>
                    <a:pt x="447" y="802"/>
                    <a:pt x="448" y="802"/>
                    <a:pt x="449" y="802"/>
                  </a:cubicBezTo>
                  <a:cubicBezTo>
                    <a:pt x="808" y="802"/>
                    <a:pt x="989" y="367"/>
                    <a:pt x="734" y="113"/>
                  </a:cubicBezTo>
                  <a:cubicBezTo>
                    <a:pt x="659" y="38"/>
                    <a:pt x="552" y="0"/>
                    <a:pt x="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6"/>
            <p:cNvSpPr/>
            <p:nvPr/>
          </p:nvSpPr>
          <p:spPr>
            <a:xfrm>
              <a:off x="5268436" y="4447274"/>
              <a:ext cx="16081" cy="15923"/>
            </a:xfrm>
            <a:custGeom>
              <a:rect b="b" l="l" r="r" t="t"/>
              <a:pathLst>
                <a:path extrusionOk="0" h="806" w="814">
                  <a:moveTo>
                    <a:pt x="406" y="0"/>
                  </a:moveTo>
                  <a:cubicBezTo>
                    <a:pt x="301" y="0"/>
                    <a:pt x="195" y="37"/>
                    <a:pt x="118" y="112"/>
                  </a:cubicBezTo>
                  <a:cubicBezTo>
                    <a:pt x="44" y="189"/>
                    <a:pt x="1" y="292"/>
                    <a:pt x="0" y="401"/>
                  </a:cubicBezTo>
                  <a:cubicBezTo>
                    <a:pt x="1" y="508"/>
                    <a:pt x="44" y="610"/>
                    <a:pt x="118" y="688"/>
                  </a:cubicBezTo>
                  <a:cubicBezTo>
                    <a:pt x="194" y="764"/>
                    <a:pt x="298" y="806"/>
                    <a:pt x="405" y="806"/>
                  </a:cubicBezTo>
                  <a:cubicBezTo>
                    <a:pt x="406" y="806"/>
                    <a:pt x="407" y="806"/>
                    <a:pt x="408" y="806"/>
                  </a:cubicBezTo>
                  <a:cubicBezTo>
                    <a:pt x="632" y="806"/>
                    <a:pt x="814" y="623"/>
                    <a:pt x="811" y="401"/>
                  </a:cubicBezTo>
                  <a:cubicBezTo>
                    <a:pt x="812" y="292"/>
                    <a:pt x="769" y="189"/>
                    <a:pt x="694" y="112"/>
                  </a:cubicBezTo>
                  <a:cubicBezTo>
                    <a:pt x="617" y="37"/>
                    <a:pt x="512"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6"/>
            <p:cNvSpPr/>
            <p:nvPr/>
          </p:nvSpPr>
          <p:spPr>
            <a:xfrm>
              <a:off x="5167113" y="4297038"/>
              <a:ext cx="18787" cy="15923"/>
            </a:xfrm>
            <a:custGeom>
              <a:rect b="b" l="l" r="r" t="t"/>
              <a:pathLst>
                <a:path extrusionOk="0" h="806" w="951">
                  <a:moveTo>
                    <a:pt x="405" y="1"/>
                  </a:moveTo>
                  <a:cubicBezTo>
                    <a:pt x="299" y="1"/>
                    <a:pt x="194" y="39"/>
                    <a:pt x="119" y="116"/>
                  </a:cubicBezTo>
                  <a:cubicBezTo>
                    <a:pt x="45" y="192"/>
                    <a:pt x="2" y="293"/>
                    <a:pt x="1" y="400"/>
                  </a:cubicBezTo>
                  <a:cubicBezTo>
                    <a:pt x="2" y="507"/>
                    <a:pt x="45" y="610"/>
                    <a:pt x="119" y="687"/>
                  </a:cubicBezTo>
                  <a:cubicBezTo>
                    <a:pt x="194" y="763"/>
                    <a:pt x="296" y="805"/>
                    <a:pt x="401" y="805"/>
                  </a:cubicBezTo>
                  <a:cubicBezTo>
                    <a:pt x="403" y="805"/>
                    <a:pt x="405" y="805"/>
                    <a:pt x="406" y="805"/>
                  </a:cubicBezTo>
                  <a:cubicBezTo>
                    <a:pt x="408" y="805"/>
                    <a:pt x="409" y="805"/>
                    <a:pt x="410" y="805"/>
                  </a:cubicBezTo>
                  <a:cubicBezTo>
                    <a:pt x="769" y="805"/>
                    <a:pt x="950" y="370"/>
                    <a:pt x="695" y="116"/>
                  </a:cubicBezTo>
                  <a:cubicBezTo>
                    <a:pt x="618" y="39"/>
                    <a:pt x="512"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6"/>
            <p:cNvSpPr/>
            <p:nvPr/>
          </p:nvSpPr>
          <p:spPr>
            <a:xfrm>
              <a:off x="5011858" y="4422837"/>
              <a:ext cx="21434" cy="15923"/>
            </a:xfrm>
            <a:custGeom>
              <a:rect b="b" l="l" r="r" t="t"/>
              <a:pathLst>
                <a:path extrusionOk="0" h="806" w="1085">
                  <a:moveTo>
                    <a:pt x="541" y="0"/>
                  </a:moveTo>
                  <a:cubicBezTo>
                    <a:pt x="435" y="0"/>
                    <a:pt x="330" y="38"/>
                    <a:pt x="254" y="113"/>
                  </a:cubicBezTo>
                  <a:cubicBezTo>
                    <a:pt x="1" y="369"/>
                    <a:pt x="183" y="804"/>
                    <a:pt x="543" y="806"/>
                  </a:cubicBezTo>
                  <a:cubicBezTo>
                    <a:pt x="905" y="806"/>
                    <a:pt x="1085" y="366"/>
                    <a:pt x="826" y="113"/>
                  </a:cubicBezTo>
                  <a:cubicBezTo>
                    <a:pt x="751" y="38"/>
                    <a:pt x="646" y="0"/>
                    <a:pt x="5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6"/>
            <p:cNvSpPr/>
            <p:nvPr/>
          </p:nvSpPr>
          <p:spPr>
            <a:xfrm>
              <a:off x="5052059" y="4513454"/>
              <a:ext cx="16021" cy="15903"/>
            </a:xfrm>
            <a:custGeom>
              <a:rect b="b" l="l" r="r" t="t"/>
              <a:pathLst>
                <a:path extrusionOk="0" h="805" w="811">
                  <a:moveTo>
                    <a:pt x="410" y="0"/>
                  </a:moveTo>
                  <a:cubicBezTo>
                    <a:pt x="303" y="0"/>
                    <a:pt x="197" y="39"/>
                    <a:pt x="121" y="115"/>
                  </a:cubicBezTo>
                  <a:cubicBezTo>
                    <a:pt x="44" y="190"/>
                    <a:pt x="0" y="291"/>
                    <a:pt x="0" y="399"/>
                  </a:cubicBezTo>
                  <a:cubicBezTo>
                    <a:pt x="0" y="506"/>
                    <a:pt x="44" y="610"/>
                    <a:pt x="121" y="687"/>
                  </a:cubicBezTo>
                  <a:cubicBezTo>
                    <a:pt x="196" y="763"/>
                    <a:pt x="298" y="805"/>
                    <a:pt x="405" y="805"/>
                  </a:cubicBezTo>
                  <a:cubicBezTo>
                    <a:pt x="407" y="805"/>
                    <a:pt x="409" y="805"/>
                    <a:pt x="411" y="805"/>
                  </a:cubicBezTo>
                  <a:cubicBezTo>
                    <a:pt x="516" y="805"/>
                    <a:pt x="618" y="763"/>
                    <a:pt x="693" y="687"/>
                  </a:cubicBezTo>
                  <a:cubicBezTo>
                    <a:pt x="769" y="609"/>
                    <a:pt x="811" y="506"/>
                    <a:pt x="811" y="399"/>
                  </a:cubicBezTo>
                  <a:cubicBezTo>
                    <a:pt x="811" y="292"/>
                    <a:pt x="769" y="190"/>
                    <a:pt x="693" y="115"/>
                  </a:cubicBezTo>
                  <a:cubicBezTo>
                    <a:pt x="619" y="38"/>
                    <a:pt x="514" y="0"/>
                    <a:pt x="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6"/>
            <p:cNvSpPr/>
            <p:nvPr/>
          </p:nvSpPr>
          <p:spPr>
            <a:xfrm>
              <a:off x="5024323" y="4471869"/>
              <a:ext cx="16041" cy="15923"/>
            </a:xfrm>
            <a:custGeom>
              <a:rect b="b" l="l" r="r" t="t"/>
              <a:pathLst>
                <a:path extrusionOk="0" h="806" w="812">
                  <a:moveTo>
                    <a:pt x="405" y="0"/>
                  </a:moveTo>
                  <a:cubicBezTo>
                    <a:pt x="299" y="0"/>
                    <a:pt x="194" y="39"/>
                    <a:pt x="119" y="116"/>
                  </a:cubicBezTo>
                  <a:cubicBezTo>
                    <a:pt x="43" y="190"/>
                    <a:pt x="1" y="293"/>
                    <a:pt x="1" y="400"/>
                  </a:cubicBezTo>
                  <a:cubicBezTo>
                    <a:pt x="1" y="507"/>
                    <a:pt x="43" y="611"/>
                    <a:pt x="119" y="687"/>
                  </a:cubicBezTo>
                  <a:cubicBezTo>
                    <a:pt x="194" y="763"/>
                    <a:pt x="296" y="805"/>
                    <a:pt x="402" y="805"/>
                  </a:cubicBezTo>
                  <a:cubicBezTo>
                    <a:pt x="404" y="805"/>
                    <a:pt x="406" y="805"/>
                    <a:pt x="407" y="805"/>
                  </a:cubicBezTo>
                  <a:cubicBezTo>
                    <a:pt x="513" y="805"/>
                    <a:pt x="616" y="763"/>
                    <a:pt x="690" y="687"/>
                  </a:cubicBezTo>
                  <a:cubicBezTo>
                    <a:pt x="768" y="611"/>
                    <a:pt x="810" y="508"/>
                    <a:pt x="811" y="400"/>
                  </a:cubicBezTo>
                  <a:cubicBezTo>
                    <a:pt x="811" y="293"/>
                    <a:pt x="768" y="190"/>
                    <a:pt x="690" y="116"/>
                  </a:cubicBezTo>
                  <a:cubicBezTo>
                    <a:pt x="615" y="39"/>
                    <a:pt x="510" y="0"/>
                    <a:pt x="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6"/>
            <p:cNvSpPr/>
            <p:nvPr/>
          </p:nvSpPr>
          <p:spPr>
            <a:xfrm>
              <a:off x="5023573" y="4373825"/>
              <a:ext cx="16792" cy="15942"/>
            </a:xfrm>
            <a:custGeom>
              <a:rect b="b" l="l" r="r" t="t"/>
              <a:pathLst>
                <a:path extrusionOk="0" h="807" w="850">
                  <a:moveTo>
                    <a:pt x="443" y="0"/>
                  </a:moveTo>
                  <a:cubicBezTo>
                    <a:pt x="337" y="0"/>
                    <a:pt x="232" y="38"/>
                    <a:pt x="157" y="112"/>
                  </a:cubicBezTo>
                  <a:cubicBezTo>
                    <a:pt x="1" y="271"/>
                    <a:pt x="1" y="526"/>
                    <a:pt x="157" y="684"/>
                  </a:cubicBezTo>
                  <a:cubicBezTo>
                    <a:pt x="231" y="763"/>
                    <a:pt x="336" y="806"/>
                    <a:pt x="445" y="806"/>
                  </a:cubicBezTo>
                  <a:lnTo>
                    <a:pt x="445" y="805"/>
                  </a:lnTo>
                  <a:cubicBezTo>
                    <a:pt x="666" y="799"/>
                    <a:pt x="844" y="622"/>
                    <a:pt x="849" y="401"/>
                  </a:cubicBezTo>
                  <a:cubicBezTo>
                    <a:pt x="849" y="293"/>
                    <a:pt x="806" y="188"/>
                    <a:pt x="728" y="112"/>
                  </a:cubicBezTo>
                  <a:cubicBezTo>
                    <a:pt x="653" y="38"/>
                    <a:pt x="548"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6"/>
            <p:cNvSpPr/>
            <p:nvPr/>
          </p:nvSpPr>
          <p:spPr>
            <a:xfrm>
              <a:off x="5014426" y="4448381"/>
              <a:ext cx="21533" cy="15942"/>
            </a:xfrm>
            <a:custGeom>
              <a:rect b="b" l="l" r="r" t="t"/>
              <a:pathLst>
                <a:path extrusionOk="0" h="807" w="1090">
                  <a:moveTo>
                    <a:pt x="542" y="1"/>
                  </a:moveTo>
                  <a:cubicBezTo>
                    <a:pt x="437" y="1"/>
                    <a:pt x="331" y="38"/>
                    <a:pt x="254" y="114"/>
                  </a:cubicBezTo>
                  <a:cubicBezTo>
                    <a:pt x="0" y="370"/>
                    <a:pt x="182" y="805"/>
                    <a:pt x="542" y="806"/>
                  </a:cubicBezTo>
                  <a:cubicBezTo>
                    <a:pt x="544" y="806"/>
                    <a:pt x="545" y="806"/>
                    <a:pt x="546" y="806"/>
                  </a:cubicBezTo>
                  <a:cubicBezTo>
                    <a:pt x="908" y="806"/>
                    <a:pt x="1089" y="368"/>
                    <a:pt x="830" y="114"/>
                  </a:cubicBezTo>
                  <a:cubicBezTo>
                    <a:pt x="753" y="38"/>
                    <a:pt x="648" y="1"/>
                    <a:pt x="5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6"/>
            <p:cNvSpPr/>
            <p:nvPr/>
          </p:nvSpPr>
          <p:spPr>
            <a:xfrm>
              <a:off x="5035841" y="4352134"/>
              <a:ext cx="18767" cy="15942"/>
            </a:xfrm>
            <a:custGeom>
              <a:rect b="b" l="l" r="r" t="t"/>
              <a:pathLst>
                <a:path extrusionOk="0" h="807" w="950">
                  <a:moveTo>
                    <a:pt x="406" y="0"/>
                  </a:moveTo>
                  <a:cubicBezTo>
                    <a:pt x="300" y="0"/>
                    <a:pt x="195" y="38"/>
                    <a:pt x="120" y="112"/>
                  </a:cubicBezTo>
                  <a:cubicBezTo>
                    <a:pt x="44" y="190"/>
                    <a:pt x="2" y="293"/>
                    <a:pt x="2" y="401"/>
                  </a:cubicBezTo>
                  <a:cubicBezTo>
                    <a:pt x="0" y="623"/>
                    <a:pt x="179" y="805"/>
                    <a:pt x="402" y="805"/>
                  </a:cubicBezTo>
                  <a:cubicBezTo>
                    <a:pt x="404" y="805"/>
                    <a:pt x="405" y="805"/>
                    <a:pt x="407" y="805"/>
                  </a:cubicBezTo>
                  <a:lnTo>
                    <a:pt x="407" y="806"/>
                  </a:lnTo>
                  <a:cubicBezTo>
                    <a:pt x="770" y="806"/>
                    <a:pt x="949" y="367"/>
                    <a:pt x="692" y="112"/>
                  </a:cubicBezTo>
                  <a:cubicBezTo>
                    <a:pt x="617" y="38"/>
                    <a:pt x="511"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a:off x="5071953" y="4529672"/>
              <a:ext cx="16081" cy="15923"/>
            </a:xfrm>
            <a:custGeom>
              <a:rect b="b" l="l" r="r" t="t"/>
              <a:pathLst>
                <a:path extrusionOk="0" h="806" w="814">
                  <a:moveTo>
                    <a:pt x="405" y="1"/>
                  </a:moveTo>
                  <a:cubicBezTo>
                    <a:pt x="300" y="1"/>
                    <a:pt x="194" y="39"/>
                    <a:pt x="119" y="116"/>
                  </a:cubicBezTo>
                  <a:cubicBezTo>
                    <a:pt x="43" y="192"/>
                    <a:pt x="1" y="293"/>
                    <a:pt x="2" y="400"/>
                  </a:cubicBezTo>
                  <a:cubicBezTo>
                    <a:pt x="1" y="509"/>
                    <a:pt x="43" y="612"/>
                    <a:pt x="119" y="689"/>
                  </a:cubicBezTo>
                  <a:cubicBezTo>
                    <a:pt x="197" y="764"/>
                    <a:pt x="299" y="806"/>
                    <a:pt x="408" y="806"/>
                  </a:cubicBezTo>
                  <a:cubicBezTo>
                    <a:pt x="630" y="803"/>
                    <a:pt x="810" y="623"/>
                    <a:pt x="813" y="400"/>
                  </a:cubicBezTo>
                  <a:cubicBezTo>
                    <a:pt x="813" y="293"/>
                    <a:pt x="768" y="191"/>
                    <a:pt x="691" y="116"/>
                  </a:cubicBezTo>
                  <a:cubicBezTo>
                    <a:pt x="616" y="39"/>
                    <a:pt x="511"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a:off x="5036413" y="4494528"/>
              <a:ext cx="16081" cy="15923"/>
            </a:xfrm>
            <a:custGeom>
              <a:rect b="b" l="l" r="r" t="t"/>
              <a:pathLst>
                <a:path extrusionOk="0" h="806" w="814">
                  <a:moveTo>
                    <a:pt x="408" y="0"/>
                  </a:moveTo>
                  <a:cubicBezTo>
                    <a:pt x="302" y="0"/>
                    <a:pt x="196" y="38"/>
                    <a:pt x="119" y="113"/>
                  </a:cubicBezTo>
                  <a:cubicBezTo>
                    <a:pt x="45" y="190"/>
                    <a:pt x="2" y="293"/>
                    <a:pt x="1" y="400"/>
                  </a:cubicBezTo>
                  <a:cubicBezTo>
                    <a:pt x="4" y="623"/>
                    <a:pt x="184" y="803"/>
                    <a:pt x="406" y="806"/>
                  </a:cubicBezTo>
                  <a:cubicBezTo>
                    <a:pt x="515" y="806"/>
                    <a:pt x="619" y="762"/>
                    <a:pt x="695" y="684"/>
                  </a:cubicBezTo>
                  <a:cubicBezTo>
                    <a:pt x="771" y="610"/>
                    <a:pt x="813" y="507"/>
                    <a:pt x="812" y="400"/>
                  </a:cubicBezTo>
                  <a:cubicBezTo>
                    <a:pt x="813" y="293"/>
                    <a:pt x="771" y="189"/>
                    <a:pt x="695" y="113"/>
                  </a:cubicBezTo>
                  <a:cubicBezTo>
                    <a:pt x="620" y="38"/>
                    <a:pt x="514" y="0"/>
                    <a:pt x="4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6"/>
            <p:cNvSpPr/>
            <p:nvPr/>
          </p:nvSpPr>
          <p:spPr>
            <a:xfrm>
              <a:off x="5211700" y="4529080"/>
              <a:ext cx="21355" cy="15883"/>
            </a:xfrm>
            <a:custGeom>
              <a:rect b="b" l="l" r="r" t="t"/>
              <a:pathLst>
                <a:path extrusionOk="0" h="804" w="1081">
                  <a:moveTo>
                    <a:pt x="541" y="1"/>
                  </a:moveTo>
                  <a:cubicBezTo>
                    <a:pt x="434" y="1"/>
                    <a:pt x="328" y="39"/>
                    <a:pt x="254" y="115"/>
                  </a:cubicBezTo>
                  <a:cubicBezTo>
                    <a:pt x="0" y="370"/>
                    <a:pt x="182" y="803"/>
                    <a:pt x="541" y="803"/>
                  </a:cubicBezTo>
                  <a:cubicBezTo>
                    <a:pt x="900" y="802"/>
                    <a:pt x="1080" y="368"/>
                    <a:pt x="825" y="115"/>
                  </a:cubicBezTo>
                  <a:cubicBezTo>
                    <a:pt x="751" y="38"/>
                    <a:pt x="646" y="1"/>
                    <a:pt x="5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6"/>
            <p:cNvSpPr/>
            <p:nvPr/>
          </p:nvSpPr>
          <p:spPr>
            <a:xfrm>
              <a:off x="5016895" y="4398420"/>
              <a:ext cx="16041" cy="15923"/>
            </a:xfrm>
            <a:custGeom>
              <a:rect b="b" l="l" r="r" t="t"/>
              <a:pathLst>
                <a:path extrusionOk="0" h="806" w="812">
                  <a:moveTo>
                    <a:pt x="406" y="0"/>
                  </a:moveTo>
                  <a:cubicBezTo>
                    <a:pt x="300" y="0"/>
                    <a:pt x="193" y="38"/>
                    <a:pt x="118" y="113"/>
                  </a:cubicBezTo>
                  <a:cubicBezTo>
                    <a:pt x="43" y="191"/>
                    <a:pt x="1" y="293"/>
                    <a:pt x="1" y="400"/>
                  </a:cubicBezTo>
                  <a:cubicBezTo>
                    <a:pt x="2" y="623"/>
                    <a:pt x="182" y="803"/>
                    <a:pt x="405" y="806"/>
                  </a:cubicBezTo>
                  <a:lnTo>
                    <a:pt x="406" y="806"/>
                  </a:lnTo>
                  <a:cubicBezTo>
                    <a:pt x="515" y="804"/>
                    <a:pt x="617" y="761"/>
                    <a:pt x="695" y="685"/>
                  </a:cubicBezTo>
                  <a:cubicBezTo>
                    <a:pt x="769" y="610"/>
                    <a:pt x="812" y="507"/>
                    <a:pt x="812" y="400"/>
                  </a:cubicBezTo>
                  <a:cubicBezTo>
                    <a:pt x="812" y="293"/>
                    <a:pt x="769" y="189"/>
                    <a:pt x="695" y="113"/>
                  </a:cubicBezTo>
                  <a:cubicBezTo>
                    <a:pt x="619" y="38"/>
                    <a:pt x="513"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6"/>
            <p:cNvSpPr/>
            <p:nvPr/>
          </p:nvSpPr>
          <p:spPr>
            <a:xfrm>
              <a:off x="5233272" y="4515686"/>
              <a:ext cx="13710" cy="13670"/>
            </a:xfrm>
            <a:custGeom>
              <a:rect b="b" l="l" r="r" t="t"/>
              <a:pathLst>
                <a:path extrusionOk="0" h="692" w="694">
                  <a:moveTo>
                    <a:pt x="120" y="1"/>
                  </a:moveTo>
                  <a:cubicBezTo>
                    <a:pt x="119" y="1"/>
                    <a:pt x="119" y="2"/>
                    <a:pt x="119" y="2"/>
                  </a:cubicBezTo>
                  <a:cubicBezTo>
                    <a:pt x="44" y="78"/>
                    <a:pt x="2" y="179"/>
                    <a:pt x="1" y="286"/>
                  </a:cubicBezTo>
                  <a:cubicBezTo>
                    <a:pt x="1" y="393"/>
                    <a:pt x="43" y="496"/>
                    <a:pt x="119" y="574"/>
                  </a:cubicBezTo>
                  <a:cubicBezTo>
                    <a:pt x="195" y="650"/>
                    <a:pt x="299" y="692"/>
                    <a:pt x="406" y="692"/>
                  </a:cubicBezTo>
                  <a:cubicBezTo>
                    <a:pt x="513" y="692"/>
                    <a:pt x="617" y="650"/>
                    <a:pt x="693" y="574"/>
                  </a:cubicBezTo>
                  <a:lnTo>
                    <a:pt x="12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56"/>
          <p:cNvGrpSpPr/>
          <p:nvPr/>
        </p:nvGrpSpPr>
        <p:grpSpPr>
          <a:xfrm>
            <a:off x="2183175" y="3878960"/>
            <a:ext cx="480560" cy="480540"/>
            <a:chOff x="4276162" y="4113968"/>
            <a:chExt cx="480560" cy="480540"/>
          </a:xfrm>
        </p:grpSpPr>
        <p:sp>
          <p:nvSpPr>
            <p:cNvPr id="1306" name="Google Shape;1306;p56"/>
            <p:cNvSpPr/>
            <p:nvPr/>
          </p:nvSpPr>
          <p:spPr>
            <a:xfrm>
              <a:off x="4276162" y="4113968"/>
              <a:ext cx="480560" cy="480540"/>
            </a:xfrm>
            <a:custGeom>
              <a:rect b="b" l="l" r="r" t="t"/>
              <a:pathLst>
                <a:path extrusionOk="0" h="24325" w="24326">
                  <a:moveTo>
                    <a:pt x="12163" y="1"/>
                  </a:moveTo>
                  <a:cubicBezTo>
                    <a:pt x="5446" y="1"/>
                    <a:pt x="1" y="5445"/>
                    <a:pt x="1" y="12163"/>
                  </a:cubicBezTo>
                  <a:cubicBezTo>
                    <a:pt x="1" y="18880"/>
                    <a:pt x="5446" y="24325"/>
                    <a:pt x="12163" y="24325"/>
                  </a:cubicBezTo>
                  <a:cubicBezTo>
                    <a:pt x="18880" y="24325"/>
                    <a:pt x="24325" y="18880"/>
                    <a:pt x="24325" y="12163"/>
                  </a:cubicBezTo>
                  <a:cubicBezTo>
                    <a:pt x="24325" y="5445"/>
                    <a:pt x="18880" y="1"/>
                    <a:pt x="12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a:off x="4276162" y="4113968"/>
              <a:ext cx="480560" cy="480521"/>
            </a:xfrm>
            <a:custGeom>
              <a:rect b="b" l="l" r="r" t="t"/>
              <a:pathLst>
                <a:path extrusionOk="0" h="24324" w="24326">
                  <a:moveTo>
                    <a:pt x="12163" y="1"/>
                  </a:moveTo>
                  <a:cubicBezTo>
                    <a:pt x="12031" y="1"/>
                    <a:pt x="11900" y="6"/>
                    <a:pt x="11769" y="10"/>
                  </a:cubicBezTo>
                  <a:lnTo>
                    <a:pt x="11769" y="11757"/>
                  </a:lnTo>
                  <a:lnTo>
                    <a:pt x="8910" y="11757"/>
                  </a:lnTo>
                  <a:cubicBezTo>
                    <a:pt x="8795" y="8131"/>
                    <a:pt x="7135" y="4889"/>
                    <a:pt x="4570" y="2665"/>
                  </a:cubicBezTo>
                  <a:cubicBezTo>
                    <a:pt x="4356" y="2837"/>
                    <a:pt x="4148" y="3013"/>
                    <a:pt x="3945" y="3199"/>
                  </a:cubicBezTo>
                  <a:cubicBezTo>
                    <a:pt x="6392" y="5275"/>
                    <a:pt x="7982" y="8331"/>
                    <a:pt x="8099" y="11757"/>
                  </a:cubicBezTo>
                  <a:lnTo>
                    <a:pt x="12" y="11757"/>
                  </a:lnTo>
                  <a:cubicBezTo>
                    <a:pt x="8" y="11892"/>
                    <a:pt x="1" y="12026"/>
                    <a:pt x="1" y="12161"/>
                  </a:cubicBezTo>
                  <a:cubicBezTo>
                    <a:pt x="1" y="12296"/>
                    <a:pt x="8" y="12432"/>
                    <a:pt x="12" y="12567"/>
                  </a:cubicBezTo>
                  <a:lnTo>
                    <a:pt x="8099" y="12567"/>
                  </a:lnTo>
                  <a:cubicBezTo>
                    <a:pt x="7982" y="15992"/>
                    <a:pt x="6393" y="19048"/>
                    <a:pt x="3945" y="21125"/>
                  </a:cubicBezTo>
                  <a:cubicBezTo>
                    <a:pt x="4146" y="21310"/>
                    <a:pt x="4356" y="21487"/>
                    <a:pt x="4570" y="21657"/>
                  </a:cubicBezTo>
                  <a:cubicBezTo>
                    <a:pt x="7135" y="19435"/>
                    <a:pt x="8795" y="16193"/>
                    <a:pt x="8910" y="12567"/>
                  </a:cubicBezTo>
                  <a:lnTo>
                    <a:pt x="11769" y="12567"/>
                  </a:lnTo>
                  <a:lnTo>
                    <a:pt x="11769" y="24314"/>
                  </a:lnTo>
                  <a:cubicBezTo>
                    <a:pt x="11901" y="24318"/>
                    <a:pt x="12031" y="24323"/>
                    <a:pt x="12163" y="24323"/>
                  </a:cubicBezTo>
                  <a:cubicBezTo>
                    <a:pt x="12304" y="24323"/>
                    <a:pt x="12442" y="24318"/>
                    <a:pt x="12580" y="24312"/>
                  </a:cubicBezTo>
                  <a:lnTo>
                    <a:pt x="12580" y="12568"/>
                  </a:lnTo>
                  <a:lnTo>
                    <a:pt x="15823" y="12568"/>
                  </a:lnTo>
                  <a:cubicBezTo>
                    <a:pt x="15936" y="16103"/>
                    <a:pt x="17515" y="19271"/>
                    <a:pt x="19969" y="21488"/>
                  </a:cubicBezTo>
                  <a:cubicBezTo>
                    <a:pt x="20177" y="21314"/>
                    <a:pt x="20378" y="21131"/>
                    <a:pt x="20574" y="20944"/>
                  </a:cubicBezTo>
                  <a:cubicBezTo>
                    <a:pt x="18248" y="18873"/>
                    <a:pt x="16746" y="15894"/>
                    <a:pt x="16632" y="12568"/>
                  </a:cubicBezTo>
                  <a:lnTo>
                    <a:pt x="24314" y="12568"/>
                  </a:lnTo>
                  <a:cubicBezTo>
                    <a:pt x="24320" y="12433"/>
                    <a:pt x="24325" y="12299"/>
                    <a:pt x="24325" y="12164"/>
                  </a:cubicBezTo>
                  <a:cubicBezTo>
                    <a:pt x="24325" y="12029"/>
                    <a:pt x="24320" y="11892"/>
                    <a:pt x="24314" y="11759"/>
                  </a:cubicBezTo>
                  <a:lnTo>
                    <a:pt x="16632" y="11759"/>
                  </a:lnTo>
                  <a:cubicBezTo>
                    <a:pt x="16746" y="8434"/>
                    <a:pt x="18247" y="5455"/>
                    <a:pt x="20574" y="3383"/>
                  </a:cubicBezTo>
                  <a:cubicBezTo>
                    <a:pt x="20378" y="3196"/>
                    <a:pt x="20177" y="3014"/>
                    <a:pt x="19969" y="2840"/>
                  </a:cubicBezTo>
                  <a:cubicBezTo>
                    <a:pt x="17515" y="5057"/>
                    <a:pt x="15936" y="8225"/>
                    <a:pt x="15823" y="11759"/>
                  </a:cubicBezTo>
                  <a:lnTo>
                    <a:pt x="12580" y="11759"/>
                  </a:lnTo>
                  <a:lnTo>
                    <a:pt x="12580" y="10"/>
                  </a:lnTo>
                  <a:cubicBezTo>
                    <a:pt x="12442" y="6"/>
                    <a:pt x="12304" y="1"/>
                    <a:pt x="121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a:off x="4605004" y="4442829"/>
              <a:ext cx="77578" cy="95654"/>
            </a:xfrm>
            <a:custGeom>
              <a:rect b="b" l="l" r="r" t="t"/>
              <a:pathLst>
                <a:path extrusionOk="0" h="4842" w="3927">
                  <a:moveTo>
                    <a:pt x="1" y="1"/>
                  </a:moveTo>
                  <a:lnTo>
                    <a:pt x="1" y="1"/>
                  </a:lnTo>
                  <a:cubicBezTo>
                    <a:pt x="711" y="1853"/>
                    <a:pt x="1849" y="3511"/>
                    <a:pt x="3321" y="4841"/>
                  </a:cubicBezTo>
                  <a:lnTo>
                    <a:pt x="3323" y="4840"/>
                  </a:lnTo>
                  <a:cubicBezTo>
                    <a:pt x="3530" y="4667"/>
                    <a:pt x="3731" y="4484"/>
                    <a:pt x="3926" y="4297"/>
                  </a:cubicBezTo>
                  <a:cubicBezTo>
                    <a:pt x="3114" y="3572"/>
                    <a:pt x="2405" y="2738"/>
                    <a:pt x="1821" y="1821"/>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6"/>
            <p:cNvSpPr/>
            <p:nvPr/>
          </p:nvSpPr>
          <p:spPr>
            <a:xfrm>
              <a:off x="4276162" y="4248440"/>
              <a:ext cx="248518" cy="346048"/>
            </a:xfrm>
            <a:custGeom>
              <a:rect b="b" l="l" r="r" t="t"/>
              <a:pathLst>
                <a:path extrusionOk="0" h="17517" w="12580">
                  <a:moveTo>
                    <a:pt x="6808" y="1"/>
                  </a:moveTo>
                  <a:cubicBezTo>
                    <a:pt x="7599" y="1535"/>
                    <a:pt x="8040" y="3226"/>
                    <a:pt x="8098" y="4950"/>
                  </a:cubicBezTo>
                  <a:lnTo>
                    <a:pt x="11" y="4950"/>
                  </a:lnTo>
                  <a:cubicBezTo>
                    <a:pt x="7" y="5085"/>
                    <a:pt x="1" y="5219"/>
                    <a:pt x="1" y="5354"/>
                  </a:cubicBezTo>
                  <a:cubicBezTo>
                    <a:pt x="1" y="5489"/>
                    <a:pt x="7" y="5625"/>
                    <a:pt x="11" y="5760"/>
                  </a:cubicBezTo>
                  <a:lnTo>
                    <a:pt x="8099" y="5760"/>
                  </a:lnTo>
                  <a:cubicBezTo>
                    <a:pt x="7981" y="9185"/>
                    <a:pt x="6392" y="12241"/>
                    <a:pt x="3945" y="14318"/>
                  </a:cubicBezTo>
                  <a:cubicBezTo>
                    <a:pt x="4146" y="14503"/>
                    <a:pt x="4355" y="14680"/>
                    <a:pt x="4569" y="14850"/>
                  </a:cubicBezTo>
                  <a:cubicBezTo>
                    <a:pt x="7134" y="12628"/>
                    <a:pt x="8793" y="9386"/>
                    <a:pt x="8909" y="5760"/>
                  </a:cubicBezTo>
                  <a:lnTo>
                    <a:pt x="11768" y="5760"/>
                  </a:lnTo>
                  <a:lnTo>
                    <a:pt x="11768" y="17507"/>
                  </a:lnTo>
                  <a:cubicBezTo>
                    <a:pt x="11898" y="17511"/>
                    <a:pt x="12029" y="17516"/>
                    <a:pt x="12162" y="17516"/>
                  </a:cubicBezTo>
                  <a:cubicBezTo>
                    <a:pt x="12301" y="17516"/>
                    <a:pt x="12440" y="17509"/>
                    <a:pt x="12578" y="17505"/>
                  </a:cubicBezTo>
                  <a:lnTo>
                    <a:pt x="12580" y="5772"/>
                  </a:lnTo>
                  <a:lnTo>
                    <a:pt x="11758" y="4950"/>
                  </a:lnTo>
                  <a:lnTo>
                    <a:pt x="8909" y="4950"/>
                  </a:lnTo>
                  <a:cubicBezTo>
                    <a:pt x="8871" y="3776"/>
                    <a:pt x="8668" y="2615"/>
                    <a:pt x="8306" y="1499"/>
                  </a:cubicBezTo>
                  <a:lnTo>
                    <a:pt x="680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56"/>
          <p:cNvGrpSpPr/>
          <p:nvPr/>
        </p:nvGrpSpPr>
        <p:grpSpPr>
          <a:xfrm>
            <a:off x="1752129" y="3862948"/>
            <a:ext cx="304346" cy="512563"/>
            <a:chOff x="3865278" y="4128409"/>
            <a:chExt cx="304346" cy="512563"/>
          </a:xfrm>
        </p:grpSpPr>
        <p:sp>
          <p:nvSpPr>
            <p:cNvPr id="1311" name="Google Shape;1311;p56"/>
            <p:cNvSpPr/>
            <p:nvPr/>
          </p:nvSpPr>
          <p:spPr>
            <a:xfrm>
              <a:off x="3865278" y="4128409"/>
              <a:ext cx="304346" cy="512563"/>
            </a:xfrm>
            <a:custGeom>
              <a:rect b="b" l="l" r="r" t="t"/>
              <a:pathLst>
                <a:path extrusionOk="0" h="25946" w="15406">
                  <a:moveTo>
                    <a:pt x="7704" y="0"/>
                  </a:moveTo>
                  <a:cubicBezTo>
                    <a:pt x="7190" y="0"/>
                    <a:pt x="6677" y="161"/>
                    <a:pt x="6243" y="483"/>
                  </a:cubicBezTo>
                  <a:cubicBezTo>
                    <a:pt x="2334" y="3371"/>
                    <a:pt x="0" y="8041"/>
                    <a:pt x="0" y="12973"/>
                  </a:cubicBezTo>
                  <a:cubicBezTo>
                    <a:pt x="0" y="17904"/>
                    <a:pt x="2334" y="22573"/>
                    <a:pt x="6243" y="25462"/>
                  </a:cubicBezTo>
                  <a:cubicBezTo>
                    <a:pt x="6677" y="25784"/>
                    <a:pt x="7190" y="25945"/>
                    <a:pt x="7704" y="25945"/>
                  </a:cubicBezTo>
                  <a:cubicBezTo>
                    <a:pt x="8217" y="25945"/>
                    <a:pt x="8731" y="25784"/>
                    <a:pt x="9164" y="25462"/>
                  </a:cubicBezTo>
                  <a:cubicBezTo>
                    <a:pt x="13073" y="22573"/>
                    <a:pt x="15406" y="17904"/>
                    <a:pt x="15406" y="12973"/>
                  </a:cubicBezTo>
                  <a:cubicBezTo>
                    <a:pt x="15406" y="8041"/>
                    <a:pt x="13073" y="3371"/>
                    <a:pt x="9164" y="483"/>
                  </a:cubicBezTo>
                  <a:cubicBezTo>
                    <a:pt x="8731" y="161"/>
                    <a:pt x="8217" y="0"/>
                    <a:pt x="77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6"/>
            <p:cNvSpPr/>
            <p:nvPr/>
          </p:nvSpPr>
          <p:spPr>
            <a:xfrm>
              <a:off x="3865278" y="4128429"/>
              <a:ext cx="151955" cy="512524"/>
            </a:xfrm>
            <a:custGeom>
              <a:rect b="b" l="l" r="r" t="t"/>
              <a:pathLst>
                <a:path extrusionOk="0" h="25944" w="7692">
                  <a:moveTo>
                    <a:pt x="7692" y="1"/>
                  </a:moveTo>
                  <a:cubicBezTo>
                    <a:pt x="7170" y="2"/>
                    <a:pt x="6661" y="172"/>
                    <a:pt x="6242" y="482"/>
                  </a:cubicBezTo>
                  <a:cubicBezTo>
                    <a:pt x="2334" y="3370"/>
                    <a:pt x="0" y="8040"/>
                    <a:pt x="0" y="12972"/>
                  </a:cubicBezTo>
                  <a:cubicBezTo>
                    <a:pt x="0" y="17903"/>
                    <a:pt x="2334" y="22572"/>
                    <a:pt x="6243" y="25461"/>
                  </a:cubicBezTo>
                  <a:cubicBezTo>
                    <a:pt x="6663" y="25772"/>
                    <a:pt x="7170" y="25941"/>
                    <a:pt x="7692" y="25944"/>
                  </a:cubicBezTo>
                  <a:lnTo>
                    <a:pt x="76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a:off x="4009430" y="4288582"/>
              <a:ext cx="16041" cy="192216"/>
            </a:xfrm>
            <a:custGeom>
              <a:rect b="b" l="l" r="r" t="t"/>
              <a:pathLst>
                <a:path extrusionOk="0" h="9730" w="812">
                  <a:moveTo>
                    <a:pt x="406" y="0"/>
                  </a:moveTo>
                  <a:cubicBezTo>
                    <a:pt x="182" y="0"/>
                    <a:pt x="1" y="182"/>
                    <a:pt x="1" y="406"/>
                  </a:cubicBezTo>
                  <a:lnTo>
                    <a:pt x="1" y="9325"/>
                  </a:lnTo>
                  <a:cubicBezTo>
                    <a:pt x="1" y="9548"/>
                    <a:pt x="182" y="9730"/>
                    <a:pt x="406" y="9730"/>
                  </a:cubicBezTo>
                  <a:cubicBezTo>
                    <a:pt x="630" y="9730"/>
                    <a:pt x="811" y="9548"/>
                    <a:pt x="811" y="9325"/>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6"/>
            <p:cNvSpPr/>
            <p:nvPr/>
          </p:nvSpPr>
          <p:spPr>
            <a:xfrm>
              <a:off x="3985408" y="4376670"/>
              <a:ext cx="64085" cy="16041"/>
            </a:xfrm>
            <a:custGeom>
              <a:rect b="b" l="l" r="r" t="t"/>
              <a:pathLst>
                <a:path extrusionOk="0" h="812" w="3244">
                  <a:moveTo>
                    <a:pt x="406" y="1"/>
                  </a:moveTo>
                  <a:cubicBezTo>
                    <a:pt x="182" y="1"/>
                    <a:pt x="0" y="182"/>
                    <a:pt x="0" y="406"/>
                  </a:cubicBezTo>
                  <a:cubicBezTo>
                    <a:pt x="0" y="630"/>
                    <a:pt x="182" y="812"/>
                    <a:pt x="406" y="812"/>
                  </a:cubicBezTo>
                  <a:lnTo>
                    <a:pt x="2838" y="812"/>
                  </a:lnTo>
                  <a:cubicBezTo>
                    <a:pt x="3062" y="812"/>
                    <a:pt x="3244" y="630"/>
                    <a:pt x="3244" y="406"/>
                  </a:cubicBezTo>
                  <a:cubicBezTo>
                    <a:pt x="3244" y="182"/>
                    <a:pt x="3062" y="1"/>
                    <a:pt x="2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6"/>
            <p:cNvSpPr/>
            <p:nvPr/>
          </p:nvSpPr>
          <p:spPr>
            <a:xfrm>
              <a:off x="3985408" y="4344647"/>
              <a:ext cx="64085" cy="16021"/>
            </a:xfrm>
            <a:custGeom>
              <a:rect b="b" l="l" r="r" t="t"/>
              <a:pathLst>
                <a:path extrusionOk="0" h="811" w="3244">
                  <a:moveTo>
                    <a:pt x="406" y="0"/>
                  </a:moveTo>
                  <a:cubicBezTo>
                    <a:pt x="182" y="0"/>
                    <a:pt x="0" y="182"/>
                    <a:pt x="0" y="405"/>
                  </a:cubicBezTo>
                  <a:cubicBezTo>
                    <a:pt x="0" y="629"/>
                    <a:pt x="182" y="811"/>
                    <a:pt x="406" y="811"/>
                  </a:cubicBezTo>
                  <a:lnTo>
                    <a:pt x="2838" y="811"/>
                  </a:lnTo>
                  <a:cubicBezTo>
                    <a:pt x="3062" y="811"/>
                    <a:pt x="3244" y="629"/>
                    <a:pt x="3244" y="405"/>
                  </a:cubicBezTo>
                  <a:cubicBezTo>
                    <a:pt x="3244" y="182"/>
                    <a:pt x="3062" y="0"/>
                    <a:pt x="2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3985408" y="4408713"/>
              <a:ext cx="64085" cy="16041"/>
            </a:xfrm>
            <a:custGeom>
              <a:rect b="b" l="l" r="r" t="t"/>
              <a:pathLst>
                <a:path extrusionOk="0" h="812" w="3244">
                  <a:moveTo>
                    <a:pt x="406" y="0"/>
                  </a:moveTo>
                  <a:cubicBezTo>
                    <a:pt x="182" y="0"/>
                    <a:pt x="0" y="181"/>
                    <a:pt x="0" y="406"/>
                  </a:cubicBezTo>
                  <a:cubicBezTo>
                    <a:pt x="0" y="630"/>
                    <a:pt x="182" y="811"/>
                    <a:pt x="406" y="811"/>
                  </a:cubicBezTo>
                  <a:lnTo>
                    <a:pt x="2838" y="811"/>
                  </a:lnTo>
                  <a:cubicBezTo>
                    <a:pt x="3062" y="811"/>
                    <a:pt x="3244" y="630"/>
                    <a:pt x="3244" y="406"/>
                  </a:cubicBezTo>
                  <a:cubicBezTo>
                    <a:pt x="3244" y="181"/>
                    <a:pt x="3062" y="0"/>
                    <a:pt x="2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3985408" y="4312604"/>
              <a:ext cx="64085" cy="16041"/>
            </a:xfrm>
            <a:custGeom>
              <a:rect b="b" l="l" r="r" t="t"/>
              <a:pathLst>
                <a:path extrusionOk="0" h="812" w="3244">
                  <a:moveTo>
                    <a:pt x="406" y="0"/>
                  </a:moveTo>
                  <a:cubicBezTo>
                    <a:pt x="182" y="0"/>
                    <a:pt x="0" y="182"/>
                    <a:pt x="0" y="406"/>
                  </a:cubicBezTo>
                  <a:cubicBezTo>
                    <a:pt x="0" y="630"/>
                    <a:pt x="182" y="811"/>
                    <a:pt x="406" y="811"/>
                  </a:cubicBezTo>
                  <a:lnTo>
                    <a:pt x="2838" y="811"/>
                  </a:lnTo>
                  <a:cubicBezTo>
                    <a:pt x="3062" y="811"/>
                    <a:pt x="3244" y="630"/>
                    <a:pt x="3244" y="406"/>
                  </a:cubicBezTo>
                  <a:cubicBezTo>
                    <a:pt x="3244" y="182"/>
                    <a:pt x="3062" y="0"/>
                    <a:pt x="2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3985408" y="4440735"/>
              <a:ext cx="64085" cy="16041"/>
            </a:xfrm>
            <a:custGeom>
              <a:rect b="b" l="l" r="r" t="t"/>
              <a:pathLst>
                <a:path extrusionOk="0" h="812" w="3244">
                  <a:moveTo>
                    <a:pt x="406" y="1"/>
                  </a:moveTo>
                  <a:cubicBezTo>
                    <a:pt x="182" y="1"/>
                    <a:pt x="0" y="183"/>
                    <a:pt x="0" y="406"/>
                  </a:cubicBezTo>
                  <a:cubicBezTo>
                    <a:pt x="0" y="630"/>
                    <a:pt x="182" y="812"/>
                    <a:pt x="406" y="812"/>
                  </a:cubicBezTo>
                  <a:lnTo>
                    <a:pt x="2838" y="812"/>
                  </a:lnTo>
                  <a:cubicBezTo>
                    <a:pt x="3062" y="812"/>
                    <a:pt x="3244" y="630"/>
                    <a:pt x="3244" y="406"/>
                  </a:cubicBezTo>
                  <a:cubicBezTo>
                    <a:pt x="3244" y="183"/>
                    <a:pt x="3062" y="1"/>
                    <a:pt x="2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6"/>
            <p:cNvSpPr/>
            <p:nvPr/>
          </p:nvSpPr>
          <p:spPr>
            <a:xfrm>
              <a:off x="3893172" y="4512821"/>
              <a:ext cx="248538" cy="32062"/>
            </a:xfrm>
            <a:custGeom>
              <a:rect b="b" l="l" r="r" t="t"/>
              <a:pathLst>
                <a:path extrusionOk="0" h="1623" w="12581">
                  <a:moveTo>
                    <a:pt x="0" y="1"/>
                  </a:moveTo>
                  <a:cubicBezTo>
                    <a:pt x="254" y="557"/>
                    <a:pt x="539" y="1099"/>
                    <a:pt x="856" y="1622"/>
                  </a:cubicBezTo>
                  <a:lnTo>
                    <a:pt x="11726" y="1622"/>
                  </a:lnTo>
                  <a:cubicBezTo>
                    <a:pt x="12043" y="1099"/>
                    <a:pt x="12327" y="557"/>
                    <a:pt x="12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6"/>
            <p:cNvSpPr/>
            <p:nvPr/>
          </p:nvSpPr>
          <p:spPr>
            <a:xfrm>
              <a:off x="3893172" y="4224497"/>
              <a:ext cx="248538" cy="32062"/>
            </a:xfrm>
            <a:custGeom>
              <a:rect b="b" l="l" r="r" t="t"/>
              <a:pathLst>
                <a:path extrusionOk="0" h="1623" w="12581">
                  <a:moveTo>
                    <a:pt x="856" y="1"/>
                  </a:moveTo>
                  <a:cubicBezTo>
                    <a:pt x="539" y="523"/>
                    <a:pt x="254" y="1065"/>
                    <a:pt x="0" y="1623"/>
                  </a:cubicBezTo>
                  <a:lnTo>
                    <a:pt x="12580" y="1623"/>
                  </a:lnTo>
                  <a:cubicBezTo>
                    <a:pt x="12329" y="1065"/>
                    <a:pt x="12043" y="523"/>
                    <a:pt x="11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6"/>
            <p:cNvSpPr/>
            <p:nvPr/>
          </p:nvSpPr>
          <p:spPr>
            <a:xfrm>
              <a:off x="3893172" y="4512821"/>
              <a:ext cx="124061" cy="32062"/>
            </a:xfrm>
            <a:custGeom>
              <a:rect b="b" l="l" r="r" t="t"/>
              <a:pathLst>
                <a:path extrusionOk="0" h="1623" w="6280">
                  <a:moveTo>
                    <a:pt x="0" y="1"/>
                  </a:moveTo>
                  <a:cubicBezTo>
                    <a:pt x="254" y="557"/>
                    <a:pt x="539" y="1099"/>
                    <a:pt x="856" y="1622"/>
                  </a:cubicBezTo>
                  <a:lnTo>
                    <a:pt x="6280" y="1622"/>
                  </a:lnTo>
                  <a:lnTo>
                    <a:pt x="6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56"/>
          <p:cNvGrpSpPr/>
          <p:nvPr/>
        </p:nvGrpSpPr>
        <p:grpSpPr>
          <a:xfrm>
            <a:off x="1229953" y="3862938"/>
            <a:ext cx="395475" cy="512583"/>
            <a:chOff x="3317037" y="4146722"/>
            <a:chExt cx="395475" cy="512583"/>
          </a:xfrm>
        </p:grpSpPr>
        <p:sp>
          <p:nvSpPr>
            <p:cNvPr id="1323" name="Google Shape;1323;p56"/>
            <p:cNvSpPr/>
            <p:nvPr/>
          </p:nvSpPr>
          <p:spPr>
            <a:xfrm>
              <a:off x="3506804" y="4210807"/>
              <a:ext cx="16041" cy="64085"/>
            </a:xfrm>
            <a:custGeom>
              <a:rect b="b" l="l" r="r" t="t"/>
              <a:pathLst>
                <a:path extrusionOk="0" h="3244" w="812">
                  <a:moveTo>
                    <a:pt x="406" y="0"/>
                  </a:moveTo>
                  <a:cubicBezTo>
                    <a:pt x="182" y="0"/>
                    <a:pt x="0" y="182"/>
                    <a:pt x="0" y="405"/>
                  </a:cubicBezTo>
                  <a:lnTo>
                    <a:pt x="0" y="2838"/>
                  </a:lnTo>
                  <a:cubicBezTo>
                    <a:pt x="0" y="3062"/>
                    <a:pt x="180" y="3243"/>
                    <a:pt x="404" y="3243"/>
                  </a:cubicBezTo>
                  <a:lnTo>
                    <a:pt x="406" y="3242"/>
                  </a:lnTo>
                  <a:cubicBezTo>
                    <a:pt x="406" y="3242"/>
                    <a:pt x="407" y="3242"/>
                    <a:pt x="408" y="3242"/>
                  </a:cubicBezTo>
                  <a:cubicBezTo>
                    <a:pt x="631" y="3242"/>
                    <a:pt x="811" y="3061"/>
                    <a:pt x="811" y="2838"/>
                  </a:cubicBezTo>
                  <a:lnTo>
                    <a:pt x="811" y="405"/>
                  </a:lnTo>
                  <a:cubicBezTo>
                    <a:pt x="811" y="182"/>
                    <a:pt x="629" y="0"/>
                    <a:pt x="406" y="0"/>
                  </a:cubicBezTo>
                  <a:close/>
                </a:path>
              </a:pathLst>
            </a:custGeom>
            <a:solidFill>
              <a:srgbClr val="3850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3490762" y="4146722"/>
              <a:ext cx="48064" cy="87850"/>
            </a:xfrm>
            <a:custGeom>
              <a:rect b="b" l="l" r="r" t="t"/>
              <a:pathLst>
                <a:path extrusionOk="0" h="4447" w="2433">
                  <a:moveTo>
                    <a:pt x="1216" y="1"/>
                  </a:moveTo>
                  <a:cubicBezTo>
                    <a:pt x="545" y="2"/>
                    <a:pt x="1" y="546"/>
                    <a:pt x="0" y="1217"/>
                  </a:cubicBezTo>
                  <a:lnTo>
                    <a:pt x="0" y="3244"/>
                  </a:lnTo>
                  <a:cubicBezTo>
                    <a:pt x="8" y="3910"/>
                    <a:pt x="550" y="4446"/>
                    <a:pt x="1216" y="4446"/>
                  </a:cubicBezTo>
                  <a:cubicBezTo>
                    <a:pt x="1883" y="4446"/>
                    <a:pt x="2425" y="3910"/>
                    <a:pt x="2432" y="3244"/>
                  </a:cubicBezTo>
                  <a:lnTo>
                    <a:pt x="2432" y="1217"/>
                  </a:lnTo>
                  <a:cubicBezTo>
                    <a:pt x="2432" y="546"/>
                    <a:pt x="1888" y="2"/>
                    <a:pt x="12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3506804" y="4555176"/>
              <a:ext cx="16041" cy="56084"/>
            </a:xfrm>
            <a:custGeom>
              <a:rect b="b" l="l" r="r" t="t"/>
              <a:pathLst>
                <a:path extrusionOk="0" h="2839" w="812">
                  <a:moveTo>
                    <a:pt x="406" y="0"/>
                  </a:moveTo>
                  <a:cubicBezTo>
                    <a:pt x="182" y="0"/>
                    <a:pt x="0" y="182"/>
                    <a:pt x="0" y="406"/>
                  </a:cubicBezTo>
                  <a:lnTo>
                    <a:pt x="0" y="2433"/>
                  </a:lnTo>
                  <a:cubicBezTo>
                    <a:pt x="0" y="2657"/>
                    <a:pt x="180" y="2838"/>
                    <a:pt x="404" y="2838"/>
                  </a:cubicBezTo>
                  <a:lnTo>
                    <a:pt x="406" y="2838"/>
                  </a:lnTo>
                  <a:cubicBezTo>
                    <a:pt x="629" y="2838"/>
                    <a:pt x="811" y="2657"/>
                    <a:pt x="811" y="2433"/>
                  </a:cubicBezTo>
                  <a:lnTo>
                    <a:pt x="811" y="406"/>
                  </a:lnTo>
                  <a:cubicBezTo>
                    <a:pt x="811" y="182"/>
                    <a:pt x="629" y="0"/>
                    <a:pt x="406" y="0"/>
                  </a:cubicBezTo>
                  <a:close/>
                </a:path>
              </a:pathLst>
            </a:custGeom>
            <a:solidFill>
              <a:srgbClr val="3850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6"/>
            <p:cNvSpPr/>
            <p:nvPr/>
          </p:nvSpPr>
          <p:spPr>
            <a:xfrm>
              <a:off x="3317037" y="4250850"/>
              <a:ext cx="395475" cy="320367"/>
            </a:xfrm>
            <a:custGeom>
              <a:rect b="b" l="l" r="r" t="t"/>
              <a:pathLst>
                <a:path extrusionOk="0" h="16217" w="20019">
                  <a:moveTo>
                    <a:pt x="10009" y="0"/>
                  </a:moveTo>
                  <a:cubicBezTo>
                    <a:pt x="5308" y="0"/>
                    <a:pt x="1497" y="3811"/>
                    <a:pt x="1497" y="8514"/>
                  </a:cubicBezTo>
                  <a:lnTo>
                    <a:pt x="1497" y="11706"/>
                  </a:lnTo>
                  <a:cubicBezTo>
                    <a:pt x="1497" y="13431"/>
                    <a:pt x="1008" y="14229"/>
                    <a:pt x="169" y="15598"/>
                  </a:cubicBezTo>
                  <a:cubicBezTo>
                    <a:pt x="0" y="15867"/>
                    <a:pt x="195" y="16216"/>
                    <a:pt x="511" y="16216"/>
                  </a:cubicBezTo>
                  <a:lnTo>
                    <a:pt x="19511" y="16216"/>
                  </a:lnTo>
                  <a:cubicBezTo>
                    <a:pt x="19827" y="16216"/>
                    <a:pt x="20019" y="15870"/>
                    <a:pt x="19853" y="15598"/>
                  </a:cubicBezTo>
                  <a:cubicBezTo>
                    <a:pt x="19014" y="14229"/>
                    <a:pt x="18524" y="13431"/>
                    <a:pt x="18524" y="11706"/>
                  </a:cubicBezTo>
                  <a:lnTo>
                    <a:pt x="18524" y="8718"/>
                  </a:lnTo>
                  <a:cubicBezTo>
                    <a:pt x="18524" y="4101"/>
                    <a:pt x="14934" y="169"/>
                    <a:pt x="10321" y="6"/>
                  </a:cubicBezTo>
                  <a:cubicBezTo>
                    <a:pt x="10217" y="2"/>
                    <a:pt x="10113" y="0"/>
                    <a:pt x="100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6"/>
            <p:cNvSpPr/>
            <p:nvPr/>
          </p:nvSpPr>
          <p:spPr>
            <a:xfrm>
              <a:off x="3480233" y="4595219"/>
              <a:ext cx="66594" cy="64085"/>
            </a:xfrm>
            <a:custGeom>
              <a:rect b="b" l="l" r="r" t="t"/>
              <a:pathLst>
                <a:path extrusionOk="0" h="3244" w="3371">
                  <a:moveTo>
                    <a:pt x="1749" y="1"/>
                  </a:moveTo>
                  <a:cubicBezTo>
                    <a:pt x="1093" y="1"/>
                    <a:pt x="502" y="395"/>
                    <a:pt x="251" y="1001"/>
                  </a:cubicBezTo>
                  <a:cubicBezTo>
                    <a:pt x="1" y="1607"/>
                    <a:pt x="139" y="2305"/>
                    <a:pt x="603" y="2768"/>
                  </a:cubicBezTo>
                  <a:cubicBezTo>
                    <a:pt x="913" y="3079"/>
                    <a:pt x="1328" y="3243"/>
                    <a:pt x="1750" y="3243"/>
                  </a:cubicBezTo>
                  <a:cubicBezTo>
                    <a:pt x="1959" y="3243"/>
                    <a:pt x="2170" y="3203"/>
                    <a:pt x="2370" y="3120"/>
                  </a:cubicBezTo>
                  <a:cubicBezTo>
                    <a:pt x="2977" y="2869"/>
                    <a:pt x="3371" y="2278"/>
                    <a:pt x="3371" y="1622"/>
                  </a:cubicBezTo>
                  <a:cubicBezTo>
                    <a:pt x="3371" y="727"/>
                    <a:pt x="2646" y="1"/>
                    <a:pt x="17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6"/>
            <p:cNvSpPr/>
            <p:nvPr/>
          </p:nvSpPr>
          <p:spPr>
            <a:xfrm>
              <a:off x="3317037" y="4250890"/>
              <a:ext cx="197570" cy="320327"/>
            </a:xfrm>
            <a:custGeom>
              <a:rect b="b" l="l" r="r" t="t"/>
              <a:pathLst>
                <a:path extrusionOk="0" h="16215" w="10001">
                  <a:moveTo>
                    <a:pt x="10000" y="1"/>
                  </a:moveTo>
                  <a:cubicBezTo>
                    <a:pt x="5303" y="6"/>
                    <a:pt x="1497" y="3813"/>
                    <a:pt x="1497" y="8512"/>
                  </a:cubicBezTo>
                  <a:lnTo>
                    <a:pt x="1497" y="11704"/>
                  </a:lnTo>
                  <a:cubicBezTo>
                    <a:pt x="1497" y="13429"/>
                    <a:pt x="1008" y="14225"/>
                    <a:pt x="169" y="15596"/>
                  </a:cubicBezTo>
                  <a:cubicBezTo>
                    <a:pt x="0" y="15865"/>
                    <a:pt x="195" y="16214"/>
                    <a:pt x="511" y="16214"/>
                  </a:cubicBezTo>
                  <a:lnTo>
                    <a:pt x="10000" y="16214"/>
                  </a:lnTo>
                  <a:lnTo>
                    <a:pt x="100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6"/>
            <p:cNvSpPr/>
            <p:nvPr/>
          </p:nvSpPr>
          <p:spPr>
            <a:xfrm>
              <a:off x="3514508" y="4595219"/>
              <a:ext cx="32319" cy="64085"/>
            </a:xfrm>
            <a:custGeom>
              <a:rect b="b" l="l" r="r" t="t"/>
              <a:pathLst>
                <a:path extrusionOk="0" h="3244" w="1636">
                  <a:moveTo>
                    <a:pt x="14" y="1"/>
                  </a:moveTo>
                  <a:cubicBezTo>
                    <a:pt x="10" y="1"/>
                    <a:pt x="4" y="2"/>
                    <a:pt x="0" y="2"/>
                  </a:cubicBezTo>
                  <a:lnTo>
                    <a:pt x="0" y="3242"/>
                  </a:lnTo>
                  <a:cubicBezTo>
                    <a:pt x="4" y="3242"/>
                    <a:pt x="10" y="3244"/>
                    <a:pt x="14" y="3244"/>
                  </a:cubicBezTo>
                  <a:cubicBezTo>
                    <a:pt x="909" y="3244"/>
                    <a:pt x="1636" y="2517"/>
                    <a:pt x="1636" y="1622"/>
                  </a:cubicBezTo>
                  <a:cubicBezTo>
                    <a:pt x="1636" y="727"/>
                    <a:pt x="909" y="1"/>
                    <a:pt x="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6"/>
            <p:cNvSpPr/>
            <p:nvPr/>
          </p:nvSpPr>
          <p:spPr>
            <a:xfrm>
              <a:off x="3317037" y="4555176"/>
              <a:ext cx="197570" cy="16041"/>
            </a:xfrm>
            <a:custGeom>
              <a:rect b="b" l="l" r="r" t="t"/>
              <a:pathLst>
                <a:path extrusionOk="0" h="812" w="10001">
                  <a:moveTo>
                    <a:pt x="288" y="0"/>
                  </a:moveTo>
                  <a:cubicBezTo>
                    <a:pt x="247" y="65"/>
                    <a:pt x="210" y="126"/>
                    <a:pt x="169" y="193"/>
                  </a:cubicBezTo>
                  <a:cubicBezTo>
                    <a:pt x="0" y="462"/>
                    <a:pt x="195" y="811"/>
                    <a:pt x="511" y="811"/>
                  </a:cubicBezTo>
                  <a:lnTo>
                    <a:pt x="10000" y="811"/>
                  </a:lnTo>
                  <a:lnTo>
                    <a:pt x="100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6"/>
            <p:cNvSpPr/>
            <p:nvPr/>
          </p:nvSpPr>
          <p:spPr>
            <a:xfrm>
              <a:off x="3514587" y="4555176"/>
              <a:ext cx="197491" cy="16041"/>
            </a:xfrm>
            <a:custGeom>
              <a:rect b="b" l="l" r="r" t="t"/>
              <a:pathLst>
                <a:path extrusionOk="0" h="812" w="9997">
                  <a:moveTo>
                    <a:pt x="0" y="0"/>
                  </a:moveTo>
                  <a:lnTo>
                    <a:pt x="0" y="811"/>
                  </a:lnTo>
                  <a:lnTo>
                    <a:pt x="9488" y="811"/>
                  </a:lnTo>
                  <a:cubicBezTo>
                    <a:pt x="9806" y="811"/>
                    <a:pt x="9996" y="465"/>
                    <a:pt x="9830" y="193"/>
                  </a:cubicBezTo>
                  <a:cubicBezTo>
                    <a:pt x="9789" y="126"/>
                    <a:pt x="9753" y="65"/>
                    <a:pt x="97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56"/>
          <p:cNvGrpSpPr/>
          <p:nvPr/>
        </p:nvGrpSpPr>
        <p:grpSpPr>
          <a:xfrm>
            <a:off x="7417467" y="3142325"/>
            <a:ext cx="496562" cy="360529"/>
            <a:chOff x="2614036" y="4239234"/>
            <a:chExt cx="496562" cy="360529"/>
          </a:xfrm>
        </p:grpSpPr>
        <p:sp>
          <p:nvSpPr>
            <p:cNvPr id="1333" name="Google Shape;1333;p56"/>
            <p:cNvSpPr/>
            <p:nvPr/>
          </p:nvSpPr>
          <p:spPr>
            <a:xfrm>
              <a:off x="2614036" y="4287417"/>
              <a:ext cx="496562" cy="312346"/>
            </a:xfrm>
            <a:custGeom>
              <a:rect b="b" l="l" r="r" t="t"/>
              <a:pathLst>
                <a:path extrusionOk="0" h="15811" w="25136">
                  <a:moveTo>
                    <a:pt x="1217" y="0"/>
                  </a:moveTo>
                  <a:cubicBezTo>
                    <a:pt x="545" y="2"/>
                    <a:pt x="1" y="545"/>
                    <a:pt x="1" y="1216"/>
                  </a:cubicBezTo>
                  <a:lnTo>
                    <a:pt x="1" y="14595"/>
                  </a:lnTo>
                  <a:cubicBezTo>
                    <a:pt x="1" y="15266"/>
                    <a:pt x="545" y="15811"/>
                    <a:pt x="1217" y="15811"/>
                  </a:cubicBezTo>
                  <a:lnTo>
                    <a:pt x="23920" y="15811"/>
                  </a:lnTo>
                  <a:cubicBezTo>
                    <a:pt x="24591" y="15811"/>
                    <a:pt x="25134" y="15266"/>
                    <a:pt x="25136" y="14595"/>
                  </a:cubicBezTo>
                  <a:lnTo>
                    <a:pt x="25136" y="1216"/>
                  </a:lnTo>
                  <a:cubicBezTo>
                    <a:pt x="25134" y="545"/>
                    <a:pt x="24591" y="2"/>
                    <a:pt x="239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6"/>
            <p:cNvSpPr/>
            <p:nvPr/>
          </p:nvSpPr>
          <p:spPr>
            <a:xfrm>
              <a:off x="2838294" y="4559700"/>
              <a:ext cx="48064" cy="40063"/>
            </a:xfrm>
            <a:custGeom>
              <a:rect b="b" l="l" r="r" t="t"/>
              <a:pathLst>
                <a:path extrusionOk="0" h="2028" w="2433">
                  <a:moveTo>
                    <a:pt x="0" y="1"/>
                  </a:moveTo>
                  <a:lnTo>
                    <a:pt x="0" y="2028"/>
                  </a:lnTo>
                  <a:lnTo>
                    <a:pt x="2433" y="2028"/>
                  </a:lnTo>
                  <a:lnTo>
                    <a:pt x="243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6"/>
            <p:cNvSpPr/>
            <p:nvPr/>
          </p:nvSpPr>
          <p:spPr>
            <a:xfrm>
              <a:off x="2646276" y="4511656"/>
              <a:ext cx="432496" cy="56084"/>
            </a:xfrm>
            <a:custGeom>
              <a:rect b="b" l="l" r="r" t="t"/>
              <a:pathLst>
                <a:path extrusionOk="0" h="2839" w="21893">
                  <a:moveTo>
                    <a:pt x="2423" y="0"/>
                  </a:moveTo>
                  <a:lnTo>
                    <a:pt x="0" y="1218"/>
                  </a:lnTo>
                  <a:lnTo>
                    <a:pt x="0" y="2434"/>
                  </a:lnTo>
                  <a:cubicBezTo>
                    <a:pt x="0" y="2658"/>
                    <a:pt x="182" y="2838"/>
                    <a:pt x="407" y="2838"/>
                  </a:cubicBezTo>
                  <a:lnTo>
                    <a:pt x="21488" y="2838"/>
                  </a:lnTo>
                  <a:cubicBezTo>
                    <a:pt x="21712" y="2838"/>
                    <a:pt x="21892" y="2657"/>
                    <a:pt x="21892" y="2434"/>
                  </a:cubicBezTo>
                  <a:lnTo>
                    <a:pt x="21892" y="1218"/>
                  </a:lnTo>
                  <a:lnTo>
                    <a:pt x="20261" y="0"/>
                  </a:lnTo>
                  <a:lnTo>
                    <a:pt x="12153" y="406"/>
                  </a:lnTo>
                  <a:lnTo>
                    <a:pt x="24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2646276" y="4239234"/>
              <a:ext cx="216258" cy="312485"/>
            </a:xfrm>
            <a:custGeom>
              <a:rect b="b" l="l" r="r" t="t"/>
              <a:pathLst>
                <a:path extrusionOk="0" h="15818" w="10947">
                  <a:moveTo>
                    <a:pt x="5473" y="0"/>
                  </a:moveTo>
                  <a:cubicBezTo>
                    <a:pt x="3691" y="0"/>
                    <a:pt x="1907" y="371"/>
                    <a:pt x="241" y="1113"/>
                  </a:cubicBezTo>
                  <a:cubicBezTo>
                    <a:pt x="95" y="1179"/>
                    <a:pt x="0" y="1326"/>
                    <a:pt x="0" y="1488"/>
                  </a:cubicBezTo>
                  <a:lnTo>
                    <a:pt x="0" y="15197"/>
                  </a:lnTo>
                  <a:cubicBezTo>
                    <a:pt x="0" y="15431"/>
                    <a:pt x="192" y="15599"/>
                    <a:pt x="408" y="15599"/>
                  </a:cubicBezTo>
                  <a:cubicBezTo>
                    <a:pt x="462" y="15599"/>
                    <a:pt x="516" y="15589"/>
                    <a:pt x="570" y="15567"/>
                  </a:cubicBezTo>
                  <a:cubicBezTo>
                    <a:pt x="2143" y="14918"/>
                    <a:pt x="3809" y="14594"/>
                    <a:pt x="5474" y="14594"/>
                  </a:cubicBezTo>
                  <a:cubicBezTo>
                    <a:pt x="7346" y="14594"/>
                    <a:pt x="9215" y="15003"/>
                    <a:pt x="10946" y="15818"/>
                  </a:cubicBezTo>
                  <a:lnTo>
                    <a:pt x="10946" y="1223"/>
                  </a:lnTo>
                  <a:cubicBezTo>
                    <a:pt x="9214" y="408"/>
                    <a:pt x="7344" y="0"/>
                    <a:pt x="5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2862514" y="4239234"/>
              <a:ext cx="216278" cy="312485"/>
            </a:xfrm>
            <a:custGeom>
              <a:rect b="b" l="l" r="r" t="t"/>
              <a:pathLst>
                <a:path extrusionOk="0" h="15818" w="10948">
                  <a:moveTo>
                    <a:pt x="5474" y="0"/>
                  </a:moveTo>
                  <a:cubicBezTo>
                    <a:pt x="3603" y="0"/>
                    <a:pt x="1732" y="408"/>
                    <a:pt x="0" y="1223"/>
                  </a:cubicBezTo>
                  <a:lnTo>
                    <a:pt x="0" y="15818"/>
                  </a:lnTo>
                  <a:cubicBezTo>
                    <a:pt x="1731" y="15003"/>
                    <a:pt x="3601" y="14594"/>
                    <a:pt x="5473" y="14594"/>
                  </a:cubicBezTo>
                  <a:cubicBezTo>
                    <a:pt x="7138" y="14594"/>
                    <a:pt x="8805" y="14918"/>
                    <a:pt x="10377" y="15567"/>
                  </a:cubicBezTo>
                  <a:cubicBezTo>
                    <a:pt x="10431" y="15589"/>
                    <a:pt x="10486" y="15599"/>
                    <a:pt x="10539" y="15599"/>
                  </a:cubicBezTo>
                  <a:cubicBezTo>
                    <a:pt x="10755" y="15599"/>
                    <a:pt x="10946" y="15430"/>
                    <a:pt x="10946" y="15195"/>
                  </a:cubicBezTo>
                  <a:lnTo>
                    <a:pt x="10946" y="1488"/>
                  </a:lnTo>
                  <a:cubicBezTo>
                    <a:pt x="10948" y="1326"/>
                    <a:pt x="10853" y="1179"/>
                    <a:pt x="10705" y="1113"/>
                  </a:cubicBezTo>
                  <a:cubicBezTo>
                    <a:pt x="9040" y="371"/>
                    <a:pt x="7256" y="0"/>
                    <a:pt x="5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2885983" y="4477124"/>
              <a:ext cx="41367" cy="22323"/>
            </a:xfrm>
            <a:custGeom>
              <a:rect b="b" l="l" r="r" t="t"/>
              <a:pathLst>
                <a:path extrusionOk="0" h="1130" w="2094">
                  <a:moveTo>
                    <a:pt x="1650" y="0"/>
                  </a:moveTo>
                  <a:cubicBezTo>
                    <a:pt x="1623" y="0"/>
                    <a:pt x="1595" y="3"/>
                    <a:pt x="1567" y="9"/>
                  </a:cubicBezTo>
                  <a:cubicBezTo>
                    <a:pt x="1145" y="97"/>
                    <a:pt x="722" y="207"/>
                    <a:pt x="313" y="337"/>
                  </a:cubicBezTo>
                  <a:cubicBezTo>
                    <a:pt x="120" y="396"/>
                    <a:pt x="0" y="586"/>
                    <a:pt x="31" y="786"/>
                  </a:cubicBezTo>
                  <a:cubicBezTo>
                    <a:pt x="60" y="982"/>
                    <a:pt x="231" y="1128"/>
                    <a:pt x="429" y="1128"/>
                  </a:cubicBezTo>
                  <a:cubicBezTo>
                    <a:pt x="431" y="1128"/>
                    <a:pt x="433" y="1128"/>
                    <a:pt x="435" y="1128"/>
                  </a:cubicBezTo>
                  <a:lnTo>
                    <a:pt x="435" y="1129"/>
                  </a:lnTo>
                  <a:cubicBezTo>
                    <a:pt x="476" y="1129"/>
                    <a:pt x="517" y="1122"/>
                    <a:pt x="556" y="1111"/>
                  </a:cubicBezTo>
                  <a:cubicBezTo>
                    <a:pt x="941" y="990"/>
                    <a:pt x="1337" y="886"/>
                    <a:pt x="1734" y="803"/>
                  </a:cubicBezTo>
                  <a:cubicBezTo>
                    <a:pt x="1953" y="756"/>
                    <a:pt x="2093" y="542"/>
                    <a:pt x="2047" y="323"/>
                  </a:cubicBezTo>
                  <a:cubicBezTo>
                    <a:pt x="2008" y="131"/>
                    <a:pt x="1838" y="0"/>
                    <a:pt x="1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6"/>
            <p:cNvSpPr/>
            <p:nvPr/>
          </p:nvSpPr>
          <p:spPr>
            <a:xfrm>
              <a:off x="2942285" y="4471711"/>
              <a:ext cx="113038" cy="27697"/>
            </a:xfrm>
            <a:custGeom>
              <a:rect b="b" l="l" r="r" t="t"/>
              <a:pathLst>
                <a:path extrusionOk="0" h="1402" w="5722">
                  <a:moveTo>
                    <a:pt x="1441" y="0"/>
                  </a:moveTo>
                  <a:cubicBezTo>
                    <a:pt x="1091" y="0"/>
                    <a:pt x="741" y="14"/>
                    <a:pt x="391" y="42"/>
                  </a:cubicBezTo>
                  <a:cubicBezTo>
                    <a:pt x="167" y="59"/>
                    <a:pt x="1" y="254"/>
                    <a:pt x="18" y="478"/>
                  </a:cubicBezTo>
                  <a:cubicBezTo>
                    <a:pt x="35" y="690"/>
                    <a:pt x="211" y="851"/>
                    <a:pt x="421" y="851"/>
                  </a:cubicBezTo>
                  <a:cubicBezTo>
                    <a:pt x="432" y="851"/>
                    <a:pt x="443" y="851"/>
                    <a:pt x="454" y="850"/>
                  </a:cubicBezTo>
                  <a:cubicBezTo>
                    <a:pt x="783" y="824"/>
                    <a:pt x="1113" y="811"/>
                    <a:pt x="1442" y="811"/>
                  </a:cubicBezTo>
                  <a:cubicBezTo>
                    <a:pt x="2703" y="811"/>
                    <a:pt x="3959" y="1003"/>
                    <a:pt x="5165" y="1383"/>
                  </a:cubicBezTo>
                  <a:cubicBezTo>
                    <a:pt x="5205" y="1396"/>
                    <a:pt x="5246" y="1402"/>
                    <a:pt x="5286" y="1402"/>
                  </a:cubicBezTo>
                  <a:cubicBezTo>
                    <a:pt x="5287" y="1402"/>
                    <a:pt x="5288" y="1402"/>
                    <a:pt x="5289" y="1402"/>
                  </a:cubicBezTo>
                  <a:cubicBezTo>
                    <a:pt x="5489" y="1402"/>
                    <a:pt x="5660" y="1256"/>
                    <a:pt x="5690" y="1058"/>
                  </a:cubicBezTo>
                  <a:cubicBezTo>
                    <a:pt x="5721" y="860"/>
                    <a:pt x="5600" y="668"/>
                    <a:pt x="5409" y="611"/>
                  </a:cubicBezTo>
                  <a:cubicBezTo>
                    <a:pt x="4122" y="205"/>
                    <a:pt x="2785" y="0"/>
                    <a:pt x="1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2885588" y="4439530"/>
              <a:ext cx="169597" cy="27756"/>
            </a:xfrm>
            <a:custGeom>
              <a:rect b="b" l="l" r="r" t="t"/>
              <a:pathLst>
                <a:path extrusionOk="0" h="1405" w="8585">
                  <a:moveTo>
                    <a:pt x="4306" y="0"/>
                  </a:moveTo>
                  <a:cubicBezTo>
                    <a:pt x="2966" y="0"/>
                    <a:pt x="1626" y="204"/>
                    <a:pt x="333" y="612"/>
                  </a:cubicBezTo>
                  <a:cubicBezTo>
                    <a:pt x="119" y="679"/>
                    <a:pt x="1" y="907"/>
                    <a:pt x="67" y="1121"/>
                  </a:cubicBezTo>
                  <a:cubicBezTo>
                    <a:pt x="122" y="1294"/>
                    <a:pt x="282" y="1405"/>
                    <a:pt x="455" y="1405"/>
                  </a:cubicBezTo>
                  <a:cubicBezTo>
                    <a:pt x="495" y="1405"/>
                    <a:pt x="536" y="1399"/>
                    <a:pt x="576" y="1387"/>
                  </a:cubicBezTo>
                  <a:cubicBezTo>
                    <a:pt x="1790" y="1003"/>
                    <a:pt x="3048" y="811"/>
                    <a:pt x="4306" y="811"/>
                  </a:cubicBezTo>
                  <a:cubicBezTo>
                    <a:pt x="5564" y="811"/>
                    <a:pt x="6822" y="1003"/>
                    <a:pt x="8035" y="1387"/>
                  </a:cubicBezTo>
                  <a:cubicBezTo>
                    <a:pt x="8075" y="1398"/>
                    <a:pt x="8116" y="1405"/>
                    <a:pt x="8156" y="1405"/>
                  </a:cubicBezTo>
                  <a:lnTo>
                    <a:pt x="8156" y="1403"/>
                  </a:lnTo>
                  <a:cubicBezTo>
                    <a:pt x="8356" y="1402"/>
                    <a:pt x="8524" y="1257"/>
                    <a:pt x="8555" y="1060"/>
                  </a:cubicBezTo>
                  <a:cubicBezTo>
                    <a:pt x="8584" y="863"/>
                    <a:pt x="8468" y="673"/>
                    <a:pt x="8279" y="612"/>
                  </a:cubicBezTo>
                  <a:cubicBezTo>
                    <a:pt x="6986" y="204"/>
                    <a:pt x="5646" y="0"/>
                    <a:pt x="4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6"/>
            <p:cNvSpPr/>
            <p:nvPr/>
          </p:nvSpPr>
          <p:spPr>
            <a:xfrm>
              <a:off x="2885983" y="4407666"/>
              <a:ext cx="104879" cy="27677"/>
            </a:xfrm>
            <a:custGeom>
              <a:rect b="b" l="l" r="r" t="t"/>
              <a:pathLst>
                <a:path extrusionOk="0" h="1401" w="5309">
                  <a:moveTo>
                    <a:pt x="4280" y="0"/>
                  </a:moveTo>
                  <a:cubicBezTo>
                    <a:pt x="2935" y="0"/>
                    <a:pt x="1598" y="205"/>
                    <a:pt x="313" y="609"/>
                  </a:cubicBezTo>
                  <a:cubicBezTo>
                    <a:pt x="120" y="668"/>
                    <a:pt x="0" y="859"/>
                    <a:pt x="31" y="1058"/>
                  </a:cubicBezTo>
                  <a:cubicBezTo>
                    <a:pt x="60" y="1255"/>
                    <a:pt x="231" y="1400"/>
                    <a:pt x="429" y="1400"/>
                  </a:cubicBezTo>
                  <a:cubicBezTo>
                    <a:pt x="431" y="1400"/>
                    <a:pt x="433" y="1400"/>
                    <a:pt x="435" y="1400"/>
                  </a:cubicBezTo>
                  <a:cubicBezTo>
                    <a:pt x="476" y="1400"/>
                    <a:pt x="517" y="1395"/>
                    <a:pt x="556" y="1382"/>
                  </a:cubicBezTo>
                  <a:cubicBezTo>
                    <a:pt x="1761" y="1003"/>
                    <a:pt x="3017" y="810"/>
                    <a:pt x="4278" y="810"/>
                  </a:cubicBezTo>
                  <a:cubicBezTo>
                    <a:pt x="4477" y="810"/>
                    <a:pt x="4676" y="815"/>
                    <a:pt x="4875" y="825"/>
                  </a:cubicBezTo>
                  <a:cubicBezTo>
                    <a:pt x="4881" y="825"/>
                    <a:pt x="4887" y="825"/>
                    <a:pt x="4893" y="825"/>
                  </a:cubicBezTo>
                  <a:cubicBezTo>
                    <a:pt x="5108" y="825"/>
                    <a:pt x="5288" y="657"/>
                    <a:pt x="5299" y="439"/>
                  </a:cubicBezTo>
                  <a:cubicBezTo>
                    <a:pt x="5309" y="215"/>
                    <a:pt x="5137" y="25"/>
                    <a:pt x="4913" y="15"/>
                  </a:cubicBezTo>
                  <a:cubicBezTo>
                    <a:pt x="4702" y="5"/>
                    <a:pt x="4491" y="0"/>
                    <a:pt x="42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6"/>
            <p:cNvSpPr/>
            <p:nvPr/>
          </p:nvSpPr>
          <p:spPr>
            <a:xfrm>
              <a:off x="3006034" y="4411478"/>
              <a:ext cx="49289" cy="23864"/>
            </a:xfrm>
            <a:custGeom>
              <a:rect b="b" l="l" r="r" t="t"/>
              <a:pathLst>
                <a:path extrusionOk="0" h="1208" w="2495">
                  <a:moveTo>
                    <a:pt x="438" y="1"/>
                  </a:moveTo>
                  <a:cubicBezTo>
                    <a:pt x="245" y="1"/>
                    <a:pt x="73" y="139"/>
                    <a:pt x="38" y="336"/>
                  </a:cubicBezTo>
                  <a:cubicBezTo>
                    <a:pt x="0" y="557"/>
                    <a:pt x="146" y="767"/>
                    <a:pt x="367" y="806"/>
                  </a:cubicBezTo>
                  <a:cubicBezTo>
                    <a:pt x="900" y="899"/>
                    <a:pt x="1423" y="1027"/>
                    <a:pt x="1938" y="1189"/>
                  </a:cubicBezTo>
                  <a:cubicBezTo>
                    <a:pt x="1978" y="1202"/>
                    <a:pt x="2019" y="1207"/>
                    <a:pt x="2059" y="1207"/>
                  </a:cubicBezTo>
                  <a:cubicBezTo>
                    <a:pt x="2060" y="1207"/>
                    <a:pt x="2061" y="1207"/>
                    <a:pt x="2062" y="1207"/>
                  </a:cubicBezTo>
                  <a:cubicBezTo>
                    <a:pt x="2262" y="1207"/>
                    <a:pt x="2433" y="1062"/>
                    <a:pt x="2463" y="864"/>
                  </a:cubicBezTo>
                  <a:cubicBezTo>
                    <a:pt x="2494" y="666"/>
                    <a:pt x="2373" y="474"/>
                    <a:pt x="2182" y="416"/>
                  </a:cubicBezTo>
                  <a:cubicBezTo>
                    <a:pt x="1633" y="243"/>
                    <a:pt x="1074" y="107"/>
                    <a:pt x="508" y="7"/>
                  </a:cubicBezTo>
                  <a:cubicBezTo>
                    <a:pt x="485" y="3"/>
                    <a:pt x="461" y="1"/>
                    <a:pt x="4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a:off x="2885588" y="4375445"/>
              <a:ext cx="169735" cy="27776"/>
            </a:xfrm>
            <a:custGeom>
              <a:rect b="b" l="l" r="r" t="t"/>
              <a:pathLst>
                <a:path extrusionOk="0" h="1406" w="8592">
                  <a:moveTo>
                    <a:pt x="4306" y="1"/>
                  </a:moveTo>
                  <a:cubicBezTo>
                    <a:pt x="2966" y="1"/>
                    <a:pt x="1626" y="205"/>
                    <a:pt x="333" y="613"/>
                  </a:cubicBezTo>
                  <a:cubicBezTo>
                    <a:pt x="119" y="679"/>
                    <a:pt x="1" y="907"/>
                    <a:pt x="67" y="1121"/>
                  </a:cubicBezTo>
                  <a:cubicBezTo>
                    <a:pt x="122" y="1295"/>
                    <a:pt x="282" y="1406"/>
                    <a:pt x="455" y="1406"/>
                  </a:cubicBezTo>
                  <a:cubicBezTo>
                    <a:pt x="495" y="1406"/>
                    <a:pt x="536" y="1400"/>
                    <a:pt x="576" y="1387"/>
                  </a:cubicBezTo>
                  <a:cubicBezTo>
                    <a:pt x="1790" y="1004"/>
                    <a:pt x="3048" y="812"/>
                    <a:pt x="4306" y="812"/>
                  </a:cubicBezTo>
                  <a:cubicBezTo>
                    <a:pt x="5564" y="812"/>
                    <a:pt x="6822" y="1004"/>
                    <a:pt x="8035" y="1387"/>
                  </a:cubicBezTo>
                  <a:cubicBezTo>
                    <a:pt x="8075" y="1399"/>
                    <a:pt x="8116" y="1406"/>
                    <a:pt x="8156" y="1406"/>
                  </a:cubicBezTo>
                  <a:lnTo>
                    <a:pt x="8156" y="1404"/>
                  </a:lnTo>
                  <a:cubicBezTo>
                    <a:pt x="8157" y="1404"/>
                    <a:pt x="8158" y="1404"/>
                    <a:pt x="8159" y="1404"/>
                  </a:cubicBezTo>
                  <a:cubicBezTo>
                    <a:pt x="8359" y="1404"/>
                    <a:pt x="8530" y="1260"/>
                    <a:pt x="8560" y="1061"/>
                  </a:cubicBezTo>
                  <a:cubicBezTo>
                    <a:pt x="8591" y="862"/>
                    <a:pt x="8470" y="671"/>
                    <a:pt x="8279" y="613"/>
                  </a:cubicBezTo>
                  <a:cubicBezTo>
                    <a:pt x="6986" y="205"/>
                    <a:pt x="5646" y="1"/>
                    <a:pt x="43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6"/>
            <p:cNvSpPr/>
            <p:nvPr/>
          </p:nvSpPr>
          <p:spPr>
            <a:xfrm>
              <a:off x="2885983" y="4345062"/>
              <a:ext cx="65093" cy="26156"/>
            </a:xfrm>
            <a:custGeom>
              <a:rect b="b" l="l" r="r" t="t"/>
              <a:pathLst>
                <a:path extrusionOk="0" h="1324" w="3295">
                  <a:moveTo>
                    <a:pt x="2869" y="0"/>
                  </a:moveTo>
                  <a:cubicBezTo>
                    <a:pt x="2854" y="0"/>
                    <a:pt x="2838" y="1"/>
                    <a:pt x="2823" y="3"/>
                  </a:cubicBezTo>
                  <a:cubicBezTo>
                    <a:pt x="1971" y="97"/>
                    <a:pt x="1131" y="273"/>
                    <a:pt x="313" y="531"/>
                  </a:cubicBezTo>
                  <a:cubicBezTo>
                    <a:pt x="120" y="589"/>
                    <a:pt x="0" y="780"/>
                    <a:pt x="31" y="979"/>
                  </a:cubicBezTo>
                  <a:cubicBezTo>
                    <a:pt x="61" y="1176"/>
                    <a:pt x="232" y="1322"/>
                    <a:pt x="432" y="1322"/>
                  </a:cubicBezTo>
                  <a:cubicBezTo>
                    <a:pt x="433" y="1322"/>
                    <a:pt x="434" y="1322"/>
                    <a:pt x="435" y="1322"/>
                  </a:cubicBezTo>
                  <a:lnTo>
                    <a:pt x="435" y="1323"/>
                  </a:lnTo>
                  <a:cubicBezTo>
                    <a:pt x="476" y="1323"/>
                    <a:pt x="517" y="1316"/>
                    <a:pt x="556" y="1304"/>
                  </a:cubicBezTo>
                  <a:cubicBezTo>
                    <a:pt x="1323" y="1063"/>
                    <a:pt x="2113" y="897"/>
                    <a:pt x="2913" y="808"/>
                  </a:cubicBezTo>
                  <a:cubicBezTo>
                    <a:pt x="3135" y="783"/>
                    <a:pt x="3294" y="583"/>
                    <a:pt x="3270" y="361"/>
                  </a:cubicBezTo>
                  <a:cubicBezTo>
                    <a:pt x="3247" y="154"/>
                    <a:pt x="3072" y="0"/>
                    <a:pt x="28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6"/>
            <p:cNvSpPr/>
            <p:nvPr/>
          </p:nvSpPr>
          <p:spPr>
            <a:xfrm>
              <a:off x="2966564" y="4343521"/>
              <a:ext cx="88641" cy="27657"/>
            </a:xfrm>
            <a:custGeom>
              <a:rect b="b" l="l" r="r" t="t"/>
              <a:pathLst>
                <a:path extrusionOk="0" h="1400" w="4487">
                  <a:moveTo>
                    <a:pt x="394" y="0"/>
                  </a:moveTo>
                  <a:cubicBezTo>
                    <a:pt x="191" y="0"/>
                    <a:pt x="8" y="183"/>
                    <a:pt x="5" y="399"/>
                  </a:cubicBezTo>
                  <a:cubicBezTo>
                    <a:pt x="1" y="623"/>
                    <a:pt x="179" y="807"/>
                    <a:pt x="405" y="810"/>
                  </a:cubicBezTo>
                  <a:cubicBezTo>
                    <a:pt x="1603" y="830"/>
                    <a:pt x="2792" y="1021"/>
                    <a:pt x="3936" y="1382"/>
                  </a:cubicBezTo>
                  <a:cubicBezTo>
                    <a:pt x="3976" y="1393"/>
                    <a:pt x="4017" y="1400"/>
                    <a:pt x="4057" y="1400"/>
                  </a:cubicBezTo>
                  <a:lnTo>
                    <a:pt x="4059" y="1400"/>
                  </a:lnTo>
                  <a:cubicBezTo>
                    <a:pt x="4257" y="1399"/>
                    <a:pt x="4426" y="1252"/>
                    <a:pt x="4457" y="1055"/>
                  </a:cubicBezTo>
                  <a:cubicBezTo>
                    <a:pt x="4487" y="858"/>
                    <a:pt x="4370" y="668"/>
                    <a:pt x="4180" y="607"/>
                  </a:cubicBezTo>
                  <a:cubicBezTo>
                    <a:pt x="2961" y="225"/>
                    <a:pt x="1694" y="20"/>
                    <a:pt x="416" y="1"/>
                  </a:cubicBezTo>
                  <a:cubicBezTo>
                    <a:pt x="408" y="0"/>
                    <a:pt x="401" y="0"/>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6"/>
            <p:cNvSpPr/>
            <p:nvPr/>
          </p:nvSpPr>
          <p:spPr>
            <a:xfrm>
              <a:off x="2885983" y="4311538"/>
              <a:ext cx="121177" cy="27716"/>
            </a:xfrm>
            <a:custGeom>
              <a:rect b="b" l="l" r="r" t="t"/>
              <a:pathLst>
                <a:path extrusionOk="0" h="1403" w="6134">
                  <a:moveTo>
                    <a:pt x="4276" y="0"/>
                  </a:moveTo>
                  <a:cubicBezTo>
                    <a:pt x="2934" y="0"/>
                    <a:pt x="1597" y="205"/>
                    <a:pt x="313" y="610"/>
                  </a:cubicBezTo>
                  <a:cubicBezTo>
                    <a:pt x="120" y="670"/>
                    <a:pt x="0" y="860"/>
                    <a:pt x="31" y="1060"/>
                  </a:cubicBezTo>
                  <a:cubicBezTo>
                    <a:pt x="60" y="1256"/>
                    <a:pt x="231" y="1402"/>
                    <a:pt x="429" y="1402"/>
                  </a:cubicBezTo>
                  <a:cubicBezTo>
                    <a:pt x="431" y="1402"/>
                    <a:pt x="433" y="1402"/>
                    <a:pt x="435" y="1402"/>
                  </a:cubicBezTo>
                  <a:lnTo>
                    <a:pt x="435" y="1403"/>
                  </a:lnTo>
                  <a:cubicBezTo>
                    <a:pt x="476" y="1403"/>
                    <a:pt x="517" y="1396"/>
                    <a:pt x="556" y="1385"/>
                  </a:cubicBezTo>
                  <a:cubicBezTo>
                    <a:pt x="1764" y="1003"/>
                    <a:pt x="3019" y="810"/>
                    <a:pt x="4280" y="810"/>
                  </a:cubicBezTo>
                  <a:cubicBezTo>
                    <a:pt x="4740" y="810"/>
                    <a:pt x="5201" y="836"/>
                    <a:pt x="5660" y="888"/>
                  </a:cubicBezTo>
                  <a:cubicBezTo>
                    <a:pt x="5677" y="890"/>
                    <a:pt x="5694" y="891"/>
                    <a:pt x="5711" y="891"/>
                  </a:cubicBezTo>
                  <a:cubicBezTo>
                    <a:pt x="5914" y="891"/>
                    <a:pt x="6087" y="737"/>
                    <a:pt x="6108" y="530"/>
                  </a:cubicBezTo>
                  <a:cubicBezTo>
                    <a:pt x="6133" y="308"/>
                    <a:pt x="5973" y="107"/>
                    <a:pt x="5751" y="83"/>
                  </a:cubicBezTo>
                  <a:cubicBezTo>
                    <a:pt x="5260" y="27"/>
                    <a:pt x="4767" y="0"/>
                    <a:pt x="42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3021878" y="4318748"/>
              <a:ext cx="33445" cy="20486"/>
            </a:xfrm>
            <a:custGeom>
              <a:rect b="b" l="l" r="r" t="t"/>
              <a:pathLst>
                <a:path extrusionOk="0" h="1037" w="1693">
                  <a:moveTo>
                    <a:pt x="447" y="0"/>
                  </a:moveTo>
                  <a:cubicBezTo>
                    <a:pt x="264" y="0"/>
                    <a:pt x="98" y="124"/>
                    <a:pt x="54" y="309"/>
                  </a:cubicBezTo>
                  <a:cubicBezTo>
                    <a:pt x="0" y="527"/>
                    <a:pt x="134" y="747"/>
                    <a:pt x="351" y="800"/>
                  </a:cubicBezTo>
                  <a:cubicBezTo>
                    <a:pt x="616" y="863"/>
                    <a:pt x="879" y="938"/>
                    <a:pt x="1136" y="1018"/>
                  </a:cubicBezTo>
                  <a:cubicBezTo>
                    <a:pt x="1176" y="1031"/>
                    <a:pt x="1217" y="1037"/>
                    <a:pt x="1257" y="1037"/>
                  </a:cubicBezTo>
                  <a:cubicBezTo>
                    <a:pt x="1258" y="1037"/>
                    <a:pt x="1259" y="1037"/>
                    <a:pt x="1260" y="1037"/>
                  </a:cubicBezTo>
                  <a:cubicBezTo>
                    <a:pt x="1460" y="1037"/>
                    <a:pt x="1631" y="891"/>
                    <a:pt x="1661" y="693"/>
                  </a:cubicBezTo>
                  <a:cubicBezTo>
                    <a:pt x="1692" y="495"/>
                    <a:pt x="1571" y="303"/>
                    <a:pt x="1380" y="245"/>
                  </a:cubicBezTo>
                  <a:cubicBezTo>
                    <a:pt x="1105" y="158"/>
                    <a:pt x="825" y="81"/>
                    <a:pt x="544" y="12"/>
                  </a:cubicBezTo>
                  <a:cubicBezTo>
                    <a:pt x="511" y="4"/>
                    <a:pt x="479" y="0"/>
                    <a:pt x="4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2886042" y="4286627"/>
              <a:ext cx="33346" cy="20486"/>
            </a:xfrm>
            <a:custGeom>
              <a:rect b="b" l="l" r="r" t="t"/>
              <a:pathLst>
                <a:path extrusionOk="0" h="1037" w="1688">
                  <a:moveTo>
                    <a:pt x="1243" y="0"/>
                  </a:moveTo>
                  <a:cubicBezTo>
                    <a:pt x="1211" y="0"/>
                    <a:pt x="1178" y="4"/>
                    <a:pt x="1146" y="12"/>
                  </a:cubicBezTo>
                  <a:cubicBezTo>
                    <a:pt x="870" y="80"/>
                    <a:pt x="588" y="157"/>
                    <a:pt x="310" y="244"/>
                  </a:cubicBezTo>
                  <a:cubicBezTo>
                    <a:pt x="118" y="303"/>
                    <a:pt x="0" y="495"/>
                    <a:pt x="31" y="693"/>
                  </a:cubicBezTo>
                  <a:cubicBezTo>
                    <a:pt x="61" y="890"/>
                    <a:pt x="231" y="1037"/>
                    <a:pt x="432" y="1037"/>
                  </a:cubicBezTo>
                  <a:cubicBezTo>
                    <a:pt x="473" y="1037"/>
                    <a:pt x="514" y="1030"/>
                    <a:pt x="552" y="1018"/>
                  </a:cubicBezTo>
                  <a:cubicBezTo>
                    <a:pt x="815" y="935"/>
                    <a:pt x="1078" y="862"/>
                    <a:pt x="1337" y="800"/>
                  </a:cubicBezTo>
                  <a:cubicBezTo>
                    <a:pt x="1555" y="747"/>
                    <a:pt x="1688" y="527"/>
                    <a:pt x="1636" y="310"/>
                  </a:cubicBezTo>
                  <a:cubicBezTo>
                    <a:pt x="1590" y="125"/>
                    <a:pt x="1425" y="0"/>
                    <a:pt x="12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2934165" y="4279377"/>
              <a:ext cx="121098" cy="27736"/>
            </a:xfrm>
            <a:custGeom>
              <a:rect b="b" l="l" r="r" t="t"/>
              <a:pathLst>
                <a:path extrusionOk="0" h="1404" w="6130">
                  <a:moveTo>
                    <a:pt x="1858" y="1"/>
                  </a:moveTo>
                  <a:cubicBezTo>
                    <a:pt x="1366" y="1"/>
                    <a:pt x="874" y="28"/>
                    <a:pt x="384" y="83"/>
                  </a:cubicBezTo>
                  <a:cubicBezTo>
                    <a:pt x="160" y="107"/>
                    <a:pt x="1" y="309"/>
                    <a:pt x="25" y="531"/>
                  </a:cubicBezTo>
                  <a:cubicBezTo>
                    <a:pt x="48" y="738"/>
                    <a:pt x="223" y="891"/>
                    <a:pt x="426" y="891"/>
                  </a:cubicBezTo>
                  <a:cubicBezTo>
                    <a:pt x="441" y="891"/>
                    <a:pt x="457" y="890"/>
                    <a:pt x="472" y="889"/>
                  </a:cubicBezTo>
                  <a:cubicBezTo>
                    <a:pt x="932" y="837"/>
                    <a:pt x="1393" y="811"/>
                    <a:pt x="1853" y="811"/>
                  </a:cubicBezTo>
                  <a:cubicBezTo>
                    <a:pt x="3113" y="811"/>
                    <a:pt x="4369" y="1004"/>
                    <a:pt x="5576" y="1385"/>
                  </a:cubicBezTo>
                  <a:cubicBezTo>
                    <a:pt x="5616" y="1397"/>
                    <a:pt x="5657" y="1404"/>
                    <a:pt x="5697" y="1404"/>
                  </a:cubicBezTo>
                  <a:lnTo>
                    <a:pt x="5699" y="1404"/>
                  </a:lnTo>
                  <a:cubicBezTo>
                    <a:pt x="5899" y="1404"/>
                    <a:pt x="6069" y="1257"/>
                    <a:pt x="6099" y="1060"/>
                  </a:cubicBezTo>
                  <a:cubicBezTo>
                    <a:pt x="6130" y="862"/>
                    <a:pt x="6011" y="672"/>
                    <a:pt x="5820" y="611"/>
                  </a:cubicBezTo>
                  <a:cubicBezTo>
                    <a:pt x="4535" y="205"/>
                    <a:pt x="3199" y="1"/>
                    <a:pt x="18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2669745" y="4477124"/>
              <a:ext cx="41367" cy="22323"/>
            </a:xfrm>
            <a:custGeom>
              <a:rect b="b" l="l" r="r" t="t"/>
              <a:pathLst>
                <a:path extrusionOk="0" h="1130" w="2094">
                  <a:moveTo>
                    <a:pt x="1650" y="0"/>
                  </a:moveTo>
                  <a:cubicBezTo>
                    <a:pt x="1623" y="0"/>
                    <a:pt x="1595" y="3"/>
                    <a:pt x="1567" y="9"/>
                  </a:cubicBezTo>
                  <a:cubicBezTo>
                    <a:pt x="1145" y="97"/>
                    <a:pt x="722" y="207"/>
                    <a:pt x="313" y="337"/>
                  </a:cubicBezTo>
                  <a:cubicBezTo>
                    <a:pt x="120" y="396"/>
                    <a:pt x="0" y="586"/>
                    <a:pt x="31" y="784"/>
                  </a:cubicBezTo>
                  <a:cubicBezTo>
                    <a:pt x="61" y="982"/>
                    <a:pt x="231" y="1128"/>
                    <a:pt x="428" y="1128"/>
                  </a:cubicBezTo>
                  <a:cubicBezTo>
                    <a:pt x="430" y="1128"/>
                    <a:pt x="432" y="1128"/>
                    <a:pt x="434" y="1128"/>
                  </a:cubicBezTo>
                  <a:lnTo>
                    <a:pt x="434" y="1129"/>
                  </a:lnTo>
                  <a:cubicBezTo>
                    <a:pt x="476" y="1129"/>
                    <a:pt x="517" y="1122"/>
                    <a:pt x="556" y="1111"/>
                  </a:cubicBezTo>
                  <a:cubicBezTo>
                    <a:pt x="941" y="990"/>
                    <a:pt x="1338" y="886"/>
                    <a:pt x="1734" y="803"/>
                  </a:cubicBezTo>
                  <a:cubicBezTo>
                    <a:pt x="1953" y="756"/>
                    <a:pt x="2093" y="542"/>
                    <a:pt x="2047" y="323"/>
                  </a:cubicBezTo>
                  <a:cubicBezTo>
                    <a:pt x="2008" y="131"/>
                    <a:pt x="1838" y="0"/>
                    <a:pt x="1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a:off x="2726046" y="4471711"/>
              <a:ext cx="113038" cy="27697"/>
            </a:xfrm>
            <a:custGeom>
              <a:rect b="b" l="l" r="r" t="t"/>
              <a:pathLst>
                <a:path extrusionOk="0" h="1402" w="5722">
                  <a:moveTo>
                    <a:pt x="1441" y="0"/>
                  </a:moveTo>
                  <a:cubicBezTo>
                    <a:pt x="1091" y="0"/>
                    <a:pt x="741" y="14"/>
                    <a:pt x="391" y="42"/>
                  </a:cubicBezTo>
                  <a:cubicBezTo>
                    <a:pt x="167" y="59"/>
                    <a:pt x="1" y="254"/>
                    <a:pt x="18" y="478"/>
                  </a:cubicBezTo>
                  <a:cubicBezTo>
                    <a:pt x="35" y="690"/>
                    <a:pt x="212" y="851"/>
                    <a:pt x="421" y="851"/>
                  </a:cubicBezTo>
                  <a:cubicBezTo>
                    <a:pt x="432" y="851"/>
                    <a:pt x="443" y="851"/>
                    <a:pt x="454" y="850"/>
                  </a:cubicBezTo>
                  <a:cubicBezTo>
                    <a:pt x="783" y="824"/>
                    <a:pt x="1113" y="811"/>
                    <a:pt x="1442" y="811"/>
                  </a:cubicBezTo>
                  <a:cubicBezTo>
                    <a:pt x="2703" y="811"/>
                    <a:pt x="3959" y="1003"/>
                    <a:pt x="5165" y="1383"/>
                  </a:cubicBezTo>
                  <a:cubicBezTo>
                    <a:pt x="5205" y="1396"/>
                    <a:pt x="5246" y="1402"/>
                    <a:pt x="5288" y="1402"/>
                  </a:cubicBezTo>
                  <a:cubicBezTo>
                    <a:pt x="5289" y="1402"/>
                    <a:pt x="5290" y="1402"/>
                    <a:pt x="5291" y="1402"/>
                  </a:cubicBezTo>
                  <a:cubicBezTo>
                    <a:pt x="5489" y="1402"/>
                    <a:pt x="5660" y="1256"/>
                    <a:pt x="5691" y="1058"/>
                  </a:cubicBezTo>
                  <a:cubicBezTo>
                    <a:pt x="5721" y="860"/>
                    <a:pt x="5600" y="668"/>
                    <a:pt x="5409" y="611"/>
                  </a:cubicBezTo>
                  <a:cubicBezTo>
                    <a:pt x="4122" y="205"/>
                    <a:pt x="2785" y="0"/>
                    <a:pt x="1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2669330" y="4439530"/>
              <a:ext cx="169616" cy="27756"/>
            </a:xfrm>
            <a:custGeom>
              <a:rect b="b" l="l" r="r" t="t"/>
              <a:pathLst>
                <a:path extrusionOk="0" h="1405" w="8586">
                  <a:moveTo>
                    <a:pt x="4306" y="0"/>
                  </a:moveTo>
                  <a:cubicBezTo>
                    <a:pt x="2966" y="0"/>
                    <a:pt x="1626" y="204"/>
                    <a:pt x="334" y="612"/>
                  </a:cubicBezTo>
                  <a:cubicBezTo>
                    <a:pt x="120" y="679"/>
                    <a:pt x="0" y="907"/>
                    <a:pt x="68" y="1121"/>
                  </a:cubicBezTo>
                  <a:cubicBezTo>
                    <a:pt x="123" y="1294"/>
                    <a:pt x="282" y="1405"/>
                    <a:pt x="455" y="1405"/>
                  </a:cubicBezTo>
                  <a:cubicBezTo>
                    <a:pt x="495" y="1405"/>
                    <a:pt x="536" y="1399"/>
                    <a:pt x="576" y="1387"/>
                  </a:cubicBezTo>
                  <a:cubicBezTo>
                    <a:pt x="1790" y="1003"/>
                    <a:pt x="3048" y="811"/>
                    <a:pt x="4307" y="811"/>
                  </a:cubicBezTo>
                  <a:cubicBezTo>
                    <a:pt x="5565" y="811"/>
                    <a:pt x="6823" y="1003"/>
                    <a:pt x="8036" y="1387"/>
                  </a:cubicBezTo>
                  <a:cubicBezTo>
                    <a:pt x="8076" y="1399"/>
                    <a:pt x="8117" y="1405"/>
                    <a:pt x="8159" y="1405"/>
                  </a:cubicBezTo>
                  <a:lnTo>
                    <a:pt x="8158" y="1403"/>
                  </a:lnTo>
                  <a:cubicBezTo>
                    <a:pt x="8356" y="1402"/>
                    <a:pt x="8525" y="1256"/>
                    <a:pt x="8554" y="1060"/>
                  </a:cubicBezTo>
                  <a:cubicBezTo>
                    <a:pt x="8585" y="863"/>
                    <a:pt x="8469" y="673"/>
                    <a:pt x="8279" y="612"/>
                  </a:cubicBezTo>
                  <a:cubicBezTo>
                    <a:pt x="6986" y="204"/>
                    <a:pt x="5646" y="0"/>
                    <a:pt x="4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2669745" y="4407666"/>
              <a:ext cx="104899" cy="27677"/>
            </a:xfrm>
            <a:custGeom>
              <a:rect b="b" l="l" r="r" t="t"/>
              <a:pathLst>
                <a:path extrusionOk="0" h="1401" w="5310">
                  <a:moveTo>
                    <a:pt x="4281" y="0"/>
                  </a:moveTo>
                  <a:cubicBezTo>
                    <a:pt x="2936" y="0"/>
                    <a:pt x="1598" y="205"/>
                    <a:pt x="313" y="609"/>
                  </a:cubicBezTo>
                  <a:cubicBezTo>
                    <a:pt x="120" y="668"/>
                    <a:pt x="0" y="859"/>
                    <a:pt x="31" y="1057"/>
                  </a:cubicBezTo>
                  <a:cubicBezTo>
                    <a:pt x="61" y="1255"/>
                    <a:pt x="231" y="1400"/>
                    <a:pt x="428" y="1400"/>
                  </a:cubicBezTo>
                  <a:cubicBezTo>
                    <a:pt x="430" y="1400"/>
                    <a:pt x="432" y="1400"/>
                    <a:pt x="434" y="1400"/>
                  </a:cubicBezTo>
                  <a:cubicBezTo>
                    <a:pt x="476" y="1400"/>
                    <a:pt x="517" y="1395"/>
                    <a:pt x="556" y="1382"/>
                  </a:cubicBezTo>
                  <a:cubicBezTo>
                    <a:pt x="1761" y="1003"/>
                    <a:pt x="3017" y="810"/>
                    <a:pt x="4278" y="810"/>
                  </a:cubicBezTo>
                  <a:cubicBezTo>
                    <a:pt x="4477" y="810"/>
                    <a:pt x="4676" y="815"/>
                    <a:pt x="4875" y="825"/>
                  </a:cubicBezTo>
                  <a:cubicBezTo>
                    <a:pt x="4881" y="825"/>
                    <a:pt x="4887" y="825"/>
                    <a:pt x="4893" y="825"/>
                  </a:cubicBezTo>
                  <a:cubicBezTo>
                    <a:pt x="5108" y="825"/>
                    <a:pt x="5288" y="657"/>
                    <a:pt x="5299" y="439"/>
                  </a:cubicBezTo>
                  <a:cubicBezTo>
                    <a:pt x="5310" y="215"/>
                    <a:pt x="5137" y="25"/>
                    <a:pt x="4913" y="15"/>
                  </a:cubicBezTo>
                  <a:cubicBezTo>
                    <a:pt x="4702" y="5"/>
                    <a:pt x="4491" y="0"/>
                    <a:pt x="42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2789796" y="4411478"/>
              <a:ext cx="49289" cy="23864"/>
            </a:xfrm>
            <a:custGeom>
              <a:rect b="b" l="l" r="r" t="t"/>
              <a:pathLst>
                <a:path extrusionOk="0" h="1208" w="2495">
                  <a:moveTo>
                    <a:pt x="438" y="1"/>
                  </a:moveTo>
                  <a:cubicBezTo>
                    <a:pt x="245" y="1"/>
                    <a:pt x="73" y="139"/>
                    <a:pt x="38" y="336"/>
                  </a:cubicBezTo>
                  <a:cubicBezTo>
                    <a:pt x="0" y="557"/>
                    <a:pt x="147" y="767"/>
                    <a:pt x="368" y="806"/>
                  </a:cubicBezTo>
                  <a:cubicBezTo>
                    <a:pt x="900" y="899"/>
                    <a:pt x="1423" y="1027"/>
                    <a:pt x="1938" y="1189"/>
                  </a:cubicBezTo>
                  <a:cubicBezTo>
                    <a:pt x="1978" y="1202"/>
                    <a:pt x="2019" y="1207"/>
                    <a:pt x="2061" y="1207"/>
                  </a:cubicBezTo>
                  <a:cubicBezTo>
                    <a:pt x="2062" y="1207"/>
                    <a:pt x="2063" y="1207"/>
                    <a:pt x="2064" y="1207"/>
                  </a:cubicBezTo>
                  <a:cubicBezTo>
                    <a:pt x="2262" y="1207"/>
                    <a:pt x="2433" y="1062"/>
                    <a:pt x="2464" y="864"/>
                  </a:cubicBezTo>
                  <a:cubicBezTo>
                    <a:pt x="2494" y="666"/>
                    <a:pt x="2373" y="474"/>
                    <a:pt x="2182" y="416"/>
                  </a:cubicBezTo>
                  <a:cubicBezTo>
                    <a:pt x="1633" y="243"/>
                    <a:pt x="1074" y="107"/>
                    <a:pt x="508" y="7"/>
                  </a:cubicBezTo>
                  <a:cubicBezTo>
                    <a:pt x="485" y="3"/>
                    <a:pt x="461" y="1"/>
                    <a:pt x="4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2669745" y="4375524"/>
              <a:ext cx="153575" cy="27697"/>
            </a:xfrm>
            <a:custGeom>
              <a:rect b="b" l="l" r="r" t="t"/>
              <a:pathLst>
                <a:path extrusionOk="0" h="1402" w="7774">
                  <a:moveTo>
                    <a:pt x="4288" y="1"/>
                  </a:moveTo>
                  <a:cubicBezTo>
                    <a:pt x="2946" y="1"/>
                    <a:pt x="1605" y="205"/>
                    <a:pt x="313" y="611"/>
                  </a:cubicBezTo>
                  <a:cubicBezTo>
                    <a:pt x="120" y="668"/>
                    <a:pt x="0" y="860"/>
                    <a:pt x="31" y="1058"/>
                  </a:cubicBezTo>
                  <a:cubicBezTo>
                    <a:pt x="61" y="1256"/>
                    <a:pt x="232" y="1402"/>
                    <a:pt x="431" y="1402"/>
                  </a:cubicBezTo>
                  <a:cubicBezTo>
                    <a:pt x="432" y="1402"/>
                    <a:pt x="433" y="1402"/>
                    <a:pt x="434" y="1402"/>
                  </a:cubicBezTo>
                  <a:cubicBezTo>
                    <a:pt x="475" y="1402"/>
                    <a:pt x="515" y="1396"/>
                    <a:pt x="555" y="1383"/>
                  </a:cubicBezTo>
                  <a:cubicBezTo>
                    <a:pt x="1767" y="1002"/>
                    <a:pt x="3025" y="811"/>
                    <a:pt x="4285" y="811"/>
                  </a:cubicBezTo>
                  <a:cubicBezTo>
                    <a:pt x="5273" y="811"/>
                    <a:pt x="6262" y="929"/>
                    <a:pt x="7230" y="1165"/>
                  </a:cubicBezTo>
                  <a:cubicBezTo>
                    <a:pt x="7262" y="1173"/>
                    <a:pt x="7294" y="1176"/>
                    <a:pt x="7326" y="1176"/>
                  </a:cubicBezTo>
                  <a:cubicBezTo>
                    <a:pt x="7509" y="1176"/>
                    <a:pt x="7674" y="1053"/>
                    <a:pt x="7720" y="867"/>
                  </a:cubicBezTo>
                  <a:cubicBezTo>
                    <a:pt x="7773" y="649"/>
                    <a:pt x="7640" y="430"/>
                    <a:pt x="7421" y="377"/>
                  </a:cubicBezTo>
                  <a:cubicBezTo>
                    <a:pt x="6391" y="126"/>
                    <a:pt x="5339" y="1"/>
                    <a:pt x="4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6"/>
            <p:cNvSpPr/>
            <p:nvPr/>
          </p:nvSpPr>
          <p:spPr>
            <a:xfrm>
              <a:off x="2669745" y="4345062"/>
              <a:ext cx="65093" cy="26156"/>
            </a:xfrm>
            <a:custGeom>
              <a:rect b="b" l="l" r="r" t="t"/>
              <a:pathLst>
                <a:path extrusionOk="0" h="1324" w="3295">
                  <a:moveTo>
                    <a:pt x="2869" y="0"/>
                  </a:moveTo>
                  <a:cubicBezTo>
                    <a:pt x="2854" y="0"/>
                    <a:pt x="2838" y="1"/>
                    <a:pt x="2823" y="3"/>
                  </a:cubicBezTo>
                  <a:cubicBezTo>
                    <a:pt x="1971" y="97"/>
                    <a:pt x="1131" y="273"/>
                    <a:pt x="313" y="531"/>
                  </a:cubicBezTo>
                  <a:cubicBezTo>
                    <a:pt x="120" y="589"/>
                    <a:pt x="0" y="780"/>
                    <a:pt x="31" y="979"/>
                  </a:cubicBezTo>
                  <a:cubicBezTo>
                    <a:pt x="61" y="1176"/>
                    <a:pt x="232" y="1322"/>
                    <a:pt x="431" y="1322"/>
                  </a:cubicBezTo>
                  <a:cubicBezTo>
                    <a:pt x="432" y="1322"/>
                    <a:pt x="433" y="1322"/>
                    <a:pt x="434" y="1322"/>
                  </a:cubicBezTo>
                  <a:lnTo>
                    <a:pt x="434" y="1323"/>
                  </a:lnTo>
                  <a:cubicBezTo>
                    <a:pt x="476" y="1323"/>
                    <a:pt x="517" y="1316"/>
                    <a:pt x="556" y="1304"/>
                  </a:cubicBezTo>
                  <a:cubicBezTo>
                    <a:pt x="1323" y="1063"/>
                    <a:pt x="2113" y="897"/>
                    <a:pt x="2913" y="808"/>
                  </a:cubicBezTo>
                  <a:cubicBezTo>
                    <a:pt x="3135" y="783"/>
                    <a:pt x="3294" y="583"/>
                    <a:pt x="3270" y="361"/>
                  </a:cubicBezTo>
                  <a:cubicBezTo>
                    <a:pt x="3247" y="154"/>
                    <a:pt x="3072" y="0"/>
                    <a:pt x="28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6"/>
            <p:cNvSpPr/>
            <p:nvPr/>
          </p:nvSpPr>
          <p:spPr>
            <a:xfrm>
              <a:off x="2750325" y="4343482"/>
              <a:ext cx="72738" cy="23252"/>
            </a:xfrm>
            <a:custGeom>
              <a:rect b="b" l="l" r="r" t="t"/>
              <a:pathLst>
                <a:path extrusionOk="0" h="1177" w="3682">
                  <a:moveTo>
                    <a:pt x="394" y="1"/>
                  </a:moveTo>
                  <a:cubicBezTo>
                    <a:pt x="173" y="1"/>
                    <a:pt x="8" y="184"/>
                    <a:pt x="5" y="401"/>
                  </a:cubicBezTo>
                  <a:cubicBezTo>
                    <a:pt x="1" y="625"/>
                    <a:pt x="179" y="809"/>
                    <a:pt x="403" y="812"/>
                  </a:cubicBezTo>
                  <a:cubicBezTo>
                    <a:pt x="1329" y="828"/>
                    <a:pt x="2252" y="946"/>
                    <a:pt x="3151" y="1164"/>
                  </a:cubicBezTo>
                  <a:cubicBezTo>
                    <a:pt x="3183" y="1173"/>
                    <a:pt x="3216" y="1177"/>
                    <a:pt x="3248" y="1177"/>
                  </a:cubicBezTo>
                  <a:cubicBezTo>
                    <a:pt x="3250" y="1177"/>
                    <a:pt x="3252" y="1177"/>
                    <a:pt x="3254" y="1177"/>
                  </a:cubicBezTo>
                  <a:cubicBezTo>
                    <a:pt x="3460" y="1177"/>
                    <a:pt x="3633" y="1024"/>
                    <a:pt x="3658" y="819"/>
                  </a:cubicBezTo>
                  <a:cubicBezTo>
                    <a:pt x="3682" y="614"/>
                    <a:pt x="3547" y="422"/>
                    <a:pt x="3344" y="377"/>
                  </a:cubicBezTo>
                  <a:cubicBezTo>
                    <a:pt x="2385" y="144"/>
                    <a:pt x="1403" y="18"/>
                    <a:pt x="416" y="1"/>
                  </a:cubicBezTo>
                  <a:cubicBezTo>
                    <a:pt x="409" y="1"/>
                    <a:pt x="401" y="1"/>
                    <a:pt x="3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6"/>
            <p:cNvSpPr/>
            <p:nvPr/>
          </p:nvSpPr>
          <p:spPr>
            <a:xfrm>
              <a:off x="2669745" y="4311538"/>
              <a:ext cx="121177" cy="27716"/>
            </a:xfrm>
            <a:custGeom>
              <a:rect b="b" l="l" r="r" t="t"/>
              <a:pathLst>
                <a:path extrusionOk="0" h="1403" w="6134">
                  <a:moveTo>
                    <a:pt x="4276" y="0"/>
                  </a:moveTo>
                  <a:cubicBezTo>
                    <a:pt x="2934" y="0"/>
                    <a:pt x="1597" y="205"/>
                    <a:pt x="313" y="610"/>
                  </a:cubicBezTo>
                  <a:cubicBezTo>
                    <a:pt x="120" y="670"/>
                    <a:pt x="0" y="860"/>
                    <a:pt x="31" y="1058"/>
                  </a:cubicBezTo>
                  <a:cubicBezTo>
                    <a:pt x="61" y="1256"/>
                    <a:pt x="231" y="1402"/>
                    <a:pt x="428" y="1402"/>
                  </a:cubicBezTo>
                  <a:cubicBezTo>
                    <a:pt x="430" y="1402"/>
                    <a:pt x="432" y="1402"/>
                    <a:pt x="434" y="1402"/>
                  </a:cubicBezTo>
                  <a:lnTo>
                    <a:pt x="435" y="1403"/>
                  </a:lnTo>
                  <a:cubicBezTo>
                    <a:pt x="476" y="1403"/>
                    <a:pt x="517" y="1396"/>
                    <a:pt x="556" y="1385"/>
                  </a:cubicBezTo>
                  <a:cubicBezTo>
                    <a:pt x="1764" y="1003"/>
                    <a:pt x="3019" y="810"/>
                    <a:pt x="4280" y="810"/>
                  </a:cubicBezTo>
                  <a:cubicBezTo>
                    <a:pt x="4740" y="810"/>
                    <a:pt x="5201" y="836"/>
                    <a:pt x="5660" y="888"/>
                  </a:cubicBezTo>
                  <a:cubicBezTo>
                    <a:pt x="5677" y="890"/>
                    <a:pt x="5694" y="891"/>
                    <a:pt x="5711" y="891"/>
                  </a:cubicBezTo>
                  <a:cubicBezTo>
                    <a:pt x="5914" y="891"/>
                    <a:pt x="6087" y="737"/>
                    <a:pt x="6108" y="530"/>
                  </a:cubicBezTo>
                  <a:cubicBezTo>
                    <a:pt x="6133" y="308"/>
                    <a:pt x="5973" y="107"/>
                    <a:pt x="5751" y="83"/>
                  </a:cubicBezTo>
                  <a:cubicBezTo>
                    <a:pt x="5260" y="27"/>
                    <a:pt x="4767" y="0"/>
                    <a:pt x="42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2669824" y="4286627"/>
              <a:ext cx="33327" cy="20486"/>
            </a:xfrm>
            <a:custGeom>
              <a:rect b="b" l="l" r="r" t="t"/>
              <a:pathLst>
                <a:path extrusionOk="0" h="1037" w="1687">
                  <a:moveTo>
                    <a:pt x="1242" y="0"/>
                  </a:moveTo>
                  <a:cubicBezTo>
                    <a:pt x="1210" y="0"/>
                    <a:pt x="1177" y="4"/>
                    <a:pt x="1145" y="12"/>
                  </a:cubicBezTo>
                  <a:cubicBezTo>
                    <a:pt x="869" y="80"/>
                    <a:pt x="587" y="157"/>
                    <a:pt x="309" y="244"/>
                  </a:cubicBezTo>
                  <a:cubicBezTo>
                    <a:pt x="119" y="305"/>
                    <a:pt x="0" y="495"/>
                    <a:pt x="30" y="692"/>
                  </a:cubicBezTo>
                  <a:cubicBezTo>
                    <a:pt x="61" y="890"/>
                    <a:pt x="230" y="1037"/>
                    <a:pt x="430" y="1037"/>
                  </a:cubicBezTo>
                  <a:cubicBezTo>
                    <a:pt x="472" y="1037"/>
                    <a:pt x="513" y="1030"/>
                    <a:pt x="552" y="1018"/>
                  </a:cubicBezTo>
                  <a:cubicBezTo>
                    <a:pt x="814" y="935"/>
                    <a:pt x="1077" y="862"/>
                    <a:pt x="1336" y="800"/>
                  </a:cubicBezTo>
                  <a:cubicBezTo>
                    <a:pt x="1555" y="747"/>
                    <a:pt x="1687" y="527"/>
                    <a:pt x="1635" y="310"/>
                  </a:cubicBezTo>
                  <a:cubicBezTo>
                    <a:pt x="1589" y="125"/>
                    <a:pt x="1424" y="0"/>
                    <a:pt x="12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a:off x="2717927" y="4279396"/>
              <a:ext cx="105116" cy="23271"/>
            </a:xfrm>
            <a:custGeom>
              <a:rect b="b" l="l" r="r" t="t"/>
              <a:pathLst>
                <a:path extrusionOk="0" h="1178" w="5321">
                  <a:moveTo>
                    <a:pt x="1849" y="1"/>
                  </a:moveTo>
                  <a:cubicBezTo>
                    <a:pt x="1360" y="1"/>
                    <a:pt x="871" y="28"/>
                    <a:pt x="384" y="82"/>
                  </a:cubicBezTo>
                  <a:cubicBezTo>
                    <a:pt x="161" y="106"/>
                    <a:pt x="1" y="308"/>
                    <a:pt x="25" y="530"/>
                  </a:cubicBezTo>
                  <a:cubicBezTo>
                    <a:pt x="48" y="737"/>
                    <a:pt x="223" y="890"/>
                    <a:pt x="426" y="890"/>
                  </a:cubicBezTo>
                  <a:cubicBezTo>
                    <a:pt x="441" y="890"/>
                    <a:pt x="457" y="889"/>
                    <a:pt x="472" y="888"/>
                  </a:cubicBezTo>
                  <a:cubicBezTo>
                    <a:pt x="929" y="837"/>
                    <a:pt x="1388" y="812"/>
                    <a:pt x="1845" y="812"/>
                  </a:cubicBezTo>
                  <a:cubicBezTo>
                    <a:pt x="2837" y="812"/>
                    <a:pt x="3825" y="930"/>
                    <a:pt x="4791" y="1165"/>
                  </a:cubicBezTo>
                  <a:cubicBezTo>
                    <a:pt x="4823" y="1173"/>
                    <a:pt x="4856" y="1176"/>
                    <a:pt x="4888" y="1178"/>
                  </a:cubicBezTo>
                  <a:cubicBezTo>
                    <a:pt x="4890" y="1178"/>
                    <a:pt x="4892" y="1178"/>
                    <a:pt x="4894" y="1178"/>
                  </a:cubicBezTo>
                  <a:cubicBezTo>
                    <a:pt x="5098" y="1178"/>
                    <a:pt x="5273" y="1024"/>
                    <a:pt x="5296" y="820"/>
                  </a:cubicBezTo>
                  <a:cubicBezTo>
                    <a:pt x="5320" y="614"/>
                    <a:pt x="5187" y="423"/>
                    <a:pt x="4984" y="378"/>
                  </a:cubicBezTo>
                  <a:cubicBezTo>
                    <a:pt x="3956" y="127"/>
                    <a:pt x="2904" y="1"/>
                    <a:pt x="1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a:off x="2814450" y="4243126"/>
              <a:ext cx="48103" cy="148439"/>
            </a:xfrm>
            <a:custGeom>
              <a:rect b="b" l="l" r="r" t="t"/>
              <a:pathLst>
                <a:path extrusionOk="0" h="7514" w="2435">
                  <a:moveTo>
                    <a:pt x="205" y="0"/>
                  </a:moveTo>
                  <a:cubicBezTo>
                    <a:pt x="95" y="0"/>
                    <a:pt x="1" y="89"/>
                    <a:pt x="1" y="205"/>
                  </a:cubicBezTo>
                  <a:lnTo>
                    <a:pt x="2" y="7310"/>
                  </a:lnTo>
                  <a:cubicBezTo>
                    <a:pt x="2" y="7429"/>
                    <a:pt x="100" y="7513"/>
                    <a:pt x="205" y="7513"/>
                  </a:cubicBezTo>
                  <a:cubicBezTo>
                    <a:pt x="242" y="7513"/>
                    <a:pt x="281" y="7502"/>
                    <a:pt x="316" y="7479"/>
                  </a:cubicBezTo>
                  <a:lnTo>
                    <a:pt x="1217" y="6878"/>
                  </a:lnTo>
                  <a:lnTo>
                    <a:pt x="2119" y="7479"/>
                  </a:lnTo>
                  <a:cubicBezTo>
                    <a:pt x="2154" y="7502"/>
                    <a:pt x="2193" y="7513"/>
                    <a:pt x="2230" y="7513"/>
                  </a:cubicBezTo>
                  <a:cubicBezTo>
                    <a:pt x="2335" y="7513"/>
                    <a:pt x="2433" y="7429"/>
                    <a:pt x="2433" y="7310"/>
                  </a:cubicBezTo>
                  <a:lnTo>
                    <a:pt x="2433" y="1060"/>
                  </a:lnTo>
                  <a:cubicBezTo>
                    <a:pt x="2435" y="899"/>
                    <a:pt x="2340" y="753"/>
                    <a:pt x="2194" y="687"/>
                  </a:cubicBezTo>
                  <a:cubicBezTo>
                    <a:pt x="1567" y="409"/>
                    <a:pt x="919" y="181"/>
                    <a:pt x="256" y="7"/>
                  </a:cubicBezTo>
                  <a:cubicBezTo>
                    <a:pt x="239" y="2"/>
                    <a:pt x="222" y="0"/>
                    <a:pt x="2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56"/>
          <p:cNvGrpSpPr/>
          <p:nvPr/>
        </p:nvGrpSpPr>
        <p:grpSpPr>
          <a:xfrm>
            <a:off x="6684013" y="3158405"/>
            <a:ext cx="509936" cy="328368"/>
            <a:chOff x="1872611" y="4289155"/>
            <a:chExt cx="509936" cy="328368"/>
          </a:xfrm>
        </p:grpSpPr>
        <p:sp>
          <p:nvSpPr>
            <p:cNvPr id="1363" name="Google Shape;1363;p56"/>
            <p:cNvSpPr/>
            <p:nvPr/>
          </p:nvSpPr>
          <p:spPr>
            <a:xfrm>
              <a:off x="1983397" y="4401245"/>
              <a:ext cx="288364" cy="152193"/>
            </a:xfrm>
            <a:custGeom>
              <a:rect b="b" l="l" r="r" t="t"/>
              <a:pathLst>
                <a:path extrusionOk="0" h="7704" w="14597">
                  <a:moveTo>
                    <a:pt x="14182" y="1"/>
                  </a:moveTo>
                  <a:cubicBezTo>
                    <a:pt x="14166" y="1"/>
                    <a:pt x="14149" y="2"/>
                    <a:pt x="14132" y="4"/>
                  </a:cubicBezTo>
                  <a:lnTo>
                    <a:pt x="360" y="1626"/>
                  </a:lnTo>
                  <a:cubicBezTo>
                    <a:pt x="156" y="1649"/>
                    <a:pt x="2" y="1823"/>
                    <a:pt x="1" y="2028"/>
                  </a:cubicBezTo>
                  <a:lnTo>
                    <a:pt x="1" y="5677"/>
                  </a:lnTo>
                  <a:cubicBezTo>
                    <a:pt x="1" y="7277"/>
                    <a:pt x="4588" y="7704"/>
                    <a:pt x="7300" y="7704"/>
                  </a:cubicBezTo>
                  <a:cubicBezTo>
                    <a:pt x="10009" y="7704"/>
                    <a:pt x="14597" y="7277"/>
                    <a:pt x="14597" y="5677"/>
                  </a:cubicBezTo>
                  <a:lnTo>
                    <a:pt x="14597" y="5675"/>
                  </a:lnTo>
                  <a:lnTo>
                    <a:pt x="14586" y="406"/>
                  </a:lnTo>
                  <a:cubicBezTo>
                    <a:pt x="14586" y="180"/>
                    <a:pt x="14402" y="1"/>
                    <a:pt x="141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2127371" y="4433288"/>
              <a:ext cx="144172" cy="120150"/>
            </a:xfrm>
            <a:custGeom>
              <a:rect b="b" l="l" r="r" t="t"/>
              <a:pathLst>
                <a:path extrusionOk="0" h="6082" w="7298">
                  <a:moveTo>
                    <a:pt x="0" y="1"/>
                  </a:moveTo>
                  <a:lnTo>
                    <a:pt x="0" y="6082"/>
                  </a:lnTo>
                  <a:lnTo>
                    <a:pt x="12" y="6082"/>
                  </a:lnTo>
                  <a:cubicBezTo>
                    <a:pt x="2651" y="6082"/>
                    <a:pt x="7068" y="5678"/>
                    <a:pt x="7298" y="4177"/>
                  </a:cubicBezTo>
                  <a:lnTo>
                    <a:pt x="72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1872611" y="4289155"/>
              <a:ext cx="509936" cy="197214"/>
            </a:xfrm>
            <a:custGeom>
              <a:rect b="b" l="l" r="r" t="t"/>
              <a:pathLst>
                <a:path extrusionOk="0" h="9983" w="25813">
                  <a:moveTo>
                    <a:pt x="12907" y="1"/>
                  </a:moveTo>
                  <a:cubicBezTo>
                    <a:pt x="12329" y="1"/>
                    <a:pt x="11752" y="95"/>
                    <a:pt x="11197" y="284"/>
                  </a:cubicBezTo>
                  <a:lnTo>
                    <a:pt x="823" y="3841"/>
                  </a:lnTo>
                  <a:cubicBezTo>
                    <a:pt x="332" y="4010"/>
                    <a:pt x="1" y="4472"/>
                    <a:pt x="1" y="4991"/>
                  </a:cubicBezTo>
                  <a:cubicBezTo>
                    <a:pt x="1" y="5512"/>
                    <a:pt x="332" y="5973"/>
                    <a:pt x="823" y="6142"/>
                  </a:cubicBezTo>
                  <a:lnTo>
                    <a:pt x="11197" y="9700"/>
                  </a:lnTo>
                  <a:cubicBezTo>
                    <a:pt x="11752" y="9888"/>
                    <a:pt x="12329" y="9983"/>
                    <a:pt x="12907" y="9983"/>
                  </a:cubicBezTo>
                  <a:cubicBezTo>
                    <a:pt x="13484" y="9983"/>
                    <a:pt x="14062" y="9888"/>
                    <a:pt x="14616" y="9700"/>
                  </a:cubicBezTo>
                  <a:lnTo>
                    <a:pt x="24991" y="6142"/>
                  </a:lnTo>
                  <a:cubicBezTo>
                    <a:pt x="25482" y="5973"/>
                    <a:pt x="25813" y="5512"/>
                    <a:pt x="25813" y="4991"/>
                  </a:cubicBezTo>
                  <a:cubicBezTo>
                    <a:pt x="25813" y="4472"/>
                    <a:pt x="25482" y="4010"/>
                    <a:pt x="24991" y="3841"/>
                  </a:cubicBezTo>
                  <a:lnTo>
                    <a:pt x="14616" y="284"/>
                  </a:lnTo>
                  <a:cubicBezTo>
                    <a:pt x="14062" y="95"/>
                    <a:pt x="13484" y="1"/>
                    <a:pt x="129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2118363" y="4377184"/>
              <a:ext cx="169202" cy="184275"/>
            </a:xfrm>
            <a:custGeom>
              <a:rect b="b" l="l" r="r" t="t"/>
              <a:pathLst>
                <a:path extrusionOk="0" h="9328" w="8565">
                  <a:moveTo>
                    <a:pt x="456" y="0"/>
                  </a:moveTo>
                  <a:cubicBezTo>
                    <a:pt x="287" y="0"/>
                    <a:pt x="130" y="106"/>
                    <a:pt x="73" y="275"/>
                  </a:cubicBezTo>
                  <a:cubicBezTo>
                    <a:pt x="0" y="486"/>
                    <a:pt x="113" y="717"/>
                    <a:pt x="325" y="790"/>
                  </a:cubicBezTo>
                  <a:lnTo>
                    <a:pt x="7480" y="3242"/>
                  </a:lnTo>
                  <a:cubicBezTo>
                    <a:pt x="7644" y="3298"/>
                    <a:pt x="7754" y="3452"/>
                    <a:pt x="7754" y="3626"/>
                  </a:cubicBezTo>
                  <a:lnTo>
                    <a:pt x="7754" y="8922"/>
                  </a:lnTo>
                  <a:cubicBezTo>
                    <a:pt x="7754" y="9146"/>
                    <a:pt x="7935" y="9327"/>
                    <a:pt x="8159" y="9327"/>
                  </a:cubicBezTo>
                  <a:lnTo>
                    <a:pt x="8160" y="9327"/>
                  </a:lnTo>
                  <a:cubicBezTo>
                    <a:pt x="8383" y="9327"/>
                    <a:pt x="8564" y="9146"/>
                    <a:pt x="8564" y="8922"/>
                  </a:cubicBezTo>
                  <a:lnTo>
                    <a:pt x="8564" y="3626"/>
                  </a:lnTo>
                  <a:cubicBezTo>
                    <a:pt x="8564" y="3105"/>
                    <a:pt x="8234" y="2644"/>
                    <a:pt x="7742" y="2475"/>
                  </a:cubicBezTo>
                  <a:lnTo>
                    <a:pt x="589" y="23"/>
                  </a:lnTo>
                  <a:cubicBezTo>
                    <a:pt x="545" y="7"/>
                    <a:pt x="500" y="0"/>
                    <a:pt x="4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2263523" y="4545634"/>
              <a:ext cx="32043" cy="71888"/>
            </a:xfrm>
            <a:custGeom>
              <a:rect b="b" l="l" r="r" t="t"/>
              <a:pathLst>
                <a:path extrusionOk="0" h="3639" w="1622">
                  <a:moveTo>
                    <a:pt x="811" y="1"/>
                  </a:moveTo>
                  <a:cubicBezTo>
                    <a:pt x="368" y="1"/>
                    <a:pt x="7" y="357"/>
                    <a:pt x="0" y="800"/>
                  </a:cubicBezTo>
                  <a:lnTo>
                    <a:pt x="0" y="3233"/>
                  </a:lnTo>
                  <a:cubicBezTo>
                    <a:pt x="0" y="3456"/>
                    <a:pt x="182" y="3638"/>
                    <a:pt x="406" y="3638"/>
                  </a:cubicBezTo>
                  <a:lnTo>
                    <a:pt x="1216" y="3638"/>
                  </a:lnTo>
                  <a:lnTo>
                    <a:pt x="1216" y="3637"/>
                  </a:lnTo>
                  <a:cubicBezTo>
                    <a:pt x="1440" y="3637"/>
                    <a:pt x="1622" y="3456"/>
                    <a:pt x="1622" y="3233"/>
                  </a:cubicBezTo>
                  <a:lnTo>
                    <a:pt x="1622" y="800"/>
                  </a:lnTo>
                  <a:cubicBezTo>
                    <a:pt x="1615" y="357"/>
                    <a:pt x="1254" y="1"/>
                    <a:pt x="8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1983436" y="4473331"/>
              <a:ext cx="288285" cy="48084"/>
            </a:xfrm>
            <a:custGeom>
              <a:rect b="b" l="l" r="r" t="t"/>
              <a:pathLst>
                <a:path extrusionOk="0" h="2434" w="14593">
                  <a:moveTo>
                    <a:pt x="0" y="1"/>
                  </a:moveTo>
                  <a:lnTo>
                    <a:pt x="0" y="1124"/>
                  </a:lnTo>
                  <a:cubicBezTo>
                    <a:pt x="1387" y="1987"/>
                    <a:pt x="4354" y="2433"/>
                    <a:pt x="7296" y="2433"/>
                  </a:cubicBezTo>
                  <a:cubicBezTo>
                    <a:pt x="10238" y="2433"/>
                    <a:pt x="13204" y="1987"/>
                    <a:pt x="14592" y="1125"/>
                  </a:cubicBezTo>
                  <a:lnTo>
                    <a:pt x="14591" y="16"/>
                  </a:lnTo>
                  <a:cubicBezTo>
                    <a:pt x="14546" y="571"/>
                    <a:pt x="11977" y="1622"/>
                    <a:pt x="7298" y="1622"/>
                  </a:cubicBezTo>
                  <a:cubicBezTo>
                    <a:pt x="2575" y="1622"/>
                    <a:pt x="0" y="55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6"/>
            <p:cNvSpPr/>
            <p:nvPr/>
          </p:nvSpPr>
          <p:spPr>
            <a:xfrm>
              <a:off x="2271523" y="4473647"/>
              <a:ext cx="198" cy="22047"/>
            </a:xfrm>
            <a:custGeom>
              <a:rect b="b" l="l" r="r" t="t"/>
              <a:pathLst>
                <a:path extrusionOk="0" h="1116" w="10">
                  <a:moveTo>
                    <a:pt x="8" y="0"/>
                  </a:moveTo>
                  <a:cubicBezTo>
                    <a:pt x="8" y="6"/>
                    <a:pt x="1" y="13"/>
                    <a:pt x="1" y="20"/>
                  </a:cubicBezTo>
                  <a:lnTo>
                    <a:pt x="1" y="1115"/>
                  </a:lnTo>
                  <a:lnTo>
                    <a:pt x="9" y="1109"/>
                  </a:lnTo>
                  <a:lnTo>
                    <a:pt x="8" y="0"/>
                  </a:lnTo>
                  <a:close/>
                </a:path>
              </a:pathLst>
            </a:custGeom>
            <a:solidFill>
              <a:srgbClr val="5C54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6"/>
            <p:cNvSpPr/>
            <p:nvPr/>
          </p:nvSpPr>
          <p:spPr>
            <a:xfrm>
              <a:off x="1983436" y="4473331"/>
              <a:ext cx="143955" cy="48084"/>
            </a:xfrm>
            <a:custGeom>
              <a:rect b="b" l="l" r="r" t="t"/>
              <a:pathLst>
                <a:path extrusionOk="0" h="2434" w="7287">
                  <a:moveTo>
                    <a:pt x="0" y="1"/>
                  </a:moveTo>
                  <a:lnTo>
                    <a:pt x="0" y="1124"/>
                  </a:lnTo>
                  <a:cubicBezTo>
                    <a:pt x="1385" y="1987"/>
                    <a:pt x="4347" y="2432"/>
                    <a:pt x="7286" y="2433"/>
                  </a:cubicBezTo>
                  <a:lnTo>
                    <a:pt x="7286" y="1622"/>
                  </a:lnTo>
                  <a:cubicBezTo>
                    <a:pt x="2572" y="1621"/>
                    <a:pt x="0" y="55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2095546" y="4369222"/>
              <a:ext cx="64065" cy="32062"/>
            </a:xfrm>
            <a:custGeom>
              <a:rect b="b" l="l" r="r" t="t"/>
              <a:pathLst>
                <a:path extrusionOk="0" h="1623" w="3243">
                  <a:moveTo>
                    <a:pt x="1623" y="0"/>
                  </a:moveTo>
                  <a:cubicBezTo>
                    <a:pt x="726" y="0"/>
                    <a:pt x="1" y="364"/>
                    <a:pt x="1" y="811"/>
                  </a:cubicBezTo>
                  <a:cubicBezTo>
                    <a:pt x="1" y="1259"/>
                    <a:pt x="726" y="1622"/>
                    <a:pt x="1623" y="1622"/>
                  </a:cubicBezTo>
                  <a:cubicBezTo>
                    <a:pt x="2518" y="1622"/>
                    <a:pt x="3243" y="1259"/>
                    <a:pt x="3243" y="811"/>
                  </a:cubicBezTo>
                  <a:cubicBezTo>
                    <a:pt x="3243" y="364"/>
                    <a:pt x="2518" y="0"/>
                    <a:pt x="16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2263483" y="4545437"/>
              <a:ext cx="16041" cy="72046"/>
            </a:xfrm>
            <a:custGeom>
              <a:rect b="b" l="l" r="r" t="t"/>
              <a:pathLst>
                <a:path extrusionOk="0" h="3647" w="812">
                  <a:moveTo>
                    <a:pt x="812" y="1"/>
                  </a:moveTo>
                  <a:cubicBezTo>
                    <a:pt x="364" y="1"/>
                    <a:pt x="1" y="363"/>
                    <a:pt x="1" y="812"/>
                  </a:cubicBezTo>
                  <a:lnTo>
                    <a:pt x="2" y="810"/>
                  </a:lnTo>
                  <a:lnTo>
                    <a:pt x="2" y="3243"/>
                  </a:lnTo>
                  <a:cubicBezTo>
                    <a:pt x="2" y="3466"/>
                    <a:pt x="182" y="3647"/>
                    <a:pt x="406" y="3647"/>
                  </a:cubicBezTo>
                  <a:lnTo>
                    <a:pt x="812" y="3647"/>
                  </a:lnTo>
                  <a:lnTo>
                    <a:pt x="8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56"/>
          <p:cNvGrpSpPr/>
          <p:nvPr/>
        </p:nvGrpSpPr>
        <p:grpSpPr>
          <a:xfrm>
            <a:off x="6060041" y="3066298"/>
            <a:ext cx="400454" cy="512583"/>
            <a:chOff x="1333299" y="4233960"/>
            <a:chExt cx="400454" cy="512583"/>
          </a:xfrm>
        </p:grpSpPr>
        <p:sp>
          <p:nvSpPr>
            <p:cNvPr id="1374" name="Google Shape;1374;p56"/>
            <p:cNvSpPr/>
            <p:nvPr/>
          </p:nvSpPr>
          <p:spPr>
            <a:xfrm>
              <a:off x="1469451" y="4233960"/>
              <a:ext cx="264302" cy="112149"/>
            </a:xfrm>
            <a:custGeom>
              <a:rect b="b" l="l" r="r" t="t"/>
              <a:pathLst>
                <a:path extrusionOk="0" h="5677" w="13379">
                  <a:moveTo>
                    <a:pt x="4460" y="1"/>
                  </a:moveTo>
                  <a:cubicBezTo>
                    <a:pt x="2001" y="1"/>
                    <a:pt x="0" y="2001"/>
                    <a:pt x="0" y="4460"/>
                  </a:cubicBezTo>
                  <a:cubicBezTo>
                    <a:pt x="0" y="4684"/>
                    <a:pt x="182" y="4865"/>
                    <a:pt x="406" y="4865"/>
                  </a:cubicBezTo>
                  <a:cubicBezTo>
                    <a:pt x="630" y="4865"/>
                    <a:pt x="811" y="4684"/>
                    <a:pt x="811" y="4460"/>
                  </a:cubicBezTo>
                  <a:cubicBezTo>
                    <a:pt x="811" y="2447"/>
                    <a:pt x="2448" y="811"/>
                    <a:pt x="4460" y="811"/>
                  </a:cubicBezTo>
                  <a:lnTo>
                    <a:pt x="7298" y="811"/>
                  </a:lnTo>
                  <a:cubicBezTo>
                    <a:pt x="8417" y="813"/>
                    <a:pt x="9323" y="1719"/>
                    <a:pt x="9325" y="2838"/>
                  </a:cubicBezTo>
                  <a:cubicBezTo>
                    <a:pt x="9325" y="4404"/>
                    <a:pt x="10599" y="5676"/>
                    <a:pt x="12163" y="5676"/>
                  </a:cubicBezTo>
                  <a:lnTo>
                    <a:pt x="12973" y="5676"/>
                  </a:lnTo>
                  <a:cubicBezTo>
                    <a:pt x="13197" y="5676"/>
                    <a:pt x="13379" y="5495"/>
                    <a:pt x="13379" y="5271"/>
                  </a:cubicBezTo>
                  <a:cubicBezTo>
                    <a:pt x="13379" y="5047"/>
                    <a:pt x="13197" y="4865"/>
                    <a:pt x="12973" y="4865"/>
                  </a:cubicBezTo>
                  <a:lnTo>
                    <a:pt x="12163" y="4865"/>
                  </a:lnTo>
                  <a:cubicBezTo>
                    <a:pt x="11044" y="4864"/>
                    <a:pt x="10137" y="3958"/>
                    <a:pt x="10136" y="2838"/>
                  </a:cubicBezTo>
                  <a:cubicBezTo>
                    <a:pt x="10136" y="1273"/>
                    <a:pt x="8863" y="1"/>
                    <a:pt x="72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6"/>
            <p:cNvSpPr/>
            <p:nvPr/>
          </p:nvSpPr>
          <p:spPr>
            <a:xfrm>
              <a:off x="1333299" y="4314047"/>
              <a:ext cx="288344" cy="432496"/>
            </a:xfrm>
            <a:custGeom>
              <a:rect b="b" l="l" r="r" t="t"/>
              <a:pathLst>
                <a:path extrusionOk="0" h="21893" w="14596">
                  <a:moveTo>
                    <a:pt x="4460" y="1"/>
                  </a:moveTo>
                  <a:cubicBezTo>
                    <a:pt x="2001" y="1"/>
                    <a:pt x="1" y="2001"/>
                    <a:pt x="1" y="4460"/>
                  </a:cubicBezTo>
                  <a:lnTo>
                    <a:pt x="1" y="14595"/>
                  </a:lnTo>
                  <a:cubicBezTo>
                    <a:pt x="1" y="18618"/>
                    <a:pt x="3273" y="21893"/>
                    <a:pt x="7298" y="21893"/>
                  </a:cubicBezTo>
                  <a:cubicBezTo>
                    <a:pt x="11322" y="21893"/>
                    <a:pt x="14595" y="18620"/>
                    <a:pt x="14595" y="14595"/>
                  </a:cubicBezTo>
                  <a:lnTo>
                    <a:pt x="14595" y="4460"/>
                  </a:lnTo>
                  <a:cubicBezTo>
                    <a:pt x="14595" y="2001"/>
                    <a:pt x="12595" y="1"/>
                    <a:pt x="101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1477234" y="4314027"/>
              <a:ext cx="144409" cy="432496"/>
            </a:xfrm>
            <a:custGeom>
              <a:rect b="b" l="l" r="r" t="t"/>
              <a:pathLst>
                <a:path extrusionOk="0" h="21893" w="7310">
                  <a:moveTo>
                    <a:pt x="2850" y="0"/>
                  </a:moveTo>
                  <a:lnTo>
                    <a:pt x="2850" y="2"/>
                  </a:lnTo>
                  <a:lnTo>
                    <a:pt x="1" y="2"/>
                  </a:lnTo>
                  <a:lnTo>
                    <a:pt x="1" y="21892"/>
                  </a:lnTo>
                  <a:lnTo>
                    <a:pt x="12" y="21892"/>
                  </a:lnTo>
                  <a:cubicBezTo>
                    <a:pt x="4036" y="21892"/>
                    <a:pt x="7309" y="18619"/>
                    <a:pt x="7309" y="14595"/>
                  </a:cubicBezTo>
                  <a:lnTo>
                    <a:pt x="7309" y="4460"/>
                  </a:lnTo>
                  <a:cubicBezTo>
                    <a:pt x="7309" y="2002"/>
                    <a:pt x="5309" y="0"/>
                    <a:pt x="2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1373343" y="4314047"/>
              <a:ext cx="208257" cy="208257"/>
            </a:xfrm>
            <a:custGeom>
              <a:rect b="b" l="l" r="r" t="t"/>
              <a:pathLst>
                <a:path extrusionOk="0" h="10542" w="10542">
                  <a:moveTo>
                    <a:pt x="2433" y="1"/>
                  </a:moveTo>
                  <a:cubicBezTo>
                    <a:pt x="1569" y="1"/>
                    <a:pt x="723" y="253"/>
                    <a:pt x="1" y="727"/>
                  </a:cubicBezTo>
                  <a:lnTo>
                    <a:pt x="1" y="7703"/>
                  </a:lnTo>
                  <a:cubicBezTo>
                    <a:pt x="1" y="9269"/>
                    <a:pt x="1275" y="10541"/>
                    <a:pt x="2838" y="10541"/>
                  </a:cubicBezTo>
                  <a:lnTo>
                    <a:pt x="7703" y="10541"/>
                  </a:lnTo>
                  <a:cubicBezTo>
                    <a:pt x="9269" y="10541"/>
                    <a:pt x="10541" y="9269"/>
                    <a:pt x="10541" y="7703"/>
                  </a:cubicBezTo>
                  <a:lnTo>
                    <a:pt x="10541" y="727"/>
                  </a:lnTo>
                  <a:cubicBezTo>
                    <a:pt x="9819" y="253"/>
                    <a:pt x="8973" y="1"/>
                    <a:pt x="81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1477234" y="4314047"/>
              <a:ext cx="104366" cy="208218"/>
            </a:xfrm>
            <a:custGeom>
              <a:rect b="b" l="l" r="r" t="t"/>
              <a:pathLst>
                <a:path extrusionOk="0" h="10540" w="5283">
                  <a:moveTo>
                    <a:pt x="1" y="1"/>
                  </a:moveTo>
                  <a:lnTo>
                    <a:pt x="1" y="10540"/>
                  </a:lnTo>
                  <a:lnTo>
                    <a:pt x="2444" y="10540"/>
                  </a:lnTo>
                  <a:cubicBezTo>
                    <a:pt x="4010" y="10540"/>
                    <a:pt x="5282" y="9267"/>
                    <a:pt x="5282" y="7703"/>
                  </a:cubicBezTo>
                  <a:lnTo>
                    <a:pt x="5282" y="727"/>
                  </a:lnTo>
                  <a:cubicBezTo>
                    <a:pt x="4560" y="253"/>
                    <a:pt x="3714" y="1"/>
                    <a:pt x="28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1461312" y="4377875"/>
              <a:ext cx="32319" cy="80344"/>
            </a:xfrm>
            <a:custGeom>
              <a:rect b="b" l="l" r="r" t="t"/>
              <a:pathLst>
                <a:path extrusionOk="0" h="4067" w="1636">
                  <a:moveTo>
                    <a:pt x="818" y="0"/>
                  </a:moveTo>
                  <a:cubicBezTo>
                    <a:pt x="366" y="0"/>
                    <a:pt x="0" y="370"/>
                    <a:pt x="7" y="824"/>
                  </a:cubicBezTo>
                  <a:lnTo>
                    <a:pt x="7" y="3256"/>
                  </a:lnTo>
                  <a:cubicBezTo>
                    <a:pt x="7" y="3704"/>
                    <a:pt x="370" y="4067"/>
                    <a:pt x="818" y="4067"/>
                  </a:cubicBezTo>
                  <a:cubicBezTo>
                    <a:pt x="1265" y="4067"/>
                    <a:pt x="1629" y="3704"/>
                    <a:pt x="1629" y="3256"/>
                  </a:cubicBezTo>
                  <a:lnTo>
                    <a:pt x="1629" y="824"/>
                  </a:lnTo>
                  <a:cubicBezTo>
                    <a:pt x="1636" y="370"/>
                    <a:pt x="1271" y="0"/>
                    <a:pt x="8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1477234" y="4378112"/>
              <a:ext cx="16258" cy="80087"/>
            </a:xfrm>
            <a:custGeom>
              <a:rect b="b" l="l" r="r" t="t"/>
              <a:pathLst>
                <a:path extrusionOk="0" h="4054" w="823">
                  <a:moveTo>
                    <a:pt x="12" y="1"/>
                  </a:moveTo>
                  <a:cubicBezTo>
                    <a:pt x="9" y="1"/>
                    <a:pt x="5" y="2"/>
                    <a:pt x="1" y="2"/>
                  </a:cubicBezTo>
                  <a:lnTo>
                    <a:pt x="1" y="4054"/>
                  </a:lnTo>
                  <a:lnTo>
                    <a:pt x="12" y="4054"/>
                  </a:lnTo>
                  <a:cubicBezTo>
                    <a:pt x="459" y="4054"/>
                    <a:pt x="823" y="3690"/>
                    <a:pt x="823" y="3243"/>
                  </a:cubicBezTo>
                  <a:lnTo>
                    <a:pt x="823" y="812"/>
                  </a:lnTo>
                  <a:cubicBezTo>
                    <a:pt x="823" y="364"/>
                    <a:pt x="459" y="1"/>
                    <a:pt x="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56"/>
          <p:cNvGrpSpPr/>
          <p:nvPr/>
        </p:nvGrpSpPr>
        <p:grpSpPr>
          <a:xfrm>
            <a:off x="5332158" y="3082319"/>
            <a:ext cx="504365" cy="480540"/>
            <a:chOff x="656078" y="4289274"/>
            <a:chExt cx="504365" cy="480540"/>
          </a:xfrm>
        </p:grpSpPr>
        <p:sp>
          <p:nvSpPr>
            <p:cNvPr id="1382" name="Google Shape;1382;p56"/>
            <p:cNvSpPr/>
            <p:nvPr/>
          </p:nvSpPr>
          <p:spPr>
            <a:xfrm>
              <a:off x="687923" y="4593600"/>
              <a:ext cx="448518" cy="160193"/>
            </a:xfrm>
            <a:custGeom>
              <a:rect b="b" l="l" r="r" t="t"/>
              <a:pathLst>
                <a:path extrusionOk="0" h="8109" w="22704">
                  <a:moveTo>
                    <a:pt x="3700" y="1"/>
                  </a:moveTo>
                  <a:cubicBezTo>
                    <a:pt x="1656" y="1"/>
                    <a:pt x="1" y="1658"/>
                    <a:pt x="1" y="3702"/>
                  </a:cubicBezTo>
                  <a:lnTo>
                    <a:pt x="1" y="4410"/>
                  </a:lnTo>
                  <a:cubicBezTo>
                    <a:pt x="1" y="6454"/>
                    <a:pt x="1656" y="8109"/>
                    <a:pt x="3700" y="8109"/>
                  </a:cubicBezTo>
                  <a:lnTo>
                    <a:pt x="22703" y="8109"/>
                  </a:lnTo>
                  <a:lnTo>
                    <a:pt x="227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703905" y="4609621"/>
              <a:ext cx="40083" cy="128170"/>
            </a:xfrm>
            <a:custGeom>
              <a:rect b="b" l="l" r="r" t="t"/>
              <a:pathLst>
                <a:path extrusionOk="0" h="6488" w="2029">
                  <a:moveTo>
                    <a:pt x="1" y="1"/>
                  </a:moveTo>
                  <a:lnTo>
                    <a:pt x="1" y="6487"/>
                  </a:lnTo>
                  <a:lnTo>
                    <a:pt x="2028" y="6487"/>
                  </a:lnTo>
                  <a:lnTo>
                    <a:pt x="20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671882" y="4457448"/>
              <a:ext cx="448518" cy="112149"/>
            </a:xfrm>
            <a:custGeom>
              <a:rect b="b" l="l" r="r" t="t"/>
              <a:pathLst>
                <a:path extrusionOk="0" h="5677" w="22704">
                  <a:moveTo>
                    <a:pt x="0" y="1"/>
                  </a:moveTo>
                  <a:lnTo>
                    <a:pt x="0" y="5677"/>
                  </a:lnTo>
                  <a:lnTo>
                    <a:pt x="21588" y="5677"/>
                  </a:lnTo>
                  <a:cubicBezTo>
                    <a:pt x="22205" y="5677"/>
                    <a:pt x="22703" y="5178"/>
                    <a:pt x="22703" y="4562"/>
                  </a:cubicBezTo>
                  <a:lnTo>
                    <a:pt x="22703" y="1116"/>
                  </a:lnTo>
                  <a:cubicBezTo>
                    <a:pt x="22703" y="501"/>
                    <a:pt x="22205" y="1"/>
                    <a:pt x="21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727947" y="4313296"/>
              <a:ext cx="408454" cy="120150"/>
            </a:xfrm>
            <a:custGeom>
              <a:rect b="b" l="l" r="r" t="t"/>
              <a:pathLst>
                <a:path extrusionOk="0" h="6082" w="20676">
                  <a:moveTo>
                    <a:pt x="0" y="1"/>
                  </a:moveTo>
                  <a:lnTo>
                    <a:pt x="0" y="6082"/>
                  </a:lnTo>
                  <a:lnTo>
                    <a:pt x="20676" y="6082"/>
                  </a:lnTo>
                  <a:lnTo>
                    <a:pt x="206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672099" y="4577578"/>
              <a:ext cx="480777" cy="192236"/>
            </a:xfrm>
            <a:custGeom>
              <a:rect b="b" l="l" r="r" t="t"/>
              <a:pathLst>
                <a:path extrusionOk="0" h="9731" w="24337">
                  <a:moveTo>
                    <a:pt x="23524" y="1"/>
                  </a:moveTo>
                  <a:cubicBezTo>
                    <a:pt x="23521" y="1"/>
                    <a:pt x="23518" y="1"/>
                    <a:pt x="23514" y="1"/>
                  </a:cubicBezTo>
                  <a:lnTo>
                    <a:pt x="4866" y="1"/>
                  </a:lnTo>
                  <a:cubicBezTo>
                    <a:pt x="2183" y="1"/>
                    <a:pt x="1" y="2183"/>
                    <a:pt x="1" y="4866"/>
                  </a:cubicBezTo>
                  <a:cubicBezTo>
                    <a:pt x="1" y="7549"/>
                    <a:pt x="2183" y="9731"/>
                    <a:pt x="4866" y="9731"/>
                  </a:cubicBezTo>
                  <a:lnTo>
                    <a:pt x="23514" y="9731"/>
                  </a:lnTo>
                  <a:cubicBezTo>
                    <a:pt x="23518" y="9731"/>
                    <a:pt x="23523" y="9731"/>
                    <a:pt x="23527" y="9731"/>
                  </a:cubicBezTo>
                  <a:cubicBezTo>
                    <a:pt x="23973" y="9731"/>
                    <a:pt x="24336" y="9369"/>
                    <a:pt x="24336" y="8920"/>
                  </a:cubicBezTo>
                  <a:cubicBezTo>
                    <a:pt x="24336" y="8472"/>
                    <a:pt x="23972" y="8109"/>
                    <a:pt x="23524" y="8109"/>
                  </a:cubicBezTo>
                  <a:cubicBezTo>
                    <a:pt x="23521" y="8109"/>
                    <a:pt x="23518" y="8109"/>
                    <a:pt x="23514" y="8109"/>
                  </a:cubicBezTo>
                  <a:lnTo>
                    <a:pt x="4866" y="8109"/>
                  </a:lnTo>
                  <a:cubicBezTo>
                    <a:pt x="3078" y="8109"/>
                    <a:pt x="1622" y="6655"/>
                    <a:pt x="1622" y="4866"/>
                  </a:cubicBezTo>
                  <a:cubicBezTo>
                    <a:pt x="1622" y="3078"/>
                    <a:pt x="3078" y="1623"/>
                    <a:pt x="4866" y="1623"/>
                  </a:cubicBezTo>
                  <a:lnTo>
                    <a:pt x="23514" y="1623"/>
                  </a:lnTo>
                  <a:cubicBezTo>
                    <a:pt x="23518" y="1623"/>
                    <a:pt x="23523" y="1623"/>
                    <a:pt x="23527" y="1623"/>
                  </a:cubicBezTo>
                  <a:cubicBezTo>
                    <a:pt x="23973" y="1623"/>
                    <a:pt x="24336" y="1261"/>
                    <a:pt x="24336" y="812"/>
                  </a:cubicBezTo>
                  <a:cubicBezTo>
                    <a:pt x="24336" y="363"/>
                    <a:pt x="23972" y="1"/>
                    <a:pt x="23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656078" y="4449447"/>
              <a:ext cx="472540" cy="128170"/>
            </a:xfrm>
            <a:custGeom>
              <a:rect b="b" l="l" r="r" t="t"/>
              <a:pathLst>
                <a:path extrusionOk="0" h="6488" w="23920">
                  <a:moveTo>
                    <a:pt x="406" y="1"/>
                  </a:moveTo>
                  <a:cubicBezTo>
                    <a:pt x="182" y="1"/>
                    <a:pt x="1" y="182"/>
                    <a:pt x="1" y="406"/>
                  </a:cubicBezTo>
                  <a:cubicBezTo>
                    <a:pt x="1" y="630"/>
                    <a:pt x="182" y="811"/>
                    <a:pt x="406" y="811"/>
                  </a:cubicBezTo>
                  <a:lnTo>
                    <a:pt x="21893" y="811"/>
                  </a:lnTo>
                  <a:cubicBezTo>
                    <a:pt x="22564" y="813"/>
                    <a:pt x="23108" y="1356"/>
                    <a:pt x="23109" y="2028"/>
                  </a:cubicBezTo>
                  <a:lnTo>
                    <a:pt x="23109" y="4460"/>
                  </a:lnTo>
                  <a:cubicBezTo>
                    <a:pt x="23109" y="5131"/>
                    <a:pt x="22564" y="5676"/>
                    <a:pt x="21893" y="5678"/>
                  </a:cubicBezTo>
                  <a:lnTo>
                    <a:pt x="406" y="5678"/>
                  </a:lnTo>
                  <a:cubicBezTo>
                    <a:pt x="182" y="5678"/>
                    <a:pt x="1" y="5858"/>
                    <a:pt x="1" y="6082"/>
                  </a:cubicBezTo>
                  <a:cubicBezTo>
                    <a:pt x="1" y="6305"/>
                    <a:pt x="182" y="6487"/>
                    <a:pt x="406" y="6487"/>
                  </a:cubicBezTo>
                  <a:lnTo>
                    <a:pt x="21893" y="6487"/>
                  </a:lnTo>
                  <a:cubicBezTo>
                    <a:pt x="23012" y="6486"/>
                    <a:pt x="23918" y="5579"/>
                    <a:pt x="23920" y="4460"/>
                  </a:cubicBezTo>
                  <a:lnTo>
                    <a:pt x="23920" y="2028"/>
                  </a:lnTo>
                  <a:cubicBezTo>
                    <a:pt x="23918" y="910"/>
                    <a:pt x="23012" y="2"/>
                    <a:pt x="218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759970" y="4337318"/>
              <a:ext cx="376471" cy="16041"/>
            </a:xfrm>
            <a:custGeom>
              <a:rect b="b" l="l" r="r" t="t"/>
              <a:pathLst>
                <a:path extrusionOk="0" h="812" w="19057">
                  <a:moveTo>
                    <a:pt x="406" y="1"/>
                  </a:moveTo>
                  <a:cubicBezTo>
                    <a:pt x="182" y="1"/>
                    <a:pt x="1" y="182"/>
                    <a:pt x="1" y="406"/>
                  </a:cubicBezTo>
                  <a:cubicBezTo>
                    <a:pt x="1" y="630"/>
                    <a:pt x="182" y="812"/>
                    <a:pt x="406" y="812"/>
                  </a:cubicBezTo>
                  <a:lnTo>
                    <a:pt x="19056" y="812"/>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759970" y="4369361"/>
              <a:ext cx="376471" cy="16041"/>
            </a:xfrm>
            <a:custGeom>
              <a:rect b="b" l="l" r="r" t="t"/>
              <a:pathLst>
                <a:path extrusionOk="0" h="812" w="19057">
                  <a:moveTo>
                    <a:pt x="406" y="0"/>
                  </a:moveTo>
                  <a:cubicBezTo>
                    <a:pt x="182" y="0"/>
                    <a:pt x="1" y="182"/>
                    <a:pt x="1" y="406"/>
                  </a:cubicBezTo>
                  <a:cubicBezTo>
                    <a:pt x="1" y="630"/>
                    <a:pt x="182" y="811"/>
                    <a:pt x="406" y="811"/>
                  </a:cubicBezTo>
                  <a:lnTo>
                    <a:pt x="19056" y="811"/>
                  </a:lnTo>
                  <a:lnTo>
                    <a:pt x="190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759970" y="4401423"/>
              <a:ext cx="376471" cy="16002"/>
            </a:xfrm>
            <a:custGeom>
              <a:rect b="b" l="l" r="r" t="t"/>
              <a:pathLst>
                <a:path extrusionOk="0" h="810" w="19057">
                  <a:moveTo>
                    <a:pt x="406" y="1"/>
                  </a:moveTo>
                  <a:cubicBezTo>
                    <a:pt x="182" y="1"/>
                    <a:pt x="1" y="181"/>
                    <a:pt x="1" y="405"/>
                  </a:cubicBezTo>
                  <a:cubicBezTo>
                    <a:pt x="1" y="628"/>
                    <a:pt x="182" y="810"/>
                    <a:pt x="406" y="810"/>
                  </a:cubicBezTo>
                  <a:lnTo>
                    <a:pt x="19056" y="810"/>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671882" y="4481510"/>
              <a:ext cx="424476" cy="16002"/>
            </a:xfrm>
            <a:custGeom>
              <a:rect b="b" l="l" r="r" t="t"/>
              <a:pathLst>
                <a:path extrusionOk="0" h="810" w="21487">
                  <a:moveTo>
                    <a:pt x="0" y="1"/>
                  </a:moveTo>
                  <a:lnTo>
                    <a:pt x="0" y="810"/>
                  </a:lnTo>
                  <a:lnTo>
                    <a:pt x="21081" y="810"/>
                  </a:lnTo>
                  <a:cubicBezTo>
                    <a:pt x="21305" y="810"/>
                    <a:pt x="21487" y="628"/>
                    <a:pt x="21487" y="405"/>
                  </a:cubicBezTo>
                  <a:cubicBezTo>
                    <a:pt x="21487" y="181"/>
                    <a:pt x="21305" y="1"/>
                    <a:pt x="21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671882" y="4513513"/>
              <a:ext cx="424476" cy="16041"/>
            </a:xfrm>
            <a:custGeom>
              <a:rect b="b" l="l" r="r" t="t"/>
              <a:pathLst>
                <a:path extrusionOk="0" h="812" w="21487">
                  <a:moveTo>
                    <a:pt x="0" y="1"/>
                  </a:moveTo>
                  <a:lnTo>
                    <a:pt x="0" y="812"/>
                  </a:lnTo>
                  <a:lnTo>
                    <a:pt x="21081" y="812"/>
                  </a:lnTo>
                  <a:cubicBezTo>
                    <a:pt x="21305" y="812"/>
                    <a:pt x="21487" y="630"/>
                    <a:pt x="21487" y="406"/>
                  </a:cubicBezTo>
                  <a:cubicBezTo>
                    <a:pt x="21487" y="182"/>
                    <a:pt x="21305" y="1"/>
                    <a:pt x="21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671882" y="4545555"/>
              <a:ext cx="424476" cy="16061"/>
            </a:xfrm>
            <a:custGeom>
              <a:rect b="b" l="l" r="r" t="t"/>
              <a:pathLst>
                <a:path extrusionOk="0" h="813" w="21487">
                  <a:moveTo>
                    <a:pt x="0" y="0"/>
                  </a:moveTo>
                  <a:lnTo>
                    <a:pt x="0" y="813"/>
                  </a:lnTo>
                  <a:lnTo>
                    <a:pt x="21081" y="813"/>
                  </a:lnTo>
                  <a:cubicBezTo>
                    <a:pt x="21305" y="813"/>
                    <a:pt x="21487" y="631"/>
                    <a:pt x="21487" y="406"/>
                  </a:cubicBezTo>
                  <a:cubicBezTo>
                    <a:pt x="21487" y="182"/>
                    <a:pt x="21305" y="0"/>
                    <a:pt x="21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712143" y="4289274"/>
              <a:ext cx="448300" cy="160193"/>
            </a:xfrm>
            <a:custGeom>
              <a:rect b="b" l="l" r="r" t="t"/>
              <a:pathLst>
                <a:path extrusionOk="0" h="8109" w="22693">
                  <a:moveTo>
                    <a:pt x="2433" y="0"/>
                  </a:moveTo>
                  <a:cubicBezTo>
                    <a:pt x="1092" y="0"/>
                    <a:pt x="1" y="1093"/>
                    <a:pt x="1" y="2433"/>
                  </a:cubicBezTo>
                  <a:lnTo>
                    <a:pt x="1" y="5678"/>
                  </a:lnTo>
                  <a:cubicBezTo>
                    <a:pt x="1" y="7018"/>
                    <a:pt x="1092" y="8109"/>
                    <a:pt x="2433" y="8109"/>
                  </a:cubicBezTo>
                  <a:lnTo>
                    <a:pt x="21893" y="8109"/>
                  </a:lnTo>
                  <a:cubicBezTo>
                    <a:pt x="22336" y="8103"/>
                    <a:pt x="22692" y="7741"/>
                    <a:pt x="22692" y="7298"/>
                  </a:cubicBezTo>
                  <a:cubicBezTo>
                    <a:pt x="22692" y="6854"/>
                    <a:pt x="22336" y="6494"/>
                    <a:pt x="21893" y="6487"/>
                  </a:cubicBezTo>
                  <a:lnTo>
                    <a:pt x="2433" y="6487"/>
                  </a:lnTo>
                  <a:cubicBezTo>
                    <a:pt x="1985" y="6487"/>
                    <a:pt x="1622" y="6124"/>
                    <a:pt x="1622" y="5678"/>
                  </a:cubicBezTo>
                  <a:lnTo>
                    <a:pt x="1622" y="2433"/>
                  </a:lnTo>
                  <a:cubicBezTo>
                    <a:pt x="1622" y="1985"/>
                    <a:pt x="1985" y="1623"/>
                    <a:pt x="2433" y="1623"/>
                  </a:cubicBezTo>
                  <a:lnTo>
                    <a:pt x="21893" y="1623"/>
                  </a:lnTo>
                  <a:cubicBezTo>
                    <a:pt x="22336" y="1616"/>
                    <a:pt x="22692" y="1255"/>
                    <a:pt x="22692" y="811"/>
                  </a:cubicBezTo>
                  <a:cubicBezTo>
                    <a:pt x="22692" y="369"/>
                    <a:pt x="22336" y="7"/>
                    <a:pt x="218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759970" y="4721770"/>
              <a:ext cx="376471" cy="16021"/>
            </a:xfrm>
            <a:custGeom>
              <a:rect b="b" l="l" r="r" t="t"/>
              <a:pathLst>
                <a:path extrusionOk="0" h="811" w="19057">
                  <a:moveTo>
                    <a:pt x="406" y="1"/>
                  </a:moveTo>
                  <a:cubicBezTo>
                    <a:pt x="182" y="1"/>
                    <a:pt x="1" y="181"/>
                    <a:pt x="1" y="405"/>
                  </a:cubicBezTo>
                  <a:cubicBezTo>
                    <a:pt x="1" y="629"/>
                    <a:pt x="182" y="810"/>
                    <a:pt x="406" y="810"/>
                  </a:cubicBezTo>
                  <a:lnTo>
                    <a:pt x="19056" y="810"/>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759970" y="4689708"/>
              <a:ext cx="376471" cy="16041"/>
            </a:xfrm>
            <a:custGeom>
              <a:rect b="b" l="l" r="r" t="t"/>
              <a:pathLst>
                <a:path extrusionOk="0" h="812" w="19057">
                  <a:moveTo>
                    <a:pt x="406" y="1"/>
                  </a:moveTo>
                  <a:cubicBezTo>
                    <a:pt x="182" y="1"/>
                    <a:pt x="1" y="182"/>
                    <a:pt x="1" y="406"/>
                  </a:cubicBezTo>
                  <a:cubicBezTo>
                    <a:pt x="1" y="630"/>
                    <a:pt x="182" y="812"/>
                    <a:pt x="406" y="812"/>
                  </a:cubicBezTo>
                  <a:lnTo>
                    <a:pt x="19056" y="812"/>
                  </a:lnTo>
                  <a:lnTo>
                    <a:pt x="190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759970" y="4657685"/>
              <a:ext cx="376471" cy="16021"/>
            </a:xfrm>
            <a:custGeom>
              <a:rect b="b" l="l" r="r" t="t"/>
              <a:pathLst>
                <a:path extrusionOk="0" h="811" w="19057">
                  <a:moveTo>
                    <a:pt x="406" y="0"/>
                  </a:moveTo>
                  <a:cubicBezTo>
                    <a:pt x="182" y="0"/>
                    <a:pt x="1" y="182"/>
                    <a:pt x="1" y="406"/>
                  </a:cubicBezTo>
                  <a:cubicBezTo>
                    <a:pt x="1" y="629"/>
                    <a:pt x="182" y="811"/>
                    <a:pt x="406" y="811"/>
                  </a:cubicBezTo>
                  <a:lnTo>
                    <a:pt x="19056" y="811"/>
                  </a:lnTo>
                  <a:lnTo>
                    <a:pt x="190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759970" y="4625642"/>
              <a:ext cx="376471" cy="16061"/>
            </a:xfrm>
            <a:custGeom>
              <a:rect b="b" l="l" r="r" t="t"/>
              <a:pathLst>
                <a:path extrusionOk="0" h="813" w="19057">
                  <a:moveTo>
                    <a:pt x="406" y="0"/>
                  </a:moveTo>
                  <a:cubicBezTo>
                    <a:pt x="182" y="0"/>
                    <a:pt x="1" y="182"/>
                    <a:pt x="1" y="406"/>
                  </a:cubicBezTo>
                  <a:cubicBezTo>
                    <a:pt x="1" y="631"/>
                    <a:pt x="182" y="813"/>
                    <a:pt x="406" y="813"/>
                  </a:cubicBezTo>
                  <a:lnTo>
                    <a:pt x="19056" y="813"/>
                  </a:lnTo>
                  <a:lnTo>
                    <a:pt x="1905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56"/>
          <p:cNvGrpSpPr/>
          <p:nvPr/>
        </p:nvGrpSpPr>
        <p:grpSpPr>
          <a:xfrm>
            <a:off x="4070662" y="3874940"/>
            <a:ext cx="512781" cy="488581"/>
            <a:chOff x="671744" y="4975306"/>
            <a:chExt cx="512781" cy="488581"/>
          </a:xfrm>
        </p:grpSpPr>
        <p:sp>
          <p:nvSpPr>
            <p:cNvPr id="1400" name="Google Shape;1400;p56"/>
            <p:cNvSpPr/>
            <p:nvPr/>
          </p:nvSpPr>
          <p:spPr>
            <a:xfrm>
              <a:off x="671961" y="4999367"/>
              <a:ext cx="512148" cy="464519"/>
            </a:xfrm>
            <a:custGeom>
              <a:rect b="b" l="l" r="r" t="t"/>
              <a:pathLst>
                <a:path extrusionOk="0" h="23514" w="25925">
                  <a:moveTo>
                    <a:pt x="12962" y="0"/>
                  </a:moveTo>
                  <a:cubicBezTo>
                    <a:pt x="5803" y="0"/>
                    <a:pt x="1" y="5263"/>
                    <a:pt x="1" y="11757"/>
                  </a:cubicBezTo>
                  <a:cubicBezTo>
                    <a:pt x="1" y="18249"/>
                    <a:pt x="5803" y="23514"/>
                    <a:pt x="12962" y="23514"/>
                  </a:cubicBezTo>
                  <a:cubicBezTo>
                    <a:pt x="20120" y="23514"/>
                    <a:pt x="25924" y="18249"/>
                    <a:pt x="25924" y="11757"/>
                  </a:cubicBezTo>
                  <a:cubicBezTo>
                    <a:pt x="25924" y="5263"/>
                    <a:pt x="20120" y="0"/>
                    <a:pt x="129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879685" y="5255649"/>
              <a:ext cx="97096" cy="144192"/>
            </a:xfrm>
            <a:custGeom>
              <a:rect b="b" l="l" r="r" t="t"/>
              <a:pathLst>
                <a:path extrusionOk="0" h="7299" w="4915">
                  <a:moveTo>
                    <a:pt x="2445" y="0"/>
                  </a:moveTo>
                  <a:cubicBezTo>
                    <a:pt x="2314" y="0"/>
                    <a:pt x="2191" y="63"/>
                    <a:pt x="2115" y="170"/>
                  </a:cubicBezTo>
                  <a:lnTo>
                    <a:pt x="101" y="3008"/>
                  </a:lnTo>
                  <a:cubicBezTo>
                    <a:pt x="9" y="3135"/>
                    <a:pt x="1" y="3304"/>
                    <a:pt x="77" y="3439"/>
                  </a:cubicBezTo>
                  <a:lnTo>
                    <a:pt x="2104" y="7089"/>
                  </a:lnTo>
                  <a:cubicBezTo>
                    <a:pt x="2181" y="7228"/>
                    <a:pt x="2319" y="7298"/>
                    <a:pt x="2458" y="7298"/>
                  </a:cubicBezTo>
                  <a:cubicBezTo>
                    <a:pt x="2597" y="7298"/>
                    <a:pt x="2735" y="7228"/>
                    <a:pt x="2812" y="7089"/>
                  </a:cubicBezTo>
                  <a:lnTo>
                    <a:pt x="4839" y="3440"/>
                  </a:lnTo>
                  <a:cubicBezTo>
                    <a:pt x="4915" y="3302"/>
                    <a:pt x="4905" y="3133"/>
                    <a:pt x="4814" y="3007"/>
                  </a:cubicBezTo>
                  <a:lnTo>
                    <a:pt x="2775" y="169"/>
                  </a:lnTo>
                  <a:cubicBezTo>
                    <a:pt x="2699" y="62"/>
                    <a:pt x="2577" y="0"/>
                    <a:pt x="24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879685" y="5255649"/>
              <a:ext cx="48360" cy="144132"/>
            </a:xfrm>
            <a:custGeom>
              <a:rect b="b" l="l" r="r" t="t"/>
              <a:pathLst>
                <a:path extrusionOk="0" h="7296" w="2448">
                  <a:moveTo>
                    <a:pt x="2446" y="0"/>
                  </a:moveTo>
                  <a:cubicBezTo>
                    <a:pt x="2315" y="0"/>
                    <a:pt x="2193" y="63"/>
                    <a:pt x="2117" y="170"/>
                  </a:cubicBezTo>
                  <a:lnTo>
                    <a:pt x="101" y="3008"/>
                  </a:lnTo>
                  <a:cubicBezTo>
                    <a:pt x="9" y="3135"/>
                    <a:pt x="1" y="3304"/>
                    <a:pt x="77" y="3440"/>
                  </a:cubicBezTo>
                  <a:lnTo>
                    <a:pt x="2104" y="7089"/>
                  </a:lnTo>
                  <a:cubicBezTo>
                    <a:pt x="2174" y="7213"/>
                    <a:pt x="2304" y="7292"/>
                    <a:pt x="2447" y="7296"/>
                  </a:cubicBezTo>
                  <a:lnTo>
                    <a:pt x="24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705228" y="5119478"/>
              <a:ext cx="445831" cy="224279"/>
            </a:xfrm>
            <a:custGeom>
              <a:rect b="b" l="l" r="r" t="t"/>
              <a:pathLst>
                <a:path extrusionOk="0" h="11353" w="22568">
                  <a:moveTo>
                    <a:pt x="6019" y="1"/>
                  </a:moveTo>
                  <a:cubicBezTo>
                    <a:pt x="5753" y="1"/>
                    <a:pt x="5481" y="19"/>
                    <a:pt x="5207" y="57"/>
                  </a:cubicBezTo>
                  <a:cubicBezTo>
                    <a:pt x="2678" y="408"/>
                    <a:pt x="660" y="2490"/>
                    <a:pt x="379" y="5028"/>
                  </a:cubicBezTo>
                  <a:cubicBezTo>
                    <a:pt x="0" y="8453"/>
                    <a:pt x="2670" y="11353"/>
                    <a:pt x="6018" y="11353"/>
                  </a:cubicBezTo>
                  <a:cubicBezTo>
                    <a:pt x="8124" y="11353"/>
                    <a:pt x="9959" y="10204"/>
                    <a:pt x="10938" y="8502"/>
                  </a:cubicBezTo>
                  <a:cubicBezTo>
                    <a:pt x="11014" y="8370"/>
                    <a:pt x="11148" y="8304"/>
                    <a:pt x="11283" y="8304"/>
                  </a:cubicBezTo>
                  <a:cubicBezTo>
                    <a:pt x="11418" y="8304"/>
                    <a:pt x="11553" y="8370"/>
                    <a:pt x="11629" y="8502"/>
                  </a:cubicBezTo>
                  <a:cubicBezTo>
                    <a:pt x="12609" y="10204"/>
                    <a:pt x="14443" y="11353"/>
                    <a:pt x="16549" y="11353"/>
                  </a:cubicBezTo>
                  <a:cubicBezTo>
                    <a:pt x="19896" y="11353"/>
                    <a:pt x="22568" y="8453"/>
                    <a:pt x="22188" y="5028"/>
                  </a:cubicBezTo>
                  <a:cubicBezTo>
                    <a:pt x="21906" y="2490"/>
                    <a:pt x="19889" y="408"/>
                    <a:pt x="17359" y="57"/>
                  </a:cubicBezTo>
                  <a:cubicBezTo>
                    <a:pt x="17085" y="19"/>
                    <a:pt x="16814" y="1"/>
                    <a:pt x="16547" y="1"/>
                  </a:cubicBezTo>
                  <a:cubicBezTo>
                    <a:pt x="14161" y="1"/>
                    <a:pt x="12122" y="1476"/>
                    <a:pt x="11284" y="3563"/>
                  </a:cubicBezTo>
                  <a:cubicBezTo>
                    <a:pt x="10445" y="1476"/>
                    <a:pt x="8406" y="1"/>
                    <a:pt x="60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6"/>
            <p:cNvSpPr/>
            <p:nvPr/>
          </p:nvSpPr>
          <p:spPr>
            <a:xfrm>
              <a:off x="960048" y="5159541"/>
              <a:ext cx="144192" cy="144172"/>
            </a:xfrm>
            <a:custGeom>
              <a:rect b="b" l="l" r="r" t="t"/>
              <a:pathLst>
                <a:path extrusionOk="0" h="7298" w="7299">
                  <a:moveTo>
                    <a:pt x="3650" y="0"/>
                  </a:moveTo>
                  <a:cubicBezTo>
                    <a:pt x="1634" y="0"/>
                    <a:pt x="1" y="1633"/>
                    <a:pt x="1" y="3649"/>
                  </a:cubicBezTo>
                  <a:cubicBezTo>
                    <a:pt x="1" y="5663"/>
                    <a:pt x="1634" y="7297"/>
                    <a:pt x="3650" y="7297"/>
                  </a:cubicBezTo>
                  <a:cubicBezTo>
                    <a:pt x="5664" y="7297"/>
                    <a:pt x="7298" y="5663"/>
                    <a:pt x="7298" y="3649"/>
                  </a:cubicBezTo>
                  <a:cubicBezTo>
                    <a:pt x="7298" y="1633"/>
                    <a:pt x="5664" y="0"/>
                    <a:pt x="3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751830" y="5159541"/>
              <a:ext cx="144172" cy="144172"/>
            </a:xfrm>
            <a:custGeom>
              <a:rect b="b" l="l" r="r" t="t"/>
              <a:pathLst>
                <a:path extrusionOk="0" h="7298" w="7298">
                  <a:moveTo>
                    <a:pt x="3649" y="0"/>
                  </a:moveTo>
                  <a:cubicBezTo>
                    <a:pt x="1633" y="0"/>
                    <a:pt x="0" y="1633"/>
                    <a:pt x="0" y="3649"/>
                  </a:cubicBezTo>
                  <a:cubicBezTo>
                    <a:pt x="0" y="5663"/>
                    <a:pt x="1633" y="7297"/>
                    <a:pt x="3649" y="7297"/>
                  </a:cubicBezTo>
                  <a:cubicBezTo>
                    <a:pt x="5663" y="7297"/>
                    <a:pt x="7298" y="5663"/>
                    <a:pt x="7298" y="3649"/>
                  </a:cubicBezTo>
                  <a:cubicBezTo>
                    <a:pt x="7298" y="1633"/>
                    <a:pt x="5663" y="0"/>
                    <a:pt x="36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920005" y="4975306"/>
              <a:ext cx="264322" cy="264302"/>
            </a:xfrm>
            <a:custGeom>
              <a:rect b="b" l="l" r="r" t="t"/>
              <a:pathLst>
                <a:path extrusionOk="0" h="13379" w="13380">
                  <a:moveTo>
                    <a:pt x="12974" y="0"/>
                  </a:moveTo>
                  <a:cubicBezTo>
                    <a:pt x="12750" y="0"/>
                    <a:pt x="12568" y="182"/>
                    <a:pt x="12568" y="406"/>
                  </a:cubicBezTo>
                  <a:cubicBezTo>
                    <a:pt x="12568" y="1971"/>
                    <a:pt x="11295" y="3244"/>
                    <a:pt x="9731" y="3244"/>
                  </a:cubicBezTo>
                  <a:lnTo>
                    <a:pt x="7704" y="3244"/>
                  </a:lnTo>
                  <a:cubicBezTo>
                    <a:pt x="3455" y="3244"/>
                    <a:pt x="1" y="6699"/>
                    <a:pt x="1" y="10946"/>
                  </a:cubicBezTo>
                  <a:lnTo>
                    <a:pt x="1" y="12973"/>
                  </a:lnTo>
                  <a:cubicBezTo>
                    <a:pt x="1" y="13197"/>
                    <a:pt x="181" y="13379"/>
                    <a:pt x="406" y="13379"/>
                  </a:cubicBezTo>
                  <a:cubicBezTo>
                    <a:pt x="630" y="13379"/>
                    <a:pt x="812" y="13197"/>
                    <a:pt x="812" y="12973"/>
                  </a:cubicBezTo>
                  <a:cubicBezTo>
                    <a:pt x="812" y="10738"/>
                    <a:pt x="2630" y="8919"/>
                    <a:pt x="4866" y="8919"/>
                  </a:cubicBezTo>
                  <a:lnTo>
                    <a:pt x="9731" y="8919"/>
                  </a:lnTo>
                  <a:cubicBezTo>
                    <a:pt x="11742" y="8919"/>
                    <a:pt x="13379" y="7284"/>
                    <a:pt x="13379" y="5271"/>
                  </a:cubicBezTo>
                  <a:lnTo>
                    <a:pt x="13379" y="406"/>
                  </a:lnTo>
                  <a:cubicBezTo>
                    <a:pt x="13379" y="182"/>
                    <a:pt x="13198" y="0"/>
                    <a:pt x="129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671961" y="4975306"/>
              <a:ext cx="264302" cy="264302"/>
            </a:xfrm>
            <a:custGeom>
              <a:rect b="b" l="l" r="r" t="t"/>
              <a:pathLst>
                <a:path extrusionOk="0" h="13379" w="13379">
                  <a:moveTo>
                    <a:pt x="406" y="0"/>
                  </a:moveTo>
                  <a:cubicBezTo>
                    <a:pt x="182" y="0"/>
                    <a:pt x="1" y="182"/>
                    <a:pt x="1" y="406"/>
                  </a:cubicBezTo>
                  <a:lnTo>
                    <a:pt x="1" y="5271"/>
                  </a:lnTo>
                  <a:cubicBezTo>
                    <a:pt x="1" y="7284"/>
                    <a:pt x="1636" y="8919"/>
                    <a:pt x="3648" y="8919"/>
                  </a:cubicBezTo>
                  <a:lnTo>
                    <a:pt x="8513" y="8919"/>
                  </a:lnTo>
                  <a:cubicBezTo>
                    <a:pt x="10748" y="8919"/>
                    <a:pt x="12568" y="10738"/>
                    <a:pt x="12568" y="12973"/>
                  </a:cubicBezTo>
                  <a:cubicBezTo>
                    <a:pt x="12568" y="13197"/>
                    <a:pt x="12748" y="13379"/>
                    <a:pt x="12972" y="13379"/>
                  </a:cubicBezTo>
                  <a:cubicBezTo>
                    <a:pt x="13197" y="13379"/>
                    <a:pt x="13378" y="13197"/>
                    <a:pt x="13379" y="12973"/>
                  </a:cubicBezTo>
                  <a:lnTo>
                    <a:pt x="13379" y="10946"/>
                  </a:lnTo>
                  <a:cubicBezTo>
                    <a:pt x="13379" y="6699"/>
                    <a:pt x="9923" y="3244"/>
                    <a:pt x="5675" y="3244"/>
                  </a:cubicBezTo>
                  <a:lnTo>
                    <a:pt x="3648" y="3244"/>
                  </a:lnTo>
                  <a:cubicBezTo>
                    <a:pt x="2084" y="3244"/>
                    <a:pt x="811" y="1971"/>
                    <a:pt x="811" y="406"/>
                  </a:cubicBezTo>
                  <a:cubicBezTo>
                    <a:pt x="811" y="182"/>
                    <a:pt x="630"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772297" y="5183563"/>
              <a:ext cx="99901" cy="96108"/>
            </a:xfrm>
            <a:custGeom>
              <a:rect b="b" l="l" r="r" t="t"/>
              <a:pathLst>
                <a:path extrusionOk="0" h="4865" w="5057">
                  <a:moveTo>
                    <a:pt x="2625" y="0"/>
                  </a:moveTo>
                  <a:cubicBezTo>
                    <a:pt x="2625" y="0"/>
                    <a:pt x="2624" y="0"/>
                    <a:pt x="2623" y="0"/>
                  </a:cubicBezTo>
                  <a:cubicBezTo>
                    <a:pt x="1639" y="0"/>
                    <a:pt x="752" y="593"/>
                    <a:pt x="376" y="1501"/>
                  </a:cubicBezTo>
                  <a:cubicBezTo>
                    <a:pt x="0" y="2410"/>
                    <a:pt x="207" y="3456"/>
                    <a:pt x="904" y="4152"/>
                  </a:cubicBezTo>
                  <a:cubicBezTo>
                    <a:pt x="1369" y="4618"/>
                    <a:pt x="1991" y="4864"/>
                    <a:pt x="2624" y="4864"/>
                  </a:cubicBezTo>
                  <a:cubicBezTo>
                    <a:pt x="2937" y="4864"/>
                    <a:pt x="3254" y="4804"/>
                    <a:pt x="3555" y="4679"/>
                  </a:cubicBezTo>
                  <a:cubicBezTo>
                    <a:pt x="4463" y="4304"/>
                    <a:pt x="5055" y="3417"/>
                    <a:pt x="5057" y="2433"/>
                  </a:cubicBezTo>
                  <a:cubicBezTo>
                    <a:pt x="5057" y="1089"/>
                    <a:pt x="3969" y="0"/>
                    <a:pt x="26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798176" y="5207585"/>
              <a:ext cx="50000" cy="48064"/>
            </a:xfrm>
            <a:custGeom>
              <a:rect b="b" l="l" r="r" t="t"/>
              <a:pathLst>
                <a:path extrusionOk="0" h="2433" w="2531">
                  <a:moveTo>
                    <a:pt x="1313" y="1"/>
                  </a:moveTo>
                  <a:cubicBezTo>
                    <a:pt x="822" y="1"/>
                    <a:pt x="378" y="296"/>
                    <a:pt x="190" y="751"/>
                  </a:cubicBezTo>
                  <a:cubicBezTo>
                    <a:pt x="1" y="1206"/>
                    <a:pt x="105" y="1729"/>
                    <a:pt x="454" y="2077"/>
                  </a:cubicBezTo>
                  <a:cubicBezTo>
                    <a:pt x="687" y="2309"/>
                    <a:pt x="997" y="2433"/>
                    <a:pt x="1313" y="2433"/>
                  </a:cubicBezTo>
                  <a:cubicBezTo>
                    <a:pt x="1470" y="2433"/>
                    <a:pt x="1628" y="2403"/>
                    <a:pt x="1779" y="2340"/>
                  </a:cubicBezTo>
                  <a:cubicBezTo>
                    <a:pt x="2234" y="2152"/>
                    <a:pt x="2531" y="1708"/>
                    <a:pt x="2531" y="1217"/>
                  </a:cubicBezTo>
                  <a:cubicBezTo>
                    <a:pt x="2529" y="544"/>
                    <a:pt x="1986" y="1"/>
                    <a:pt x="1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822731" y="5199683"/>
              <a:ext cx="33346" cy="32062"/>
            </a:xfrm>
            <a:custGeom>
              <a:rect b="b" l="l" r="r" t="t"/>
              <a:pathLst>
                <a:path extrusionOk="0" h="1623" w="1688">
                  <a:moveTo>
                    <a:pt x="876" y="1"/>
                  </a:moveTo>
                  <a:cubicBezTo>
                    <a:pt x="549" y="1"/>
                    <a:pt x="253" y="198"/>
                    <a:pt x="126" y="501"/>
                  </a:cubicBezTo>
                  <a:cubicBezTo>
                    <a:pt x="1" y="805"/>
                    <a:pt x="71" y="1152"/>
                    <a:pt x="302" y="1385"/>
                  </a:cubicBezTo>
                  <a:cubicBezTo>
                    <a:pt x="457" y="1540"/>
                    <a:pt x="665" y="1622"/>
                    <a:pt x="876" y="1622"/>
                  </a:cubicBezTo>
                  <a:cubicBezTo>
                    <a:pt x="981" y="1622"/>
                    <a:pt x="1086" y="1602"/>
                    <a:pt x="1186" y="1561"/>
                  </a:cubicBezTo>
                  <a:cubicBezTo>
                    <a:pt x="1489" y="1435"/>
                    <a:pt x="1687" y="1140"/>
                    <a:pt x="1687" y="812"/>
                  </a:cubicBezTo>
                  <a:cubicBezTo>
                    <a:pt x="1687" y="364"/>
                    <a:pt x="1324" y="1"/>
                    <a:pt x="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980297" y="5183563"/>
              <a:ext cx="99921" cy="96108"/>
            </a:xfrm>
            <a:custGeom>
              <a:rect b="b" l="l" r="r" t="t"/>
              <a:pathLst>
                <a:path extrusionOk="0" h="4865" w="5058">
                  <a:moveTo>
                    <a:pt x="2625" y="0"/>
                  </a:moveTo>
                  <a:cubicBezTo>
                    <a:pt x="1641" y="0"/>
                    <a:pt x="754" y="593"/>
                    <a:pt x="377" y="1501"/>
                  </a:cubicBezTo>
                  <a:cubicBezTo>
                    <a:pt x="1" y="2410"/>
                    <a:pt x="209" y="3456"/>
                    <a:pt x="904" y="4152"/>
                  </a:cubicBezTo>
                  <a:cubicBezTo>
                    <a:pt x="1370" y="4617"/>
                    <a:pt x="1992" y="4864"/>
                    <a:pt x="2625" y="4864"/>
                  </a:cubicBezTo>
                  <a:cubicBezTo>
                    <a:pt x="2939" y="4864"/>
                    <a:pt x="3254" y="4804"/>
                    <a:pt x="3555" y="4679"/>
                  </a:cubicBezTo>
                  <a:cubicBezTo>
                    <a:pt x="4463" y="4302"/>
                    <a:pt x="5056" y="3415"/>
                    <a:pt x="5057" y="2433"/>
                  </a:cubicBezTo>
                  <a:cubicBezTo>
                    <a:pt x="5057" y="1089"/>
                    <a:pt x="3968" y="0"/>
                    <a:pt x="26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1006216" y="5207585"/>
              <a:ext cx="49960" cy="48064"/>
            </a:xfrm>
            <a:custGeom>
              <a:rect b="b" l="l" r="r" t="t"/>
              <a:pathLst>
                <a:path extrusionOk="0" h="2433" w="2529">
                  <a:moveTo>
                    <a:pt x="1313" y="1"/>
                  </a:moveTo>
                  <a:cubicBezTo>
                    <a:pt x="820" y="1"/>
                    <a:pt x="377" y="296"/>
                    <a:pt x="188" y="751"/>
                  </a:cubicBezTo>
                  <a:cubicBezTo>
                    <a:pt x="1" y="1206"/>
                    <a:pt x="105" y="1728"/>
                    <a:pt x="453" y="2077"/>
                  </a:cubicBezTo>
                  <a:cubicBezTo>
                    <a:pt x="685" y="2309"/>
                    <a:pt x="996" y="2433"/>
                    <a:pt x="1312" y="2433"/>
                  </a:cubicBezTo>
                  <a:cubicBezTo>
                    <a:pt x="1468" y="2433"/>
                    <a:pt x="1626" y="2403"/>
                    <a:pt x="1777" y="2340"/>
                  </a:cubicBezTo>
                  <a:cubicBezTo>
                    <a:pt x="2232" y="2152"/>
                    <a:pt x="2529" y="1708"/>
                    <a:pt x="2529" y="1217"/>
                  </a:cubicBezTo>
                  <a:cubicBezTo>
                    <a:pt x="2529" y="544"/>
                    <a:pt x="1984" y="1"/>
                    <a:pt x="13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1030751" y="5199683"/>
              <a:ext cx="33327" cy="32062"/>
            </a:xfrm>
            <a:custGeom>
              <a:rect b="b" l="l" r="r" t="t"/>
              <a:pathLst>
                <a:path extrusionOk="0" h="1623" w="1687">
                  <a:moveTo>
                    <a:pt x="876" y="1"/>
                  </a:moveTo>
                  <a:cubicBezTo>
                    <a:pt x="548" y="1"/>
                    <a:pt x="252" y="198"/>
                    <a:pt x="125" y="501"/>
                  </a:cubicBezTo>
                  <a:cubicBezTo>
                    <a:pt x="0" y="805"/>
                    <a:pt x="71" y="1152"/>
                    <a:pt x="301" y="1385"/>
                  </a:cubicBezTo>
                  <a:cubicBezTo>
                    <a:pt x="457" y="1540"/>
                    <a:pt x="664" y="1622"/>
                    <a:pt x="875" y="1622"/>
                  </a:cubicBezTo>
                  <a:cubicBezTo>
                    <a:pt x="980" y="1622"/>
                    <a:pt x="1085" y="1602"/>
                    <a:pt x="1185" y="1561"/>
                  </a:cubicBezTo>
                  <a:cubicBezTo>
                    <a:pt x="1488" y="1435"/>
                    <a:pt x="1687" y="1140"/>
                    <a:pt x="1687" y="812"/>
                  </a:cubicBezTo>
                  <a:cubicBezTo>
                    <a:pt x="1687" y="364"/>
                    <a:pt x="1323" y="1"/>
                    <a:pt x="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671744" y="4975306"/>
              <a:ext cx="512781" cy="192256"/>
            </a:xfrm>
            <a:custGeom>
              <a:rect b="b" l="l" r="r" t="t"/>
              <a:pathLst>
                <a:path extrusionOk="0" h="9732" w="25957">
                  <a:moveTo>
                    <a:pt x="406" y="0"/>
                  </a:moveTo>
                  <a:cubicBezTo>
                    <a:pt x="182" y="0"/>
                    <a:pt x="0" y="182"/>
                    <a:pt x="0" y="406"/>
                  </a:cubicBezTo>
                  <a:lnTo>
                    <a:pt x="0" y="2840"/>
                  </a:lnTo>
                  <a:cubicBezTo>
                    <a:pt x="0" y="4406"/>
                    <a:pt x="1270" y="5678"/>
                    <a:pt x="2838" y="5678"/>
                  </a:cubicBezTo>
                  <a:lnTo>
                    <a:pt x="5676" y="5678"/>
                  </a:lnTo>
                  <a:cubicBezTo>
                    <a:pt x="8428" y="5678"/>
                    <a:pt x="10836" y="7132"/>
                    <a:pt x="12196" y="9309"/>
                  </a:cubicBezTo>
                  <a:cubicBezTo>
                    <a:pt x="12362" y="9577"/>
                    <a:pt x="12662" y="9732"/>
                    <a:pt x="12978" y="9732"/>
                  </a:cubicBezTo>
                  <a:lnTo>
                    <a:pt x="12979" y="9732"/>
                  </a:lnTo>
                  <a:cubicBezTo>
                    <a:pt x="13294" y="9732"/>
                    <a:pt x="13594" y="9578"/>
                    <a:pt x="13760" y="9309"/>
                  </a:cubicBezTo>
                  <a:cubicBezTo>
                    <a:pt x="15120" y="7132"/>
                    <a:pt x="17530" y="5678"/>
                    <a:pt x="20280" y="5678"/>
                  </a:cubicBezTo>
                  <a:lnTo>
                    <a:pt x="23120" y="5678"/>
                  </a:lnTo>
                  <a:cubicBezTo>
                    <a:pt x="24686" y="5678"/>
                    <a:pt x="25956" y="4406"/>
                    <a:pt x="25956" y="2840"/>
                  </a:cubicBezTo>
                  <a:lnTo>
                    <a:pt x="25956" y="407"/>
                  </a:lnTo>
                  <a:cubicBezTo>
                    <a:pt x="25956" y="183"/>
                    <a:pt x="25776" y="2"/>
                    <a:pt x="25552" y="2"/>
                  </a:cubicBezTo>
                  <a:cubicBezTo>
                    <a:pt x="25328" y="2"/>
                    <a:pt x="25147" y="182"/>
                    <a:pt x="25147" y="406"/>
                  </a:cubicBezTo>
                  <a:cubicBezTo>
                    <a:pt x="25147" y="1971"/>
                    <a:pt x="23873" y="3244"/>
                    <a:pt x="22309" y="3244"/>
                  </a:cubicBezTo>
                  <a:lnTo>
                    <a:pt x="20282" y="3244"/>
                  </a:lnTo>
                  <a:cubicBezTo>
                    <a:pt x="16885" y="3244"/>
                    <a:pt x="14000" y="5457"/>
                    <a:pt x="12979" y="8514"/>
                  </a:cubicBezTo>
                  <a:cubicBezTo>
                    <a:pt x="11958" y="5457"/>
                    <a:pt x="9073" y="3244"/>
                    <a:pt x="5677" y="3244"/>
                  </a:cubicBezTo>
                  <a:lnTo>
                    <a:pt x="3649" y="3244"/>
                  </a:lnTo>
                  <a:cubicBezTo>
                    <a:pt x="2084" y="3244"/>
                    <a:pt x="811" y="1971"/>
                    <a:pt x="811" y="406"/>
                  </a:cubicBez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56"/>
          <p:cNvGrpSpPr/>
          <p:nvPr/>
        </p:nvGrpSpPr>
        <p:grpSpPr>
          <a:xfrm>
            <a:off x="4710143" y="3862938"/>
            <a:ext cx="438423" cy="512583"/>
            <a:chOff x="1319471" y="4940241"/>
            <a:chExt cx="438423" cy="512583"/>
          </a:xfrm>
        </p:grpSpPr>
        <p:sp>
          <p:nvSpPr>
            <p:cNvPr id="1416" name="Google Shape;1416;p56"/>
            <p:cNvSpPr/>
            <p:nvPr/>
          </p:nvSpPr>
          <p:spPr>
            <a:xfrm>
              <a:off x="1426464" y="5004306"/>
              <a:ext cx="232260" cy="32062"/>
            </a:xfrm>
            <a:custGeom>
              <a:rect b="b" l="l" r="r" t="t"/>
              <a:pathLst>
                <a:path extrusionOk="0" h="1623" w="11757">
                  <a:moveTo>
                    <a:pt x="0" y="1"/>
                  </a:moveTo>
                  <a:lnTo>
                    <a:pt x="0" y="1622"/>
                  </a:lnTo>
                  <a:lnTo>
                    <a:pt x="11757" y="1622"/>
                  </a:lnTo>
                  <a:lnTo>
                    <a:pt x="1175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6"/>
            <p:cNvSpPr/>
            <p:nvPr/>
          </p:nvSpPr>
          <p:spPr>
            <a:xfrm>
              <a:off x="1410442" y="5068371"/>
              <a:ext cx="256301" cy="272323"/>
            </a:xfrm>
            <a:custGeom>
              <a:rect b="b" l="l" r="r" t="t"/>
              <a:pathLst>
                <a:path extrusionOk="0" h="13785" w="12974">
                  <a:moveTo>
                    <a:pt x="0" y="1"/>
                  </a:moveTo>
                  <a:lnTo>
                    <a:pt x="0" y="13785"/>
                  </a:lnTo>
                  <a:lnTo>
                    <a:pt x="12973" y="13785"/>
                  </a:lnTo>
                  <a:lnTo>
                    <a:pt x="129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6"/>
            <p:cNvSpPr/>
            <p:nvPr/>
          </p:nvSpPr>
          <p:spPr>
            <a:xfrm>
              <a:off x="1410442" y="5092413"/>
              <a:ext cx="24121" cy="216278"/>
            </a:xfrm>
            <a:custGeom>
              <a:rect b="b" l="l" r="r" t="t"/>
              <a:pathLst>
                <a:path extrusionOk="0" h="10948" w="1221">
                  <a:moveTo>
                    <a:pt x="406" y="0"/>
                  </a:moveTo>
                  <a:cubicBezTo>
                    <a:pt x="264" y="1"/>
                    <a:pt x="123" y="39"/>
                    <a:pt x="0" y="113"/>
                  </a:cubicBezTo>
                  <a:lnTo>
                    <a:pt x="0" y="10833"/>
                  </a:lnTo>
                  <a:cubicBezTo>
                    <a:pt x="132" y="10912"/>
                    <a:pt x="273" y="10947"/>
                    <a:pt x="410" y="10947"/>
                  </a:cubicBezTo>
                  <a:cubicBezTo>
                    <a:pt x="832" y="10947"/>
                    <a:pt x="1220" y="10608"/>
                    <a:pt x="1218" y="10135"/>
                  </a:cubicBezTo>
                  <a:lnTo>
                    <a:pt x="1218" y="811"/>
                  </a:lnTo>
                  <a:cubicBezTo>
                    <a:pt x="1217" y="363"/>
                    <a:pt x="855"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6"/>
            <p:cNvSpPr/>
            <p:nvPr/>
          </p:nvSpPr>
          <p:spPr>
            <a:xfrm>
              <a:off x="1538573" y="5068371"/>
              <a:ext cx="128170" cy="272323"/>
            </a:xfrm>
            <a:custGeom>
              <a:rect b="b" l="l" r="r" t="t"/>
              <a:pathLst>
                <a:path extrusionOk="0" h="13785" w="6488">
                  <a:moveTo>
                    <a:pt x="1" y="1"/>
                  </a:moveTo>
                  <a:lnTo>
                    <a:pt x="1" y="13785"/>
                  </a:lnTo>
                  <a:lnTo>
                    <a:pt x="6487" y="13785"/>
                  </a:lnTo>
                  <a:lnTo>
                    <a:pt x="64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6"/>
            <p:cNvSpPr/>
            <p:nvPr/>
          </p:nvSpPr>
          <p:spPr>
            <a:xfrm>
              <a:off x="1642623" y="5092413"/>
              <a:ext cx="24121" cy="216278"/>
            </a:xfrm>
            <a:custGeom>
              <a:rect b="b" l="l" r="r" t="t"/>
              <a:pathLst>
                <a:path extrusionOk="0" h="10948" w="1221">
                  <a:moveTo>
                    <a:pt x="815" y="0"/>
                  </a:moveTo>
                  <a:cubicBezTo>
                    <a:pt x="367" y="0"/>
                    <a:pt x="4" y="363"/>
                    <a:pt x="4" y="811"/>
                  </a:cubicBezTo>
                  <a:lnTo>
                    <a:pt x="4" y="10135"/>
                  </a:lnTo>
                  <a:cubicBezTo>
                    <a:pt x="1" y="10608"/>
                    <a:pt x="389" y="10947"/>
                    <a:pt x="811" y="10947"/>
                  </a:cubicBezTo>
                  <a:cubicBezTo>
                    <a:pt x="948" y="10947"/>
                    <a:pt x="1088" y="10912"/>
                    <a:pt x="1220" y="10833"/>
                  </a:cubicBezTo>
                  <a:lnTo>
                    <a:pt x="1220" y="113"/>
                  </a:lnTo>
                  <a:cubicBezTo>
                    <a:pt x="1098" y="39"/>
                    <a:pt x="957" y="1"/>
                    <a:pt x="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1594638" y="5092631"/>
              <a:ext cx="32062" cy="216041"/>
            </a:xfrm>
            <a:custGeom>
              <a:rect b="b" l="l" r="r" t="t"/>
              <a:pathLst>
                <a:path extrusionOk="0" h="10936" w="1623">
                  <a:moveTo>
                    <a:pt x="812" y="0"/>
                  </a:moveTo>
                  <a:cubicBezTo>
                    <a:pt x="368" y="0"/>
                    <a:pt x="8" y="356"/>
                    <a:pt x="1" y="800"/>
                  </a:cubicBezTo>
                  <a:lnTo>
                    <a:pt x="1" y="10124"/>
                  </a:lnTo>
                  <a:cubicBezTo>
                    <a:pt x="1" y="10572"/>
                    <a:pt x="364" y="10935"/>
                    <a:pt x="812" y="10935"/>
                  </a:cubicBezTo>
                  <a:cubicBezTo>
                    <a:pt x="1259" y="10935"/>
                    <a:pt x="1622" y="10572"/>
                    <a:pt x="1622" y="10124"/>
                  </a:cubicBezTo>
                  <a:lnTo>
                    <a:pt x="1622" y="800"/>
                  </a:lnTo>
                  <a:cubicBezTo>
                    <a:pt x="1615" y="356"/>
                    <a:pt x="1255"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1546594" y="5092631"/>
              <a:ext cx="32043" cy="216041"/>
            </a:xfrm>
            <a:custGeom>
              <a:rect b="b" l="l" r="r" t="t"/>
              <a:pathLst>
                <a:path extrusionOk="0" h="10936" w="1622">
                  <a:moveTo>
                    <a:pt x="811" y="0"/>
                  </a:moveTo>
                  <a:cubicBezTo>
                    <a:pt x="368" y="0"/>
                    <a:pt x="6" y="356"/>
                    <a:pt x="0" y="800"/>
                  </a:cubicBezTo>
                  <a:lnTo>
                    <a:pt x="0" y="10124"/>
                  </a:lnTo>
                  <a:cubicBezTo>
                    <a:pt x="0" y="10572"/>
                    <a:pt x="363" y="10935"/>
                    <a:pt x="811" y="10935"/>
                  </a:cubicBezTo>
                  <a:cubicBezTo>
                    <a:pt x="1259" y="10935"/>
                    <a:pt x="1622" y="10572"/>
                    <a:pt x="1622" y="10124"/>
                  </a:cubicBezTo>
                  <a:lnTo>
                    <a:pt x="1622" y="800"/>
                  </a:lnTo>
                  <a:cubicBezTo>
                    <a:pt x="1615" y="356"/>
                    <a:pt x="1255"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1450486" y="5092631"/>
              <a:ext cx="32062" cy="216041"/>
            </a:xfrm>
            <a:custGeom>
              <a:rect b="b" l="l" r="r" t="t"/>
              <a:pathLst>
                <a:path extrusionOk="0" h="10936" w="1623">
                  <a:moveTo>
                    <a:pt x="811" y="0"/>
                  </a:moveTo>
                  <a:cubicBezTo>
                    <a:pt x="368" y="0"/>
                    <a:pt x="6" y="356"/>
                    <a:pt x="0" y="800"/>
                  </a:cubicBezTo>
                  <a:lnTo>
                    <a:pt x="0" y="10124"/>
                  </a:lnTo>
                  <a:cubicBezTo>
                    <a:pt x="0" y="10572"/>
                    <a:pt x="364" y="10935"/>
                    <a:pt x="811" y="10935"/>
                  </a:cubicBezTo>
                  <a:cubicBezTo>
                    <a:pt x="1259" y="10935"/>
                    <a:pt x="1622" y="10572"/>
                    <a:pt x="1622" y="10124"/>
                  </a:cubicBezTo>
                  <a:lnTo>
                    <a:pt x="1622" y="800"/>
                  </a:lnTo>
                  <a:cubicBezTo>
                    <a:pt x="1615" y="356"/>
                    <a:pt x="1255"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6"/>
            <p:cNvSpPr/>
            <p:nvPr/>
          </p:nvSpPr>
          <p:spPr>
            <a:xfrm>
              <a:off x="1498530" y="5092631"/>
              <a:ext cx="32062" cy="216041"/>
            </a:xfrm>
            <a:custGeom>
              <a:rect b="b" l="l" r="r" t="t"/>
              <a:pathLst>
                <a:path extrusionOk="0" h="10936" w="1623">
                  <a:moveTo>
                    <a:pt x="812" y="0"/>
                  </a:moveTo>
                  <a:cubicBezTo>
                    <a:pt x="368" y="0"/>
                    <a:pt x="8" y="356"/>
                    <a:pt x="1" y="800"/>
                  </a:cubicBezTo>
                  <a:lnTo>
                    <a:pt x="1" y="10124"/>
                  </a:lnTo>
                  <a:cubicBezTo>
                    <a:pt x="1" y="10572"/>
                    <a:pt x="364" y="10935"/>
                    <a:pt x="812" y="10935"/>
                  </a:cubicBezTo>
                  <a:cubicBezTo>
                    <a:pt x="1259" y="10935"/>
                    <a:pt x="1622" y="10572"/>
                    <a:pt x="1622" y="10124"/>
                  </a:cubicBezTo>
                  <a:lnTo>
                    <a:pt x="1622" y="800"/>
                  </a:lnTo>
                  <a:cubicBezTo>
                    <a:pt x="1615" y="356"/>
                    <a:pt x="1255"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1426464" y="5036349"/>
              <a:ext cx="232260" cy="32043"/>
            </a:xfrm>
            <a:custGeom>
              <a:rect b="b" l="l" r="r" t="t"/>
              <a:pathLst>
                <a:path extrusionOk="0" h="1622" w="11757">
                  <a:moveTo>
                    <a:pt x="0" y="0"/>
                  </a:moveTo>
                  <a:lnTo>
                    <a:pt x="0" y="1622"/>
                  </a:lnTo>
                  <a:lnTo>
                    <a:pt x="11757" y="1622"/>
                  </a:lnTo>
                  <a:lnTo>
                    <a:pt x="11757"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1455820" y="5044349"/>
              <a:ext cx="18708" cy="16041"/>
            </a:xfrm>
            <a:custGeom>
              <a:rect b="b" l="l" r="r" t="t"/>
              <a:pathLst>
                <a:path extrusionOk="0" h="812" w="947">
                  <a:moveTo>
                    <a:pt x="541" y="1"/>
                  </a:moveTo>
                  <a:cubicBezTo>
                    <a:pt x="181" y="1"/>
                    <a:pt x="1" y="437"/>
                    <a:pt x="255" y="692"/>
                  </a:cubicBezTo>
                  <a:cubicBezTo>
                    <a:pt x="338" y="774"/>
                    <a:pt x="439" y="811"/>
                    <a:pt x="539" y="811"/>
                  </a:cubicBezTo>
                  <a:cubicBezTo>
                    <a:pt x="746" y="811"/>
                    <a:pt x="946" y="650"/>
                    <a:pt x="947" y="406"/>
                  </a:cubicBezTo>
                  <a:cubicBezTo>
                    <a:pt x="947" y="182"/>
                    <a:pt x="765" y="1"/>
                    <a:pt x="5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1599992" y="5044349"/>
              <a:ext cx="18688" cy="16021"/>
            </a:xfrm>
            <a:custGeom>
              <a:rect b="b" l="l" r="r" t="t"/>
              <a:pathLst>
                <a:path extrusionOk="0" h="811" w="946">
                  <a:moveTo>
                    <a:pt x="541" y="1"/>
                  </a:moveTo>
                  <a:cubicBezTo>
                    <a:pt x="180" y="1"/>
                    <a:pt x="0" y="436"/>
                    <a:pt x="255" y="690"/>
                  </a:cubicBezTo>
                  <a:cubicBezTo>
                    <a:pt x="337" y="774"/>
                    <a:pt x="439" y="811"/>
                    <a:pt x="539" y="811"/>
                  </a:cubicBezTo>
                  <a:cubicBezTo>
                    <a:pt x="746" y="811"/>
                    <a:pt x="945" y="649"/>
                    <a:pt x="946" y="406"/>
                  </a:cubicBezTo>
                  <a:cubicBezTo>
                    <a:pt x="946" y="182"/>
                    <a:pt x="764" y="1"/>
                    <a:pt x="5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6"/>
            <p:cNvSpPr/>
            <p:nvPr/>
          </p:nvSpPr>
          <p:spPr>
            <a:xfrm>
              <a:off x="1319727" y="4940241"/>
              <a:ext cx="438166" cy="160806"/>
            </a:xfrm>
            <a:custGeom>
              <a:rect b="b" l="l" r="r" t="t"/>
              <a:pathLst>
                <a:path extrusionOk="0" h="8140" w="22180">
                  <a:moveTo>
                    <a:pt x="4604" y="0"/>
                  </a:moveTo>
                  <a:cubicBezTo>
                    <a:pt x="3172" y="0"/>
                    <a:pt x="1877" y="562"/>
                    <a:pt x="1051" y="1540"/>
                  </a:cubicBezTo>
                  <a:cubicBezTo>
                    <a:pt x="299" y="2431"/>
                    <a:pt x="1" y="3603"/>
                    <a:pt x="212" y="4836"/>
                  </a:cubicBezTo>
                  <a:cubicBezTo>
                    <a:pt x="541" y="6770"/>
                    <a:pt x="2243" y="8138"/>
                    <a:pt x="4204" y="8138"/>
                  </a:cubicBezTo>
                  <a:cubicBezTo>
                    <a:pt x="4381" y="8138"/>
                    <a:pt x="4559" y="8127"/>
                    <a:pt x="4735" y="8106"/>
                  </a:cubicBezTo>
                  <a:cubicBezTo>
                    <a:pt x="5623" y="7994"/>
                    <a:pt x="6459" y="7507"/>
                    <a:pt x="6969" y="6802"/>
                  </a:cubicBezTo>
                  <a:cubicBezTo>
                    <a:pt x="7405" y="6198"/>
                    <a:pt x="7570" y="5485"/>
                    <a:pt x="7434" y="4788"/>
                  </a:cubicBezTo>
                  <a:cubicBezTo>
                    <a:pt x="7346" y="4340"/>
                    <a:pt x="7163" y="3957"/>
                    <a:pt x="6909" y="3649"/>
                  </a:cubicBezTo>
                  <a:lnTo>
                    <a:pt x="15271" y="3649"/>
                  </a:lnTo>
                  <a:cubicBezTo>
                    <a:pt x="15018" y="3957"/>
                    <a:pt x="14833" y="4340"/>
                    <a:pt x="14746" y="4788"/>
                  </a:cubicBezTo>
                  <a:cubicBezTo>
                    <a:pt x="14611" y="5485"/>
                    <a:pt x="14775" y="6198"/>
                    <a:pt x="15212" y="6802"/>
                  </a:cubicBezTo>
                  <a:cubicBezTo>
                    <a:pt x="15721" y="7506"/>
                    <a:pt x="16558" y="7994"/>
                    <a:pt x="17446" y="8106"/>
                  </a:cubicBezTo>
                  <a:cubicBezTo>
                    <a:pt x="17625" y="8128"/>
                    <a:pt x="17803" y="8140"/>
                    <a:pt x="17979" y="8140"/>
                  </a:cubicBezTo>
                  <a:cubicBezTo>
                    <a:pt x="19936" y="8140"/>
                    <a:pt x="21639" y="6770"/>
                    <a:pt x="21969" y="4836"/>
                  </a:cubicBezTo>
                  <a:cubicBezTo>
                    <a:pt x="22180" y="3603"/>
                    <a:pt x="21881" y="2431"/>
                    <a:pt x="21130" y="1540"/>
                  </a:cubicBezTo>
                  <a:cubicBezTo>
                    <a:pt x="20302" y="562"/>
                    <a:pt x="19008" y="0"/>
                    <a:pt x="175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6"/>
            <p:cNvSpPr/>
            <p:nvPr/>
          </p:nvSpPr>
          <p:spPr>
            <a:xfrm>
              <a:off x="1378637" y="5372717"/>
              <a:ext cx="320367" cy="48064"/>
            </a:xfrm>
            <a:custGeom>
              <a:rect b="b" l="l" r="r" t="t"/>
              <a:pathLst>
                <a:path extrusionOk="0" h="2433" w="16217">
                  <a:moveTo>
                    <a:pt x="1555" y="0"/>
                  </a:moveTo>
                  <a:cubicBezTo>
                    <a:pt x="1830" y="842"/>
                    <a:pt x="1206" y="1622"/>
                    <a:pt x="405" y="1622"/>
                  </a:cubicBezTo>
                  <a:cubicBezTo>
                    <a:pt x="182" y="1622"/>
                    <a:pt x="0" y="1804"/>
                    <a:pt x="0" y="2027"/>
                  </a:cubicBezTo>
                  <a:cubicBezTo>
                    <a:pt x="0" y="2251"/>
                    <a:pt x="182" y="2433"/>
                    <a:pt x="405" y="2433"/>
                  </a:cubicBezTo>
                  <a:lnTo>
                    <a:pt x="15811" y="2433"/>
                  </a:lnTo>
                  <a:cubicBezTo>
                    <a:pt x="16035" y="2433"/>
                    <a:pt x="16216" y="2251"/>
                    <a:pt x="16216" y="2027"/>
                  </a:cubicBezTo>
                  <a:cubicBezTo>
                    <a:pt x="16216" y="1804"/>
                    <a:pt x="16035" y="1622"/>
                    <a:pt x="15811" y="1622"/>
                  </a:cubicBezTo>
                  <a:cubicBezTo>
                    <a:pt x="15009" y="1622"/>
                    <a:pt x="14385" y="842"/>
                    <a:pt x="146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6"/>
            <p:cNvSpPr/>
            <p:nvPr/>
          </p:nvSpPr>
          <p:spPr>
            <a:xfrm>
              <a:off x="1386914" y="5324653"/>
              <a:ext cx="303792" cy="48084"/>
            </a:xfrm>
            <a:custGeom>
              <a:rect b="b" l="l" r="r" t="t"/>
              <a:pathLst>
                <a:path extrusionOk="0" h="2434" w="15378">
                  <a:moveTo>
                    <a:pt x="1203" y="1"/>
                  </a:moveTo>
                  <a:cubicBezTo>
                    <a:pt x="537" y="9"/>
                    <a:pt x="1" y="551"/>
                    <a:pt x="1" y="1217"/>
                  </a:cubicBezTo>
                  <a:cubicBezTo>
                    <a:pt x="1" y="1883"/>
                    <a:pt x="537" y="2425"/>
                    <a:pt x="1203" y="2433"/>
                  </a:cubicBezTo>
                  <a:lnTo>
                    <a:pt x="14176" y="2433"/>
                  </a:lnTo>
                  <a:cubicBezTo>
                    <a:pt x="14841" y="2425"/>
                    <a:pt x="15378" y="1883"/>
                    <a:pt x="15378" y="1217"/>
                  </a:cubicBezTo>
                  <a:cubicBezTo>
                    <a:pt x="15378" y="551"/>
                    <a:pt x="14841" y="9"/>
                    <a:pt x="141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1386914" y="5324653"/>
              <a:ext cx="151679" cy="48084"/>
            </a:xfrm>
            <a:custGeom>
              <a:rect b="b" l="l" r="r" t="t"/>
              <a:pathLst>
                <a:path extrusionOk="0" h="2434" w="7678">
                  <a:moveTo>
                    <a:pt x="1203" y="1"/>
                  </a:moveTo>
                  <a:cubicBezTo>
                    <a:pt x="537" y="9"/>
                    <a:pt x="1" y="551"/>
                    <a:pt x="1" y="1217"/>
                  </a:cubicBezTo>
                  <a:cubicBezTo>
                    <a:pt x="1" y="1883"/>
                    <a:pt x="537" y="2425"/>
                    <a:pt x="1203" y="2433"/>
                  </a:cubicBezTo>
                  <a:lnTo>
                    <a:pt x="7678" y="2433"/>
                  </a:lnTo>
                  <a:lnTo>
                    <a:pt x="76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6"/>
            <p:cNvSpPr/>
            <p:nvPr/>
          </p:nvSpPr>
          <p:spPr>
            <a:xfrm>
              <a:off x="1538573" y="5372717"/>
              <a:ext cx="160430" cy="48064"/>
            </a:xfrm>
            <a:custGeom>
              <a:rect b="b" l="l" r="r" t="t"/>
              <a:pathLst>
                <a:path extrusionOk="0" h="2433" w="8121">
                  <a:moveTo>
                    <a:pt x="1" y="0"/>
                  </a:moveTo>
                  <a:lnTo>
                    <a:pt x="1" y="2433"/>
                  </a:lnTo>
                  <a:lnTo>
                    <a:pt x="7715" y="2433"/>
                  </a:lnTo>
                  <a:cubicBezTo>
                    <a:pt x="7939" y="2433"/>
                    <a:pt x="8120" y="2251"/>
                    <a:pt x="8120" y="2027"/>
                  </a:cubicBezTo>
                  <a:cubicBezTo>
                    <a:pt x="8120" y="1804"/>
                    <a:pt x="7939" y="1622"/>
                    <a:pt x="7715" y="1622"/>
                  </a:cubicBezTo>
                  <a:cubicBezTo>
                    <a:pt x="6913" y="1622"/>
                    <a:pt x="6289" y="842"/>
                    <a:pt x="65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a:off x="1354872" y="5404740"/>
              <a:ext cx="368431" cy="48084"/>
            </a:xfrm>
            <a:custGeom>
              <a:rect b="b" l="l" r="r" t="t"/>
              <a:pathLst>
                <a:path extrusionOk="0" h="2434" w="18650">
                  <a:moveTo>
                    <a:pt x="17435" y="1"/>
                  </a:moveTo>
                  <a:cubicBezTo>
                    <a:pt x="17430" y="1"/>
                    <a:pt x="17424" y="1"/>
                    <a:pt x="17419" y="1"/>
                  </a:cubicBezTo>
                  <a:lnTo>
                    <a:pt x="1203" y="1"/>
                  </a:lnTo>
                  <a:cubicBezTo>
                    <a:pt x="536" y="9"/>
                    <a:pt x="1" y="551"/>
                    <a:pt x="1" y="1217"/>
                  </a:cubicBezTo>
                  <a:cubicBezTo>
                    <a:pt x="1" y="1883"/>
                    <a:pt x="536" y="2425"/>
                    <a:pt x="1203" y="2433"/>
                  </a:cubicBezTo>
                  <a:lnTo>
                    <a:pt x="17419" y="2433"/>
                  </a:lnTo>
                  <a:cubicBezTo>
                    <a:pt x="17424" y="2433"/>
                    <a:pt x="17430" y="2433"/>
                    <a:pt x="17435" y="2433"/>
                  </a:cubicBezTo>
                  <a:cubicBezTo>
                    <a:pt x="18105" y="2433"/>
                    <a:pt x="18650" y="1889"/>
                    <a:pt x="18650" y="1217"/>
                  </a:cubicBezTo>
                  <a:cubicBezTo>
                    <a:pt x="18650" y="545"/>
                    <a:pt x="18105" y="1"/>
                    <a:pt x="174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1354872" y="5404740"/>
              <a:ext cx="183722" cy="48084"/>
            </a:xfrm>
            <a:custGeom>
              <a:rect b="b" l="l" r="r" t="t"/>
              <a:pathLst>
                <a:path extrusionOk="0" h="2434" w="9300">
                  <a:moveTo>
                    <a:pt x="1203" y="1"/>
                  </a:moveTo>
                  <a:cubicBezTo>
                    <a:pt x="536" y="9"/>
                    <a:pt x="1" y="551"/>
                    <a:pt x="1" y="1217"/>
                  </a:cubicBezTo>
                  <a:cubicBezTo>
                    <a:pt x="1" y="1883"/>
                    <a:pt x="536" y="2425"/>
                    <a:pt x="1203" y="2433"/>
                  </a:cubicBezTo>
                  <a:lnTo>
                    <a:pt x="9300" y="2433"/>
                  </a:lnTo>
                  <a:lnTo>
                    <a:pt x="93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6"/>
            <p:cNvSpPr/>
            <p:nvPr/>
          </p:nvSpPr>
          <p:spPr>
            <a:xfrm>
              <a:off x="1319471" y="4940241"/>
              <a:ext cx="438186" cy="160806"/>
            </a:xfrm>
            <a:custGeom>
              <a:rect b="b" l="l" r="r" t="t"/>
              <a:pathLst>
                <a:path extrusionOk="0" h="8140" w="22181">
                  <a:moveTo>
                    <a:pt x="4604" y="0"/>
                  </a:moveTo>
                  <a:cubicBezTo>
                    <a:pt x="3172" y="0"/>
                    <a:pt x="1877" y="562"/>
                    <a:pt x="1051" y="1540"/>
                  </a:cubicBezTo>
                  <a:cubicBezTo>
                    <a:pt x="299" y="2431"/>
                    <a:pt x="1" y="3603"/>
                    <a:pt x="212" y="4836"/>
                  </a:cubicBezTo>
                  <a:cubicBezTo>
                    <a:pt x="541" y="6770"/>
                    <a:pt x="2243" y="8138"/>
                    <a:pt x="4204" y="8138"/>
                  </a:cubicBezTo>
                  <a:cubicBezTo>
                    <a:pt x="4382" y="8138"/>
                    <a:pt x="4559" y="8127"/>
                    <a:pt x="4735" y="8104"/>
                  </a:cubicBezTo>
                  <a:cubicBezTo>
                    <a:pt x="5625" y="7993"/>
                    <a:pt x="6459" y="7506"/>
                    <a:pt x="6970" y="6801"/>
                  </a:cubicBezTo>
                  <a:cubicBezTo>
                    <a:pt x="7407" y="6198"/>
                    <a:pt x="7571" y="5483"/>
                    <a:pt x="7435" y="4788"/>
                  </a:cubicBezTo>
                  <a:cubicBezTo>
                    <a:pt x="7232" y="3745"/>
                    <a:pt x="6531" y="3030"/>
                    <a:pt x="5560" y="2875"/>
                  </a:cubicBezTo>
                  <a:cubicBezTo>
                    <a:pt x="5429" y="2854"/>
                    <a:pt x="5297" y="2844"/>
                    <a:pt x="5167" y="2844"/>
                  </a:cubicBezTo>
                  <a:cubicBezTo>
                    <a:pt x="4343" y="2844"/>
                    <a:pt x="3568" y="3252"/>
                    <a:pt x="3201" y="3912"/>
                  </a:cubicBezTo>
                  <a:cubicBezTo>
                    <a:pt x="3091" y="4106"/>
                    <a:pt x="3161" y="4354"/>
                    <a:pt x="3357" y="4463"/>
                  </a:cubicBezTo>
                  <a:cubicBezTo>
                    <a:pt x="3419" y="4498"/>
                    <a:pt x="3487" y="4514"/>
                    <a:pt x="3554" y="4514"/>
                  </a:cubicBezTo>
                  <a:cubicBezTo>
                    <a:pt x="3696" y="4514"/>
                    <a:pt x="3834" y="4439"/>
                    <a:pt x="3909" y="4306"/>
                  </a:cubicBezTo>
                  <a:cubicBezTo>
                    <a:pt x="4129" y="3911"/>
                    <a:pt x="4648" y="3656"/>
                    <a:pt x="5181" y="3656"/>
                  </a:cubicBezTo>
                  <a:cubicBezTo>
                    <a:pt x="5264" y="3656"/>
                    <a:pt x="5348" y="3663"/>
                    <a:pt x="5432" y="3676"/>
                  </a:cubicBezTo>
                  <a:cubicBezTo>
                    <a:pt x="5802" y="3735"/>
                    <a:pt x="6451" y="3977"/>
                    <a:pt x="6639" y="4943"/>
                  </a:cubicBezTo>
                  <a:cubicBezTo>
                    <a:pt x="6758" y="5549"/>
                    <a:pt x="6527" y="6029"/>
                    <a:pt x="6313" y="6325"/>
                  </a:cubicBezTo>
                  <a:cubicBezTo>
                    <a:pt x="5931" y="6851"/>
                    <a:pt x="5304" y="7216"/>
                    <a:pt x="4635" y="7300"/>
                  </a:cubicBezTo>
                  <a:cubicBezTo>
                    <a:pt x="4490" y="7319"/>
                    <a:pt x="4346" y="7328"/>
                    <a:pt x="4204" y="7328"/>
                  </a:cubicBezTo>
                  <a:cubicBezTo>
                    <a:pt x="2635" y="7328"/>
                    <a:pt x="1274" y="6238"/>
                    <a:pt x="1010" y="4699"/>
                  </a:cubicBezTo>
                  <a:cubicBezTo>
                    <a:pt x="839" y="3690"/>
                    <a:pt x="1067" y="2779"/>
                    <a:pt x="1670" y="2063"/>
                  </a:cubicBezTo>
                  <a:cubicBezTo>
                    <a:pt x="2342" y="1267"/>
                    <a:pt x="3412" y="811"/>
                    <a:pt x="4604" y="811"/>
                  </a:cubicBezTo>
                  <a:lnTo>
                    <a:pt x="17578" y="811"/>
                  </a:lnTo>
                  <a:cubicBezTo>
                    <a:pt x="18771" y="811"/>
                    <a:pt x="19839" y="1267"/>
                    <a:pt x="20512" y="2063"/>
                  </a:cubicBezTo>
                  <a:cubicBezTo>
                    <a:pt x="21114" y="2779"/>
                    <a:pt x="21344" y="3690"/>
                    <a:pt x="21171" y="4699"/>
                  </a:cubicBezTo>
                  <a:cubicBezTo>
                    <a:pt x="20907" y="6238"/>
                    <a:pt x="19550" y="7328"/>
                    <a:pt x="17978" y="7328"/>
                  </a:cubicBezTo>
                  <a:cubicBezTo>
                    <a:pt x="17835" y="7328"/>
                    <a:pt x="17691" y="7319"/>
                    <a:pt x="17546" y="7300"/>
                  </a:cubicBezTo>
                  <a:cubicBezTo>
                    <a:pt x="16877" y="7216"/>
                    <a:pt x="16250" y="6851"/>
                    <a:pt x="15869" y="6325"/>
                  </a:cubicBezTo>
                  <a:cubicBezTo>
                    <a:pt x="15656" y="6029"/>
                    <a:pt x="15425" y="5549"/>
                    <a:pt x="15543" y="4943"/>
                  </a:cubicBezTo>
                  <a:cubicBezTo>
                    <a:pt x="15732" y="3978"/>
                    <a:pt x="16380" y="3735"/>
                    <a:pt x="16751" y="3676"/>
                  </a:cubicBezTo>
                  <a:cubicBezTo>
                    <a:pt x="16834" y="3663"/>
                    <a:pt x="16917" y="3657"/>
                    <a:pt x="17001" y="3657"/>
                  </a:cubicBezTo>
                  <a:cubicBezTo>
                    <a:pt x="17534" y="3657"/>
                    <a:pt x="18053" y="3912"/>
                    <a:pt x="18274" y="4308"/>
                  </a:cubicBezTo>
                  <a:cubicBezTo>
                    <a:pt x="18349" y="4440"/>
                    <a:pt x="18487" y="4515"/>
                    <a:pt x="18629" y="4515"/>
                  </a:cubicBezTo>
                  <a:cubicBezTo>
                    <a:pt x="18696" y="4515"/>
                    <a:pt x="18763" y="4499"/>
                    <a:pt x="18826" y="4464"/>
                  </a:cubicBezTo>
                  <a:cubicBezTo>
                    <a:pt x="19021" y="4354"/>
                    <a:pt x="19092" y="4108"/>
                    <a:pt x="18982" y="3912"/>
                  </a:cubicBezTo>
                  <a:cubicBezTo>
                    <a:pt x="18615" y="3252"/>
                    <a:pt x="17841" y="2844"/>
                    <a:pt x="17015" y="2844"/>
                  </a:cubicBezTo>
                  <a:cubicBezTo>
                    <a:pt x="16885" y="2844"/>
                    <a:pt x="16754" y="2854"/>
                    <a:pt x="16623" y="2875"/>
                  </a:cubicBezTo>
                  <a:cubicBezTo>
                    <a:pt x="15651" y="3030"/>
                    <a:pt x="14950" y="3745"/>
                    <a:pt x="14746" y="4788"/>
                  </a:cubicBezTo>
                  <a:cubicBezTo>
                    <a:pt x="14611" y="5483"/>
                    <a:pt x="14776" y="6198"/>
                    <a:pt x="15212" y="6802"/>
                  </a:cubicBezTo>
                  <a:cubicBezTo>
                    <a:pt x="15723" y="7507"/>
                    <a:pt x="16558" y="7994"/>
                    <a:pt x="17446" y="8106"/>
                  </a:cubicBezTo>
                  <a:cubicBezTo>
                    <a:pt x="17625" y="8128"/>
                    <a:pt x="17803" y="8140"/>
                    <a:pt x="17979" y="8140"/>
                  </a:cubicBezTo>
                  <a:cubicBezTo>
                    <a:pt x="19935" y="8140"/>
                    <a:pt x="21640" y="6769"/>
                    <a:pt x="21969" y="4836"/>
                  </a:cubicBezTo>
                  <a:cubicBezTo>
                    <a:pt x="22180" y="3603"/>
                    <a:pt x="21882" y="2431"/>
                    <a:pt x="21130" y="1540"/>
                  </a:cubicBezTo>
                  <a:cubicBezTo>
                    <a:pt x="20305" y="562"/>
                    <a:pt x="19009" y="0"/>
                    <a:pt x="175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1376424" y="5004346"/>
              <a:ext cx="58277" cy="56065"/>
            </a:xfrm>
            <a:custGeom>
              <a:rect b="b" l="l" r="r" t="t"/>
              <a:pathLst>
                <a:path extrusionOk="0" h="2838" w="2950">
                  <a:moveTo>
                    <a:pt x="1534" y="0"/>
                  </a:moveTo>
                  <a:cubicBezTo>
                    <a:pt x="1533" y="0"/>
                    <a:pt x="1532" y="0"/>
                    <a:pt x="1531" y="0"/>
                  </a:cubicBezTo>
                  <a:cubicBezTo>
                    <a:pt x="957" y="0"/>
                    <a:pt x="440" y="345"/>
                    <a:pt x="220" y="876"/>
                  </a:cubicBezTo>
                  <a:cubicBezTo>
                    <a:pt x="1" y="1405"/>
                    <a:pt x="122" y="2016"/>
                    <a:pt x="527" y="2421"/>
                  </a:cubicBezTo>
                  <a:cubicBezTo>
                    <a:pt x="799" y="2693"/>
                    <a:pt x="1162" y="2837"/>
                    <a:pt x="1532" y="2837"/>
                  </a:cubicBezTo>
                  <a:cubicBezTo>
                    <a:pt x="1714" y="2837"/>
                    <a:pt x="1898" y="2802"/>
                    <a:pt x="2073" y="2729"/>
                  </a:cubicBezTo>
                  <a:cubicBezTo>
                    <a:pt x="2604" y="2510"/>
                    <a:pt x="2950" y="1992"/>
                    <a:pt x="2950" y="1419"/>
                  </a:cubicBezTo>
                  <a:cubicBezTo>
                    <a:pt x="2950" y="636"/>
                    <a:pt x="2315" y="0"/>
                    <a:pt x="1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1640489" y="5004346"/>
              <a:ext cx="58297" cy="56065"/>
            </a:xfrm>
            <a:custGeom>
              <a:rect b="b" l="l" r="r" t="t"/>
              <a:pathLst>
                <a:path extrusionOk="0" h="2838" w="2951">
                  <a:moveTo>
                    <a:pt x="1534" y="0"/>
                  </a:moveTo>
                  <a:cubicBezTo>
                    <a:pt x="1533" y="0"/>
                    <a:pt x="1532" y="0"/>
                    <a:pt x="1531" y="0"/>
                  </a:cubicBezTo>
                  <a:cubicBezTo>
                    <a:pt x="957" y="0"/>
                    <a:pt x="440" y="345"/>
                    <a:pt x="221" y="876"/>
                  </a:cubicBezTo>
                  <a:cubicBezTo>
                    <a:pt x="1" y="1405"/>
                    <a:pt x="122" y="2016"/>
                    <a:pt x="527" y="2421"/>
                  </a:cubicBezTo>
                  <a:cubicBezTo>
                    <a:pt x="799" y="2693"/>
                    <a:pt x="1162" y="2838"/>
                    <a:pt x="1531" y="2838"/>
                  </a:cubicBezTo>
                  <a:cubicBezTo>
                    <a:pt x="1714" y="2838"/>
                    <a:pt x="1899" y="2802"/>
                    <a:pt x="2074" y="2729"/>
                  </a:cubicBezTo>
                  <a:cubicBezTo>
                    <a:pt x="2604" y="2510"/>
                    <a:pt x="2950" y="1992"/>
                    <a:pt x="2950" y="1419"/>
                  </a:cubicBezTo>
                  <a:cubicBezTo>
                    <a:pt x="2950" y="636"/>
                    <a:pt x="2317" y="0"/>
                    <a:pt x="15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1527906" y="5044349"/>
              <a:ext cx="18708" cy="16021"/>
            </a:xfrm>
            <a:custGeom>
              <a:rect b="b" l="l" r="r" t="t"/>
              <a:pathLst>
                <a:path extrusionOk="0" h="811" w="947">
                  <a:moveTo>
                    <a:pt x="541" y="1"/>
                  </a:moveTo>
                  <a:cubicBezTo>
                    <a:pt x="181" y="1"/>
                    <a:pt x="0" y="436"/>
                    <a:pt x="254" y="690"/>
                  </a:cubicBezTo>
                  <a:cubicBezTo>
                    <a:pt x="336" y="774"/>
                    <a:pt x="438" y="811"/>
                    <a:pt x="538" y="811"/>
                  </a:cubicBezTo>
                  <a:cubicBezTo>
                    <a:pt x="746" y="811"/>
                    <a:pt x="945" y="649"/>
                    <a:pt x="946" y="406"/>
                  </a:cubicBezTo>
                  <a:cubicBezTo>
                    <a:pt x="946" y="182"/>
                    <a:pt x="765" y="1"/>
                    <a:pt x="5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6"/>
            <p:cNvSpPr/>
            <p:nvPr/>
          </p:nvSpPr>
          <p:spPr>
            <a:xfrm>
              <a:off x="1551928" y="5044349"/>
              <a:ext cx="18708" cy="16021"/>
            </a:xfrm>
            <a:custGeom>
              <a:rect b="b" l="l" r="r" t="t"/>
              <a:pathLst>
                <a:path extrusionOk="0" h="811" w="947">
                  <a:moveTo>
                    <a:pt x="541" y="1"/>
                  </a:moveTo>
                  <a:cubicBezTo>
                    <a:pt x="181" y="1"/>
                    <a:pt x="1" y="436"/>
                    <a:pt x="255" y="690"/>
                  </a:cubicBezTo>
                  <a:cubicBezTo>
                    <a:pt x="338" y="774"/>
                    <a:pt x="440" y="811"/>
                    <a:pt x="539" y="811"/>
                  </a:cubicBezTo>
                  <a:cubicBezTo>
                    <a:pt x="747" y="811"/>
                    <a:pt x="946" y="649"/>
                    <a:pt x="947" y="406"/>
                  </a:cubicBezTo>
                  <a:cubicBezTo>
                    <a:pt x="947" y="182"/>
                    <a:pt x="765" y="1"/>
                    <a:pt x="5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6"/>
            <p:cNvSpPr/>
            <p:nvPr/>
          </p:nvSpPr>
          <p:spPr>
            <a:xfrm>
              <a:off x="1503884" y="5044349"/>
              <a:ext cx="18708" cy="16021"/>
            </a:xfrm>
            <a:custGeom>
              <a:rect b="b" l="l" r="r" t="t"/>
              <a:pathLst>
                <a:path extrusionOk="0" h="811" w="947">
                  <a:moveTo>
                    <a:pt x="541" y="1"/>
                  </a:moveTo>
                  <a:cubicBezTo>
                    <a:pt x="180" y="1"/>
                    <a:pt x="0" y="436"/>
                    <a:pt x="255" y="690"/>
                  </a:cubicBezTo>
                  <a:cubicBezTo>
                    <a:pt x="338" y="774"/>
                    <a:pt x="439" y="811"/>
                    <a:pt x="539" y="811"/>
                  </a:cubicBezTo>
                  <a:cubicBezTo>
                    <a:pt x="746" y="811"/>
                    <a:pt x="945" y="649"/>
                    <a:pt x="946" y="406"/>
                  </a:cubicBezTo>
                  <a:cubicBezTo>
                    <a:pt x="946" y="182"/>
                    <a:pt x="764" y="1"/>
                    <a:pt x="5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1479842" y="5044349"/>
              <a:ext cx="18708" cy="16041"/>
            </a:xfrm>
            <a:custGeom>
              <a:rect b="b" l="l" r="r" t="t"/>
              <a:pathLst>
                <a:path extrusionOk="0" h="812" w="947">
                  <a:moveTo>
                    <a:pt x="541" y="1"/>
                  </a:moveTo>
                  <a:cubicBezTo>
                    <a:pt x="181" y="1"/>
                    <a:pt x="1" y="437"/>
                    <a:pt x="256" y="692"/>
                  </a:cubicBezTo>
                  <a:cubicBezTo>
                    <a:pt x="338" y="774"/>
                    <a:pt x="439" y="811"/>
                    <a:pt x="539" y="811"/>
                  </a:cubicBezTo>
                  <a:cubicBezTo>
                    <a:pt x="747" y="811"/>
                    <a:pt x="946" y="650"/>
                    <a:pt x="947" y="406"/>
                  </a:cubicBezTo>
                  <a:cubicBezTo>
                    <a:pt x="947" y="182"/>
                    <a:pt x="765" y="1"/>
                    <a:pt x="5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1575950" y="5044349"/>
              <a:ext cx="18708" cy="16041"/>
            </a:xfrm>
            <a:custGeom>
              <a:rect b="b" l="l" r="r" t="t"/>
              <a:pathLst>
                <a:path extrusionOk="0" h="812" w="947">
                  <a:moveTo>
                    <a:pt x="541" y="1"/>
                  </a:moveTo>
                  <a:cubicBezTo>
                    <a:pt x="181" y="1"/>
                    <a:pt x="1" y="437"/>
                    <a:pt x="256" y="692"/>
                  </a:cubicBezTo>
                  <a:cubicBezTo>
                    <a:pt x="338" y="774"/>
                    <a:pt x="439" y="811"/>
                    <a:pt x="539" y="811"/>
                  </a:cubicBezTo>
                  <a:cubicBezTo>
                    <a:pt x="746" y="811"/>
                    <a:pt x="946" y="650"/>
                    <a:pt x="947" y="406"/>
                  </a:cubicBezTo>
                  <a:cubicBezTo>
                    <a:pt x="947" y="182"/>
                    <a:pt x="765" y="1"/>
                    <a:pt x="5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1538573" y="5044349"/>
              <a:ext cx="8040" cy="16041"/>
            </a:xfrm>
            <a:custGeom>
              <a:rect b="b" l="l" r="r" t="t"/>
              <a:pathLst>
                <a:path extrusionOk="0" h="812" w="407">
                  <a:moveTo>
                    <a:pt x="1" y="1"/>
                  </a:moveTo>
                  <a:lnTo>
                    <a:pt x="1" y="811"/>
                  </a:lnTo>
                  <a:cubicBezTo>
                    <a:pt x="225" y="811"/>
                    <a:pt x="406" y="630"/>
                    <a:pt x="406" y="407"/>
                  </a:cubicBezTo>
                  <a:lnTo>
                    <a:pt x="406" y="406"/>
                  </a:lnTo>
                  <a:cubicBezTo>
                    <a:pt x="406" y="182"/>
                    <a:pt x="225"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 name="Google Shape;1444;p56"/>
          <p:cNvGrpSpPr/>
          <p:nvPr/>
        </p:nvGrpSpPr>
        <p:grpSpPr>
          <a:xfrm>
            <a:off x="5275267" y="3890981"/>
            <a:ext cx="512583" cy="456499"/>
            <a:chOff x="1827016" y="4988621"/>
            <a:chExt cx="512583" cy="456499"/>
          </a:xfrm>
        </p:grpSpPr>
        <p:sp>
          <p:nvSpPr>
            <p:cNvPr id="1445" name="Google Shape;1445;p56"/>
            <p:cNvSpPr/>
            <p:nvPr/>
          </p:nvSpPr>
          <p:spPr>
            <a:xfrm>
              <a:off x="2147146" y="5020683"/>
              <a:ext cx="24042" cy="48044"/>
            </a:xfrm>
            <a:custGeom>
              <a:rect b="b" l="l" r="r" t="t"/>
              <a:pathLst>
                <a:path extrusionOk="0" h="2432" w="1217">
                  <a:moveTo>
                    <a:pt x="608" y="1"/>
                  </a:moveTo>
                  <a:cubicBezTo>
                    <a:pt x="272" y="1"/>
                    <a:pt x="0" y="181"/>
                    <a:pt x="0" y="405"/>
                  </a:cubicBezTo>
                  <a:lnTo>
                    <a:pt x="0" y="2026"/>
                  </a:lnTo>
                  <a:cubicBezTo>
                    <a:pt x="0" y="2250"/>
                    <a:pt x="272" y="2432"/>
                    <a:pt x="608" y="2432"/>
                  </a:cubicBezTo>
                  <a:cubicBezTo>
                    <a:pt x="945" y="2432"/>
                    <a:pt x="1216" y="2250"/>
                    <a:pt x="1216" y="2026"/>
                  </a:cubicBezTo>
                  <a:lnTo>
                    <a:pt x="1216" y="405"/>
                  </a:lnTo>
                  <a:cubicBezTo>
                    <a:pt x="1216" y="181"/>
                    <a:pt x="945" y="1"/>
                    <a:pt x="6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1994973" y="5020683"/>
              <a:ext cx="24042" cy="48044"/>
            </a:xfrm>
            <a:custGeom>
              <a:rect b="b" l="l" r="r" t="t"/>
              <a:pathLst>
                <a:path extrusionOk="0" h="2432" w="1217">
                  <a:moveTo>
                    <a:pt x="609" y="1"/>
                  </a:moveTo>
                  <a:cubicBezTo>
                    <a:pt x="272" y="1"/>
                    <a:pt x="0" y="181"/>
                    <a:pt x="0" y="405"/>
                  </a:cubicBezTo>
                  <a:lnTo>
                    <a:pt x="0" y="2026"/>
                  </a:lnTo>
                  <a:cubicBezTo>
                    <a:pt x="0" y="2250"/>
                    <a:pt x="272" y="2432"/>
                    <a:pt x="609" y="2432"/>
                  </a:cubicBezTo>
                  <a:cubicBezTo>
                    <a:pt x="945" y="2432"/>
                    <a:pt x="1217" y="2250"/>
                    <a:pt x="1217" y="2026"/>
                  </a:cubicBezTo>
                  <a:lnTo>
                    <a:pt x="1217" y="405"/>
                  </a:lnTo>
                  <a:cubicBezTo>
                    <a:pt x="1217" y="181"/>
                    <a:pt x="945" y="1"/>
                    <a:pt x="6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1843018" y="5260923"/>
              <a:ext cx="480560" cy="184196"/>
            </a:xfrm>
            <a:custGeom>
              <a:rect b="b" l="l" r="r" t="t"/>
              <a:pathLst>
                <a:path extrusionOk="0" h="9324" w="24326">
                  <a:moveTo>
                    <a:pt x="23921" y="0"/>
                  </a:moveTo>
                  <a:cubicBezTo>
                    <a:pt x="23920" y="0"/>
                    <a:pt x="23919" y="0"/>
                    <a:pt x="23918" y="0"/>
                  </a:cubicBezTo>
                  <a:lnTo>
                    <a:pt x="406" y="0"/>
                  </a:lnTo>
                  <a:cubicBezTo>
                    <a:pt x="183" y="0"/>
                    <a:pt x="1" y="181"/>
                    <a:pt x="1" y="404"/>
                  </a:cubicBezTo>
                  <a:lnTo>
                    <a:pt x="1" y="7296"/>
                  </a:lnTo>
                  <a:cubicBezTo>
                    <a:pt x="2" y="8415"/>
                    <a:pt x="909" y="9322"/>
                    <a:pt x="2028" y="9323"/>
                  </a:cubicBezTo>
                  <a:lnTo>
                    <a:pt x="22298" y="9323"/>
                  </a:lnTo>
                  <a:cubicBezTo>
                    <a:pt x="23416" y="9322"/>
                    <a:pt x="24324" y="8415"/>
                    <a:pt x="24325" y="7296"/>
                  </a:cubicBezTo>
                  <a:lnTo>
                    <a:pt x="24325" y="404"/>
                  </a:lnTo>
                  <a:cubicBezTo>
                    <a:pt x="24325" y="182"/>
                    <a:pt x="24144" y="0"/>
                    <a:pt x="239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1827016" y="5060707"/>
              <a:ext cx="512583" cy="263216"/>
            </a:xfrm>
            <a:custGeom>
              <a:rect b="b" l="l" r="r" t="t"/>
              <a:pathLst>
                <a:path extrusionOk="0" h="13324" w="25947">
                  <a:moveTo>
                    <a:pt x="2027" y="0"/>
                  </a:moveTo>
                  <a:cubicBezTo>
                    <a:pt x="908" y="2"/>
                    <a:pt x="2" y="908"/>
                    <a:pt x="0" y="2027"/>
                  </a:cubicBezTo>
                  <a:lnTo>
                    <a:pt x="0" y="9081"/>
                  </a:lnTo>
                  <a:cubicBezTo>
                    <a:pt x="0" y="9896"/>
                    <a:pt x="490" y="10632"/>
                    <a:pt x="1247" y="10955"/>
                  </a:cubicBezTo>
                  <a:cubicBezTo>
                    <a:pt x="4578" y="12375"/>
                    <a:pt x="8139" y="13177"/>
                    <a:pt x="11757" y="13324"/>
                  </a:cubicBezTo>
                  <a:lnTo>
                    <a:pt x="14206" y="13324"/>
                  </a:lnTo>
                  <a:cubicBezTo>
                    <a:pt x="17818" y="13176"/>
                    <a:pt x="21373" y="12374"/>
                    <a:pt x="24698" y="10956"/>
                  </a:cubicBezTo>
                  <a:cubicBezTo>
                    <a:pt x="25456" y="10632"/>
                    <a:pt x="25946" y="9898"/>
                    <a:pt x="25946" y="9081"/>
                  </a:cubicBezTo>
                  <a:lnTo>
                    <a:pt x="25946" y="2027"/>
                  </a:lnTo>
                  <a:cubicBezTo>
                    <a:pt x="25945" y="908"/>
                    <a:pt x="25038" y="2"/>
                    <a:pt x="23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1987190" y="5204859"/>
              <a:ext cx="192216" cy="119063"/>
            </a:xfrm>
            <a:custGeom>
              <a:rect b="b" l="l" r="r" t="t"/>
              <a:pathLst>
                <a:path extrusionOk="0" h="6027" w="9730">
                  <a:moveTo>
                    <a:pt x="1622" y="1"/>
                  </a:moveTo>
                  <a:cubicBezTo>
                    <a:pt x="727" y="1"/>
                    <a:pt x="2" y="727"/>
                    <a:pt x="0" y="1622"/>
                  </a:cubicBezTo>
                  <a:lnTo>
                    <a:pt x="0" y="5648"/>
                  </a:lnTo>
                  <a:cubicBezTo>
                    <a:pt x="1208" y="5848"/>
                    <a:pt x="2426" y="5975"/>
                    <a:pt x="3649" y="6027"/>
                  </a:cubicBezTo>
                  <a:lnTo>
                    <a:pt x="6098" y="6027"/>
                  </a:lnTo>
                  <a:cubicBezTo>
                    <a:pt x="7314" y="5975"/>
                    <a:pt x="8528" y="5848"/>
                    <a:pt x="9730" y="5648"/>
                  </a:cubicBezTo>
                  <a:lnTo>
                    <a:pt x="9730" y="1622"/>
                  </a:lnTo>
                  <a:cubicBezTo>
                    <a:pt x="9729" y="727"/>
                    <a:pt x="9004" y="1"/>
                    <a:pt x="81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2059256" y="5284946"/>
              <a:ext cx="48084" cy="64085"/>
            </a:xfrm>
            <a:custGeom>
              <a:rect b="b" l="l" r="r" t="t"/>
              <a:pathLst>
                <a:path extrusionOk="0" h="3244" w="2434">
                  <a:moveTo>
                    <a:pt x="812" y="1"/>
                  </a:moveTo>
                  <a:cubicBezTo>
                    <a:pt x="364" y="1"/>
                    <a:pt x="1" y="364"/>
                    <a:pt x="1" y="812"/>
                  </a:cubicBezTo>
                  <a:lnTo>
                    <a:pt x="1" y="2433"/>
                  </a:lnTo>
                  <a:cubicBezTo>
                    <a:pt x="1" y="2881"/>
                    <a:pt x="364" y="3244"/>
                    <a:pt x="812" y="3244"/>
                  </a:cubicBezTo>
                  <a:lnTo>
                    <a:pt x="1623" y="3244"/>
                  </a:lnTo>
                  <a:cubicBezTo>
                    <a:pt x="2070" y="3244"/>
                    <a:pt x="2433" y="2881"/>
                    <a:pt x="2433" y="2433"/>
                  </a:cubicBezTo>
                  <a:lnTo>
                    <a:pt x="2433" y="812"/>
                  </a:lnTo>
                  <a:cubicBezTo>
                    <a:pt x="2433" y="364"/>
                    <a:pt x="2070" y="1"/>
                    <a:pt x="16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1977450" y="4988621"/>
              <a:ext cx="210983" cy="43817"/>
            </a:xfrm>
            <a:custGeom>
              <a:rect b="b" l="l" r="r" t="t"/>
              <a:pathLst>
                <a:path extrusionOk="0" h="2218" w="10680">
                  <a:moveTo>
                    <a:pt x="5358" y="1"/>
                  </a:moveTo>
                  <a:cubicBezTo>
                    <a:pt x="3656" y="1"/>
                    <a:pt x="2032" y="219"/>
                    <a:pt x="665" y="630"/>
                  </a:cubicBezTo>
                  <a:cubicBezTo>
                    <a:pt x="240" y="762"/>
                    <a:pt x="1" y="1213"/>
                    <a:pt x="129" y="1638"/>
                  </a:cubicBezTo>
                  <a:cubicBezTo>
                    <a:pt x="234" y="1988"/>
                    <a:pt x="555" y="2215"/>
                    <a:pt x="904" y="2215"/>
                  </a:cubicBezTo>
                  <a:cubicBezTo>
                    <a:pt x="980" y="2215"/>
                    <a:pt x="1056" y="2205"/>
                    <a:pt x="1132" y="2183"/>
                  </a:cubicBezTo>
                  <a:cubicBezTo>
                    <a:pt x="2350" y="1817"/>
                    <a:pt x="3813" y="1622"/>
                    <a:pt x="5358" y="1622"/>
                  </a:cubicBezTo>
                  <a:cubicBezTo>
                    <a:pt x="6904" y="1622"/>
                    <a:pt x="8365" y="1817"/>
                    <a:pt x="9584" y="2183"/>
                  </a:cubicBezTo>
                  <a:cubicBezTo>
                    <a:pt x="9660" y="2206"/>
                    <a:pt x="9739" y="2218"/>
                    <a:pt x="9818" y="2218"/>
                  </a:cubicBezTo>
                  <a:cubicBezTo>
                    <a:pt x="10220" y="2218"/>
                    <a:pt x="10561" y="1922"/>
                    <a:pt x="10620" y="1525"/>
                  </a:cubicBezTo>
                  <a:cubicBezTo>
                    <a:pt x="10679" y="1127"/>
                    <a:pt x="10437" y="745"/>
                    <a:pt x="10051" y="630"/>
                  </a:cubicBezTo>
                  <a:cubicBezTo>
                    <a:pt x="8683" y="219"/>
                    <a:pt x="7060" y="1"/>
                    <a:pt x="53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2059039" y="5284946"/>
              <a:ext cx="48084" cy="40043"/>
            </a:xfrm>
            <a:custGeom>
              <a:rect b="b" l="l" r="r" t="t"/>
              <a:pathLst>
                <a:path extrusionOk="0" h="2027" w="2434">
                  <a:moveTo>
                    <a:pt x="406" y="1"/>
                  </a:moveTo>
                  <a:cubicBezTo>
                    <a:pt x="182" y="1"/>
                    <a:pt x="1" y="181"/>
                    <a:pt x="1" y="405"/>
                  </a:cubicBezTo>
                  <a:lnTo>
                    <a:pt x="1" y="1216"/>
                  </a:lnTo>
                  <a:cubicBezTo>
                    <a:pt x="1" y="1663"/>
                    <a:pt x="364" y="2026"/>
                    <a:pt x="811" y="2026"/>
                  </a:cubicBezTo>
                  <a:lnTo>
                    <a:pt x="1622" y="2026"/>
                  </a:lnTo>
                  <a:cubicBezTo>
                    <a:pt x="2070" y="2026"/>
                    <a:pt x="2433" y="1663"/>
                    <a:pt x="2433" y="1216"/>
                  </a:cubicBezTo>
                  <a:lnTo>
                    <a:pt x="2433" y="405"/>
                  </a:lnTo>
                  <a:cubicBezTo>
                    <a:pt x="2433" y="181"/>
                    <a:pt x="2253" y="1"/>
                    <a:pt x="20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56"/>
          <p:cNvGrpSpPr/>
          <p:nvPr/>
        </p:nvGrpSpPr>
        <p:grpSpPr>
          <a:xfrm>
            <a:off x="5914550" y="3862938"/>
            <a:ext cx="408474" cy="512583"/>
            <a:chOff x="2437209" y="4949190"/>
            <a:chExt cx="408474" cy="512583"/>
          </a:xfrm>
        </p:grpSpPr>
        <p:sp>
          <p:nvSpPr>
            <p:cNvPr id="1454" name="Google Shape;1454;p56"/>
            <p:cNvSpPr/>
            <p:nvPr/>
          </p:nvSpPr>
          <p:spPr>
            <a:xfrm>
              <a:off x="2437209" y="4981232"/>
              <a:ext cx="408474" cy="480540"/>
            </a:xfrm>
            <a:custGeom>
              <a:rect b="b" l="l" r="r" t="t"/>
              <a:pathLst>
                <a:path extrusionOk="0" h="24325" w="20677">
                  <a:moveTo>
                    <a:pt x="7904" y="0"/>
                  </a:moveTo>
                  <a:lnTo>
                    <a:pt x="7904" y="10178"/>
                  </a:lnTo>
                  <a:lnTo>
                    <a:pt x="1066" y="20553"/>
                  </a:lnTo>
                  <a:cubicBezTo>
                    <a:pt x="0" y="22171"/>
                    <a:pt x="1160" y="24325"/>
                    <a:pt x="3097" y="24325"/>
                  </a:cubicBezTo>
                  <a:lnTo>
                    <a:pt x="17579" y="24325"/>
                  </a:lnTo>
                  <a:cubicBezTo>
                    <a:pt x="19516" y="24325"/>
                    <a:pt x="20676" y="22171"/>
                    <a:pt x="19609" y="20553"/>
                  </a:cubicBezTo>
                  <a:lnTo>
                    <a:pt x="12769" y="10178"/>
                  </a:lnTo>
                  <a:lnTo>
                    <a:pt x="127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6"/>
            <p:cNvSpPr/>
            <p:nvPr/>
          </p:nvSpPr>
          <p:spPr>
            <a:xfrm>
              <a:off x="2437209" y="4981232"/>
              <a:ext cx="204010" cy="480540"/>
            </a:xfrm>
            <a:custGeom>
              <a:rect b="b" l="l" r="r" t="t"/>
              <a:pathLst>
                <a:path extrusionOk="0" h="24325" w="10327">
                  <a:moveTo>
                    <a:pt x="7904" y="0"/>
                  </a:moveTo>
                  <a:lnTo>
                    <a:pt x="7904" y="10178"/>
                  </a:lnTo>
                  <a:lnTo>
                    <a:pt x="1066" y="20553"/>
                  </a:lnTo>
                  <a:cubicBezTo>
                    <a:pt x="0" y="22171"/>
                    <a:pt x="1160" y="24325"/>
                    <a:pt x="3097" y="24325"/>
                  </a:cubicBezTo>
                  <a:lnTo>
                    <a:pt x="10327" y="24325"/>
                  </a:lnTo>
                  <a:lnTo>
                    <a:pt x="103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2473044" y="5309580"/>
              <a:ext cx="336763" cy="128170"/>
            </a:xfrm>
            <a:custGeom>
              <a:rect b="b" l="l" r="r" t="t"/>
              <a:pathLst>
                <a:path extrusionOk="0" h="6488" w="17047">
                  <a:moveTo>
                    <a:pt x="3519" y="1"/>
                  </a:moveTo>
                  <a:cubicBezTo>
                    <a:pt x="3382" y="1"/>
                    <a:pt x="3255" y="70"/>
                    <a:pt x="3179" y="184"/>
                  </a:cubicBezTo>
                  <a:lnTo>
                    <a:pt x="268" y="4603"/>
                  </a:lnTo>
                  <a:cubicBezTo>
                    <a:pt x="22" y="4976"/>
                    <a:pt x="1" y="5454"/>
                    <a:pt x="212" y="5848"/>
                  </a:cubicBezTo>
                  <a:cubicBezTo>
                    <a:pt x="425" y="6242"/>
                    <a:pt x="836" y="6487"/>
                    <a:pt x="1283" y="6487"/>
                  </a:cubicBezTo>
                  <a:lnTo>
                    <a:pt x="15764" y="6487"/>
                  </a:lnTo>
                  <a:cubicBezTo>
                    <a:pt x="16211" y="6487"/>
                    <a:pt x="16623" y="6242"/>
                    <a:pt x="16835" y="5848"/>
                  </a:cubicBezTo>
                  <a:cubicBezTo>
                    <a:pt x="17046" y="5454"/>
                    <a:pt x="17025" y="4976"/>
                    <a:pt x="16779" y="4603"/>
                  </a:cubicBezTo>
                  <a:lnTo>
                    <a:pt x="13868" y="184"/>
                  </a:lnTo>
                  <a:cubicBezTo>
                    <a:pt x="13792" y="70"/>
                    <a:pt x="13665" y="1"/>
                    <a:pt x="135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2641218" y="5309580"/>
              <a:ext cx="168609" cy="128170"/>
            </a:xfrm>
            <a:custGeom>
              <a:rect b="b" l="l" r="r" t="t"/>
              <a:pathLst>
                <a:path extrusionOk="0" h="6488" w="8535">
                  <a:moveTo>
                    <a:pt x="0" y="1"/>
                  </a:moveTo>
                  <a:lnTo>
                    <a:pt x="0" y="6487"/>
                  </a:lnTo>
                  <a:lnTo>
                    <a:pt x="7251" y="6487"/>
                  </a:lnTo>
                  <a:cubicBezTo>
                    <a:pt x="7698" y="6487"/>
                    <a:pt x="8110" y="6242"/>
                    <a:pt x="8322" y="5848"/>
                  </a:cubicBezTo>
                  <a:cubicBezTo>
                    <a:pt x="8535" y="5454"/>
                    <a:pt x="8512" y="4976"/>
                    <a:pt x="8267" y="4603"/>
                  </a:cubicBezTo>
                  <a:lnTo>
                    <a:pt x="5355" y="184"/>
                  </a:lnTo>
                  <a:cubicBezTo>
                    <a:pt x="5279" y="70"/>
                    <a:pt x="5152" y="1"/>
                    <a:pt x="50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2577588" y="4949190"/>
              <a:ext cx="128151" cy="32062"/>
            </a:xfrm>
            <a:custGeom>
              <a:rect b="b" l="l" r="r" t="t"/>
              <a:pathLst>
                <a:path extrusionOk="0" h="1623" w="6487">
                  <a:moveTo>
                    <a:pt x="5676" y="1"/>
                  </a:moveTo>
                  <a:cubicBezTo>
                    <a:pt x="5672" y="1"/>
                    <a:pt x="5668" y="1"/>
                    <a:pt x="5663" y="1"/>
                  </a:cubicBezTo>
                  <a:lnTo>
                    <a:pt x="798" y="1"/>
                  </a:lnTo>
                  <a:cubicBezTo>
                    <a:pt x="356" y="8"/>
                    <a:pt x="0" y="368"/>
                    <a:pt x="0" y="811"/>
                  </a:cubicBezTo>
                  <a:cubicBezTo>
                    <a:pt x="0" y="1255"/>
                    <a:pt x="356" y="1617"/>
                    <a:pt x="798" y="1622"/>
                  </a:cubicBezTo>
                  <a:lnTo>
                    <a:pt x="5663" y="1622"/>
                  </a:lnTo>
                  <a:cubicBezTo>
                    <a:pt x="5668" y="1622"/>
                    <a:pt x="5672" y="1622"/>
                    <a:pt x="5676" y="1622"/>
                  </a:cubicBezTo>
                  <a:cubicBezTo>
                    <a:pt x="6124" y="1622"/>
                    <a:pt x="6487" y="1260"/>
                    <a:pt x="6487" y="811"/>
                  </a:cubicBezTo>
                  <a:cubicBezTo>
                    <a:pt x="6487" y="364"/>
                    <a:pt x="6124" y="1"/>
                    <a:pt x="5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2569866" y="5349673"/>
              <a:ext cx="33346" cy="32062"/>
            </a:xfrm>
            <a:custGeom>
              <a:rect b="b" l="l" r="r" t="t"/>
              <a:pathLst>
                <a:path extrusionOk="0" h="1623" w="1688">
                  <a:moveTo>
                    <a:pt x="876" y="1"/>
                  </a:moveTo>
                  <a:cubicBezTo>
                    <a:pt x="548" y="1"/>
                    <a:pt x="253" y="198"/>
                    <a:pt x="126" y="502"/>
                  </a:cubicBezTo>
                  <a:cubicBezTo>
                    <a:pt x="1" y="805"/>
                    <a:pt x="70" y="1154"/>
                    <a:pt x="302" y="1385"/>
                  </a:cubicBezTo>
                  <a:cubicBezTo>
                    <a:pt x="457" y="1540"/>
                    <a:pt x="665" y="1622"/>
                    <a:pt x="876" y="1622"/>
                  </a:cubicBezTo>
                  <a:cubicBezTo>
                    <a:pt x="981" y="1622"/>
                    <a:pt x="1086" y="1602"/>
                    <a:pt x="1186" y="1561"/>
                  </a:cubicBezTo>
                  <a:cubicBezTo>
                    <a:pt x="1489" y="1435"/>
                    <a:pt x="1686" y="1140"/>
                    <a:pt x="1687" y="812"/>
                  </a:cubicBezTo>
                  <a:cubicBezTo>
                    <a:pt x="1687" y="364"/>
                    <a:pt x="1324" y="1"/>
                    <a:pt x="8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2698016" y="5365645"/>
              <a:ext cx="33307" cy="32062"/>
            </a:xfrm>
            <a:custGeom>
              <a:rect b="b" l="l" r="r" t="t"/>
              <a:pathLst>
                <a:path extrusionOk="0" h="1623" w="1686">
                  <a:moveTo>
                    <a:pt x="875" y="1"/>
                  </a:moveTo>
                  <a:cubicBezTo>
                    <a:pt x="547" y="1"/>
                    <a:pt x="251" y="199"/>
                    <a:pt x="126" y="502"/>
                  </a:cubicBezTo>
                  <a:cubicBezTo>
                    <a:pt x="0" y="805"/>
                    <a:pt x="69" y="1154"/>
                    <a:pt x="302" y="1386"/>
                  </a:cubicBezTo>
                  <a:cubicBezTo>
                    <a:pt x="457" y="1540"/>
                    <a:pt x="664" y="1623"/>
                    <a:pt x="875" y="1623"/>
                  </a:cubicBezTo>
                  <a:cubicBezTo>
                    <a:pt x="980" y="1623"/>
                    <a:pt x="1085" y="1602"/>
                    <a:pt x="1186" y="1560"/>
                  </a:cubicBezTo>
                  <a:cubicBezTo>
                    <a:pt x="1488" y="1435"/>
                    <a:pt x="1685" y="1140"/>
                    <a:pt x="1685" y="812"/>
                  </a:cubicBezTo>
                  <a:cubicBezTo>
                    <a:pt x="1685" y="364"/>
                    <a:pt x="1324" y="1"/>
                    <a:pt x="8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2658467" y="5349742"/>
              <a:ext cx="19498" cy="15923"/>
            </a:xfrm>
            <a:custGeom>
              <a:rect b="b" l="l" r="r" t="t"/>
              <a:pathLst>
                <a:path extrusionOk="0" h="806" w="987">
                  <a:moveTo>
                    <a:pt x="444" y="0"/>
                  </a:moveTo>
                  <a:cubicBezTo>
                    <a:pt x="338" y="0"/>
                    <a:pt x="233" y="38"/>
                    <a:pt x="158" y="113"/>
                  </a:cubicBezTo>
                  <a:cubicBezTo>
                    <a:pt x="1" y="272"/>
                    <a:pt x="1" y="528"/>
                    <a:pt x="158" y="689"/>
                  </a:cubicBezTo>
                  <a:cubicBezTo>
                    <a:pt x="236" y="764"/>
                    <a:pt x="338" y="806"/>
                    <a:pt x="445" y="806"/>
                  </a:cubicBezTo>
                  <a:cubicBezTo>
                    <a:pt x="807" y="804"/>
                    <a:pt x="986" y="367"/>
                    <a:pt x="730" y="113"/>
                  </a:cubicBezTo>
                  <a:cubicBezTo>
                    <a:pt x="655" y="38"/>
                    <a:pt x="550" y="0"/>
                    <a:pt x="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2610186" y="5261635"/>
              <a:ext cx="16851" cy="15942"/>
            </a:xfrm>
            <a:custGeom>
              <a:rect b="b" l="l" r="r" t="t"/>
              <a:pathLst>
                <a:path extrusionOk="0" h="807" w="853">
                  <a:moveTo>
                    <a:pt x="441" y="1"/>
                  </a:moveTo>
                  <a:cubicBezTo>
                    <a:pt x="336" y="1"/>
                    <a:pt x="232" y="38"/>
                    <a:pt x="157" y="114"/>
                  </a:cubicBezTo>
                  <a:cubicBezTo>
                    <a:pt x="1" y="273"/>
                    <a:pt x="1" y="529"/>
                    <a:pt x="157" y="689"/>
                  </a:cubicBezTo>
                  <a:cubicBezTo>
                    <a:pt x="235" y="764"/>
                    <a:pt x="337" y="806"/>
                    <a:pt x="446" y="806"/>
                  </a:cubicBezTo>
                  <a:cubicBezTo>
                    <a:pt x="447" y="806"/>
                    <a:pt x="448" y="806"/>
                    <a:pt x="448" y="806"/>
                  </a:cubicBezTo>
                  <a:cubicBezTo>
                    <a:pt x="671" y="806"/>
                    <a:pt x="853" y="625"/>
                    <a:pt x="851" y="401"/>
                  </a:cubicBezTo>
                  <a:cubicBezTo>
                    <a:pt x="850" y="292"/>
                    <a:pt x="806" y="190"/>
                    <a:pt x="729" y="114"/>
                  </a:cubicBezTo>
                  <a:cubicBezTo>
                    <a:pt x="652" y="38"/>
                    <a:pt x="546" y="1"/>
                    <a:pt x="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2656450" y="5197569"/>
              <a:ext cx="19478" cy="15942"/>
            </a:xfrm>
            <a:custGeom>
              <a:rect b="b" l="l" r="r" t="t"/>
              <a:pathLst>
                <a:path extrusionOk="0" h="807" w="986">
                  <a:moveTo>
                    <a:pt x="441" y="0"/>
                  </a:moveTo>
                  <a:cubicBezTo>
                    <a:pt x="336" y="0"/>
                    <a:pt x="232" y="38"/>
                    <a:pt x="157" y="113"/>
                  </a:cubicBezTo>
                  <a:cubicBezTo>
                    <a:pt x="0" y="273"/>
                    <a:pt x="0" y="529"/>
                    <a:pt x="157" y="689"/>
                  </a:cubicBezTo>
                  <a:cubicBezTo>
                    <a:pt x="234" y="764"/>
                    <a:pt x="337" y="805"/>
                    <a:pt x="445" y="806"/>
                  </a:cubicBezTo>
                  <a:cubicBezTo>
                    <a:pt x="807" y="806"/>
                    <a:pt x="986" y="367"/>
                    <a:pt x="728" y="113"/>
                  </a:cubicBezTo>
                  <a:cubicBezTo>
                    <a:pt x="651" y="38"/>
                    <a:pt x="546" y="0"/>
                    <a:pt x="4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2609136" y="5141504"/>
              <a:ext cx="18747" cy="15942"/>
            </a:xfrm>
            <a:custGeom>
              <a:rect b="b" l="l" r="r" t="t"/>
              <a:pathLst>
                <a:path extrusionOk="0" h="807" w="949">
                  <a:moveTo>
                    <a:pt x="405" y="1"/>
                  </a:moveTo>
                  <a:cubicBezTo>
                    <a:pt x="299" y="1"/>
                    <a:pt x="194" y="38"/>
                    <a:pt x="119" y="114"/>
                  </a:cubicBezTo>
                  <a:cubicBezTo>
                    <a:pt x="43" y="190"/>
                    <a:pt x="1" y="294"/>
                    <a:pt x="2" y="401"/>
                  </a:cubicBezTo>
                  <a:cubicBezTo>
                    <a:pt x="1" y="508"/>
                    <a:pt x="43" y="611"/>
                    <a:pt x="119" y="685"/>
                  </a:cubicBezTo>
                  <a:cubicBezTo>
                    <a:pt x="194" y="763"/>
                    <a:pt x="298" y="806"/>
                    <a:pt x="408" y="806"/>
                  </a:cubicBezTo>
                  <a:cubicBezTo>
                    <a:pt x="770" y="806"/>
                    <a:pt x="948" y="367"/>
                    <a:pt x="691" y="114"/>
                  </a:cubicBezTo>
                  <a:cubicBezTo>
                    <a:pt x="616" y="38"/>
                    <a:pt x="511" y="1"/>
                    <a:pt x="4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2610186" y="5397757"/>
              <a:ext cx="19498" cy="15923"/>
            </a:xfrm>
            <a:custGeom>
              <a:rect b="b" l="l" r="r" t="t"/>
              <a:pathLst>
                <a:path extrusionOk="0" h="806" w="987">
                  <a:moveTo>
                    <a:pt x="443" y="0"/>
                  </a:moveTo>
                  <a:cubicBezTo>
                    <a:pt x="337" y="0"/>
                    <a:pt x="232" y="37"/>
                    <a:pt x="157" y="112"/>
                  </a:cubicBezTo>
                  <a:cubicBezTo>
                    <a:pt x="1" y="272"/>
                    <a:pt x="1" y="527"/>
                    <a:pt x="157" y="688"/>
                  </a:cubicBezTo>
                  <a:cubicBezTo>
                    <a:pt x="235" y="762"/>
                    <a:pt x="337" y="805"/>
                    <a:pt x="446" y="806"/>
                  </a:cubicBezTo>
                  <a:cubicBezTo>
                    <a:pt x="808" y="805"/>
                    <a:pt x="986" y="365"/>
                    <a:pt x="729" y="112"/>
                  </a:cubicBezTo>
                  <a:cubicBezTo>
                    <a:pt x="654" y="37"/>
                    <a:pt x="549" y="0"/>
                    <a:pt x="4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2531087" y="5389835"/>
              <a:ext cx="18728" cy="15923"/>
            </a:xfrm>
            <a:custGeom>
              <a:rect b="b" l="l" r="r" t="t"/>
              <a:pathLst>
                <a:path extrusionOk="0" h="806" w="948">
                  <a:moveTo>
                    <a:pt x="406" y="0"/>
                  </a:moveTo>
                  <a:cubicBezTo>
                    <a:pt x="301" y="0"/>
                    <a:pt x="195" y="38"/>
                    <a:pt x="120" y="113"/>
                  </a:cubicBezTo>
                  <a:cubicBezTo>
                    <a:pt x="44" y="189"/>
                    <a:pt x="2" y="293"/>
                    <a:pt x="3" y="400"/>
                  </a:cubicBezTo>
                  <a:cubicBezTo>
                    <a:pt x="0" y="624"/>
                    <a:pt x="180" y="806"/>
                    <a:pt x="402" y="806"/>
                  </a:cubicBezTo>
                  <a:cubicBezTo>
                    <a:pt x="404" y="806"/>
                    <a:pt x="405" y="806"/>
                    <a:pt x="407" y="806"/>
                  </a:cubicBezTo>
                  <a:lnTo>
                    <a:pt x="408" y="806"/>
                  </a:lnTo>
                  <a:cubicBezTo>
                    <a:pt x="769" y="804"/>
                    <a:pt x="948" y="367"/>
                    <a:pt x="691" y="113"/>
                  </a:cubicBezTo>
                  <a:cubicBezTo>
                    <a:pt x="617" y="38"/>
                    <a:pt x="512"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56"/>
          <p:cNvGrpSpPr/>
          <p:nvPr/>
        </p:nvGrpSpPr>
        <p:grpSpPr>
          <a:xfrm>
            <a:off x="6449725" y="3862929"/>
            <a:ext cx="464697" cy="512603"/>
            <a:chOff x="2913561" y="4946305"/>
            <a:chExt cx="464697" cy="512603"/>
          </a:xfrm>
        </p:grpSpPr>
        <p:sp>
          <p:nvSpPr>
            <p:cNvPr id="1468" name="Google Shape;1468;p56"/>
            <p:cNvSpPr/>
            <p:nvPr/>
          </p:nvSpPr>
          <p:spPr>
            <a:xfrm>
              <a:off x="2913561" y="4946325"/>
              <a:ext cx="399268" cy="512583"/>
            </a:xfrm>
            <a:custGeom>
              <a:rect b="b" l="l" r="r" t="t"/>
              <a:pathLst>
                <a:path extrusionOk="0" h="25947" w="20211">
                  <a:moveTo>
                    <a:pt x="4027" y="2432"/>
                  </a:moveTo>
                  <a:cubicBezTo>
                    <a:pt x="4080" y="2432"/>
                    <a:pt x="4135" y="2436"/>
                    <a:pt x="4188" y="2443"/>
                  </a:cubicBezTo>
                  <a:cubicBezTo>
                    <a:pt x="4508" y="2484"/>
                    <a:pt x="4798" y="2650"/>
                    <a:pt x="4994" y="2906"/>
                  </a:cubicBezTo>
                  <a:lnTo>
                    <a:pt x="8128" y="7021"/>
                  </a:lnTo>
                  <a:cubicBezTo>
                    <a:pt x="8538" y="7553"/>
                    <a:pt x="8438" y="8317"/>
                    <a:pt x="7906" y="8727"/>
                  </a:cubicBezTo>
                  <a:cubicBezTo>
                    <a:pt x="7685" y="8896"/>
                    <a:pt x="7424" y="8978"/>
                    <a:pt x="7166" y="8978"/>
                  </a:cubicBezTo>
                  <a:cubicBezTo>
                    <a:pt x="6801" y="8978"/>
                    <a:pt x="6440" y="8814"/>
                    <a:pt x="6200" y="8503"/>
                  </a:cubicBezTo>
                  <a:lnTo>
                    <a:pt x="3065" y="4388"/>
                  </a:lnTo>
                  <a:cubicBezTo>
                    <a:pt x="2868" y="4132"/>
                    <a:pt x="2781" y="3808"/>
                    <a:pt x="2824" y="3489"/>
                  </a:cubicBezTo>
                  <a:cubicBezTo>
                    <a:pt x="2902" y="2885"/>
                    <a:pt x="3417" y="2432"/>
                    <a:pt x="4027" y="2432"/>
                  </a:cubicBezTo>
                  <a:close/>
                  <a:moveTo>
                    <a:pt x="4023" y="0"/>
                  </a:moveTo>
                  <a:cubicBezTo>
                    <a:pt x="3135" y="0"/>
                    <a:pt x="2293" y="316"/>
                    <a:pt x="1615" y="911"/>
                  </a:cubicBezTo>
                  <a:cubicBezTo>
                    <a:pt x="181" y="2174"/>
                    <a:pt x="1" y="4391"/>
                    <a:pt x="1204" y="5959"/>
                  </a:cubicBezTo>
                  <a:lnTo>
                    <a:pt x="4270" y="9982"/>
                  </a:lnTo>
                  <a:cubicBezTo>
                    <a:pt x="4972" y="10898"/>
                    <a:pt x="6049" y="11408"/>
                    <a:pt x="7162" y="11408"/>
                  </a:cubicBezTo>
                  <a:cubicBezTo>
                    <a:pt x="7539" y="11408"/>
                    <a:pt x="7920" y="11349"/>
                    <a:pt x="8292" y="11228"/>
                  </a:cubicBezTo>
                  <a:lnTo>
                    <a:pt x="19473" y="25788"/>
                  </a:lnTo>
                  <a:cubicBezTo>
                    <a:pt x="19549" y="25888"/>
                    <a:pt x="19668" y="25947"/>
                    <a:pt x="19794" y="25947"/>
                  </a:cubicBezTo>
                  <a:cubicBezTo>
                    <a:pt x="19843" y="25947"/>
                    <a:pt x="19891" y="25938"/>
                    <a:pt x="19937" y="25920"/>
                  </a:cubicBezTo>
                  <a:cubicBezTo>
                    <a:pt x="20105" y="25858"/>
                    <a:pt x="20210" y="25693"/>
                    <a:pt x="20199" y="25514"/>
                  </a:cubicBezTo>
                  <a:lnTo>
                    <a:pt x="20070" y="23576"/>
                  </a:lnTo>
                  <a:cubicBezTo>
                    <a:pt x="20023" y="22857"/>
                    <a:pt x="19763" y="22168"/>
                    <a:pt x="19324" y="21597"/>
                  </a:cubicBezTo>
                  <a:lnTo>
                    <a:pt x="10220" y="9747"/>
                  </a:lnTo>
                  <a:cubicBezTo>
                    <a:pt x="11062" y="8452"/>
                    <a:pt x="10999" y="6767"/>
                    <a:pt x="10060" y="5541"/>
                  </a:cubicBezTo>
                  <a:lnTo>
                    <a:pt x="6925" y="1427"/>
                  </a:lnTo>
                  <a:cubicBezTo>
                    <a:pt x="6308" y="627"/>
                    <a:pt x="5388" y="117"/>
                    <a:pt x="4384" y="18"/>
                  </a:cubicBezTo>
                  <a:cubicBezTo>
                    <a:pt x="4263" y="6"/>
                    <a:pt x="4143" y="0"/>
                    <a:pt x="40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2979029" y="4946305"/>
              <a:ext cx="399229" cy="512603"/>
            </a:xfrm>
            <a:custGeom>
              <a:rect b="b" l="l" r="r" t="t"/>
              <a:pathLst>
                <a:path extrusionOk="0" h="25948" w="20209">
                  <a:moveTo>
                    <a:pt x="16184" y="2433"/>
                  </a:moveTo>
                  <a:cubicBezTo>
                    <a:pt x="16646" y="2434"/>
                    <a:pt x="17067" y="2697"/>
                    <a:pt x="17271" y="3113"/>
                  </a:cubicBezTo>
                  <a:cubicBezTo>
                    <a:pt x="17475" y="3526"/>
                    <a:pt x="17427" y="4020"/>
                    <a:pt x="17146" y="4388"/>
                  </a:cubicBezTo>
                  <a:lnTo>
                    <a:pt x="17146" y="4389"/>
                  </a:lnTo>
                  <a:lnTo>
                    <a:pt x="17144" y="4389"/>
                  </a:lnTo>
                  <a:lnTo>
                    <a:pt x="14011" y="8502"/>
                  </a:lnTo>
                  <a:cubicBezTo>
                    <a:pt x="13772" y="8818"/>
                    <a:pt x="13409" y="8984"/>
                    <a:pt x="13042" y="8984"/>
                  </a:cubicBezTo>
                  <a:cubicBezTo>
                    <a:pt x="12783" y="8984"/>
                    <a:pt x="12523" y="8902"/>
                    <a:pt x="12302" y="8732"/>
                  </a:cubicBezTo>
                  <a:cubicBezTo>
                    <a:pt x="11767" y="8321"/>
                    <a:pt x="11668" y="7552"/>
                    <a:pt x="12082" y="7020"/>
                  </a:cubicBezTo>
                  <a:lnTo>
                    <a:pt x="15216" y="2907"/>
                  </a:lnTo>
                  <a:cubicBezTo>
                    <a:pt x="15411" y="2651"/>
                    <a:pt x="15701" y="2483"/>
                    <a:pt x="16022" y="2443"/>
                  </a:cubicBezTo>
                  <a:cubicBezTo>
                    <a:pt x="16076" y="2435"/>
                    <a:pt x="16129" y="2433"/>
                    <a:pt x="16184" y="2433"/>
                  </a:cubicBezTo>
                  <a:close/>
                  <a:moveTo>
                    <a:pt x="16190" y="1"/>
                  </a:moveTo>
                  <a:cubicBezTo>
                    <a:pt x="16070" y="1"/>
                    <a:pt x="15948" y="7"/>
                    <a:pt x="15827" y="19"/>
                  </a:cubicBezTo>
                  <a:cubicBezTo>
                    <a:pt x="14822" y="118"/>
                    <a:pt x="13902" y="628"/>
                    <a:pt x="13284" y="1428"/>
                  </a:cubicBezTo>
                  <a:lnTo>
                    <a:pt x="10152" y="5542"/>
                  </a:lnTo>
                  <a:cubicBezTo>
                    <a:pt x="9212" y="6768"/>
                    <a:pt x="9147" y="8453"/>
                    <a:pt x="9989" y="9748"/>
                  </a:cubicBezTo>
                  <a:lnTo>
                    <a:pt x="8445" y="11758"/>
                  </a:lnTo>
                  <a:cubicBezTo>
                    <a:pt x="7327" y="11761"/>
                    <a:pt x="6423" y="12668"/>
                    <a:pt x="6422" y="13785"/>
                  </a:cubicBezTo>
                  <a:cubicBezTo>
                    <a:pt x="6422" y="13960"/>
                    <a:pt x="6446" y="14135"/>
                    <a:pt x="6491" y="14303"/>
                  </a:cubicBezTo>
                  <a:lnTo>
                    <a:pt x="887" y="21598"/>
                  </a:lnTo>
                  <a:cubicBezTo>
                    <a:pt x="448" y="22169"/>
                    <a:pt x="189" y="22858"/>
                    <a:pt x="141" y="23577"/>
                  </a:cubicBezTo>
                  <a:lnTo>
                    <a:pt x="12" y="25515"/>
                  </a:lnTo>
                  <a:cubicBezTo>
                    <a:pt x="0" y="25693"/>
                    <a:pt x="106" y="25859"/>
                    <a:pt x="273" y="25921"/>
                  </a:cubicBezTo>
                  <a:cubicBezTo>
                    <a:pt x="320" y="25938"/>
                    <a:pt x="368" y="25948"/>
                    <a:pt x="417" y="25948"/>
                  </a:cubicBezTo>
                  <a:cubicBezTo>
                    <a:pt x="542" y="25946"/>
                    <a:pt x="662" y="25889"/>
                    <a:pt x="738" y="25789"/>
                  </a:cubicBezTo>
                  <a:lnTo>
                    <a:pt x="8400" y="15812"/>
                  </a:lnTo>
                  <a:lnTo>
                    <a:pt x="8449" y="15812"/>
                  </a:lnTo>
                  <a:cubicBezTo>
                    <a:pt x="9568" y="15811"/>
                    <a:pt x="10475" y="14903"/>
                    <a:pt x="10476" y="13785"/>
                  </a:cubicBezTo>
                  <a:cubicBezTo>
                    <a:pt x="10476" y="13593"/>
                    <a:pt x="10448" y="13400"/>
                    <a:pt x="10394" y="13215"/>
                  </a:cubicBezTo>
                  <a:lnTo>
                    <a:pt x="11920" y="11229"/>
                  </a:lnTo>
                  <a:cubicBezTo>
                    <a:pt x="12292" y="11350"/>
                    <a:pt x="12673" y="11409"/>
                    <a:pt x="13050" y="11409"/>
                  </a:cubicBezTo>
                  <a:cubicBezTo>
                    <a:pt x="14162" y="11409"/>
                    <a:pt x="15240" y="10899"/>
                    <a:pt x="15942" y="9983"/>
                  </a:cubicBezTo>
                  <a:lnTo>
                    <a:pt x="19005" y="5962"/>
                  </a:lnTo>
                  <a:cubicBezTo>
                    <a:pt x="20209" y="4392"/>
                    <a:pt x="20028" y="2175"/>
                    <a:pt x="18594" y="912"/>
                  </a:cubicBezTo>
                  <a:cubicBezTo>
                    <a:pt x="17919" y="318"/>
                    <a:pt x="17077" y="1"/>
                    <a:pt x="16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3128416" y="5202607"/>
              <a:ext cx="33307" cy="32043"/>
            </a:xfrm>
            <a:custGeom>
              <a:rect b="b" l="l" r="r" t="t"/>
              <a:pathLst>
                <a:path extrusionOk="0" h="1622" w="1686">
                  <a:moveTo>
                    <a:pt x="871" y="1"/>
                  </a:moveTo>
                  <a:cubicBezTo>
                    <a:pt x="544" y="1"/>
                    <a:pt x="250" y="199"/>
                    <a:pt x="125" y="500"/>
                  </a:cubicBezTo>
                  <a:cubicBezTo>
                    <a:pt x="0" y="803"/>
                    <a:pt x="69" y="1152"/>
                    <a:pt x="301" y="1384"/>
                  </a:cubicBezTo>
                  <a:cubicBezTo>
                    <a:pt x="457" y="1540"/>
                    <a:pt x="664" y="1622"/>
                    <a:pt x="875" y="1622"/>
                  </a:cubicBezTo>
                  <a:cubicBezTo>
                    <a:pt x="979" y="1622"/>
                    <a:pt x="1085" y="1602"/>
                    <a:pt x="1185" y="1560"/>
                  </a:cubicBezTo>
                  <a:cubicBezTo>
                    <a:pt x="1488" y="1435"/>
                    <a:pt x="1685" y="1139"/>
                    <a:pt x="1685" y="811"/>
                  </a:cubicBezTo>
                  <a:cubicBezTo>
                    <a:pt x="1685" y="364"/>
                    <a:pt x="1322" y="1"/>
                    <a:pt x="874" y="1"/>
                  </a:cubicBezTo>
                  <a:cubicBezTo>
                    <a:pt x="873" y="1"/>
                    <a:pt x="872" y="1"/>
                    <a:pt x="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56"/>
          <p:cNvGrpSpPr/>
          <p:nvPr/>
        </p:nvGrpSpPr>
        <p:grpSpPr>
          <a:xfrm>
            <a:off x="7041122" y="3864657"/>
            <a:ext cx="397530" cy="509146"/>
            <a:chOff x="3488175" y="4954464"/>
            <a:chExt cx="397530" cy="509146"/>
          </a:xfrm>
        </p:grpSpPr>
        <p:sp>
          <p:nvSpPr>
            <p:cNvPr id="1472" name="Google Shape;1472;p56"/>
            <p:cNvSpPr/>
            <p:nvPr/>
          </p:nvSpPr>
          <p:spPr>
            <a:xfrm>
              <a:off x="3706052" y="5172026"/>
              <a:ext cx="69755" cy="67384"/>
            </a:xfrm>
            <a:custGeom>
              <a:rect b="b" l="l" r="r" t="t"/>
              <a:pathLst>
                <a:path extrusionOk="0" h="3411" w="3531">
                  <a:moveTo>
                    <a:pt x="2068" y="1"/>
                  </a:moveTo>
                  <a:cubicBezTo>
                    <a:pt x="1964" y="1"/>
                    <a:pt x="1860" y="40"/>
                    <a:pt x="1781" y="120"/>
                  </a:cubicBezTo>
                  <a:lnTo>
                    <a:pt x="159" y="1741"/>
                  </a:lnTo>
                  <a:cubicBezTo>
                    <a:pt x="0" y="1899"/>
                    <a:pt x="0" y="2157"/>
                    <a:pt x="159" y="2314"/>
                  </a:cubicBezTo>
                  <a:lnTo>
                    <a:pt x="1019" y="3174"/>
                  </a:lnTo>
                  <a:cubicBezTo>
                    <a:pt x="1178" y="3332"/>
                    <a:pt x="1385" y="3411"/>
                    <a:pt x="1593" y="3411"/>
                  </a:cubicBezTo>
                  <a:cubicBezTo>
                    <a:pt x="1800" y="3411"/>
                    <a:pt x="2008" y="3332"/>
                    <a:pt x="2166" y="3174"/>
                  </a:cubicBezTo>
                  <a:lnTo>
                    <a:pt x="3214" y="2126"/>
                  </a:lnTo>
                  <a:cubicBezTo>
                    <a:pt x="3531" y="1809"/>
                    <a:pt x="3531" y="1295"/>
                    <a:pt x="3214" y="980"/>
                  </a:cubicBezTo>
                  <a:lnTo>
                    <a:pt x="2354" y="120"/>
                  </a:lnTo>
                  <a:cubicBezTo>
                    <a:pt x="2275" y="40"/>
                    <a:pt x="2171" y="1"/>
                    <a:pt x="2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3668814" y="5135479"/>
              <a:ext cx="89411" cy="87949"/>
            </a:xfrm>
            <a:custGeom>
              <a:rect b="b" l="l" r="r" t="t"/>
              <a:pathLst>
                <a:path extrusionOk="0" h="4452" w="4526">
                  <a:moveTo>
                    <a:pt x="3371" y="0"/>
                  </a:moveTo>
                  <a:cubicBezTo>
                    <a:pt x="3265" y="0"/>
                    <a:pt x="3161" y="42"/>
                    <a:pt x="3084" y="119"/>
                  </a:cubicBezTo>
                  <a:lnTo>
                    <a:pt x="214" y="2989"/>
                  </a:lnTo>
                  <a:cubicBezTo>
                    <a:pt x="0" y="3203"/>
                    <a:pt x="86" y="3568"/>
                    <a:pt x="375" y="3662"/>
                  </a:cubicBezTo>
                  <a:lnTo>
                    <a:pt x="2331" y="4452"/>
                  </a:lnTo>
                  <a:lnTo>
                    <a:pt x="4526" y="2256"/>
                  </a:lnTo>
                  <a:lnTo>
                    <a:pt x="3757" y="285"/>
                  </a:lnTo>
                  <a:cubicBezTo>
                    <a:pt x="3715" y="150"/>
                    <a:pt x="3605" y="47"/>
                    <a:pt x="3467" y="13"/>
                  </a:cubicBezTo>
                  <a:lnTo>
                    <a:pt x="3467" y="12"/>
                  </a:lnTo>
                  <a:cubicBezTo>
                    <a:pt x="3435" y="4"/>
                    <a:pt x="3403" y="0"/>
                    <a:pt x="3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3668814" y="5166514"/>
              <a:ext cx="67582" cy="56914"/>
            </a:xfrm>
            <a:custGeom>
              <a:rect b="b" l="l" r="r" t="t"/>
              <a:pathLst>
                <a:path extrusionOk="0" h="2881" w="3421">
                  <a:moveTo>
                    <a:pt x="1632" y="0"/>
                  </a:moveTo>
                  <a:lnTo>
                    <a:pt x="214" y="1418"/>
                  </a:lnTo>
                  <a:cubicBezTo>
                    <a:pt x="0" y="1632"/>
                    <a:pt x="86" y="1997"/>
                    <a:pt x="375" y="2091"/>
                  </a:cubicBezTo>
                  <a:lnTo>
                    <a:pt x="2331" y="2881"/>
                  </a:lnTo>
                  <a:lnTo>
                    <a:pt x="3421" y="1791"/>
                  </a:lnTo>
                  <a:lnTo>
                    <a:pt x="16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3509885" y="4975464"/>
              <a:ext cx="80126" cy="79968"/>
            </a:xfrm>
            <a:custGeom>
              <a:rect b="b" l="l" r="r" t="t"/>
              <a:pathLst>
                <a:path extrusionOk="0" h="4048" w="4056">
                  <a:moveTo>
                    <a:pt x="1200" y="0"/>
                  </a:moveTo>
                  <a:cubicBezTo>
                    <a:pt x="1187" y="0"/>
                    <a:pt x="1174" y="5"/>
                    <a:pt x="1165" y="15"/>
                  </a:cubicBezTo>
                  <a:lnTo>
                    <a:pt x="20" y="1159"/>
                  </a:lnTo>
                  <a:cubicBezTo>
                    <a:pt x="0" y="1179"/>
                    <a:pt x="0" y="1211"/>
                    <a:pt x="20" y="1231"/>
                  </a:cubicBezTo>
                  <a:lnTo>
                    <a:pt x="2821" y="4032"/>
                  </a:lnTo>
                  <a:cubicBezTo>
                    <a:pt x="2831" y="4042"/>
                    <a:pt x="2844" y="4047"/>
                    <a:pt x="2857" y="4047"/>
                  </a:cubicBezTo>
                  <a:cubicBezTo>
                    <a:pt x="2870" y="4047"/>
                    <a:pt x="2883" y="4042"/>
                    <a:pt x="2893" y="4032"/>
                  </a:cubicBezTo>
                  <a:lnTo>
                    <a:pt x="4036" y="2888"/>
                  </a:lnTo>
                  <a:cubicBezTo>
                    <a:pt x="4056" y="2867"/>
                    <a:pt x="4056" y="2836"/>
                    <a:pt x="4036" y="2816"/>
                  </a:cubicBezTo>
                  <a:lnTo>
                    <a:pt x="1236" y="15"/>
                  </a:lnTo>
                  <a:cubicBezTo>
                    <a:pt x="1226" y="5"/>
                    <a:pt x="1213" y="0"/>
                    <a:pt x="12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3734105" y="5325779"/>
              <a:ext cx="87258" cy="41723"/>
            </a:xfrm>
            <a:custGeom>
              <a:rect b="b" l="l" r="r" t="t"/>
              <a:pathLst>
                <a:path extrusionOk="0" h="2112" w="4417">
                  <a:moveTo>
                    <a:pt x="3971" y="1"/>
                  </a:moveTo>
                  <a:cubicBezTo>
                    <a:pt x="3867" y="1"/>
                    <a:pt x="3763" y="40"/>
                    <a:pt x="3684" y="120"/>
                  </a:cubicBezTo>
                  <a:lnTo>
                    <a:pt x="2740" y="1063"/>
                  </a:lnTo>
                  <a:cubicBezTo>
                    <a:pt x="2588" y="1215"/>
                    <a:pt x="2382" y="1299"/>
                    <a:pt x="2167" y="1301"/>
                  </a:cubicBezTo>
                  <a:lnTo>
                    <a:pt x="406" y="1301"/>
                  </a:lnTo>
                  <a:cubicBezTo>
                    <a:pt x="182" y="1301"/>
                    <a:pt x="0" y="1482"/>
                    <a:pt x="0" y="1706"/>
                  </a:cubicBezTo>
                  <a:cubicBezTo>
                    <a:pt x="0" y="1930"/>
                    <a:pt x="182" y="2112"/>
                    <a:pt x="406" y="2112"/>
                  </a:cubicBezTo>
                  <a:lnTo>
                    <a:pt x="2167" y="2112"/>
                  </a:lnTo>
                  <a:cubicBezTo>
                    <a:pt x="2598" y="2110"/>
                    <a:pt x="3009" y="1940"/>
                    <a:pt x="3314" y="1636"/>
                  </a:cubicBezTo>
                  <a:lnTo>
                    <a:pt x="4257" y="693"/>
                  </a:lnTo>
                  <a:cubicBezTo>
                    <a:pt x="4416" y="534"/>
                    <a:pt x="4416" y="277"/>
                    <a:pt x="4257" y="120"/>
                  </a:cubicBezTo>
                  <a:cubicBezTo>
                    <a:pt x="4178" y="40"/>
                    <a:pt x="4075" y="1"/>
                    <a:pt x="39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3565910" y="5151244"/>
              <a:ext cx="126057" cy="195851"/>
            </a:xfrm>
            <a:custGeom>
              <a:rect b="b" l="l" r="r" t="t"/>
              <a:pathLst>
                <a:path extrusionOk="0" h="9914" w="6381">
                  <a:moveTo>
                    <a:pt x="301" y="1"/>
                  </a:moveTo>
                  <a:cubicBezTo>
                    <a:pt x="102" y="709"/>
                    <a:pt x="2" y="1441"/>
                    <a:pt x="1" y="2177"/>
                  </a:cubicBezTo>
                  <a:cubicBezTo>
                    <a:pt x="1" y="5802"/>
                    <a:pt x="2391" y="8877"/>
                    <a:pt x="5679" y="9913"/>
                  </a:cubicBezTo>
                  <a:lnTo>
                    <a:pt x="6380" y="7584"/>
                  </a:lnTo>
                  <a:cubicBezTo>
                    <a:pt x="4094" y="6850"/>
                    <a:pt x="2433" y="4704"/>
                    <a:pt x="2433" y="2177"/>
                  </a:cubicBezTo>
                  <a:cubicBezTo>
                    <a:pt x="2433" y="1717"/>
                    <a:pt x="2488" y="1258"/>
                    <a:pt x="2597" y="811"/>
                  </a:cubicBezTo>
                  <a:lnTo>
                    <a:pt x="3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3718083" y="5176649"/>
              <a:ext cx="151600" cy="157428"/>
            </a:xfrm>
            <a:custGeom>
              <a:rect b="b" l="l" r="r" t="t"/>
              <a:pathLst>
                <a:path extrusionOk="0" h="7969" w="7674">
                  <a:moveTo>
                    <a:pt x="6082" y="0"/>
                  </a:moveTo>
                  <a:cubicBezTo>
                    <a:pt x="5979" y="0"/>
                    <a:pt x="5875" y="40"/>
                    <a:pt x="5796" y="120"/>
                  </a:cubicBezTo>
                  <a:lnTo>
                    <a:pt x="154" y="5760"/>
                  </a:lnTo>
                  <a:cubicBezTo>
                    <a:pt x="30" y="5884"/>
                    <a:pt x="1" y="6074"/>
                    <a:pt x="81" y="6232"/>
                  </a:cubicBezTo>
                  <a:lnTo>
                    <a:pt x="856" y="7748"/>
                  </a:lnTo>
                  <a:cubicBezTo>
                    <a:pt x="916" y="7864"/>
                    <a:pt x="1027" y="7945"/>
                    <a:pt x="1155" y="7964"/>
                  </a:cubicBezTo>
                  <a:cubicBezTo>
                    <a:pt x="1175" y="7967"/>
                    <a:pt x="1196" y="7969"/>
                    <a:pt x="1217" y="7969"/>
                  </a:cubicBezTo>
                  <a:cubicBezTo>
                    <a:pt x="1325" y="7969"/>
                    <a:pt x="1428" y="7926"/>
                    <a:pt x="1504" y="7850"/>
                  </a:cubicBezTo>
                  <a:lnTo>
                    <a:pt x="7515" y="1840"/>
                  </a:lnTo>
                  <a:cubicBezTo>
                    <a:pt x="7674" y="1681"/>
                    <a:pt x="7674" y="1424"/>
                    <a:pt x="7515" y="1265"/>
                  </a:cubicBezTo>
                  <a:lnTo>
                    <a:pt x="6369" y="120"/>
                  </a:lnTo>
                  <a:cubicBezTo>
                    <a:pt x="6290" y="40"/>
                    <a:pt x="6186" y="0"/>
                    <a:pt x="60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3790742" y="5256735"/>
              <a:ext cx="94962" cy="93382"/>
            </a:xfrm>
            <a:custGeom>
              <a:rect b="b" l="l" r="r" t="t"/>
              <a:pathLst>
                <a:path extrusionOk="0" h="4727" w="4807">
                  <a:moveTo>
                    <a:pt x="3215" y="0"/>
                  </a:moveTo>
                  <a:cubicBezTo>
                    <a:pt x="3111" y="0"/>
                    <a:pt x="3008" y="40"/>
                    <a:pt x="2929" y="120"/>
                  </a:cubicBezTo>
                  <a:lnTo>
                    <a:pt x="160" y="2887"/>
                  </a:lnTo>
                  <a:cubicBezTo>
                    <a:pt x="1" y="3045"/>
                    <a:pt x="1" y="3302"/>
                    <a:pt x="160" y="3460"/>
                  </a:cubicBezTo>
                  <a:lnTo>
                    <a:pt x="1307" y="4607"/>
                  </a:lnTo>
                  <a:cubicBezTo>
                    <a:pt x="1386" y="4687"/>
                    <a:pt x="1489" y="4727"/>
                    <a:pt x="1593" y="4727"/>
                  </a:cubicBezTo>
                  <a:cubicBezTo>
                    <a:pt x="1697" y="4727"/>
                    <a:pt x="1801" y="4687"/>
                    <a:pt x="1880" y="4607"/>
                  </a:cubicBezTo>
                  <a:lnTo>
                    <a:pt x="4648" y="1838"/>
                  </a:lnTo>
                  <a:cubicBezTo>
                    <a:pt x="4807" y="1681"/>
                    <a:pt x="4807" y="1424"/>
                    <a:pt x="4648" y="1265"/>
                  </a:cubicBezTo>
                  <a:lnTo>
                    <a:pt x="3502" y="120"/>
                  </a:lnTo>
                  <a:cubicBezTo>
                    <a:pt x="3423" y="40"/>
                    <a:pt x="3319" y="0"/>
                    <a:pt x="3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3670039" y="5287395"/>
              <a:ext cx="80107" cy="136171"/>
            </a:xfrm>
            <a:custGeom>
              <a:rect b="b" l="l" r="r" t="t"/>
              <a:pathLst>
                <a:path extrusionOk="0" h="6893" w="4055">
                  <a:moveTo>
                    <a:pt x="2027" y="1"/>
                  </a:moveTo>
                  <a:cubicBezTo>
                    <a:pt x="908" y="2"/>
                    <a:pt x="2" y="909"/>
                    <a:pt x="0" y="2028"/>
                  </a:cubicBezTo>
                  <a:lnTo>
                    <a:pt x="0" y="6487"/>
                  </a:lnTo>
                  <a:cubicBezTo>
                    <a:pt x="0" y="6711"/>
                    <a:pt x="182" y="6892"/>
                    <a:pt x="406" y="6892"/>
                  </a:cubicBezTo>
                  <a:cubicBezTo>
                    <a:pt x="629" y="6892"/>
                    <a:pt x="811" y="6711"/>
                    <a:pt x="811" y="6487"/>
                  </a:cubicBezTo>
                  <a:lnTo>
                    <a:pt x="3243" y="6487"/>
                  </a:lnTo>
                  <a:cubicBezTo>
                    <a:pt x="3243" y="6711"/>
                    <a:pt x="3425" y="6892"/>
                    <a:pt x="3649" y="6892"/>
                  </a:cubicBezTo>
                  <a:cubicBezTo>
                    <a:pt x="3873" y="6892"/>
                    <a:pt x="4054" y="6711"/>
                    <a:pt x="4054" y="6487"/>
                  </a:cubicBezTo>
                  <a:lnTo>
                    <a:pt x="4054" y="2028"/>
                  </a:lnTo>
                  <a:cubicBezTo>
                    <a:pt x="4053" y="909"/>
                    <a:pt x="3146" y="2"/>
                    <a:pt x="20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3546175" y="5013729"/>
              <a:ext cx="198044" cy="194508"/>
            </a:xfrm>
            <a:custGeom>
              <a:rect b="b" l="l" r="r" t="t"/>
              <a:pathLst>
                <a:path extrusionOk="0" h="9846" w="10025">
                  <a:moveTo>
                    <a:pt x="3056" y="1"/>
                  </a:moveTo>
                  <a:cubicBezTo>
                    <a:pt x="2745" y="1"/>
                    <a:pt x="2434" y="119"/>
                    <a:pt x="2196" y="356"/>
                  </a:cubicBezTo>
                  <a:lnTo>
                    <a:pt x="476" y="2076"/>
                  </a:lnTo>
                  <a:cubicBezTo>
                    <a:pt x="0" y="2551"/>
                    <a:pt x="0" y="3321"/>
                    <a:pt x="476" y="3796"/>
                  </a:cubicBezTo>
                  <a:lnTo>
                    <a:pt x="1120" y="4439"/>
                  </a:lnTo>
                  <a:cubicBezTo>
                    <a:pt x="1198" y="4518"/>
                    <a:pt x="1302" y="4557"/>
                    <a:pt x="1406" y="4557"/>
                  </a:cubicBezTo>
                  <a:cubicBezTo>
                    <a:pt x="1510" y="4557"/>
                    <a:pt x="1614" y="4518"/>
                    <a:pt x="1692" y="4439"/>
                  </a:cubicBezTo>
                  <a:lnTo>
                    <a:pt x="4333" y="7080"/>
                  </a:lnTo>
                  <a:lnTo>
                    <a:pt x="4332" y="7080"/>
                  </a:lnTo>
                  <a:cubicBezTo>
                    <a:pt x="4174" y="7239"/>
                    <a:pt x="4176" y="7497"/>
                    <a:pt x="4335" y="7654"/>
                  </a:cubicBezTo>
                  <a:lnTo>
                    <a:pt x="6424" y="9728"/>
                  </a:lnTo>
                  <a:cubicBezTo>
                    <a:pt x="6502" y="9806"/>
                    <a:pt x="6605" y="9845"/>
                    <a:pt x="6708" y="9845"/>
                  </a:cubicBezTo>
                  <a:cubicBezTo>
                    <a:pt x="6812" y="9845"/>
                    <a:pt x="6916" y="9806"/>
                    <a:pt x="6995" y="9726"/>
                  </a:cubicBezTo>
                  <a:lnTo>
                    <a:pt x="9865" y="6856"/>
                  </a:lnTo>
                  <a:cubicBezTo>
                    <a:pt x="10024" y="6698"/>
                    <a:pt x="10024" y="6441"/>
                    <a:pt x="9865" y="6283"/>
                  </a:cubicBezTo>
                  <a:lnTo>
                    <a:pt x="9865" y="6282"/>
                  </a:lnTo>
                  <a:lnTo>
                    <a:pt x="3917" y="356"/>
                  </a:lnTo>
                  <a:cubicBezTo>
                    <a:pt x="3679" y="119"/>
                    <a:pt x="3368" y="1"/>
                    <a:pt x="30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3546195" y="5037909"/>
              <a:ext cx="166179" cy="170328"/>
            </a:xfrm>
            <a:custGeom>
              <a:rect b="b" l="l" r="r" t="t"/>
              <a:pathLst>
                <a:path extrusionOk="0" h="8622" w="8412">
                  <a:moveTo>
                    <a:pt x="1328" y="0"/>
                  </a:moveTo>
                  <a:lnTo>
                    <a:pt x="475" y="852"/>
                  </a:lnTo>
                  <a:cubicBezTo>
                    <a:pt x="1" y="1327"/>
                    <a:pt x="1" y="2097"/>
                    <a:pt x="475" y="2572"/>
                  </a:cubicBezTo>
                  <a:lnTo>
                    <a:pt x="1119" y="3215"/>
                  </a:lnTo>
                  <a:cubicBezTo>
                    <a:pt x="1197" y="3294"/>
                    <a:pt x="1301" y="3333"/>
                    <a:pt x="1405" y="3333"/>
                  </a:cubicBezTo>
                  <a:cubicBezTo>
                    <a:pt x="1509" y="3333"/>
                    <a:pt x="1613" y="3294"/>
                    <a:pt x="1691" y="3215"/>
                  </a:cubicBezTo>
                  <a:lnTo>
                    <a:pt x="4334" y="5856"/>
                  </a:lnTo>
                  <a:lnTo>
                    <a:pt x="4332" y="5856"/>
                  </a:lnTo>
                  <a:cubicBezTo>
                    <a:pt x="4173" y="6015"/>
                    <a:pt x="4175" y="6273"/>
                    <a:pt x="4334" y="6430"/>
                  </a:cubicBezTo>
                  <a:lnTo>
                    <a:pt x="6423" y="8504"/>
                  </a:lnTo>
                  <a:cubicBezTo>
                    <a:pt x="6501" y="8582"/>
                    <a:pt x="6604" y="8621"/>
                    <a:pt x="6707" y="8621"/>
                  </a:cubicBezTo>
                  <a:cubicBezTo>
                    <a:pt x="6811" y="8621"/>
                    <a:pt x="6915" y="8582"/>
                    <a:pt x="6994" y="8502"/>
                  </a:cubicBezTo>
                  <a:lnTo>
                    <a:pt x="8412" y="7085"/>
                  </a:lnTo>
                  <a:lnTo>
                    <a:pt x="13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3621975" y="5407525"/>
              <a:ext cx="176215" cy="56084"/>
            </a:xfrm>
            <a:custGeom>
              <a:rect b="b" l="l" r="r" t="t"/>
              <a:pathLst>
                <a:path extrusionOk="0" h="2839" w="8920">
                  <a:moveTo>
                    <a:pt x="1622" y="1"/>
                  </a:moveTo>
                  <a:cubicBezTo>
                    <a:pt x="727" y="1"/>
                    <a:pt x="2" y="727"/>
                    <a:pt x="1" y="1622"/>
                  </a:cubicBezTo>
                  <a:lnTo>
                    <a:pt x="1" y="2433"/>
                  </a:lnTo>
                  <a:cubicBezTo>
                    <a:pt x="1" y="2657"/>
                    <a:pt x="182" y="2839"/>
                    <a:pt x="406" y="2839"/>
                  </a:cubicBezTo>
                  <a:lnTo>
                    <a:pt x="8514" y="2839"/>
                  </a:lnTo>
                  <a:cubicBezTo>
                    <a:pt x="8738" y="2839"/>
                    <a:pt x="8920" y="2657"/>
                    <a:pt x="8918" y="2433"/>
                  </a:cubicBezTo>
                  <a:lnTo>
                    <a:pt x="8918" y="1622"/>
                  </a:lnTo>
                  <a:cubicBezTo>
                    <a:pt x="8918" y="727"/>
                    <a:pt x="8192" y="1"/>
                    <a:pt x="72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3554137" y="5079177"/>
              <a:ext cx="99901" cy="96108"/>
            </a:xfrm>
            <a:custGeom>
              <a:rect b="b" l="l" r="r" t="t"/>
              <a:pathLst>
                <a:path extrusionOk="0" h="4865" w="5057">
                  <a:moveTo>
                    <a:pt x="2624" y="0"/>
                  </a:moveTo>
                  <a:cubicBezTo>
                    <a:pt x="1640" y="0"/>
                    <a:pt x="753" y="593"/>
                    <a:pt x="377" y="1502"/>
                  </a:cubicBezTo>
                  <a:cubicBezTo>
                    <a:pt x="0" y="2410"/>
                    <a:pt x="208" y="3457"/>
                    <a:pt x="904" y="4153"/>
                  </a:cubicBezTo>
                  <a:cubicBezTo>
                    <a:pt x="1370" y="4618"/>
                    <a:pt x="1992" y="4865"/>
                    <a:pt x="2625" y="4865"/>
                  </a:cubicBezTo>
                  <a:cubicBezTo>
                    <a:pt x="2938" y="4865"/>
                    <a:pt x="3254" y="4804"/>
                    <a:pt x="3556" y="4679"/>
                  </a:cubicBezTo>
                  <a:cubicBezTo>
                    <a:pt x="4464" y="4303"/>
                    <a:pt x="5056" y="3416"/>
                    <a:pt x="5056" y="2432"/>
                  </a:cubicBezTo>
                  <a:cubicBezTo>
                    <a:pt x="5056" y="1088"/>
                    <a:pt x="3968" y="0"/>
                    <a:pt x="26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3580035" y="5103200"/>
              <a:ext cx="49980" cy="48064"/>
            </a:xfrm>
            <a:custGeom>
              <a:rect b="b" l="l" r="r" t="t"/>
              <a:pathLst>
                <a:path extrusionOk="0" h="2433" w="2530">
                  <a:moveTo>
                    <a:pt x="1313" y="0"/>
                  </a:moveTo>
                  <a:cubicBezTo>
                    <a:pt x="822" y="0"/>
                    <a:pt x="378" y="296"/>
                    <a:pt x="190" y="751"/>
                  </a:cubicBezTo>
                  <a:cubicBezTo>
                    <a:pt x="1" y="1205"/>
                    <a:pt x="105" y="1729"/>
                    <a:pt x="453" y="2077"/>
                  </a:cubicBezTo>
                  <a:cubicBezTo>
                    <a:pt x="685" y="2309"/>
                    <a:pt x="996" y="2433"/>
                    <a:pt x="1313" y="2433"/>
                  </a:cubicBezTo>
                  <a:cubicBezTo>
                    <a:pt x="1470" y="2433"/>
                    <a:pt x="1628" y="2402"/>
                    <a:pt x="1779" y="2340"/>
                  </a:cubicBezTo>
                  <a:cubicBezTo>
                    <a:pt x="2234" y="2151"/>
                    <a:pt x="2529" y="1708"/>
                    <a:pt x="2529" y="1216"/>
                  </a:cubicBezTo>
                  <a:cubicBezTo>
                    <a:pt x="2529" y="545"/>
                    <a:pt x="1984" y="0"/>
                    <a:pt x="1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3692501" y="5311417"/>
              <a:ext cx="33307" cy="32062"/>
            </a:xfrm>
            <a:custGeom>
              <a:rect b="b" l="l" r="r" t="t"/>
              <a:pathLst>
                <a:path extrusionOk="0" h="1623" w="1686">
                  <a:moveTo>
                    <a:pt x="875" y="1"/>
                  </a:moveTo>
                  <a:cubicBezTo>
                    <a:pt x="547" y="1"/>
                    <a:pt x="251" y="198"/>
                    <a:pt x="126" y="501"/>
                  </a:cubicBezTo>
                  <a:cubicBezTo>
                    <a:pt x="1" y="803"/>
                    <a:pt x="70" y="1152"/>
                    <a:pt x="302" y="1385"/>
                  </a:cubicBezTo>
                  <a:cubicBezTo>
                    <a:pt x="456" y="1540"/>
                    <a:pt x="663" y="1622"/>
                    <a:pt x="874" y="1622"/>
                  </a:cubicBezTo>
                  <a:cubicBezTo>
                    <a:pt x="979" y="1622"/>
                    <a:pt x="1084" y="1602"/>
                    <a:pt x="1184" y="1560"/>
                  </a:cubicBezTo>
                  <a:cubicBezTo>
                    <a:pt x="1488" y="1435"/>
                    <a:pt x="1686" y="1140"/>
                    <a:pt x="1686" y="812"/>
                  </a:cubicBezTo>
                  <a:cubicBezTo>
                    <a:pt x="1686" y="364"/>
                    <a:pt x="1322" y="1"/>
                    <a:pt x="8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3488175" y="4954464"/>
              <a:ext cx="62920" cy="61339"/>
            </a:xfrm>
            <a:custGeom>
              <a:rect b="b" l="l" r="r" t="t"/>
              <a:pathLst>
                <a:path extrusionOk="0" h="3105" w="3185">
                  <a:moveTo>
                    <a:pt x="2166" y="0"/>
                  </a:moveTo>
                  <a:cubicBezTo>
                    <a:pt x="2062" y="0"/>
                    <a:pt x="1958" y="40"/>
                    <a:pt x="1879" y="119"/>
                  </a:cubicBezTo>
                  <a:lnTo>
                    <a:pt x="159" y="1839"/>
                  </a:lnTo>
                  <a:cubicBezTo>
                    <a:pt x="0" y="1997"/>
                    <a:pt x="0" y="2255"/>
                    <a:pt x="159" y="2412"/>
                  </a:cubicBezTo>
                  <a:lnTo>
                    <a:pt x="732" y="2985"/>
                  </a:lnTo>
                  <a:cubicBezTo>
                    <a:pt x="812" y="3065"/>
                    <a:pt x="915" y="3105"/>
                    <a:pt x="1019" y="3105"/>
                  </a:cubicBezTo>
                  <a:cubicBezTo>
                    <a:pt x="1123" y="3105"/>
                    <a:pt x="1227" y="3065"/>
                    <a:pt x="1306" y="2985"/>
                  </a:cubicBezTo>
                  <a:lnTo>
                    <a:pt x="3025" y="1265"/>
                  </a:lnTo>
                  <a:cubicBezTo>
                    <a:pt x="3184" y="1107"/>
                    <a:pt x="3184" y="850"/>
                    <a:pt x="3025" y="692"/>
                  </a:cubicBezTo>
                  <a:lnTo>
                    <a:pt x="2452" y="119"/>
                  </a:lnTo>
                  <a:cubicBezTo>
                    <a:pt x="2373" y="40"/>
                    <a:pt x="2270" y="0"/>
                    <a:pt x="21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3488175" y="4973804"/>
              <a:ext cx="42789" cy="41999"/>
            </a:xfrm>
            <a:custGeom>
              <a:rect b="b" l="l" r="r" t="t"/>
              <a:pathLst>
                <a:path extrusionOk="0" h="2126" w="2166">
                  <a:moveTo>
                    <a:pt x="1019" y="0"/>
                  </a:moveTo>
                  <a:lnTo>
                    <a:pt x="159" y="860"/>
                  </a:lnTo>
                  <a:cubicBezTo>
                    <a:pt x="0" y="1018"/>
                    <a:pt x="0" y="1276"/>
                    <a:pt x="159" y="1433"/>
                  </a:cubicBezTo>
                  <a:lnTo>
                    <a:pt x="732" y="2006"/>
                  </a:lnTo>
                  <a:cubicBezTo>
                    <a:pt x="812" y="2086"/>
                    <a:pt x="915" y="2126"/>
                    <a:pt x="1019" y="2126"/>
                  </a:cubicBezTo>
                  <a:cubicBezTo>
                    <a:pt x="1123" y="2126"/>
                    <a:pt x="1227" y="2086"/>
                    <a:pt x="1306" y="2006"/>
                  </a:cubicBezTo>
                  <a:lnTo>
                    <a:pt x="2165" y="1146"/>
                  </a:lnTo>
                  <a:lnTo>
                    <a:pt x="10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56"/>
          <p:cNvGrpSpPr/>
          <p:nvPr/>
        </p:nvGrpSpPr>
        <p:grpSpPr>
          <a:xfrm>
            <a:off x="7565353" y="3858918"/>
            <a:ext cx="348676" cy="520623"/>
            <a:chOff x="4069090" y="4913018"/>
            <a:chExt cx="348676" cy="520623"/>
          </a:xfrm>
        </p:grpSpPr>
        <p:sp>
          <p:nvSpPr>
            <p:cNvPr id="1490" name="Google Shape;1490;p56"/>
            <p:cNvSpPr/>
            <p:nvPr/>
          </p:nvSpPr>
          <p:spPr>
            <a:xfrm>
              <a:off x="4069307" y="4920960"/>
              <a:ext cx="96128" cy="512682"/>
            </a:xfrm>
            <a:custGeom>
              <a:rect b="b" l="l" r="r" t="t"/>
              <a:pathLst>
                <a:path extrusionOk="0" h="25952" w="4866">
                  <a:moveTo>
                    <a:pt x="406" y="1"/>
                  </a:moveTo>
                  <a:cubicBezTo>
                    <a:pt x="182" y="1"/>
                    <a:pt x="0" y="182"/>
                    <a:pt x="0" y="406"/>
                  </a:cubicBezTo>
                  <a:lnTo>
                    <a:pt x="0" y="19460"/>
                  </a:lnTo>
                  <a:lnTo>
                    <a:pt x="2244" y="25819"/>
                  </a:lnTo>
                  <a:cubicBezTo>
                    <a:pt x="2276" y="25907"/>
                    <a:pt x="2354" y="25952"/>
                    <a:pt x="2433" y="25952"/>
                  </a:cubicBezTo>
                  <a:cubicBezTo>
                    <a:pt x="2511" y="25952"/>
                    <a:pt x="2590" y="25907"/>
                    <a:pt x="2621" y="25819"/>
                  </a:cubicBezTo>
                  <a:lnTo>
                    <a:pt x="4865" y="19460"/>
                  </a:lnTo>
                  <a:lnTo>
                    <a:pt x="4865" y="406"/>
                  </a:lnTo>
                  <a:cubicBezTo>
                    <a:pt x="4865" y="183"/>
                    <a:pt x="4685" y="2"/>
                    <a:pt x="4462" y="2"/>
                  </a:cubicBezTo>
                  <a:cubicBezTo>
                    <a:pt x="4462" y="2"/>
                    <a:pt x="4461" y="2"/>
                    <a:pt x="4460" y="2"/>
                  </a:cubicBezTo>
                  <a:lnTo>
                    <a:pt x="44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4117134" y="5201283"/>
              <a:ext cx="48301" cy="232260"/>
            </a:xfrm>
            <a:custGeom>
              <a:rect b="b" l="l" r="r" t="t"/>
              <a:pathLst>
                <a:path extrusionOk="0" h="11757" w="2445">
                  <a:moveTo>
                    <a:pt x="1" y="0"/>
                  </a:moveTo>
                  <a:lnTo>
                    <a:pt x="1" y="11757"/>
                  </a:lnTo>
                  <a:lnTo>
                    <a:pt x="29" y="11757"/>
                  </a:lnTo>
                  <a:cubicBezTo>
                    <a:pt x="106" y="11753"/>
                    <a:pt x="174" y="11702"/>
                    <a:pt x="200" y="11629"/>
                  </a:cubicBezTo>
                  <a:lnTo>
                    <a:pt x="2444" y="5270"/>
                  </a:lnTo>
                  <a:lnTo>
                    <a:pt x="24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4069307" y="4920960"/>
              <a:ext cx="96128" cy="388225"/>
            </a:xfrm>
            <a:custGeom>
              <a:rect b="b" l="l" r="r" t="t"/>
              <a:pathLst>
                <a:path extrusionOk="0" h="19652" w="4866">
                  <a:moveTo>
                    <a:pt x="406" y="1"/>
                  </a:moveTo>
                  <a:cubicBezTo>
                    <a:pt x="182" y="1"/>
                    <a:pt x="0" y="182"/>
                    <a:pt x="0" y="406"/>
                  </a:cubicBezTo>
                  <a:lnTo>
                    <a:pt x="0" y="19460"/>
                  </a:lnTo>
                  <a:cubicBezTo>
                    <a:pt x="260" y="19590"/>
                    <a:pt x="537" y="19652"/>
                    <a:pt x="809" y="19652"/>
                  </a:cubicBezTo>
                  <a:cubicBezTo>
                    <a:pt x="1475" y="19652"/>
                    <a:pt x="2115" y="19285"/>
                    <a:pt x="2433" y="18650"/>
                  </a:cubicBezTo>
                  <a:lnTo>
                    <a:pt x="2433" y="18650"/>
                  </a:lnTo>
                  <a:cubicBezTo>
                    <a:pt x="2426" y="19101"/>
                    <a:pt x="2792" y="19472"/>
                    <a:pt x="3244" y="19472"/>
                  </a:cubicBezTo>
                  <a:cubicBezTo>
                    <a:pt x="3697" y="19472"/>
                    <a:pt x="4061" y="19101"/>
                    <a:pt x="4054" y="18650"/>
                  </a:cubicBezTo>
                  <a:cubicBezTo>
                    <a:pt x="4502" y="18650"/>
                    <a:pt x="4865" y="19011"/>
                    <a:pt x="4865" y="19460"/>
                  </a:cubicBezTo>
                  <a:lnTo>
                    <a:pt x="4865" y="406"/>
                  </a:lnTo>
                  <a:cubicBezTo>
                    <a:pt x="4865" y="183"/>
                    <a:pt x="4685" y="2"/>
                    <a:pt x="4462" y="2"/>
                  </a:cubicBezTo>
                  <a:cubicBezTo>
                    <a:pt x="4462" y="2"/>
                    <a:pt x="4461" y="2"/>
                    <a:pt x="4460" y="2"/>
                  </a:cubicBezTo>
                  <a:lnTo>
                    <a:pt x="44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4101113" y="4920960"/>
              <a:ext cx="32062" cy="384452"/>
            </a:xfrm>
            <a:custGeom>
              <a:rect b="b" l="l" r="r" t="t"/>
              <a:pathLst>
                <a:path extrusionOk="0" h="19461" w="1623">
                  <a:moveTo>
                    <a:pt x="1" y="1"/>
                  </a:moveTo>
                  <a:lnTo>
                    <a:pt x="1" y="19351"/>
                  </a:lnTo>
                  <a:cubicBezTo>
                    <a:pt x="6" y="19387"/>
                    <a:pt x="11" y="19424"/>
                    <a:pt x="12" y="19460"/>
                  </a:cubicBezTo>
                  <a:cubicBezTo>
                    <a:pt x="15" y="19037"/>
                    <a:pt x="343" y="18688"/>
                    <a:pt x="766" y="18658"/>
                  </a:cubicBezTo>
                  <a:cubicBezTo>
                    <a:pt x="785" y="18657"/>
                    <a:pt x="803" y="18656"/>
                    <a:pt x="821" y="18656"/>
                  </a:cubicBezTo>
                  <a:cubicBezTo>
                    <a:pt x="1221" y="18656"/>
                    <a:pt x="1564" y="18949"/>
                    <a:pt x="1622" y="19351"/>
                  </a:cubicBezTo>
                  <a:lnTo>
                    <a:pt x="16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4069090" y="4920960"/>
              <a:ext cx="32043" cy="384452"/>
            </a:xfrm>
            <a:custGeom>
              <a:rect b="b" l="l" r="r" t="t"/>
              <a:pathLst>
                <a:path extrusionOk="0" h="19461" w="1622">
                  <a:moveTo>
                    <a:pt x="406" y="1"/>
                  </a:moveTo>
                  <a:cubicBezTo>
                    <a:pt x="182" y="1"/>
                    <a:pt x="0" y="182"/>
                    <a:pt x="0" y="406"/>
                  </a:cubicBezTo>
                  <a:lnTo>
                    <a:pt x="0" y="19351"/>
                  </a:lnTo>
                  <a:cubicBezTo>
                    <a:pt x="7" y="19386"/>
                    <a:pt x="10" y="19424"/>
                    <a:pt x="11" y="19460"/>
                  </a:cubicBezTo>
                  <a:cubicBezTo>
                    <a:pt x="14" y="19037"/>
                    <a:pt x="342" y="18686"/>
                    <a:pt x="766" y="18658"/>
                  </a:cubicBezTo>
                  <a:cubicBezTo>
                    <a:pt x="785" y="18657"/>
                    <a:pt x="804" y="18656"/>
                    <a:pt x="823" y="18656"/>
                  </a:cubicBezTo>
                  <a:cubicBezTo>
                    <a:pt x="1221" y="18656"/>
                    <a:pt x="1564" y="18950"/>
                    <a:pt x="1622" y="19351"/>
                  </a:cubicBezTo>
                  <a:lnTo>
                    <a:pt x="16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4133156" y="4920960"/>
              <a:ext cx="32023" cy="384452"/>
            </a:xfrm>
            <a:custGeom>
              <a:rect b="b" l="l" r="r" t="t"/>
              <a:pathLst>
                <a:path extrusionOk="0" h="19461" w="1621">
                  <a:moveTo>
                    <a:pt x="0" y="1"/>
                  </a:moveTo>
                  <a:lnTo>
                    <a:pt x="0" y="19351"/>
                  </a:lnTo>
                  <a:cubicBezTo>
                    <a:pt x="57" y="18949"/>
                    <a:pt x="402" y="18655"/>
                    <a:pt x="802" y="18655"/>
                  </a:cubicBezTo>
                  <a:cubicBezTo>
                    <a:pt x="820" y="18655"/>
                    <a:pt x="838" y="18655"/>
                    <a:pt x="856" y="18657"/>
                  </a:cubicBezTo>
                  <a:cubicBezTo>
                    <a:pt x="1280" y="18686"/>
                    <a:pt x="1609" y="19037"/>
                    <a:pt x="1611" y="19460"/>
                  </a:cubicBezTo>
                  <a:cubicBezTo>
                    <a:pt x="1611" y="19424"/>
                    <a:pt x="1615" y="19386"/>
                    <a:pt x="1621" y="19351"/>
                  </a:cubicBezTo>
                  <a:lnTo>
                    <a:pt x="1621" y="406"/>
                  </a:lnTo>
                  <a:cubicBezTo>
                    <a:pt x="1621" y="182"/>
                    <a:pt x="1440" y="1"/>
                    <a:pt x="12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4094752" y="5377458"/>
              <a:ext cx="45239" cy="56183"/>
            </a:xfrm>
            <a:custGeom>
              <a:rect b="b" l="l" r="r" t="t"/>
              <a:pathLst>
                <a:path extrusionOk="0" h="2844" w="2290">
                  <a:moveTo>
                    <a:pt x="0" y="1"/>
                  </a:moveTo>
                  <a:lnTo>
                    <a:pt x="956" y="2711"/>
                  </a:lnTo>
                  <a:cubicBezTo>
                    <a:pt x="988" y="2799"/>
                    <a:pt x="1066" y="2844"/>
                    <a:pt x="1145" y="2844"/>
                  </a:cubicBezTo>
                  <a:cubicBezTo>
                    <a:pt x="1223" y="2844"/>
                    <a:pt x="1302" y="2799"/>
                    <a:pt x="1333" y="2711"/>
                  </a:cubicBezTo>
                  <a:lnTo>
                    <a:pt x="22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4117134" y="5377458"/>
              <a:ext cx="22857" cy="56144"/>
            </a:xfrm>
            <a:custGeom>
              <a:rect b="b" l="l" r="r" t="t"/>
              <a:pathLst>
                <a:path extrusionOk="0" h="2842" w="1157">
                  <a:moveTo>
                    <a:pt x="1" y="1"/>
                  </a:moveTo>
                  <a:lnTo>
                    <a:pt x="1" y="2840"/>
                  </a:lnTo>
                  <a:cubicBezTo>
                    <a:pt x="7" y="2841"/>
                    <a:pt x="13" y="2841"/>
                    <a:pt x="19" y="2841"/>
                  </a:cubicBezTo>
                  <a:cubicBezTo>
                    <a:pt x="100" y="2841"/>
                    <a:pt x="173" y="2789"/>
                    <a:pt x="200" y="2711"/>
                  </a:cubicBezTo>
                  <a:lnTo>
                    <a:pt x="11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4281575" y="5289430"/>
              <a:ext cx="96148" cy="112149"/>
            </a:xfrm>
            <a:custGeom>
              <a:rect b="b" l="l" r="r" t="t"/>
              <a:pathLst>
                <a:path extrusionOk="0" h="5677" w="4867">
                  <a:moveTo>
                    <a:pt x="404" y="0"/>
                  </a:moveTo>
                  <a:cubicBezTo>
                    <a:pt x="180" y="2"/>
                    <a:pt x="0" y="182"/>
                    <a:pt x="0" y="406"/>
                  </a:cubicBezTo>
                  <a:cubicBezTo>
                    <a:pt x="0" y="2889"/>
                    <a:pt x="2432" y="5676"/>
                    <a:pt x="2432" y="5676"/>
                  </a:cubicBezTo>
                  <a:cubicBezTo>
                    <a:pt x="2432" y="5676"/>
                    <a:pt x="4865" y="2889"/>
                    <a:pt x="4865" y="406"/>
                  </a:cubicBezTo>
                  <a:cubicBezTo>
                    <a:pt x="4866" y="182"/>
                    <a:pt x="4685" y="0"/>
                    <a:pt x="44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4281575" y="4961062"/>
              <a:ext cx="96108" cy="232279"/>
            </a:xfrm>
            <a:custGeom>
              <a:rect b="b" l="l" r="r" t="t"/>
              <a:pathLst>
                <a:path extrusionOk="0" h="11758" w="4865">
                  <a:moveTo>
                    <a:pt x="405" y="1"/>
                  </a:moveTo>
                  <a:cubicBezTo>
                    <a:pt x="182" y="1"/>
                    <a:pt x="0" y="182"/>
                    <a:pt x="0" y="408"/>
                  </a:cubicBezTo>
                  <a:lnTo>
                    <a:pt x="0" y="11353"/>
                  </a:lnTo>
                  <a:cubicBezTo>
                    <a:pt x="0" y="11577"/>
                    <a:pt x="182" y="11757"/>
                    <a:pt x="405" y="11757"/>
                  </a:cubicBezTo>
                  <a:lnTo>
                    <a:pt x="4459" y="11757"/>
                  </a:lnTo>
                  <a:cubicBezTo>
                    <a:pt x="4683" y="11757"/>
                    <a:pt x="4865" y="11576"/>
                    <a:pt x="4865" y="11353"/>
                  </a:cubicBezTo>
                  <a:lnTo>
                    <a:pt x="4865" y="408"/>
                  </a:lnTo>
                  <a:cubicBezTo>
                    <a:pt x="4865" y="182"/>
                    <a:pt x="4683" y="1"/>
                    <a:pt x="44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4297576" y="4913018"/>
              <a:ext cx="64105" cy="48064"/>
            </a:xfrm>
            <a:custGeom>
              <a:rect b="b" l="l" r="r" t="t"/>
              <a:pathLst>
                <a:path extrusionOk="0" h="2433" w="3245">
                  <a:moveTo>
                    <a:pt x="812" y="0"/>
                  </a:moveTo>
                  <a:cubicBezTo>
                    <a:pt x="364" y="0"/>
                    <a:pt x="1" y="363"/>
                    <a:pt x="1" y="811"/>
                  </a:cubicBezTo>
                  <a:lnTo>
                    <a:pt x="1" y="2433"/>
                  </a:lnTo>
                  <a:lnTo>
                    <a:pt x="3244" y="2433"/>
                  </a:lnTo>
                  <a:lnTo>
                    <a:pt x="3244" y="811"/>
                  </a:lnTo>
                  <a:cubicBezTo>
                    <a:pt x="3244" y="363"/>
                    <a:pt x="2881" y="0"/>
                    <a:pt x="24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4281575" y="5257387"/>
              <a:ext cx="96108" cy="32062"/>
            </a:xfrm>
            <a:custGeom>
              <a:rect b="b" l="l" r="r" t="t"/>
              <a:pathLst>
                <a:path extrusionOk="0" h="1623" w="4865">
                  <a:moveTo>
                    <a:pt x="811" y="1"/>
                  </a:moveTo>
                  <a:cubicBezTo>
                    <a:pt x="363" y="1"/>
                    <a:pt x="0" y="364"/>
                    <a:pt x="0" y="812"/>
                  </a:cubicBezTo>
                  <a:cubicBezTo>
                    <a:pt x="0" y="1259"/>
                    <a:pt x="363" y="1622"/>
                    <a:pt x="811" y="1622"/>
                  </a:cubicBezTo>
                  <a:lnTo>
                    <a:pt x="4054" y="1622"/>
                  </a:lnTo>
                  <a:cubicBezTo>
                    <a:pt x="4502" y="1622"/>
                    <a:pt x="4865" y="1259"/>
                    <a:pt x="4865" y="812"/>
                  </a:cubicBezTo>
                  <a:cubicBezTo>
                    <a:pt x="4865" y="364"/>
                    <a:pt x="4502" y="1"/>
                    <a:pt x="40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4329402" y="5257387"/>
              <a:ext cx="48281" cy="32062"/>
            </a:xfrm>
            <a:custGeom>
              <a:rect b="b" l="l" r="r" t="t"/>
              <a:pathLst>
                <a:path extrusionOk="0" h="1623" w="2444">
                  <a:moveTo>
                    <a:pt x="0" y="1"/>
                  </a:moveTo>
                  <a:lnTo>
                    <a:pt x="0" y="1622"/>
                  </a:lnTo>
                  <a:lnTo>
                    <a:pt x="1633" y="1622"/>
                  </a:lnTo>
                  <a:cubicBezTo>
                    <a:pt x="2081" y="1622"/>
                    <a:pt x="2444" y="1259"/>
                    <a:pt x="2444" y="812"/>
                  </a:cubicBezTo>
                  <a:cubicBezTo>
                    <a:pt x="2444" y="364"/>
                    <a:pt x="2081" y="1"/>
                    <a:pt x="16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4281338" y="5225364"/>
              <a:ext cx="96602" cy="32043"/>
            </a:xfrm>
            <a:custGeom>
              <a:rect b="b" l="l" r="r" t="t"/>
              <a:pathLst>
                <a:path extrusionOk="0" h="1622" w="4890">
                  <a:moveTo>
                    <a:pt x="813" y="0"/>
                  </a:moveTo>
                  <a:cubicBezTo>
                    <a:pt x="365" y="0"/>
                    <a:pt x="1" y="362"/>
                    <a:pt x="1" y="811"/>
                  </a:cubicBezTo>
                  <a:cubicBezTo>
                    <a:pt x="1" y="1260"/>
                    <a:pt x="364" y="1622"/>
                    <a:pt x="810" y="1622"/>
                  </a:cubicBezTo>
                  <a:cubicBezTo>
                    <a:pt x="814" y="1622"/>
                    <a:pt x="819" y="1622"/>
                    <a:pt x="823" y="1622"/>
                  </a:cubicBezTo>
                  <a:lnTo>
                    <a:pt x="4066" y="1622"/>
                  </a:lnTo>
                  <a:cubicBezTo>
                    <a:pt x="4070" y="1622"/>
                    <a:pt x="4075" y="1622"/>
                    <a:pt x="4079" y="1622"/>
                  </a:cubicBezTo>
                  <a:cubicBezTo>
                    <a:pt x="4526" y="1622"/>
                    <a:pt x="4890" y="1260"/>
                    <a:pt x="4890" y="811"/>
                  </a:cubicBezTo>
                  <a:cubicBezTo>
                    <a:pt x="4890" y="362"/>
                    <a:pt x="4525" y="0"/>
                    <a:pt x="4076" y="0"/>
                  </a:cubicBezTo>
                  <a:cubicBezTo>
                    <a:pt x="4073" y="0"/>
                    <a:pt x="4070" y="0"/>
                    <a:pt x="4066" y="0"/>
                  </a:cubicBezTo>
                  <a:lnTo>
                    <a:pt x="823" y="0"/>
                  </a:lnTo>
                  <a:cubicBezTo>
                    <a:pt x="819" y="0"/>
                    <a:pt x="816"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4329402" y="5225364"/>
              <a:ext cx="48538" cy="32043"/>
            </a:xfrm>
            <a:custGeom>
              <a:rect b="b" l="l" r="r" t="t"/>
              <a:pathLst>
                <a:path extrusionOk="0" h="1622" w="2457">
                  <a:moveTo>
                    <a:pt x="1643" y="0"/>
                  </a:moveTo>
                  <a:cubicBezTo>
                    <a:pt x="1640" y="0"/>
                    <a:pt x="1637" y="0"/>
                    <a:pt x="1633" y="0"/>
                  </a:cubicBezTo>
                  <a:lnTo>
                    <a:pt x="0" y="0"/>
                  </a:lnTo>
                  <a:lnTo>
                    <a:pt x="0" y="1622"/>
                  </a:lnTo>
                  <a:lnTo>
                    <a:pt x="1633" y="1622"/>
                  </a:lnTo>
                  <a:cubicBezTo>
                    <a:pt x="1637" y="1622"/>
                    <a:pt x="1642" y="1622"/>
                    <a:pt x="1646" y="1622"/>
                  </a:cubicBezTo>
                  <a:cubicBezTo>
                    <a:pt x="2093" y="1622"/>
                    <a:pt x="2457" y="1260"/>
                    <a:pt x="2457" y="811"/>
                  </a:cubicBezTo>
                  <a:cubicBezTo>
                    <a:pt x="2457" y="362"/>
                    <a:pt x="2092" y="0"/>
                    <a:pt x="16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4281338" y="5193322"/>
              <a:ext cx="96602" cy="32062"/>
            </a:xfrm>
            <a:custGeom>
              <a:rect b="b" l="l" r="r" t="t"/>
              <a:pathLst>
                <a:path extrusionOk="0" h="1623" w="4890">
                  <a:moveTo>
                    <a:pt x="810" y="0"/>
                  </a:moveTo>
                  <a:cubicBezTo>
                    <a:pt x="364" y="0"/>
                    <a:pt x="1" y="364"/>
                    <a:pt x="1" y="811"/>
                  </a:cubicBezTo>
                  <a:cubicBezTo>
                    <a:pt x="1" y="1260"/>
                    <a:pt x="364" y="1622"/>
                    <a:pt x="810" y="1622"/>
                  </a:cubicBezTo>
                  <a:cubicBezTo>
                    <a:pt x="814" y="1622"/>
                    <a:pt x="819" y="1622"/>
                    <a:pt x="823" y="1622"/>
                  </a:cubicBezTo>
                  <a:lnTo>
                    <a:pt x="4066" y="1622"/>
                  </a:lnTo>
                  <a:cubicBezTo>
                    <a:pt x="4070" y="1622"/>
                    <a:pt x="4075" y="1622"/>
                    <a:pt x="4079" y="1622"/>
                  </a:cubicBezTo>
                  <a:cubicBezTo>
                    <a:pt x="4526" y="1622"/>
                    <a:pt x="4890" y="1260"/>
                    <a:pt x="4890" y="811"/>
                  </a:cubicBezTo>
                  <a:cubicBezTo>
                    <a:pt x="4890" y="364"/>
                    <a:pt x="4526" y="0"/>
                    <a:pt x="4079" y="0"/>
                  </a:cubicBezTo>
                  <a:cubicBezTo>
                    <a:pt x="4075" y="0"/>
                    <a:pt x="4070" y="0"/>
                    <a:pt x="4066" y="0"/>
                  </a:cubicBezTo>
                  <a:lnTo>
                    <a:pt x="823" y="0"/>
                  </a:lnTo>
                  <a:cubicBezTo>
                    <a:pt x="819" y="0"/>
                    <a:pt x="814" y="0"/>
                    <a:pt x="8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4329402" y="5193322"/>
              <a:ext cx="48538" cy="32062"/>
            </a:xfrm>
            <a:custGeom>
              <a:rect b="b" l="l" r="r" t="t"/>
              <a:pathLst>
                <a:path extrusionOk="0" h="1623" w="2457">
                  <a:moveTo>
                    <a:pt x="1646" y="0"/>
                  </a:moveTo>
                  <a:cubicBezTo>
                    <a:pt x="1642" y="0"/>
                    <a:pt x="1637" y="0"/>
                    <a:pt x="1633" y="0"/>
                  </a:cubicBezTo>
                  <a:lnTo>
                    <a:pt x="0" y="0"/>
                  </a:lnTo>
                  <a:lnTo>
                    <a:pt x="0" y="1622"/>
                  </a:lnTo>
                  <a:lnTo>
                    <a:pt x="1633" y="1622"/>
                  </a:lnTo>
                  <a:cubicBezTo>
                    <a:pt x="1637" y="1622"/>
                    <a:pt x="1642" y="1622"/>
                    <a:pt x="1646" y="1622"/>
                  </a:cubicBezTo>
                  <a:cubicBezTo>
                    <a:pt x="2093" y="1622"/>
                    <a:pt x="2457" y="1260"/>
                    <a:pt x="2457" y="811"/>
                  </a:cubicBezTo>
                  <a:cubicBezTo>
                    <a:pt x="2457" y="364"/>
                    <a:pt x="2093" y="0"/>
                    <a:pt x="16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4281575" y="5289430"/>
              <a:ext cx="47847" cy="111853"/>
            </a:xfrm>
            <a:custGeom>
              <a:rect b="b" l="l" r="r" t="t"/>
              <a:pathLst>
                <a:path extrusionOk="0" h="5662" w="2422">
                  <a:moveTo>
                    <a:pt x="404" y="0"/>
                  </a:moveTo>
                  <a:cubicBezTo>
                    <a:pt x="180" y="2"/>
                    <a:pt x="0" y="182"/>
                    <a:pt x="0" y="406"/>
                  </a:cubicBezTo>
                  <a:cubicBezTo>
                    <a:pt x="0" y="2826"/>
                    <a:pt x="2304" y="5527"/>
                    <a:pt x="2421" y="5662"/>
                  </a:cubicBezTo>
                  <a:lnTo>
                    <a:pt x="24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4281575" y="4961062"/>
              <a:ext cx="47847" cy="232279"/>
            </a:xfrm>
            <a:custGeom>
              <a:rect b="b" l="l" r="r" t="t"/>
              <a:pathLst>
                <a:path extrusionOk="0" h="11758" w="2422">
                  <a:moveTo>
                    <a:pt x="405" y="1"/>
                  </a:moveTo>
                  <a:cubicBezTo>
                    <a:pt x="182" y="1"/>
                    <a:pt x="0" y="182"/>
                    <a:pt x="0" y="406"/>
                  </a:cubicBezTo>
                  <a:lnTo>
                    <a:pt x="0" y="11352"/>
                  </a:lnTo>
                  <a:cubicBezTo>
                    <a:pt x="0" y="11576"/>
                    <a:pt x="182" y="11757"/>
                    <a:pt x="405" y="11757"/>
                  </a:cubicBezTo>
                  <a:lnTo>
                    <a:pt x="2421" y="11757"/>
                  </a:lnTo>
                  <a:lnTo>
                    <a:pt x="24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4273594" y="4985124"/>
              <a:ext cx="144172" cy="176215"/>
            </a:xfrm>
            <a:custGeom>
              <a:rect b="b" l="l" r="r" t="t"/>
              <a:pathLst>
                <a:path extrusionOk="0" h="8920" w="7298">
                  <a:moveTo>
                    <a:pt x="405" y="0"/>
                  </a:moveTo>
                  <a:cubicBezTo>
                    <a:pt x="182" y="0"/>
                    <a:pt x="0" y="182"/>
                    <a:pt x="0" y="406"/>
                  </a:cubicBezTo>
                  <a:cubicBezTo>
                    <a:pt x="0" y="630"/>
                    <a:pt x="182" y="811"/>
                    <a:pt x="405" y="811"/>
                  </a:cubicBezTo>
                  <a:lnTo>
                    <a:pt x="6081" y="811"/>
                  </a:lnTo>
                  <a:cubicBezTo>
                    <a:pt x="6304" y="813"/>
                    <a:pt x="6485" y="993"/>
                    <a:pt x="6485" y="1217"/>
                  </a:cubicBezTo>
                  <a:lnTo>
                    <a:pt x="6485" y="8514"/>
                  </a:lnTo>
                  <a:cubicBezTo>
                    <a:pt x="6485" y="8738"/>
                    <a:pt x="6667" y="8918"/>
                    <a:pt x="6891" y="8918"/>
                  </a:cubicBezTo>
                  <a:lnTo>
                    <a:pt x="6892" y="8919"/>
                  </a:lnTo>
                  <a:cubicBezTo>
                    <a:pt x="7116" y="8919"/>
                    <a:pt x="7297" y="8738"/>
                    <a:pt x="7297" y="8514"/>
                  </a:cubicBezTo>
                  <a:lnTo>
                    <a:pt x="7297" y="1217"/>
                  </a:lnTo>
                  <a:cubicBezTo>
                    <a:pt x="7296" y="545"/>
                    <a:pt x="6753" y="2"/>
                    <a:pt x="60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4329402" y="4913018"/>
              <a:ext cx="32280" cy="48064"/>
            </a:xfrm>
            <a:custGeom>
              <a:rect b="b" l="l" r="r" t="t"/>
              <a:pathLst>
                <a:path extrusionOk="0" h="2433" w="1634">
                  <a:moveTo>
                    <a:pt x="0" y="0"/>
                  </a:moveTo>
                  <a:lnTo>
                    <a:pt x="0" y="2433"/>
                  </a:lnTo>
                  <a:lnTo>
                    <a:pt x="1633" y="2433"/>
                  </a:lnTo>
                  <a:lnTo>
                    <a:pt x="1633" y="811"/>
                  </a:lnTo>
                  <a:cubicBezTo>
                    <a:pt x="1633" y="363"/>
                    <a:pt x="1270" y="0"/>
                    <a:pt x="8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4321618" y="5391623"/>
              <a:ext cx="16021" cy="33979"/>
            </a:xfrm>
            <a:custGeom>
              <a:rect b="b" l="l" r="r" t="t"/>
              <a:pathLst>
                <a:path extrusionOk="0" h="1720" w="811">
                  <a:moveTo>
                    <a:pt x="0" y="0"/>
                  </a:moveTo>
                  <a:lnTo>
                    <a:pt x="0" y="1314"/>
                  </a:lnTo>
                  <a:cubicBezTo>
                    <a:pt x="0" y="1538"/>
                    <a:pt x="182" y="1719"/>
                    <a:pt x="405" y="1719"/>
                  </a:cubicBezTo>
                  <a:cubicBezTo>
                    <a:pt x="629" y="1719"/>
                    <a:pt x="811" y="1538"/>
                    <a:pt x="811" y="1314"/>
                  </a:cubicBezTo>
                  <a:lnTo>
                    <a:pt x="8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 name="Google Shape;1512;p56"/>
          <p:cNvGrpSpPr/>
          <p:nvPr/>
        </p:nvGrpSpPr>
        <p:grpSpPr>
          <a:xfrm>
            <a:off x="7481275" y="2308407"/>
            <a:ext cx="432753" cy="512583"/>
            <a:chOff x="4575213" y="4915764"/>
            <a:chExt cx="432753" cy="512583"/>
          </a:xfrm>
        </p:grpSpPr>
        <p:sp>
          <p:nvSpPr>
            <p:cNvPr id="1513" name="Google Shape;1513;p56"/>
            <p:cNvSpPr/>
            <p:nvPr/>
          </p:nvSpPr>
          <p:spPr>
            <a:xfrm>
              <a:off x="4607513" y="4915764"/>
              <a:ext cx="400454" cy="512583"/>
            </a:xfrm>
            <a:custGeom>
              <a:rect b="b" l="l" r="r" t="t"/>
              <a:pathLst>
                <a:path extrusionOk="0" h="25947" w="20271">
                  <a:moveTo>
                    <a:pt x="1216" y="1"/>
                  </a:moveTo>
                  <a:cubicBezTo>
                    <a:pt x="545" y="1"/>
                    <a:pt x="0" y="545"/>
                    <a:pt x="0" y="1217"/>
                  </a:cubicBezTo>
                  <a:lnTo>
                    <a:pt x="0" y="24729"/>
                  </a:lnTo>
                  <a:cubicBezTo>
                    <a:pt x="0" y="25400"/>
                    <a:pt x="545" y="25945"/>
                    <a:pt x="1216" y="25947"/>
                  </a:cubicBezTo>
                  <a:lnTo>
                    <a:pt x="19054" y="25947"/>
                  </a:lnTo>
                  <a:cubicBezTo>
                    <a:pt x="19726" y="25945"/>
                    <a:pt x="20269" y="25400"/>
                    <a:pt x="20270" y="24729"/>
                  </a:cubicBezTo>
                  <a:lnTo>
                    <a:pt x="20270" y="1217"/>
                  </a:lnTo>
                  <a:cubicBezTo>
                    <a:pt x="20269" y="545"/>
                    <a:pt x="19726" y="1"/>
                    <a:pt x="190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4599275" y="4915764"/>
              <a:ext cx="56302" cy="512583"/>
            </a:xfrm>
            <a:custGeom>
              <a:rect b="b" l="l" r="r" t="t"/>
              <a:pathLst>
                <a:path extrusionOk="0" h="25947" w="2850">
                  <a:moveTo>
                    <a:pt x="1217" y="1"/>
                  </a:moveTo>
                  <a:cubicBezTo>
                    <a:pt x="545" y="1"/>
                    <a:pt x="1" y="545"/>
                    <a:pt x="1" y="1217"/>
                  </a:cubicBezTo>
                  <a:lnTo>
                    <a:pt x="1" y="24729"/>
                  </a:lnTo>
                  <a:cubicBezTo>
                    <a:pt x="1" y="25400"/>
                    <a:pt x="544" y="25945"/>
                    <a:pt x="1217" y="25947"/>
                  </a:cubicBezTo>
                  <a:lnTo>
                    <a:pt x="2850" y="25947"/>
                  </a:lnTo>
                  <a:lnTo>
                    <a:pt x="28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4739654" y="5079948"/>
              <a:ext cx="184215" cy="192236"/>
            </a:xfrm>
            <a:custGeom>
              <a:rect b="b" l="l" r="r" t="t"/>
              <a:pathLst>
                <a:path extrusionOk="0" h="9731" w="9325">
                  <a:moveTo>
                    <a:pt x="4691" y="1217"/>
                  </a:moveTo>
                  <a:cubicBezTo>
                    <a:pt x="4695" y="1229"/>
                    <a:pt x="4695" y="1243"/>
                    <a:pt x="4701" y="1257"/>
                  </a:cubicBezTo>
                  <a:lnTo>
                    <a:pt x="6031" y="5473"/>
                  </a:lnTo>
                  <a:lnTo>
                    <a:pt x="3293" y="5473"/>
                  </a:lnTo>
                  <a:lnTo>
                    <a:pt x="4625" y="1257"/>
                  </a:lnTo>
                  <a:cubicBezTo>
                    <a:pt x="4629" y="1243"/>
                    <a:pt x="4630" y="1229"/>
                    <a:pt x="4633" y="1217"/>
                  </a:cubicBezTo>
                  <a:close/>
                  <a:moveTo>
                    <a:pt x="3038" y="0"/>
                  </a:moveTo>
                  <a:cubicBezTo>
                    <a:pt x="2723" y="0"/>
                    <a:pt x="2461" y="242"/>
                    <a:pt x="2436" y="556"/>
                  </a:cubicBezTo>
                  <a:cubicBezTo>
                    <a:pt x="2409" y="872"/>
                    <a:pt x="2628" y="1153"/>
                    <a:pt x="2941" y="1205"/>
                  </a:cubicBezTo>
                  <a:lnTo>
                    <a:pt x="645" y="8472"/>
                  </a:lnTo>
                  <a:cubicBezTo>
                    <a:pt x="641" y="8486"/>
                    <a:pt x="641" y="8500"/>
                    <a:pt x="637" y="8514"/>
                  </a:cubicBezTo>
                  <a:lnTo>
                    <a:pt x="609" y="8514"/>
                  </a:lnTo>
                  <a:cubicBezTo>
                    <a:pt x="272" y="8514"/>
                    <a:pt x="0" y="8786"/>
                    <a:pt x="0" y="9122"/>
                  </a:cubicBezTo>
                  <a:cubicBezTo>
                    <a:pt x="0" y="9457"/>
                    <a:pt x="272" y="9730"/>
                    <a:pt x="609" y="9730"/>
                  </a:cubicBezTo>
                  <a:lnTo>
                    <a:pt x="2230" y="9730"/>
                  </a:lnTo>
                  <a:cubicBezTo>
                    <a:pt x="2547" y="9730"/>
                    <a:pt x="2810" y="9488"/>
                    <a:pt x="2837" y="9173"/>
                  </a:cubicBezTo>
                  <a:cubicBezTo>
                    <a:pt x="2862" y="8857"/>
                    <a:pt x="2643" y="8574"/>
                    <a:pt x="2330" y="8524"/>
                  </a:cubicBezTo>
                  <a:lnTo>
                    <a:pt x="2782" y="7095"/>
                  </a:lnTo>
                  <a:lnTo>
                    <a:pt x="6543" y="7095"/>
                  </a:lnTo>
                  <a:lnTo>
                    <a:pt x="6995" y="8524"/>
                  </a:lnTo>
                  <a:cubicBezTo>
                    <a:pt x="6683" y="8574"/>
                    <a:pt x="6462" y="8857"/>
                    <a:pt x="6488" y="9173"/>
                  </a:cubicBezTo>
                  <a:cubicBezTo>
                    <a:pt x="6515" y="9488"/>
                    <a:pt x="6778" y="9730"/>
                    <a:pt x="7095" y="9730"/>
                  </a:cubicBezTo>
                  <a:lnTo>
                    <a:pt x="8717" y="9730"/>
                  </a:lnTo>
                  <a:cubicBezTo>
                    <a:pt x="9052" y="9730"/>
                    <a:pt x="9325" y="9457"/>
                    <a:pt x="9325" y="9122"/>
                  </a:cubicBezTo>
                  <a:cubicBezTo>
                    <a:pt x="9325" y="8786"/>
                    <a:pt x="9052" y="8514"/>
                    <a:pt x="8717" y="8514"/>
                  </a:cubicBezTo>
                  <a:lnTo>
                    <a:pt x="8687" y="8514"/>
                  </a:lnTo>
                  <a:cubicBezTo>
                    <a:pt x="8684" y="8500"/>
                    <a:pt x="8683" y="8486"/>
                    <a:pt x="8679" y="8472"/>
                  </a:cubicBezTo>
                  <a:lnTo>
                    <a:pt x="6384" y="1205"/>
                  </a:lnTo>
                  <a:cubicBezTo>
                    <a:pt x="6695" y="1153"/>
                    <a:pt x="6915" y="872"/>
                    <a:pt x="6889" y="556"/>
                  </a:cubicBezTo>
                  <a:cubicBezTo>
                    <a:pt x="6863" y="242"/>
                    <a:pt x="6601" y="0"/>
                    <a:pt x="6287" y="0"/>
                  </a:cubicBezTo>
                  <a:cubicBezTo>
                    <a:pt x="6286" y="0"/>
                    <a:pt x="6285" y="0"/>
                    <a:pt x="6284" y="0"/>
                  </a:cubicBezTo>
                  <a:lnTo>
                    <a:pt x="3041" y="0"/>
                  </a:lnTo>
                  <a:cubicBezTo>
                    <a:pt x="3040" y="0"/>
                    <a:pt x="3039" y="0"/>
                    <a:pt x="30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4575253" y="4963828"/>
              <a:ext cx="48261" cy="16021"/>
            </a:xfrm>
            <a:custGeom>
              <a:rect b="b" l="l" r="r" t="t"/>
              <a:pathLst>
                <a:path extrusionOk="0" h="811" w="2443">
                  <a:moveTo>
                    <a:pt x="406" y="0"/>
                  </a:moveTo>
                  <a:cubicBezTo>
                    <a:pt x="180" y="0"/>
                    <a:pt x="0" y="180"/>
                    <a:pt x="0" y="405"/>
                  </a:cubicBezTo>
                  <a:cubicBezTo>
                    <a:pt x="0" y="629"/>
                    <a:pt x="180" y="811"/>
                    <a:pt x="406" y="811"/>
                  </a:cubicBezTo>
                  <a:lnTo>
                    <a:pt x="2039" y="811"/>
                  </a:lnTo>
                  <a:cubicBezTo>
                    <a:pt x="2262" y="809"/>
                    <a:pt x="2443" y="629"/>
                    <a:pt x="2443" y="405"/>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4575253" y="5003871"/>
              <a:ext cx="48261" cy="16021"/>
            </a:xfrm>
            <a:custGeom>
              <a:rect b="b" l="l" r="r" t="t"/>
              <a:pathLst>
                <a:path extrusionOk="0" h="811" w="2443">
                  <a:moveTo>
                    <a:pt x="406" y="0"/>
                  </a:moveTo>
                  <a:cubicBezTo>
                    <a:pt x="180" y="0"/>
                    <a:pt x="0" y="180"/>
                    <a:pt x="0" y="405"/>
                  </a:cubicBezTo>
                  <a:cubicBezTo>
                    <a:pt x="0" y="629"/>
                    <a:pt x="180" y="811"/>
                    <a:pt x="406" y="811"/>
                  </a:cubicBezTo>
                  <a:lnTo>
                    <a:pt x="2039" y="811"/>
                  </a:lnTo>
                  <a:cubicBezTo>
                    <a:pt x="2262" y="809"/>
                    <a:pt x="2443" y="629"/>
                    <a:pt x="2443" y="405"/>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4575253" y="5043915"/>
              <a:ext cx="48261" cy="16021"/>
            </a:xfrm>
            <a:custGeom>
              <a:rect b="b" l="l" r="r" t="t"/>
              <a:pathLst>
                <a:path extrusionOk="0" h="811" w="2443">
                  <a:moveTo>
                    <a:pt x="403" y="0"/>
                  </a:moveTo>
                  <a:cubicBezTo>
                    <a:pt x="179" y="0"/>
                    <a:pt x="0" y="181"/>
                    <a:pt x="0" y="406"/>
                  </a:cubicBezTo>
                  <a:cubicBezTo>
                    <a:pt x="0" y="629"/>
                    <a:pt x="180" y="811"/>
                    <a:pt x="406" y="811"/>
                  </a:cubicBezTo>
                  <a:lnTo>
                    <a:pt x="2039" y="811"/>
                  </a:lnTo>
                  <a:cubicBezTo>
                    <a:pt x="2262" y="811"/>
                    <a:pt x="2443" y="629"/>
                    <a:pt x="2443" y="406"/>
                  </a:cubicBezTo>
                  <a:cubicBezTo>
                    <a:pt x="2443" y="180"/>
                    <a:pt x="2262" y="0"/>
                    <a:pt x="2039" y="0"/>
                  </a:cubicBezTo>
                  <a:lnTo>
                    <a:pt x="406" y="0"/>
                  </a:lnTo>
                  <a:cubicBezTo>
                    <a:pt x="405" y="0"/>
                    <a:pt x="404" y="0"/>
                    <a:pt x="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4575253" y="5083958"/>
              <a:ext cx="48261" cy="16021"/>
            </a:xfrm>
            <a:custGeom>
              <a:rect b="b" l="l" r="r" t="t"/>
              <a:pathLst>
                <a:path extrusionOk="0" h="811" w="2443">
                  <a:moveTo>
                    <a:pt x="403" y="0"/>
                  </a:moveTo>
                  <a:cubicBezTo>
                    <a:pt x="179" y="0"/>
                    <a:pt x="0" y="181"/>
                    <a:pt x="0" y="406"/>
                  </a:cubicBezTo>
                  <a:cubicBezTo>
                    <a:pt x="0" y="629"/>
                    <a:pt x="180" y="811"/>
                    <a:pt x="406" y="811"/>
                  </a:cubicBezTo>
                  <a:lnTo>
                    <a:pt x="2039" y="811"/>
                  </a:lnTo>
                  <a:cubicBezTo>
                    <a:pt x="2262" y="811"/>
                    <a:pt x="2443" y="629"/>
                    <a:pt x="2443" y="406"/>
                  </a:cubicBezTo>
                  <a:cubicBezTo>
                    <a:pt x="2443" y="180"/>
                    <a:pt x="2262" y="0"/>
                    <a:pt x="2039" y="0"/>
                  </a:cubicBezTo>
                  <a:lnTo>
                    <a:pt x="406" y="0"/>
                  </a:lnTo>
                  <a:cubicBezTo>
                    <a:pt x="405" y="0"/>
                    <a:pt x="404" y="0"/>
                    <a:pt x="4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4575253" y="5124002"/>
              <a:ext cx="48261" cy="16021"/>
            </a:xfrm>
            <a:custGeom>
              <a:rect b="b" l="l" r="r" t="t"/>
              <a:pathLst>
                <a:path extrusionOk="0" h="811" w="2443">
                  <a:moveTo>
                    <a:pt x="406" y="0"/>
                  </a:moveTo>
                  <a:cubicBezTo>
                    <a:pt x="180" y="0"/>
                    <a:pt x="0" y="180"/>
                    <a:pt x="0" y="406"/>
                  </a:cubicBezTo>
                  <a:cubicBezTo>
                    <a:pt x="0" y="629"/>
                    <a:pt x="180" y="811"/>
                    <a:pt x="406" y="811"/>
                  </a:cubicBezTo>
                  <a:lnTo>
                    <a:pt x="2039" y="811"/>
                  </a:lnTo>
                  <a:cubicBezTo>
                    <a:pt x="2262" y="810"/>
                    <a:pt x="2443" y="629"/>
                    <a:pt x="2443" y="406"/>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4575253" y="5164045"/>
              <a:ext cx="48261" cy="16021"/>
            </a:xfrm>
            <a:custGeom>
              <a:rect b="b" l="l" r="r" t="t"/>
              <a:pathLst>
                <a:path extrusionOk="0" h="811" w="2443">
                  <a:moveTo>
                    <a:pt x="406" y="0"/>
                  </a:moveTo>
                  <a:cubicBezTo>
                    <a:pt x="180" y="0"/>
                    <a:pt x="0" y="180"/>
                    <a:pt x="0" y="406"/>
                  </a:cubicBezTo>
                  <a:cubicBezTo>
                    <a:pt x="0" y="629"/>
                    <a:pt x="180" y="811"/>
                    <a:pt x="406" y="811"/>
                  </a:cubicBezTo>
                  <a:lnTo>
                    <a:pt x="2039" y="811"/>
                  </a:lnTo>
                  <a:cubicBezTo>
                    <a:pt x="2262" y="810"/>
                    <a:pt x="2443" y="629"/>
                    <a:pt x="2443" y="406"/>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4575253" y="5204088"/>
              <a:ext cx="48261" cy="16041"/>
            </a:xfrm>
            <a:custGeom>
              <a:rect b="b" l="l" r="r" t="t"/>
              <a:pathLst>
                <a:path extrusionOk="0" h="812" w="2443">
                  <a:moveTo>
                    <a:pt x="406" y="0"/>
                  </a:moveTo>
                  <a:cubicBezTo>
                    <a:pt x="180" y="0"/>
                    <a:pt x="0" y="180"/>
                    <a:pt x="0" y="406"/>
                  </a:cubicBezTo>
                  <a:cubicBezTo>
                    <a:pt x="0" y="629"/>
                    <a:pt x="180" y="811"/>
                    <a:pt x="406" y="811"/>
                  </a:cubicBezTo>
                  <a:lnTo>
                    <a:pt x="2039" y="811"/>
                  </a:lnTo>
                  <a:cubicBezTo>
                    <a:pt x="2262" y="810"/>
                    <a:pt x="2443" y="629"/>
                    <a:pt x="2443" y="406"/>
                  </a:cubicBezTo>
                  <a:cubicBezTo>
                    <a:pt x="2443" y="180"/>
                    <a:pt x="2262" y="0"/>
                    <a:pt x="20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4575213" y="5244092"/>
              <a:ext cx="48321" cy="16081"/>
            </a:xfrm>
            <a:custGeom>
              <a:rect b="b" l="l" r="r" t="t"/>
              <a:pathLst>
                <a:path extrusionOk="0" h="814" w="2446">
                  <a:moveTo>
                    <a:pt x="408" y="1"/>
                  </a:moveTo>
                  <a:cubicBezTo>
                    <a:pt x="182" y="1"/>
                    <a:pt x="1" y="182"/>
                    <a:pt x="1" y="406"/>
                  </a:cubicBezTo>
                  <a:cubicBezTo>
                    <a:pt x="1" y="631"/>
                    <a:pt x="182" y="813"/>
                    <a:pt x="408" y="813"/>
                  </a:cubicBezTo>
                  <a:lnTo>
                    <a:pt x="2041" y="813"/>
                  </a:lnTo>
                  <a:cubicBezTo>
                    <a:pt x="2264" y="813"/>
                    <a:pt x="2446" y="631"/>
                    <a:pt x="2446" y="406"/>
                  </a:cubicBezTo>
                  <a:cubicBezTo>
                    <a:pt x="2446" y="182"/>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4575213" y="5284136"/>
              <a:ext cx="48321" cy="16081"/>
            </a:xfrm>
            <a:custGeom>
              <a:rect b="b" l="l" r="r" t="t"/>
              <a:pathLst>
                <a:path extrusionOk="0" h="814" w="2446">
                  <a:moveTo>
                    <a:pt x="408" y="1"/>
                  </a:moveTo>
                  <a:cubicBezTo>
                    <a:pt x="182" y="1"/>
                    <a:pt x="1" y="182"/>
                    <a:pt x="1" y="406"/>
                  </a:cubicBezTo>
                  <a:cubicBezTo>
                    <a:pt x="1" y="632"/>
                    <a:pt x="182" y="813"/>
                    <a:pt x="408" y="813"/>
                  </a:cubicBezTo>
                  <a:lnTo>
                    <a:pt x="2041" y="813"/>
                  </a:lnTo>
                  <a:cubicBezTo>
                    <a:pt x="2264" y="813"/>
                    <a:pt x="2446" y="632"/>
                    <a:pt x="2446" y="406"/>
                  </a:cubicBezTo>
                  <a:cubicBezTo>
                    <a:pt x="2446" y="182"/>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4575213" y="5324179"/>
              <a:ext cx="48321" cy="16081"/>
            </a:xfrm>
            <a:custGeom>
              <a:rect b="b" l="l" r="r" t="t"/>
              <a:pathLst>
                <a:path extrusionOk="0" h="814" w="2446">
                  <a:moveTo>
                    <a:pt x="408" y="1"/>
                  </a:moveTo>
                  <a:cubicBezTo>
                    <a:pt x="182" y="1"/>
                    <a:pt x="1" y="183"/>
                    <a:pt x="1" y="406"/>
                  </a:cubicBezTo>
                  <a:cubicBezTo>
                    <a:pt x="1" y="632"/>
                    <a:pt x="182" y="813"/>
                    <a:pt x="408" y="813"/>
                  </a:cubicBezTo>
                  <a:lnTo>
                    <a:pt x="2041" y="813"/>
                  </a:lnTo>
                  <a:cubicBezTo>
                    <a:pt x="2264" y="813"/>
                    <a:pt x="2446" y="632"/>
                    <a:pt x="2446" y="406"/>
                  </a:cubicBezTo>
                  <a:cubicBezTo>
                    <a:pt x="2446" y="183"/>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4575213" y="5364222"/>
              <a:ext cx="48321" cy="16081"/>
            </a:xfrm>
            <a:custGeom>
              <a:rect b="b" l="l" r="r" t="t"/>
              <a:pathLst>
                <a:path extrusionOk="0" h="814" w="2446">
                  <a:moveTo>
                    <a:pt x="408" y="1"/>
                  </a:moveTo>
                  <a:cubicBezTo>
                    <a:pt x="182" y="1"/>
                    <a:pt x="1" y="183"/>
                    <a:pt x="1" y="406"/>
                  </a:cubicBezTo>
                  <a:cubicBezTo>
                    <a:pt x="1" y="632"/>
                    <a:pt x="182" y="813"/>
                    <a:pt x="408" y="813"/>
                  </a:cubicBezTo>
                  <a:lnTo>
                    <a:pt x="2041" y="813"/>
                  </a:lnTo>
                  <a:cubicBezTo>
                    <a:pt x="2264" y="813"/>
                    <a:pt x="2446" y="632"/>
                    <a:pt x="2446" y="406"/>
                  </a:cubicBezTo>
                  <a:cubicBezTo>
                    <a:pt x="2446" y="183"/>
                    <a:pt x="2264" y="1"/>
                    <a:pt x="2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56"/>
          <p:cNvGrpSpPr/>
          <p:nvPr/>
        </p:nvGrpSpPr>
        <p:grpSpPr>
          <a:xfrm>
            <a:off x="7623985" y="1550569"/>
            <a:ext cx="290043" cy="512543"/>
            <a:chOff x="5125015" y="4925286"/>
            <a:chExt cx="290043" cy="512543"/>
          </a:xfrm>
        </p:grpSpPr>
        <p:sp>
          <p:nvSpPr>
            <p:cNvPr id="1528" name="Google Shape;1528;p56"/>
            <p:cNvSpPr/>
            <p:nvPr/>
          </p:nvSpPr>
          <p:spPr>
            <a:xfrm>
              <a:off x="5149787" y="5229592"/>
              <a:ext cx="240260" cy="16021"/>
            </a:xfrm>
            <a:custGeom>
              <a:rect b="b" l="l" r="r" t="t"/>
              <a:pathLst>
                <a:path extrusionOk="0" h="811" w="12162">
                  <a:moveTo>
                    <a:pt x="406" y="0"/>
                  </a:moveTo>
                  <a:cubicBezTo>
                    <a:pt x="183" y="0"/>
                    <a:pt x="1" y="182"/>
                    <a:pt x="1" y="405"/>
                  </a:cubicBezTo>
                  <a:cubicBezTo>
                    <a:pt x="1" y="629"/>
                    <a:pt x="183" y="811"/>
                    <a:pt x="406" y="811"/>
                  </a:cubicBezTo>
                  <a:lnTo>
                    <a:pt x="11758" y="811"/>
                  </a:lnTo>
                  <a:cubicBezTo>
                    <a:pt x="11982" y="811"/>
                    <a:pt x="12162" y="629"/>
                    <a:pt x="12162" y="405"/>
                  </a:cubicBezTo>
                  <a:cubicBezTo>
                    <a:pt x="12162" y="182"/>
                    <a:pt x="11982" y="0"/>
                    <a:pt x="117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5377859" y="5360745"/>
              <a:ext cx="37199" cy="77084"/>
            </a:xfrm>
            <a:custGeom>
              <a:rect b="b" l="l" r="r" t="t"/>
              <a:pathLst>
                <a:path extrusionOk="0" h="3902" w="1883">
                  <a:moveTo>
                    <a:pt x="456" y="0"/>
                  </a:moveTo>
                  <a:cubicBezTo>
                    <a:pt x="415" y="0"/>
                    <a:pt x="374" y="7"/>
                    <a:pt x="334" y="19"/>
                  </a:cubicBezTo>
                  <a:cubicBezTo>
                    <a:pt x="120" y="87"/>
                    <a:pt x="0" y="315"/>
                    <a:pt x="68" y="529"/>
                  </a:cubicBezTo>
                  <a:lnTo>
                    <a:pt x="1040" y="3619"/>
                  </a:lnTo>
                  <a:cubicBezTo>
                    <a:pt x="1094" y="3786"/>
                    <a:pt x="1250" y="3902"/>
                    <a:pt x="1428" y="3902"/>
                  </a:cubicBezTo>
                  <a:lnTo>
                    <a:pt x="1429" y="3902"/>
                  </a:lnTo>
                  <a:cubicBezTo>
                    <a:pt x="1470" y="3902"/>
                    <a:pt x="1511" y="3896"/>
                    <a:pt x="1550" y="3883"/>
                  </a:cubicBezTo>
                  <a:cubicBezTo>
                    <a:pt x="1764" y="3816"/>
                    <a:pt x="1882" y="3588"/>
                    <a:pt x="1815" y="3375"/>
                  </a:cubicBezTo>
                  <a:lnTo>
                    <a:pt x="842" y="285"/>
                  </a:lnTo>
                  <a:cubicBezTo>
                    <a:pt x="787" y="112"/>
                    <a:pt x="628" y="0"/>
                    <a:pt x="4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5273296" y="5039964"/>
              <a:ext cx="135025" cy="354780"/>
            </a:xfrm>
            <a:custGeom>
              <a:rect b="b" l="l" r="r" t="t"/>
              <a:pathLst>
                <a:path extrusionOk="0" h="17959" w="6835">
                  <a:moveTo>
                    <a:pt x="1359" y="0"/>
                  </a:moveTo>
                  <a:lnTo>
                    <a:pt x="0" y="1086"/>
                  </a:lnTo>
                  <a:lnTo>
                    <a:pt x="5148" y="17383"/>
                  </a:lnTo>
                  <a:cubicBezTo>
                    <a:pt x="5254" y="17734"/>
                    <a:pt x="5576" y="17959"/>
                    <a:pt x="5923" y="17959"/>
                  </a:cubicBezTo>
                  <a:cubicBezTo>
                    <a:pt x="6004" y="17959"/>
                    <a:pt x="6086" y="17947"/>
                    <a:pt x="6167" y="17921"/>
                  </a:cubicBezTo>
                  <a:cubicBezTo>
                    <a:pt x="6598" y="17786"/>
                    <a:pt x="6835" y="17326"/>
                    <a:pt x="6695" y="16896"/>
                  </a:cubicBezTo>
                  <a:lnTo>
                    <a:pt x="13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5125015" y="5360745"/>
              <a:ext cx="37199" cy="77084"/>
            </a:xfrm>
            <a:custGeom>
              <a:rect b="b" l="l" r="r" t="t"/>
              <a:pathLst>
                <a:path extrusionOk="0" h="3902" w="1883">
                  <a:moveTo>
                    <a:pt x="1427" y="0"/>
                  </a:moveTo>
                  <a:cubicBezTo>
                    <a:pt x="1255" y="0"/>
                    <a:pt x="1096" y="112"/>
                    <a:pt x="1041" y="285"/>
                  </a:cubicBezTo>
                  <a:lnTo>
                    <a:pt x="68" y="3375"/>
                  </a:lnTo>
                  <a:cubicBezTo>
                    <a:pt x="1" y="3588"/>
                    <a:pt x="119" y="3816"/>
                    <a:pt x="333" y="3883"/>
                  </a:cubicBezTo>
                  <a:cubicBezTo>
                    <a:pt x="372" y="3896"/>
                    <a:pt x="413" y="3902"/>
                    <a:pt x="455" y="3902"/>
                  </a:cubicBezTo>
                  <a:cubicBezTo>
                    <a:pt x="631" y="3902"/>
                    <a:pt x="789" y="3786"/>
                    <a:pt x="843" y="3619"/>
                  </a:cubicBezTo>
                  <a:lnTo>
                    <a:pt x="1815" y="529"/>
                  </a:lnTo>
                  <a:cubicBezTo>
                    <a:pt x="1883" y="315"/>
                    <a:pt x="1763" y="87"/>
                    <a:pt x="1549" y="19"/>
                  </a:cubicBezTo>
                  <a:cubicBezTo>
                    <a:pt x="1509" y="7"/>
                    <a:pt x="1468" y="0"/>
                    <a:pt x="14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5131968" y="5039964"/>
              <a:ext cx="134808" cy="354464"/>
            </a:xfrm>
            <a:custGeom>
              <a:rect b="b" l="l" r="r" t="t"/>
              <a:pathLst>
                <a:path extrusionOk="0" h="17943" w="6824">
                  <a:moveTo>
                    <a:pt x="5465" y="0"/>
                  </a:moveTo>
                  <a:lnTo>
                    <a:pt x="129" y="16896"/>
                  </a:lnTo>
                  <a:cubicBezTo>
                    <a:pt x="1" y="17321"/>
                    <a:pt x="239" y="17772"/>
                    <a:pt x="662" y="17904"/>
                  </a:cubicBezTo>
                  <a:cubicBezTo>
                    <a:pt x="743" y="17930"/>
                    <a:pt x="826" y="17942"/>
                    <a:pt x="906" y="17942"/>
                  </a:cubicBezTo>
                  <a:cubicBezTo>
                    <a:pt x="1248" y="17942"/>
                    <a:pt x="1564" y="17725"/>
                    <a:pt x="1676" y="17383"/>
                  </a:cubicBezTo>
                  <a:lnTo>
                    <a:pt x="6824" y="1086"/>
                  </a:lnTo>
                  <a:lnTo>
                    <a:pt x="54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5254133" y="4925286"/>
              <a:ext cx="32062" cy="72086"/>
            </a:xfrm>
            <a:custGeom>
              <a:rect b="b" l="l" r="r" t="t"/>
              <a:pathLst>
                <a:path extrusionOk="0" h="3649" w="1623">
                  <a:moveTo>
                    <a:pt x="811" y="0"/>
                  </a:moveTo>
                  <a:cubicBezTo>
                    <a:pt x="362" y="0"/>
                    <a:pt x="1" y="363"/>
                    <a:pt x="1" y="811"/>
                  </a:cubicBezTo>
                  <a:lnTo>
                    <a:pt x="1" y="2838"/>
                  </a:lnTo>
                  <a:cubicBezTo>
                    <a:pt x="1" y="3284"/>
                    <a:pt x="364" y="3647"/>
                    <a:pt x="811" y="3647"/>
                  </a:cubicBezTo>
                  <a:lnTo>
                    <a:pt x="811" y="3649"/>
                  </a:lnTo>
                  <a:cubicBezTo>
                    <a:pt x="1259" y="3649"/>
                    <a:pt x="1621" y="3286"/>
                    <a:pt x="1622" y="2838"/>
                  </a:cubicBezTo>
                  <a:lnTo>
                    <a:pt x="1622" y="811"/>
                  </a:lnTo>
                  <a:cubicBezTo>
                    <a:pt x="1621" y="363"/>
                    <a:pt x="1259" y="0"/>
                    <a:pt x="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5230111" y="4965290"/>
              <a:ext cx="80107" cy="104129"/>
            </a:xfrm>
            <a:custGeom>
              <a:rect b="b" l="l" r="r" t="t"/>
              <a:pathLst>
                <a:path extrusionOk="0" h="5271" w="4055">
                  <a:moveTo>
                    <a:pt x="1217" y="1"/>
                  </a:moveTo>
                  <a:cubicBezTo>
                    <a:pt x="545" y="2"/>
                    <a:pt x="0" y="545"/>
                    <a:pt x="0" y="1217"/>
                  </a:cubicBezTo>
                  <a:lnTo>
                    <a:pt x="0" y="3244"/>
                  </a:lnTo>
                  <a:cubicBezTo>
                    <a:pt x="0" y="4363"/>
                    <a:pt x="907" y="5271"/>
                    <a:pt x="2026" y="5271"/>
                  </a:cubicBezTo>
                  <a:cubicBezTo>
                    <a:pt x="3146" y="5271"/>
                    <a:pt x="4053" y="4363"/>
                    <a:pt x="4054" y="3244"/>
                  </a:cubicBezTo>
                  <a:lnTo>
                    <a:pt x="4054" y="1217"/>
                  </a:lnTo>
                  <a:cubicBezTo>
                    <a:pt x="4053" y="545"/>
                    <a:pt x="3508" y="2"/>
                    <a:pt x="28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5254133" y="5205550"/>
              <a:ext cx="32062" cy="64105"/>
            </a:xfrm>
            <a:custGeom>
              <a:rect b="b" l="l" r="r" t="t"/>
              <a:pathLst>
                <a:path extrusionOk="0" h="3245" w="1623">
                  <a:moveTo>
                    <a:pt x="102" y="1"/>
                  </a:moveTo>
                  <a:cubicBezTo>
                    <a:pt x="46" y="1"/>
                    <a:pt x="1" y="46"/>
                    <a:pt x="1" y="102"/>
                  </a:cubicBezTo>
                  <a:lnTo>
                    <a:pt x="1" y="3143"/>
                  </a:lnTo>
                  <a:cubicBezTo>
                    <a:pt x="1" y="3199"/>
                    <a:pt x="46" y="3244"/>
                    <a:pt x="102" y="3244"/>
                  </a:cubicBezTo>
                  <a:lnTo>
                    <a:pt x="1521" y="3244"/>
                  </a:lnTo>
                  <a:cubicBezTo>
                    <a:pt x="1576" y="3244"/>
                    <a:pt x="1622" y="3199"/>
                    <a:pt x="1622" y="3143"/>
                  </a:cubicBezTo>
                  <a:lnTo>
                    <a:pt x="1622" y="102"/>
                  </a:lnTo>
                  <a:cubicBezTo>
                    <a:pt x="1622" y="46"/>
                    <a:pt x="1576" y="1"/>
                    <a:pt x="15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5252632" y="5013354"/>
              <a:ext cx="33327" cy="32043"/>
            </a:xfrm>
            <a:custGeom>
              <a:rect b="b" l="l" r="r" t="t"/>
              <a:pathLst>
                <a:path extrusionOk="0" h="1622" w="1687">
                  <a:moveTo>
                    <a:pt x="876" y="0"/>
                  </a:moveTo>
                  <a:cubicBezTo>
                    <a:pt x="548" y="0"/>
                    <a:pt x="252" y="197"/>
                    <a:pt x="126" y="501"/>
                  </a:cubicBezTo>
                  <a:cubicBezTo>
                    <a:pt x="0" y="804"/>
                    <a:pt x="71" y="1152"/>
                    <a:pt x="302" y="1384"/>
                  </a:cubicBezTo>
                  <a:cubicBezTo>
                    <a:pt x="457" y="1539"/>
                    <a:pt x="665" y="1621"/>
                    <a:pt x="876" y="1621"/>
                  </a:cubicBezTo>
                  <a:cubicBezTo>
                    <a:pt x="980" y="1621"/>
                    <a:pt x="1086" y="1601"/>
                    <a:pt x="1186" y="1560"/>
                  </a:cubicBezTo>
                  <a:cubicBezTo>
                    <a:pt x="1488" y="1434"/>
                    <a:pt x="1687" y="1139"/>
                    <a:pt x="1687" y="811"/>
                  </a:cubicBezTo>
                  <a:cubicBezTo>
                    <a:pt x="1687" y="363"/>
                    <a:pt x="1324" y="0"/>
                    <a:pt x="8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56"/>
          <p:cNvGrpSpPr/>
          <p:nvPr/>
        </p:nvGrpSpPr>
        <p:grpSpPr>
          <a:xfrm>
            <a:off x="4101688" y="1658658"/>
            <a:ext cx="512840" cy="296365"/>
            <a:chOff x="741538" y="2245362"/>
            <a:chExt cx="512840" cy="296365"/>
          </a:xfrm>
        </p:grpSpPr>
        <p:sp>
          <p:nvSpPr>
            <p:cNvPr id="1538" name="Google Shape;1538;p56"/>
            <p:cNvSpPr/>
            <p:nvPr/>
          </p:nvSpPr>
          <p:spPr>
            <a:xfrm>
              <a:off x="741538" y="2245362"/>
              <a:ext cx="74457" cy="168194"/>
            </a:xfrm>
            <a:custGeom>
              <a:rect b="b" l="l" r="r" t="t"/>
              <a:pathLst>
                <a:path extrusionOk="0" h="8514" w="3769">
                  <a:moveTo>
                    <a:pt x="2028" y="1"/>
                  </a:moveTo>
                  <a:cubicBezTo>
                    <a:pt x="1924" y="1"/>
                    <a:pt x="1821" y="40"/>
                    <a:pt x="1742" y="120"/>
                  </a:cubicBezTo>
                  <a:lnTo>
                    <a:pt x="596" y="1267"/>
                  </a:lnTo>
                  <a:cubicBezTo>
                    <a:pt x="216" y="1647"/>
                    <a:pt x="2" y="2163"/>
                    <a:pt x="2" y="2700"/>
                  </a:cubicBezTo>
                  <a:lnTo>
                    <a:pt x="2" y="6894"/>
                  </a:lnTo>
                  <a:lnTo>
                    <a:pt x="1" y="6892"/>
                  </a:lnTo>
                  <a:lnTo>
                    <a:pt x="1" y="6892"/>
                  </a:lnTo>
                  <a:cubicBezTo>
                    <a:pt x="2" y="7788"/>
                    <a:pt x="727" y="8514"/>
                    <a:pt x="1624" y="8514"/>
                  </a:cubicBezTo>
                  <a:lnTo>
                    <a:pt x="2028" y="8514"/>
                  </a:lnTo>
                  <a:cubicBezTo>
                    <a:pt x="2156" y="8514"/>
                    <a:pt x="2275" y="8453"/>
                    <a:pt x="2351" y="8352"/>
                  </a:cubicBezTo>
                  <a:lnTo>
                    <a:pt x="3569" y="6730"/>
                  </a:lnTo>
                  <a:cubicBezTo>
                    <a:pt x="3769" y="6463"/>
                    <a:pt x="3579" y="6081"/>
                    <a:pt x="3244" y="6081"/>
                  </a:cubicBezTo>
                  <a:lnTo>
                    <a:pt x="1217" y="6081"/>
                  </a:lnTo>
                  <a:cubicBezTo>
                    <a:pt x="993" y="6081"/>
                    <a:pt x="813" y="5900"/>
                    <a:pt x="813" y="5676"/>
                  </a:cubicBezTo>
                  <a:lnTo>
                    <a:pt x="813" y="2700"/>
                  </a:lnTo>
                  <a:cubicBezTo>
                    <a:pt x="813" y="2378"/>
                    <a:pt x="941" y="2068"/>
                    <a:pt x="1169" y="1840"/>
                  </a:cubicBezTo>
                  <a:lnTo>
                    <a:pt x="2315" y="693"/>
                  </a:lnTo>
                  <a:cubicBezTo>
                    <a:pt x="2474" y="535"/>
                    <a:pt x="2474" y="278"/>
                    <a:pt x="2315" y="120"/>
                  </a:cubicBezTo>
                  <a:cubicBezTo>
                    <a:pt x="2236" y="40"/>
                    <a:pt x="2132" y="1"/>
                    <a:pt x="20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1021881" y="2341490"/>
              <a:ext cx="192216" cy="192196"/>
            </a:xfrm>
            <a:custGeom>
              <a:rect b="b" l="l" r="r" t="t"/>
              <a:pathLst>
                <a:path extrusionOk="0" h="9729" w="9730">
                  <a:moveTo>
                    <a:pt x="4868" y="1"/>
                  </a:moveTo>
                  <a:cubicBezTo>
                    <a:pt x="4867" y="1"/>
                    <a:pt x="4866" y="1"/>
                    <a:pt x="4865" y="1"/>
                  </a:cubicBezTo>
                  <a:cubicBezTo>
                    <a:pt x="2182" y="1"/>
                    <a:pt x="0" y="2183"/>
                    <a:pt x="0" y="4866"/>
                  </a:cubicBezTo>
                  <a:cubicBezTo>
                    <a:pt x="0" y="7549"/>
                    <a:pt x="2182" y="9729"/>
                    <a:pt x="4865" y="9729"/>
                  </a:cubicBezTo>
                  <a:cubicBezTo>
                    <a:pt x="7548" y="9729"/>
                    <a:pt x="9730" y="7547"/>
                    <a:pt x="9730" y="4864"/>
                  </a:cubicBezTo>
                  <a:cubicBezTo>
                    <a:pt x="9730" y="2183"/>
                    <a:pt x="7549" y="1"/>
                    <a:pt x="48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1103331" y="2385623"/>
              <a:ext cx="66614" cy="64105"/>
            </a:xfrm>
            <a:custGeom>
              <a:rect b="b" l="l" r="r" t="t"/>
              <a:pathLst>
                <a:path extrusionOk="0" h="3245" w="3372">
                  <a:moveTo>
                    <a:pt x="1750" y="1"/>
                  </a:moveTo>
                  <a:cubicBezTo>
                    <a:pt x="1094" y="1"/>
                    <a:pt x="503" y="396"/>
                    <a:pt x="252" y="1001"/>
                  </a:cubicBezTo>
                  <a:cubicBezTo>
                    <a:pt x="0" y="1608"/>
                    <a:pt x="140" y="2306"/>
                    <a:pt x="603" y="2769"/>
                  </a:cubicBezTo>
                  <a:cubicBezTo>
                    <a:pt x="913" y="3080"/>
                    <a:pt x="1328" y="3245"/>
                    <a:pt x="1750" y="3245"/>
                  </a:cubicBezTo>
                  <a:cubicBezTo>
                    <a:pt x="1959" y="3245"/>
                    <a:pt x="2170" y="3204"/>
                    <a:pt x="2371" y="3121"/>
                  </a:cubicBezTo>
                  <a:cubicBezTo>
                    <a:pt x="2976" y="2869"/>
                    <a:pt x="3372" y="2278"/>
                    <a:pt x="3372" y="1622"/>
                  </a:cubicBezTo>
                  <a:cubicBezTo>
                    <a:pt x="3370" y="727"/>
                    <a:pt x="2645" y="2"/>
                    <a:pt x="17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781858" y="2341470"/>
              <a:ext cx="192196" cy="192216"/>
            </a:xfrm>
            <a:custGeom>
              <a:rect b="b" l="l" r="r" t="t"/>
              <a:pathLst>
                <a:path extrusionOk="0" h="9730" w="9729">
                  <a:moveTo>
                    <a:pt x="4866" y="0"/>
                  </a:moveTo>
                  <a:lnTo>
                    <a:pt x="4864" y="2"/>
                  </a:lnTo>
                  <a:cubicBezTo>
                    <a:pt x="2183" y="2"/>
                    <a:pt x="1" y="2184"/>
                    <a:pt x="1" y="4867"/>
                  </a:cubicBezTo>
                  <a:cubicBezTo>
                    <a:pt x="1" y="7548"/>
                    <a:pt x="2183" y="9730"/>
                    <a:pt x="4866" y="9730"/>
                  </a:cubicBezTo>
                  <a:cubicBezTo>
                    <a:pt x="7549" y="9730"/>
                    <a:pt x="9729" y="7548"/>
                    <a:pt x="9729" y="4865"/>
                  </a:cubicBezTo>
                  <a:cubicBezTo>
                    <a:pt x="9729" y="2184"/>
                    <a:pt x="7547" y="0"/>
                    <a:pt x="48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961846" y="2373157"/>
              <a:ext cx="72481" cy="44429"/>
            </a:xfrm>
            <a:custGeom>
              <a:rect b="b" l="l" r="r" t="t"/>
              <a:pathLst>
                <a:path extrusionOk="0" h="2249" w="3669">
                  <a:moveTo>
                    <a:pt x="1834" y="1"/>
                  </a:moveTo>
                  <a:cubicBezTo>
                    <a:pt x="821" y="1"/>
                    <a:pt x="0" y="829"/>
                    <a:pt x="10" y="1844"/>
                  </a:cubicBezTo>
                  <a:cubicBezTo>
                    <a:pt x="10" y="2067"/>
                    <a:pt x="191" y="2249"/>
                    <a:pt x="415" y="2249"/>
                  </a:cubicBezTo>
                  <a:cubicBezTo>
                    <a:pt x="639" y="2249"/>
                    <a:pt x="821" y="2067"/>
                    <a:pt x="821" y="1844"/>
                  </a:cubicBezTo>
                  <a:cubicBezTo>
                    <a:pt x="821" y="1283"/>
                    <a:pt x="1275" y="830"/>
                    <a:pt x="1834" y="830"/>
                  </a:cubicBezTo>
                  <a:cubicBezTo>
                    <a:pt x="2394" y="830"/>
                    <a:pt x="2848" y="1283"/>
                    <a:pt x="2848" y="1844"/>
                  </a:cubicBezTo>
                  <a:cubicBezTo>
                    <a:pt x="2848" y="2067"/>
                    <a:pt x="3029" y="2249"/>
                    <a:pt x="3253" y="2249"/>
                  </a:cubicBezTo>
                  <a:lnTo>
                    <a:pt x="3255" y="2249"/>
                  </a:lnTo>
                  <a:cubicBezTo>
                    <a:pt x="3478" y="2249"/>
                    <a:pt x="3659" y="2067"/>
                    <a:pt x="3659" y="1844"/>
                  </a:cubicBezTo>
                  <a:cubicBezTo>
                    <a:pt x="3668" y="829"/>
                    <a:pt x="2849" y="1"/>
                    <a:pt x="18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1179902" y="2245362"/>
              <a:ext cx="74476" cy="168194"/>
            </a:xfrm>
            <a:custGeom>
              <a:rect b="b" l="l" r="r" t="t"/>
              <a:pathLst>
                <a:path extrusionOk="0" h="8514" w="3770">
                  <a:moveTo>
                    <a:pt x="1741" y="1"/>
                  </a:moveTo>
                  <a:cubicBezTo>
                    <a:pt x="1638" y="1"/>
                    <a:pt x="1534" y="40"/>
                    <a:pt x="1455" y="120"/>
                  </a:cubicBezTo>
                  <a:cubicBezTo>
                    <a:pt x="1296" y="278"/>
                    <a:pt x="1296" y="535"/>
                    <a:pt x="1455" y="693"/>
                  </a:cubicBezTo>
                  <a:lnTo>
                    <a:pt x="2601" y="1840"/>
                  </a:lnTo>
                  <a:cubicBezTo>
                    <a:pt x="2829" y="2068"/>
                    <a:pt x="2957" y="2378"/>
                    <a:pt x="2958" y="2700"/>
                  </a:cubicBezTo>
                  <a:lnTo>
                    <a:pt x="2958" y="5677"/>
                  </a:lnTo>
                  <a:cubicBezTo>
                    <a:pt x="2957" y="5901"/>
                    <a:pt x="2777" y="6081"/>
                    <a:pt x="2553" y="6081"/>
                  </a:cubicBezTo>
                  <a:lnTo>
                    <a:pt x="526" y="6081"/>
                  </a:lnTo>
                  <a:cubicBezTo>
                    <a:pt x="192" y="6081"/>
                    <a:pt x="1" y="6463"/>
                    <a:pt x="202" y="6730"/>
                  </a:cubicBezTo>
                  <a:lnTo>
                    <a:pt x="1418" y="8352"/>
                  </a:lnTo>
                  <a:cubicBezTo>
                    <a:pt x="1494" y="8455"/>
                    <a:pt x="1614" y="8514"/>
                    <a:pt x="1742" y="8514"/>
                  </a:cubicBezTo>
                  <a:lnTo>
                    <a:pt x="2148" y="8514"/>
                  </a:lnTo>
                  <a:cubicBezTo>
                    <a:pt x="3043" y="8514"/>
                    <a:pt x="3768" y="7789"/>
                    <a:pt x="3769" y="6894"/>
                  </a:cubicBezTo>
                  <a:lnTo>
                    <a:pt x="3769" y="2700"/>
                  </a:lnTo>
                  <a:cubicBezTo>
                    <a:pt x="3768" y="2163"/>
                    <a:pt x="3555" y="1647"/>
                    <a:pt x="3175" y="1267"/>
                  </a:cubicBezTo>
                  <a:lnTo>
                    <a:pt x="2028" y="120"/>
                  </a:lnTo>
                  <a:cubicBezTo>
                    <a:pt x="1949" y="40"/>
                    <a:pt x="1845" y="1"/>
                    <a:pt x="17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773818" y="2333450"/>
              <a:ext cx="208277" cy="208277"/>
            </a:xfrm>
            <a:custGeom>
              <a:rect b="b" l="l" r="r" t="t"/>
              <a:pathLst>
                <a:path extrusionOk="0" h="10543" w="10543">
                  <a:moveTo>
                    <a:pt x="5271" y="812"/>
                  </a:moveTo>
                  <a:cubicBezTo>
                    <a:pt x="7730" y="812"/>
                    <a:pt x="9731" y="2812"/>
                    <a:pt x="9731" y="5271"/>
                  </a:cubicBezTo>
                  <a:cubicBezTo>
                    <a:pt x="9731" y="7730"/>
                    <a:pt x="7730" y="9731"/>
                    <a:pt x="5271" y="9731"/>
                  </a:cubicBezTo>
                  <a:cubicBezTo>
                    <a:pt x="2812" y="9731"/>
                    <a:pt x="812" y="7730"/>
                    <a:pt x="812" y="5271"/>
                  </a:cubicBezTo>
                  <a:cubicBezTo>
                    <a:pt x="812" y="2812"/>
                    <a:pt x="2812" y="812"/>
                    <a:pt x="5271" y="812"/>
                  </a:cubicBezTo>
                  <a:close/>
                  <a:moveTo>
                    <a:pt x="5271" y="1"/>
                  </a:moveTo>
                  <a:cubicBezTo>
                    <a:pt x="2366" y="1"/>
                    <a:pt x="1" y="2366"/>
                    <a:pt x="1" y="5273"/>
                  </a:cubicBezTo>
                  <a:cubicBezTo>
                    <a:pt x="1" y="8178"/>
                    <a:pt x="2366" y="10543"/>
                    <a:pt x="5271" y="10543"/>
                  </a:cubicBezTo>
                  <a:lnTo>
                    <a:pt x="5273" y="10543"/>
                  </a:lnTo>
                  <a:cubicBezTo>
                    <a:pt x="8178" y="10543"/>
                    <a:pt x="10543" y="8178"/>
                    <a:pt x="10543" y="5273"/>
                  </a:cubicBezTo>
                  <a:cubicBezTo>
                    <a:pt x="10543" y="2366"/>
                    <a:pt x="8177" y="1"/>
                    <a:pt x="52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1014098" y="2333450"/>
              <a:ext cx="208237" cy="208277"/>
            </a:xfrm>
            <a:custGeom>
              <a:rect b="b" l="l" r="r" t="t"/>
              <a:pathLst>
                <a:path extrusionOk="0" h="10543" w="10541">
                  <a:moveTo>
                    <a:pt x="5270" y="812"/>
                  </a:moveTo>
                  <a:cubicBezTo>
                    <a:pt x="7729" y="812"/>
                    <a:pt x="9730" y="2812"/>
                    <a:pt x="9730" y="5271"/>
                  </a:cubicBezTo>
                  <a:cubicBezTo>
                    <a:pt x="9730" y="7730"/>
                    <a:pt x="7729" y="9731"/>
                    <a:pt x="5270" y="9731"/>
                  </a:cubicBezTo>
                  <a:cubicBezTo>
                    <a:pt x="2811" y="9731"/>
                    <a:pt x="811" y="7730"/>
                    <a:pt x="811" y="5271"/>
                  </a:cubicBezTo>
                  <a:cubicBezTo>
                    <a:pt x="811" y="2812"/>
                    <a:pt x="2811" y="812"/>
                    <a:pt x="5270" y="812"/>
                  </a:cubicBezTo>
                  <a:close/>
                  <a:moveTo>
                    <a:pt x="5270" y="1"/>
                  </a:moveTo>
                  <a:cubicBezTo>
                    <a:pt x="2365" y="1"/>
                    <a:pt x="0" y="2366"/>
                    <a:pt x="0" y="5273"/>
                  </a:cubicBezTo>
                  <a:cubicBezTo>
                    <a:pt x="0" y="8178"/>
                    <a:pt x="2365" y="10543"/>
                    <a:pt x="5270" y="10543"/>
                  </a:cubicBezTo>
                  <a:cubicBezTo>
                    <a:pt x="8176" y="10541"/>
                    <a:pt x="10541" y="8178"/>
                    <a:pt x="10541" y="5271"/>
                  </a:cubicBezTo>
                  <a:cubicBezTo>
                    <a:pt x="10541" y="2366"/>
                    <a:pt x="8176" y="1"/>
                    <a:pt x="52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863288" y="2385623"/>
              <a:ext cx="66614" cy="64105"/>
            </a:xfrm>
            <a:custGeom>
              <a:rect b="b" l="l" r="r" t="t"/>
              <a:pathLst>
                <a:path extrusionOk="0" h="3245" w="3372">
                  <a:moveTo>
                    <a:pt x="1750" y="1"/>
                  </a:moveTo>
                  <a:cubicBezTo>
                    <a:pt x="1094" y="1"/>
                    <a:pt x="503" y="396"/>
                    <a:pt x="251" y="1001"/>
                  </a:cubicBezTo>
                  <a:cubicBezTo>
                    <a:pt x="0" y="1608"/>
                    <a:pt x="140" y="2305"/>
                    <a:pt x="603" y="2769"/>
                  </a:cubicBezTo>
                  <a:cubicBezTo>
                    <a:pt x="914" y="3079"/>
                    <a:pt x="1329" y="3244"/>
                    <a:pt x="1751" y="3244"/>
                  </a:cubicBezTo>
                  <a:cubicBezTo>
                    <a:pt x="1960" y="3244"/>
                    <a:pt x="2170" y="3204"/>
                    <a:pt x="2371" y="3121"/>
                  </a:cubicBezTo>
                  <a:cubicBezTo>
                    <a:pt x="2976" y="2869"/>
                    <a:pt x="3372" y="2278"/>
                    <a:pt x="3372" y="1622"/>
                  </a:cubicBezTo>
                  <a:cubicBezTo>
                    <a:pt x="3370" y="727"/>
                    <a:pt x="2645" y="2"/>
                    <a:pt x="17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 name="Google Shape;1547;p56"/>
          <p:cNvGrpSpPr/>
          <p:nvPr/>
        </p:nvGrpSpPr>
        <p:grpSpPr>
          <a:xfrm>
            <a:off x="4797766" y="1614615"/>
            <a:ext cx="513037" cy="384452"/>
            <a:chOff x="1395962" y="2175884"/>
            <a:chExt cx="513037" cy="384452"/>
          </a:xfrm>
        </p:grpSpPr>
        <p:sp>
          <p:nvSpPr>
            <p:cNvPr id="1548" name="Google Shape;1548;p56"/>
            <p:cNvSpPr/>
            <p:nvPr/>
          </p:nvSpPr>
          <p:spPr>
            <a:xfrm>
              <a:off x="1804614" y="2183904"/>
              <a:ext cx="88127" cy="32062"/>
            </a:xfrm>
            <a:custGeom>
              <a:rect b="b" l="l" r="r" t="t"/>
              <a:pathLst>
                <a:path extrusionOk="0" h="1623" w="4461">
                  <a:moveTo>
                    <a:pt x="1" y="0"/>
                  </a:moveTo>
                  <a:lnTo>
                    <a:pt x="1" y="1622"/>
                  </a:lnTo>
                  <a:lnTo>
                    <a:pt x="4460" y="1622"/>
                  </a:lnTo>
                  <a:lnTo>
                    <a:pt x="4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1788632" y="2231949"/>
              <a:ext cx="88088" cy="32062"/>
            </a:xfrm>
            <a:custGeom>
              <a:rect b="b" l="l" r="r" t="t"/>
              <a:pathLst>
                <a:path extrusionOk="0" h="1623" w="4459">
                  <a:moveTo>
                    <a:pt x="1" y="1"/>
                  </a:moveTo>
                  <a:lnTo>
                    <a:pt x="1" y="1622"/>
                  </a:lnTo>
                  <a:lnTo>
                    <a:pt x="4459" y="1622"/>
                  </a:lnTo>
                  <a:lnTo>
                    <a:pt x="44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1564354" y="2328057"/>
              <a:ext cx="16041" cy="48084"/>
            </a:xfrm>
            <a:custGeom>
              <a:rect b="b" l="l" r="r" t="t"/>
              <a:pathLst>
                <a:path extrusionOk="0" h="2434" w="812">
                  <a:moveTo>
                    <a:pt x="406" y="1"/>
                  </a:moveTo>
                  <a:cubicBezTo>
                    <a:pt x="182" y="1"/>
                    <a:pt x="1" y="182"/>
                    <a:pt x="1" y="406"/>
                  </a:cubicBezTo>
                  <a:lnTo>
                    <a:pt x="1" y="2029"/>
                  </a:lnTo>
                  <a:cubicBezTo>
                    <a:pt x="1" y="2253"/>
                    <a:pt x="182" y="2433"/>
                    <a:pt x="406" y="2433"/>
                  </a:cubicBezTo>
                  <a:lnTo>
                    <a:pt x="408" y="2432"/>
                  </a:lnTo>
                  <a:cubicBezTo>
                    <a:pt x="631" y="2432"/>
                    <a:pt x="812" y="2250"/>
                    <a:pt x="812" y="2028"/>
                  </a:cubicBezTo>
                  <a:lnTo>
                    <a:pt x="812" y="406"/>
                  </a:lnTo>
                  <a:cubicBezTo>
                    <a:pt x="812" y="182"/>
                    <a:pt x="630" y="1"/>
                    <a:pt x="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1724527" y="2328057"/>
              <a:ext cx="16041" cy="48084"/>
            </a:xfrm>
            <a:custGeom>
              <a:rect b="b" l="l" r="r" t="t"/>
              <a:pathLst>
                <a:path extrusionOk="0" h="2434" w="812">
                  <a:moveTo>
                    <a:pt x="406" y="1"/>
                  </a:moveTo>
                  <a:cubicBezTo>
                    <a:pt x="183" y="1"/>
                    <a:pt x="1" y="182"/>
                    <a:pt x="1" y="406"/>
                  </a:cubicBezTo>
                  <a:lnTo>
                    <a:pt x="1" y="2029"/>
                  </a:lnTo>
                  <a:cubicBezTo>
                    <a:pt x="1" y="2253"/>
                    <a:pt x="183" y="2433"/>
                    <a:pt x="406" y="2433"/>
                  </a:cubicBezTo>
                  <a:lnTo>
                    <a:pt x="408" y="2432"/>
                  </a:lnTo>
                  <a:cubicBezTo>
                    <a:pt x="630" y="2432"/>
                    <a:pt x="812" y="2250"/>
                    <a:pt x="812" y="2028"/>
                  </a:cubicBezTo>
                  <a:lnTo>
                    <a:pt x="812" y="406"/>
                  </a:lnTo>
                  <a:cubicBezTo>
                    <a:pt x="812" y="182"/>
                    <a:pt x="630" y="1"/>
                    <a:pt x="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1540332" y="2199926"/>
              <a:ext cx="224259" cy="144192"/>
            </a:xfrm>
            <a:custGeom>
              <a:rect b="b" l="l" r="r" t="t"/>
              <a:pathLst>
                <a:path extrusionOk="0" h="7299" w="11352">
                  <a:moveTo>
                    <a:pt x="1217" y="0"/>
                  </a:moveTo>
                  <a:cubicBezTo>
                    <a:pt x="545" y="2"/>
                    <a:pt x="2" y="545"/>
                    <a:pt x="1" y="1216"/>
                  </a:cubicBezTo>
                  <a:lnTo>
                    <a:pt x="1" y="6083"/>
                  </a:lnTo>
                  <a:cubicBezTo>
                    <a:pt x="2" y="6754"/>
                    <a:pt x="545" y="7298"/>
                    <a:pt x="1217" y="7299"/>
                  </a:cubicBezTo>
                  <a:lnTo>
                    <a:pt x="10136" y="7299"/>
                  </a:lnTo>
                  <a:cubicBezTo>
                    <a:pt x="10807" y="7298"/>
                    <a:pt x="11352" y="6754"/>
                    <a:pt x="11352" y="6083"/>
                  </a:cubicBezTo>
                  <a:lnTo>
                    <a:pt x="11352" y="1216"/>
                  </a:lnTo>
                  <a:cubicBezTo>
                    <a:pt x="11352" y="545"/>
                    <a:pt x="10807" y="2"/>
                    <a:pt x="101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1540351" y="2392122"/>
              <a:ext cx="16041" cy="144192"/>
            </a:xfrm>
            <a:custGeom>
              <a:rect b="b" l="l" r="r" t="t"/>
              <a:pathLst>
                <a:path extrusionOk="0" h="7299" w="812">
                  <a:moveTo>
                    <a:pt x="406" y="1"/>
                  </a:moveTo>
                  <a:cubicBezTo>
                    <a:pt x="183" y="1"/>
                    <a:pt x="1" y="183"/>
                    <a:pt x="1" y="406"/>
                  </a:cubicBezTo>
                  <a:lnTo>
                    <a:pt x="1" y="6893"/>
                  </a:lnTo>
                  <a:cubicBezTo>
                    <a:pt x="1" y="7117"/>
                    <a:pt x="183" y="7298"/>
                    <a:pt x="406" y="7298"/>
                  </a:cubicBezTo>
                  <a:lnTo>
                    <a:pt x="408" y="7298"/>
                  </a:lnTo>
                  <a:cubicBezTo>
                    <a:pt x="630" y="7298"/>
                    <a:pt x="812" y="7117"/>
                    <a:pt x="812" y="6893"/>
                  </a:cubicBezTo>
                  <a:lnTo>
                    <a:pt x="812" y="406"/>
                  </a:lnTo>
                  <a:cubicBezTo>
                    <a:pt x="812" y="183"/>
                    <a:pt x="630" y="1"/>
                    <a:pt x="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1420201" y="2296034"/>
              <a:ext cx="16041" cy="240280"/>
            </a:xfrm>
            <a:custGeom>
              <a:rect b="b" l="l" r="r" t="t"/>
              <a:pathLst>
                <a:path extrusionOk="0" h="12163" w="812">
                  <a:moveTo>
                    <a:pt x="406" y="0"/>
                  </a:moveTo>
                  <a:cubicBezTo>
                    <a:pt x="182" y="0"/>
                    <a:pt x="0" y="182"/>
                    <a:pt x="0" y="406"/>
                  </a:cubicBezTo>
                  <a:lnTo>
                    <a:pt x="0" y="11757"/>
                  </a:lnTo>
                  <a:cubicBezTo>
                    <a:pt x="0" y="11981"/>
                    <a:pt x="182" y="12162"/>
                    <a:pt x="407" y="12162"/>
                  </a:cubicBezTo>
                  <a:cubicBezTo>
                    <a:pt x="631" y="12162"/>
                    <a:pt x="811" y="11981"/>
                    <a:pt x="811" y="11757"/>
                  </a:cubicBez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1412201" y="2520273"/>
              <a:ext cx="32043" cy="40063"/>
            </a:xfrm>
            <a:custGeom>
              <a:rect b="b" l="l" r="r" t="t"/>
              <a:pathLst>
                <a:path extrusionOk="0" h="2028" w="1622">
                  <a:moveTo>
                    <a:pt x="811" y="0"/>
                  </a:moveTo>
                  <a:lnTo>
                    <a:pt x="812" y="2"/>
                  </a:lnTo>
                  <a:cubicBezTo>
                    <a:pt x="363" y="2"/>
                    <a:pt x="0" y="365"/>
                    <a:pt x="0" y="813"/>
                  </a:cubicBezTo>
                  <a:lnTo>
                    <a:pt x="0" y="1624"/>
                  </a:lnTo>
                  <a:cubicBezTo>
                    <a:pt x="0" y="1847"/>
                    <a:pt x="182" y="2028"/>
                    <a:pt x="405" y="2028"/>
                  </a:cubicBezTo>
                  <a:lnTo>
                    <a:pt x="1216" y="2028"/>
                  </a:lnTo>
                  <a:cubicBezTo>
                    <a:pt x="1440" y="2028"/>
                    <a:pt x="1620" y="1847"/>
                    <a:pt x="1620" y="1624"/>
                  </a:cubicBezTo>
                  <a:lnTo>
                    <a:pt x="1620" y="811"/>
                  </a:lnTo>
                  <a:cubicBezTo>
                    <a:pt x="1622" y="364"/>
                    <a:pt x="1259" y="0"/>
                    <a:pt x="8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1868699" y="2296034"/>
              <a:ext cx="16041" cy="240280"/>
            </a:xfrm>
            <a:custGeom>
              <a:rect b="b" l="l" r="r" t="t"/>
              <a:pathLst>
                <a:path extrusionOk="0" h="12163" w="812">
                  <a:moveTo>
                    <a:pt x="406" y="0"/>
                  </a:moveTo>
                  <a:cubicBezTo>
                    <a:pt x="182" y="0"/>
                    <a:pt x="0" y="182"/>
                    <a:pt x="0" y="406"/>
                  </a:cubicBezTo>
                  <a:lnTo>
                    <a:pt x="0" y="11757"/>
                  </a:lnTo>
                  <a:cubicBezTo>
                    <a:pt x="0" y="11981"/>
                    <a:pt x="182" y="12162"/>
                    <a:pt x="406" y="12162"/>
                  </a:cubicBezTo>
                  <a:lnTo>
                    <a:pt x="407" y="12162"/>
                  </a:lnTo>
                  <a:cubicBezTo>
                    <a:pt x="631" y="12162"/>
                    <a:pt x="811" y="11981"/>
                    <a:pt x="811" y="11757"/>
                  </a:cubicBezTo>
                  <a:lnTo>
                    <a:pt x="811" y="406"/>
                  </a:lnTo>
                  <a:cubicBezTo>
                    <a:pt x="811" y="182"/>
                    <a:pt x="629"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1860679" y="2520273"/>
              <a:ext cx="32043" cy="40063"/>
            </a:xfrm>
            <a:custGeom>
              <a:rect b="b" l="l" r="r" t="t"/>
              <a:pathLst>
                <a:path extrusionOk="0" h="2028" w="1622">
                  <a:moveTo>
                    <a:pt x="813" y="0"/>
                  </a:moveTo>
                  <a:cubicBezTo>
                    <a:pt x="812" y="0"/>
                    <a:pt x="811" y="0"/>
                    <a:pt x="810" y="0"/>
                  </a:cubicBezTo>
                  <a:lnTo>
                    <a:pt x="812" y="2"/>
                  </a:lnTo>
                  <a:cubicBezTo>
                    <a:pt x="364" y="2"/>
                    <a:pt x="1" y="365"/>
                    <a:pt x="1" y="813"/>
                  </a:cubicBezTo>
                  <a:lnTo>
                    <a:pt x="1" y="1624"/>
                  </a:lnTo>
                  <a:cubicBezTo>
                    <a:pt x="1" y="1847"/>
                    <a:pt x="182" y="2028"/>
                    <a:pt x="406" y="2028"/>
                  </a:cubicBezTo>
                  <a:lnTo>
                    <a:pt x="1217" y="2028"/>
                  </a:lnTo>
                  <a:cubicBezTo>
                    <a:pt x="1439" y="2028"/>
                    <a:pt x="1621" y="1847"/>
                    <a:pt x="1621" y="1624"/>
                  </a:cubicBezTo>
                  <a:lnTo>
                    <a:pt x="1621" y="811"/>
                  </a:lnTo>
                  <a:cubicBezTo>
                    <a:pt x="1621" y="363"/>
                    <a:pt x="1259" y="0"/>
                    <a:pt x="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1748569" y="2392122"/>
              <a:ext cx="16021" cy="144192"/>
            </a:xfrm>
            <a:custGeom>
              <a:rect b="b" l="l" r="r" t="t"/>
              <a:pathLst>
                <a:path extrusionOk="0" h="7299" w="811">
                  <a:moveTo>
                    <a:pt x="406" y="1"/>
                  </a:moveTo>
                  <a:cubicBezTo>
                    <a:pt x="182" y="1"/>
                    <a:pt x="0" y="183"/>
                    <a:pt x="0" y="406"/>
                  </a:cubicBezTo>
                  <a:lnTo>
                    <a:pt x="0" y="6893"/>
                  </a:lnTo>
                  <a:cubicBezTo>
                    <a:pt x="0" y="7117"/>
                    <a:pt x="182" y="7298"/>
                    <a:pt x="406" y="7298"/>
                  </a:cubicBezTo>
                  <a:lnTo>
                    <a:pt x="407" y="7298"/>
                  </a:lnTo>
                  <a:cubicBezTo>
                    <a:pt x="631" y="7298"/>
                    <a:pt x="811" y="7117"/>
                    <a:pt x="811" y="6893"/>
                  </a:cubicBezTo>
                  <a:lnTo>
                    <a:pt x="811" y="406"/>
                  </a:lnTo>
                  <a:cubicBezTo>
                    <a:pt x="811" y="183"/>
                    <a:pt x="629" y="1"/>
                    <a:pt x="4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1540351" y="2464208"/>
              <a:ext cx="224239" cy="16041"/>
            </a:xfrm>
            <a:custGeom>
              <a:rect b="b" l="l" r="r" t="t"/>
              <a:pathLst>
                <a:path extrusionOk="0" h="812" w="11351">
                  <a:moveTo>
                    <a:pt x="406" y="1"/>
                  </a:moveTo>
                  <a:cubicBezTo>
                    <a:pt x="183" y="1"/>
                    <a:pt x="1" y="182"/>
                    <a:pt x="1" y="406"/>
                  </a:cubicBezTo>
                  <a:cubicBezTo>
                    <a:pt x="1" y="630"/>
                    <a:pt x="183" y="811"/>
                    <a:pt x="406" y="811"/>
                  </a:cubicBezTo>
                  <a:lnTo>
                    <a:pt x="10946" y="811"/>
                  </a:lnTo>
                  <a:cubicBezTo>
                    <a:pt x="11169" y="811"/>
                    <a:pt x="11351" y="630"/>
                    <a:pt x="11351" y="406"/>
                  </a:cubicBezTo>
                  <a:cubicBezTo>
                    <a:pt x="11351" y="182"/>
                    <a:pt x="11169" y="1"/>
                    <a:pt x="109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1781106" y="2223948"/>
              <a:ext cx="103852" cy="48064"/>
            </a:xfrm>
            <a:custGeom>
              <a:rect b="b" l="l" r="r" t="t"/>
              <a:pathLst>
                <a:path extrusionOk="0" h="2433" w="5257">
                  <a:moveTo>
                    <a:pt x="1202" y="0"/>
                  </a:moveTo>
                  <a:cubicBezTo>
                    <a:pt x="536" y="9"/>
                    <a:pt x="0" y="551"/>
                    <a:pt x="0" y="1217"/>
                  </a:cubicBezTo>
                  <a:cubicBezTo>
                    <a:pt x="0" y="1882"/>
                    <a:pt x="536" y="2424"/>
                    <a:pt x="1202" y="2433"/>
                  </a:cubicBezTo>
                  <a:lnTo>
                    <a:pt x="4851" y="2433"/>
                  </a:lnTo>
                  <a:cubicBezTo>
                    <a:pt x="5075" y="2433"/>
                    <a:pt x="5256" y="2251"/>
                    <a:pt x="5256" y="2027"/>
                  </a:cubicBezTo>
                  <a:cubicBezTo>
                    <a:pt x="5256" y="1804"/>
                    <a:pt x="5075" y="1622"/>
                    <a:pt x="4851" y="1622"/>
                  </a:cubicBezTo>
                  <a:lnTo>
                    <a:pt x="1202" y="1622"/>
                  </a:lnTo>
                  <a:cubicBezTo>
                    <a:pt x="978" y="1622"/>
                    <a:pt x="797" y="1440"/>
                    <a:pt x="797" y="1217"/>
                  </a:cubicBezTo>
                  <a:cubicBezTo>
                    <a:pt x="797" y="993"/>
                    <a:pt x="978" y="811"/>
                    <a:pt x="1202" y="811"/>
                  </a:cubicBezTo>
                  <a:lnTo>
                    <a:pt x="4851" y="811"/>
                  </a:lnTo>
                  <a:cubicBezTo>
                    <a:pt x="5075" y="811"/>
                    <a:pt x="5256" y="630"/>
                    <a:pt x="5256" y="406"/>
                  </a:cubicBezTo>
                  <a:cubicBezTo>
                    <a:pt x="5256" y="182"/>
                    <a:pt x="5075" y="0"/>
                    <a:pt x="48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1796554" y="2175884"/>
              <a:ext cx="104425" cy="48084"/>
            </a:xfrm>
            <a:custGeom>
              <a:rect b="b" l="l" r="r" t="t"/>
              <a:pathLst>
                <a:path extrusionOk="0" h="2434" w="5286">
                  <a:moveTo>
                    <a:pt x="1216" y="1"/>
                  </a:moveTo>
                  <a:cubicBezTo>
                    <a:pt x="546" y="1"/>
                    <a:pt x="1" y="545"/>
                    <a:pt x="1" y="1217"/>
                  </a:cubicBezTo>
                  <a:cubicBezTo>
                    <a:pt x="1" y="1889"/>
                    <a:pt x="546" y="2434"/>
                    <a:pt x="1216" y="2434"/>
                  </a:cubicBezTo>
                  <a:cubicBezTo>
                    <a:pt x="1221" y="2434"/>
                    <a:pt x="1226" y="2434"/>
                    <a:pt x="1231" y="2433"/>
                  </a:cubicBezTo>
                  <a:lnTo>
                    <a:pt x="4880" y="2433"/>
                  </a:lnTo>
                  <a:cubicBezTo>
                    <a:pt x="5104" y="2433"/>
                    <a:pt x="5285" y="2252"/>
                    <a:pt x="5285" y="2028"/>
                  </a:cubicBezTo>
                  <a:cubicBezTo>
                    <a:pt x="5285" y="1804"/>
                    <a:pt x="5104" y="1623"/>
                    <a:pt x="4880" y="1623"/>
                  </a:cubicBezTo>
                  <a:lnTo>
                    <a:pt x="1231" y="1623"/>
                  </a:lnTo>
                  <a:cubicBezTo>
                    <a:pt x="1007" y="1623"/>
                    <a:pt x="826" y="1441"/>
                    <a:pt x="826" y="1217"/>
                  </a:cubicBezTo>
                  <a:cubicBezTo>
                    <a:pt x="826" y="993"/>
                    <a:pt x="1007" y="812"/>
                    <a:pt x="1231" y="812"/>
                  </a:cubicBezTo>
                  <a:lnTo>
                    <a:pt x="4880" y="812"/>
                  </a:lnTo>
                  <a:cubicBezTo>
                    <a:pt x="5104" y="812"/>
                    <a:pt x="5285" y="630"/>
                    <a:pt x="5285" y="406"/>
                  </a:cubicBezTo>
                  <a:cubicBezTo>
                    <a:pt x="5285" y="183"/>
                    <a:pt x="5104" y="1"/>
                    <a:pt x="4880" y="1"/>
                  </a:cubicBezTo>
                  <a:lnTo>
                    <a:pt x="1231" y="1"/>
                  </a:lnTo>
                  <a:cubicBezTo>
                    <a:pt x="1226" y="1"/>
                    <a:pt x="1221"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1484306" y="2175904"/>
              <a:ext cx="16021" cy="56065"/>
            </a:xfrm>
            <a:custGeom>
              <a:rect b="b" l="l" r="r" t="t"/>
              <a:pathLst>
                <a:path extrusionOk="0" h="2838" w="811">
                  <a:moveTo>
                    <a:pt x="406" y="0"/>
                  </a:moveTo>
                  <a:cubicBezTo>
                    <a:pt x="182" y="0"/>
                    <a:pt x="0" y="182"/>
                    <a:pt x="0" y="405"/>
                  </a:cubicBezTo>
                  <a:lnTo>
                    <a:pt x="0" y="2432"/>
                  </a:lnTo>
                  <a:cubicBezTo>
                    <a:pt x="0" y="2656"/>
                    <a:pt x="180" y="2838"/>
                    <a:pt x="404" y="2838"/>
                  </a:cubicBezTo>
                  <a:lnTo>
                    <a:pt x="407" y="2838"/>
                  </a:lnTo>
                  <a:cubicBezTo>
                    <a:pt x="631" y="2838"/>
                    <a:pt x="811" y="2656"/>
                    <a:pt x="811" y="2432"/>
                  </a:cubicBezTo>
                  <a:lnTo>
                    <a:pt x="811" y="405"/>
                  </a:lnTo>
                  <a:cubicBezTo>
                    <a:pt x="811" y="182"/>
                    <a:pt x="629" y="0"/>
                    <a:pt x="4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1468285" y="2183924"/>
              <a:ext cx="16041" cy="56065"/>
            </a:xfrm>
            <a:custGeom>
              <a:rect b="b" l="l" r="r" t="t"/>
              <a:pathLst>
                <a:path extrusionOk="0" h="2838" w="812">
                  <a:moveTo>
                    <a:pt x="406" y="1"/>
                  </a:moveTo>
                  <a:cubicBezTo>
                    <a:pt x="182" y="1"/>
                    <a:pt x="0" y="182"/>
                    <a:pt x="0" y="406"/>
                  </a:cubicBezTo>
                  <a:lnTo>
                    <a:pt x="0" y="2433"/>
                  </a:lnTo>
                  <a:cubicBezTo>
                    <a:pt x="0" y="2656"/>
                    <a:pt x="182" y="2837"/>
                    <a:pt x="404" y="2837"/>
                  </a:cubicBezTo>
                  <a:lnTo>
                    <a:pt x="406" y="2837"/>
                  </a:lnTo>
                  <a:cubicBezTo>
                    <a:pt x="630" y="2837"/>
                    <a:pt x="811" y="2656"/>
                    <a:pt x="811" y="2433"/>
                  </a:cubicBezTo>
                  <a:lnTo>
                    <a:pt x="811" y="406"/>
                  </a:lnTo>
                  <a:cubicBezTo>
                    <a:pt x="811" y="182"/>
                    <a:pt x="630" y="1"/>
                    <a:pt x="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1395962" y="2271992"/>
              <a:ext cx="513037" cy="32062"/>
            </a:xfrm>
            <a:custGeom>
              <a:rect b="b" l="l" r="r" t="t"/>
              <a:pathLst>
                <a:path extrusionOk="0" h="1623" w="25970">
                  <a:moveTo>
                    <a:pt x="809" y="1"/>
                  </a:moveTo>
                  <a:cubicBezTo>
                    <a:pt x="363" y="1"/>
                    <a:pt x="0" y="364"/>
                    <a:pt x="0" y="812"/>
                  </a:cubicBezTo>
                  <a:cubicBezTo>
                    <a:pt x="0" y="1259"/>
                    <a:pt x="363" y="1623"/>
                    <a:pt x="809" y="1623"/>
                  </a:cubicBezTo>
                  <a:cubicBezTo>
                    <a:pt x="814" y="1623"/>
                    <a:pt x="818" y="1623"/>
                    <a:pt x="822" y="1623"/>
                  </a:cubicBezTo>
                  <a:lnTo>
                    <a:pt x="25146" y="1623"/>
                  </a:lnTo>
                  <a:cubicBezTo>
                    <a:pt x="25151" y="1623"/>
                    <a:pt x="25155" y="1623"/>
                    <a:pt x="25159" y="1623"/>
                  </a:cubicBezTo>
                  <a:cubicBezTo>
                    <a:pt x="25607" y="1623"/>
                    <a:pt x="25970" y="1259"/>
                    <a:pt x="25970" y="812"/>
                  </a:cubicBezTo>
                  <a:cubicBezTo>
                    <a:pt x="25970" y="364"/>
                    <a:pt x="25607" y="1"/>
                    <a:pt x="25159" y="1"/>
                  </a:cubicBezTo>
                  <a:cubicBezTo>
                    <a:pt x="25155" y="1"/>
                    <a:pt x="25151" y="1"/>
                    <a:pt x="25146" y="1"/>
                  </a:cubicBezTo>
                  <a:lnTo>
                    <a:pt x="822" y="1"/>
                  </a:lnTo>
                  <a:cubicBezTo>
                    <a:pt x="818" y="1"/>
                    <a:pt x="814" y="1"/>
                    <a:pt x="8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1532133" y="2520273"/>
              <a:ext cx="32023" cy="40043"/>
            </a:xfrm>
            <a:custGeom>
              <a:rect b="b" l="l" r="r" t="t"/>
              <a:pathLst>
                <a:path extrusionOk="0" h="2027" w="1621">
                  <a:moveTo>
                    <a:pt x="810" y="0"/>
                  </a:moveTo>
                  <a:lnTo>
                    <a:pt x="811" y="2"/>
                  </a:lnTo>
                  <a:cubicBezTo>
                    <a:pt x="363" y="2"/>
                    <a:pt x="0" y="364"/>
                    <a:pt x="0" y="811"/>
                  </a:cubicBezTo>
                  <a:lnTo>
                    <a:pt x="0" y="1622"/>
                  </a:lnTo>
                  <a:cubicBezTo>
                    <a:pt x="0" y="1845"/>
                    <a:pt x="180" y="2026"/>
                    <a:pt x="404" y="2026"/>
                  </a:cubicBezTo>
                  <a:lnTo>
                    <a:pt x="1215" y="2026"/>
                  </a:lnTo>
                  <a:cubicBezTo>
                    <a:pt x="1439" y="2026"/>
                    <a:pt x="1621" y="1846"/>
                    <a:pt x="1621" y="1622"/>
                  </a:cubicBezTo>
                  <a:lnTo>
                    <a:pt x="1621" y="811"/>
                  </a:lnTo>
                  <a:cubicBezTo>
                    <a:pt x="1621" y="362"/>
                    <a:pt x="1257"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1740331" y="2520273"/>
              <a:ext cx="32062" cy="40063"/>
            </a:xfrm>
            <a:custGeom>
              <a:rect b="b" l="l" r="r" t="t"/>
              <a:pathLst>
                <a:path extrusionOk="0" h="2028" w="1623">
                  <a:moveTo>
                    <a:pt x="814" y="0"/>
                  </a:moveTo>
                  <a:cubicBezTo>
                    <a:pt x="813" y="0"/>
                    <a:pt x="812" y="0"/>
                    <a:pt x="811" y="0"/>
                  </a:cubicBezTo>
                  <a:lnTo>
                    <a:pt x="813" y="2"/>
                  </a:lnTo>
                  <a:cubicBezTo>
                    <a:pt x="364" y="2"/>
                    <a:pt x="0" y="365"/>
                    <a:pt x="0" y="813"/>
                  </a:cubicBezTo>
                  <a:lnTo>
                    <a:pt x="0" y="1624"/>
                  </a:lnTo>
                  <a:cubicBezTo>
                    <a:pt x="0" y="1846"/>
                    <a:pt x="181" y="2028"/>
                    <a:pt x="405" y="2028"/>
                  </a:cubicBezTo>
                  <a:cubicBezTo>
                    <a:pt x="406" y="2028"/>
                    <a:pt x="406" y="2028"/>
                    <a:pt x="407" y="2028"/>
                  </a:cubicBezTo>
                  <a:lnTo>
                    <a:pt x="1218" y="2028"/>
                  </a:lnTo>
                  <a:cubicBezTo>
                    <a:pt x="1441" y="2028"/>
                    <a:pt x="1622" y="1847"/>
                    <a:pt x="1622" y="1624"/>
                  </a:cubicBezTo>
                  <a:lnTo>
                    <a:pt x="1622" y="811"/>
                  </a:lnTo>
                  <a:cubicBezTo>
                    <a:pt x="1622" y="363"/>
                    <a:pt x="1260" y="0"/>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1524310" y="2368140"/>
              <a:ext cx="256301" cy="32023"/>
            </a:xfrm>
            <a:custGeom>
              <a:rect b="b" l="l" r="r" t="t"/>
              <a:pathLst>
                <a:path extrusionOk="0" h="1621" w="12974">
                  <a:moveTo>
                    <a:pt x="406" y="0"/>
                  </a:moveTo>
                  <a:cubicBezTo>
                    <a:pt x="182" y="0"/>
                    <a:pt x="1" y="180"/>
                    <a:pt x="1" y="406"/>
                  </a:cubicBezTo>
                  <a:lnTo>
                    <a:pt x="1" y="810"/>
                  </a:lnTo>
                  <a:cubicBezTo>
                    <a:pt x="1" y="1257"/>
                    <a:pt x="364" y="1620"/>
                    <a:pt x="812" y="1620"/>
                  </a:cubicBezTo>
                  <a:lnTo>
                    <a:pt x="12163" y="1620"/>
                  </a:lnTo>
                  <a:cubicBezTo>
                    <a:pt x="12611" y="1620"/>
                    <a:pt x="12974" y="1257"/>
                    <a:pt x="12974" y="810"/>
                  </a:cubicBezTo>
                  <a:lnTo>
                    <a:pt x="12974" y="406"/>
                  </a:lnTo>
                  <a:cubicBezTo>
                    <a:pt x="12974" y="182"/>
                    <a:pt x="12792" y="0"/>
                    <a:pt x="125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1452580" y="2215947"/>
              <a:ext cx="55433" cy="56065"/>
            </a:xfrm>
            <a:custGeom>
              <a:rect b="b" l="l" r="r" t="t"/>
              <a:pathLst>
                <a:path extrusionOk="0" h="2838" w="2806">
                  <a:moveTo>
                    <a:pt x="217" y="0"/>
                  </a:moveTo>
                  <a:cubicBezTo>
                    <a:pt x="94" y="0"/>
                    <a:pt x="0" y="110"/>
                    <a:pt x="17" y="231"/>
                  </a:cubicBezTo>
                  <a:lnTo>
                    <a:pt x="389" y="2838"/>
                  </a:lnTo>
                  <a:lnTo>
                    <a:pt x="2416" y="2838"/>
                  </a:lnTo>
                  <a:lnTo>
                    <a:pt x="2789" y="231"/>
                  </a:lnTo>
                  <a:cubicBezTo>
                    <a:pt x="2805" y="110"/>
                    <a:pt x="2711" y="0"/>
                    <a:pt x="25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56"/>
          <p:cNvGrpSpPr/>
          <p:nvPr/>
        </p:nvGrpSpPr>
        <p:grpSpPr>
          <a:xfrm>
            <a:off x="5494041" y="1550529"/>
            <a:ext cx="195614" cy="512622"/>
            <a:chOff x="2020832" y="2058440"/>
            <a:chExt cx="195614" cy="512622"/>
          </a:xfrm>
        </p:grpSpPr>
        <p:sp>
          <p:nvSpPr>
            <p:cNvPr id="1570" name="Google Shape;1570;p56"/>
            <p:cNvSpPr/>
            <p:nvPr/>
          </p:nvSpPr>
          <p:spPr>
            <a:xfrm>
              <a:off x="2020832" y="2244414"/>
              <a:ext cx="195614" cy="326609"/>
            </a:xfrm>
            <a:custGeom>
              <a:rect b="b" l="l" r="r" t="t"/>
              <a:pathLst>
                <a:path extrusionOk="0" h="16533" w="9902">
                  <a:moveTo>
                    <a:pt x="4140" y="0"/>
                  </a:moveTo>
                  <a:cubicBezTo>
                    <a:pt x="4111" y="0"/>
                    <a:pt x="4081" y="3"/>
                    <a:pt x="4052" y="10"/>
                  </a:cubicBezTo>
                  <a:cubicBezTo>
                    <a:pt x="2195" y="433"/>
                    <a:pt x="897" y="2058"/>
                    <a:pt x="897" y="3964"/>
                  </a:cubicBezTo>
                  <a:cubicBezTo>
                    <a:pt x="897" y="4650"/>
                    <a:pt x="1072" y="5324"/>
                    <a:pt x="1404" y="5925"/>
                  </a:cubicBezTo>
                  <a:cubicBezTo>
                    <a:pt x="1443" y="6001"/>
                    <a:pt x="1479" y="6080"/>
                    <a:pt x="1510" y="6160"/>
                  </a:cubicBezTo>
                  <a:cubicBezTo>
                    <a:pt x="1566" y="6293"/>
                    <a:pt x="1687" y="6386"/>
                    <a:pt x="1830" y="6405"/>
                  </a:cubicBezTo>
                  <a:cubicBezTo>
                    <a:pt x="1846" y="6407"/>
                    <a:pt x="1861" y="6408"/>
                    <a:pt x="1877" y="6408"/>
                  </a:cubicBezTo>
                  <a:cubicBezTo>
                    <a:pt x="2250" y="6472"/>
                    <a:pt x="2595" y="7091"/>
                    <a:pt x="2503" y="7906"/>
                  </a:cubicBezTo>
                  <a:cubicBezTo>
                    <a:pt x="2460" y="8306"/>
                    <a:pt x="2312" y="8680"/>
                    <a:pt x="2099" y="8932"/>
                  </a:cubicBezTo>
                  <a:cubicBezTo>
                    <a:pt x="2004" y="9045"/>
                    <a:pt x="1819" y="9228"/>
                    <a:pt x="1591" y="9228"/>
                  </a:cubicBezTo>
                  <a:cubicBezTo>
                    <a:pt x="1574" y="9228"/>
                    <a:pt x="1557" y="9227"/>
                    <a:pt x="1539" y="9225"/>
                  </a:cubicBezTo>
                  <a:cubicBezTo>
                    <a:pt x="1469" y="9218"/>
                    <a:pt x="1398" y="9187"/>
                    <a:pt x="1321" y="9131"/>
                  </a:cubicBezTo>
                  <a:cubicBezTo>
                    <a:pt x="1252" y="9080"/>
                    <a:pt x="1170" y="9053"/>
                    <a:pt x="1086" y="9053"/>
                  </a:cubicBezTo>
                  <a:cubicBezTo>
                    <a:pt x="1056" y="9053"/>
                    <a:pt x="1026" y="9056"/>
                    <a:pt x="997" y="9063"/>
                  </a:cubicBezTo>
                  <a:cubicBezTo>
                    <a:pt x="885" y="9087"/>
                    <a:pt x="787" y="9157"/>
                    <a:pt x="730" y="9257"/>
                  </a:cubicBezTo>
                  <a:cubicBezTo>
                    <a:pt x="216" y="10153"/>
                    <a:pt x="1" y="11187"/>
                    <a:pt x="116" y="12213"/>
                  </a:cubicBezTo>
                  <a:cubicBezTo>
                    <a:pt x="361" y="14450"/>
                    <a:pt x="2161" y="16253"/>
                    <a:pt x="4397" y="16501"/>
                  </a:cubicBezTo>
                  <a:cubicBezTo>
                    <a:pt x="4580" y="16522"/>
                    <a:pt x="4765" y="16533"/>
                    <a:pt x="4951" y="16533"/>
                  </a:cubicBezTo>
                  <a:cubicBezTo>
                    <a:pt x="5136" y="16533"/>
                    <a:pt x="5321" y="16522"/>
                    <a:pt x="5506" y="16501"/>
                  </a:cubicBezTo>
                  <a:cubicBezTo>
                    <a:pt x="7741" y="16253"/>
                    <a:pt x="9542" y="14450"/>
                    <a:pt x="9787" y="12213"/>
                  </a:cubicBezTo>
                  <a:cubicBezTo>
                    <a:pt x="9902" y="11187"/>
                    <a:pt x="9685" y="10151"/>
                    <a:pt x="9170" y="9257"/>
                  </a:cubicBezTo>
                  <a:lnTo>
                    <a:pt x="9173" y="9257"/>
                  </a:lnTo>
                  <a:cubicBezTo>
                    <a:pt x="9097" y="9126"/>
                    <a:pt x="8960" y="9054"/>
                    <a:pt x="8821" y="9054"/>
                  </a:cubicBezTo>
                  <a:cubicBezTo>
                    <a:pt x="8738" y="9054"/>
                    <a:pt x="8654" y="9079"/>
                    <a:pt x="8582" y="9132"/>
                  </a:cubicBezTo>
                  <a:cubicBezTo>
                    <a:pt x="8506" y="9187"/>
                    <a:pt x="8434" y="9218"/>
                    <a:pt x="8363" y="9226"/>
                  </a:cubicBezTo>
                  <a:cubicBezTo>
                    <a:pt x="8346" y="9228"/>
                    <a:pt x="8329" y="9229"/>
                    <a:pt x="8312" y="9229"/>
                  </a:cubicBezTo>
                  <a:cubicBezTo>
                    <a:pt x="8085" y="9229"/>
                    <a:pt x="7899" y="9046"/>
                    <a:pt x="7805" y="8932"/>
                  </a:cubicBezTo>
                  <a:cubicBezTo>
                    <a:pt x="7592" y="8680"/>
                    <a:pt x="7444" y="8306"/>
                    <a:pt x="7399" y="7906"/>
                  </a:cubicBezTo>
                  <a:cubicBezTo>
                    <a:pt x="7354" y="7506"/>
                    <a:pt x="7416" y="7109"/>
                    <a:pt x="7567" y="6815"/>
                  </a:cubicBezTo>
                  <a:cubicBezTo>
                    <a:pt x="7637" y="6678"/>
                    <a:pt x="7789" y="6450"/>
                    <a:pt x="8030" y="6408"/>
                  </a:cubicBezTo>
                  <a:cubicBezTo>
                    <a:pt x="8045" y="6408"/>
                    <a:pt x="8059" y="6407"/>
                    <a:pt x="8073" y="6405"/>
                  </a:cubicBezTo>
                  <a:cubicBezTo>
                    <a:pt x="8216" y="6386"/>
                    <a:pt x="8351" y="6265"/>
                    <a:pt x="8406" y="6131"/>
                  </a:cubicBezTo>
                  <a:cubicBezTo>
                    <a:pt x="8434" y="6060"/>
                    <a:pt x="8465" y="5991"/>
                    <a:pt x="8500" y="5925"/>
                  </a:cubicBezTo>
                  <a:cubicBezTo>
                    <a:pt x="8832" y="5324"/>
                    <a:pt x="9007" y="4650"/>
                    <a:pt x="9007" y="3964"/>
                  </a:cubicBezTo>
                  <a:cubicBezTo>
                    <a:pt x="9007" y="2057"/>
                    <a:pt x="7709" y="431"/>
                    <a:pt x="5852" y="10"/>
                  </a:cubicBezTo>
                  <a:cubicBezTo>
                    <a:pt x="5823" y="3"/>
                    <a:pt x="5793" y="0"/>
                    <a:pt x="5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2118442" y="2244414"/>
              <a:ext cx="98005" cy="326609"/>
            </a:xfrm>
            <a:custGeom>
              <a:rect b="b" l="l" r="r" t="t"/>
              <a:pathLst>
                <a:path extrusionOk="0" h="16533" w="4961">
                  <a:moveTo>
                    <a:pt x="0" y="0"/>
                  </a:moveTo>
                  <a:lnTo>
                    <a:pt x="0" y="16532"/>
                  </a:lnTo>
                  <a:lnTo>
                    <a:pt x="10" y="16532"/>
                  </a:lnTo>
                  <a:cubicBezTo>
                    <a:pt x="196" y="16532"/>
                    <a:pt x="382" y="16521"/>
                    <a:pt x="565" y="16500"/>
                  </a:cubicBezTo>
                  <a:cubicBezTo>
                    <a:pt x="2802" y="16253"/>
                    <a:pt x="4602" y="14449"/>
                    <a:pt x="4847" y="12212"/>
                  </a:cubicBezTo>
                  <a:cubicBezTo>
                    <a:pt x="4961" y="11186"/>
                    <a:pt x="4746" y="10151"/>
                    <a:pt x="4230" y="9256"/>
                  </a:cubicBezTo>
                  <a:cubicBezTo>
                    <a:pt x="4173" y="9156"/>
                    <a:pt x="4076" y="9086"/>
                    <a:pt x="3963" y="9062"/>
                  </a:cubicBezTo>
                  <a:lnTo>
                    <a:pt x="3963" y="9062"/>
                  </a:lnTo>
                  <a:lnTo>
                    <a:pt x="3964" y="9063"/>
                  </a:lnTo>
                  <a:cubicBezTo>
                    <a:pt x="3936" y="9057"/>
                    <a:pt x="3907" y="9054"/>
                    <a:pt x="3879" y="9054"/>
                  </a:cubicBezTo>
                  <a:cubicBezTo>
                    <a:pt x="3794" y="9054"/>
                    <a:pt x="3710" y="9080"/>
                    <a:pt x="3641" y="9132"/>
                  </a:cubicBezTo>
                  <a:cubicBezTo>
                    <a:pt x="3565" y="9187"/>
                    <a:pt x="3493" y="9218"/>
                    <a:pt x="3422" y="9226"/>
                  </a:cubicBezTo>
                  <a:cubicBezTo>
                    <a:pt x="3405" y="9228"/>
                    <a:pt x="3388" y="9229"/>
                    <a:pt x="3371" y="9229"/>
                  </a:cubicBezTo>
                  <a:cubicBezTo>
                    <a:pt x="3144" y="9229"/>
                    <a:pt x="2958" y="9046"/>
                    <a:pt x="2864" y="8932"/>
                  </a:cubicBezTo>
                  <a:cubicBezTo>
                    <a:pt x="2651" y="8680"/>
                    <a:pt x="2503" y="8306"/>
                    <a:pt x="2458" y="7906"/>
                  </a:cubicBezTo>
                  <a:cubicBezTo>
                    <a:pt x="2413" y="7506"/>
                    <a:pt x="2475" y="7109"/>
                    <a:pt x="2626" y="6815"/>
                  </a:cubicBezTo>
                  <a:cubicBezTo>
                    <a:pt x="2696" y="6678"/>
                    <a:pt x="2848" y="6450"/>
                    <a:pt x="3089" y="6408"/>
                  </a:cubicBezTo>
                  <a:cubicBezTo>
                    <a:pt x="3104" y="6408"/>
                    <a:pt x="3118" y="6407"/>
                    <a:pt x="3132" y="6405"/>
                  </a:cubicBezTo>
                  <a:cubicBezTo>
                    <a:pt x="3275" y="6386"/>
                    <a:pt x="3410" y="6265"/>
                    <a:pt x="3465" y="6131"/>
                  </a:cubicBezTo>
                  <a:cubicBezTo>
                    <a:pt x="3493" y="6060"/>
                    <a:pt x="3524" y="5991"/>
                    <a:pt x="3559" y="5925"/>
                  </a:cubicBezTo>
                  <a:cubicBezTo>
                    <a:pt x="3891" y="5324"/>
                    <a:pt x="4066" y="4650"/>
                    <a:pt x="4066" y="3964"/>
                  </a:cubicBezTo>
                  <a:cubicBezTo>
                    <a:pt x="4066" y="2057"/>
                    <a:pt x="2768" y="431"/>
                    <a:pt x="911" y="10"/>
                  </a:cubicBezTo>
                  <a:cubicBezTo>
                    <a:pt x="882" y="3"/>
                    <a:pt x="852" y="0"/>
                    <a:pt x="8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2110658" y="2354765"/>
              <a:ext cx="16041" cy="128151"/>
            </a:xfrm>
            <a:custGeom>
              <a:rect b="b" l="l" r="r" t="t"/>
              <a:pathLst>
                <a:path extrusionOk="0" h="6487" w="812">
                  <a:moveTo>
                    <a:pt x="406" y="0"/>
                  </a:moveTo>
                  <a:cubicBezTo>
                    <a:pt x="182" y="0"/>
                    <a:pt x="0" y="182"/>
                    <a:pt x="0" y="405"/>
                  </a:cubicBezTo>
                  <a:lnTo>
                    <a:pt x="0" y="6083"/>
                  </a:lnTo>
                  <a:cubicBezTo>
                    <a:pt x="0" y="6305"/>
                    <a:pt x="182" y="6487"/>
                    <a:pt x="404" y="6487"/>
                  </a:cubicBezTo>
                  <a:lnTo>
                    <a:pt x="406" y="6487"/>
                  </a:lnTo>
                  <a:cubicBezTo>
                    <a:pt x="629" y="6487"/>
                    <a:pt x="811" y="6305"/>
                    <a:pt x="811" y="6081"/>
                  </a:cubicBezTo>
                  <a:lnTo>
                    <a:pt x="811" y="405"/>
                  </a:lnTo>
                  <a:cubicBezTo>
                    <a:pt x="811" y="182"/>
                    <a:pt x="629" y="0"/>
                    <a:pt x="4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2094637" y="2410810"/>
              <a:ext cx="48044" cy="16041"/>
            </a:xfrm>
            <a:custGeom>
              <a:rect b="b" l="l" r="r" t="t"/>
              <a:pathLst>
                <a:path extrusionOk="0" h="812" w="2432">
                  <a:moveTo>
                    <a:pt x="406" y="1"/>
                  </a:moveTo>
                  <a:cubicBezTo>
                    <a:pt x="181" y="1"/>
                    <a:pt x="0" y="183"/>
                    <a:pt x="0" y="406"/>
                  </a:cubicBezTo>
                  <a:cubicBezTo>
                    <a:pt x="0" y="630"/>
                    <a:pt x="181" y="812"/>
                    <a:pt x="406" y="812"/>
                  </a:cubicBezTo>
                  <a:lnTo>
                    <a:pt x="2026" y="812"/>
                  </a:lnTo>
                  <a:cubicBezTo>
                    <a:pt x="2250" y="812"/>
                    <a:pt x="2431" y="630"/>
                    <a:pt x="2431" y="406"/>
                  </a:cubicBezTo>
                  <a:cubicBezTo>
                    <a:pt x="2431" y="183"/>
                    <a:pt x="2250" y="1"/>
                    <a:pt x="20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2094499" y="2122506"/>
              <a:ext cx="48340" cy="248281"/>
            </a:xfrm>
            <a:custGeom>
              <a:rect b="b" l="l" r="r" t="t"/>
              <a:pathLst>
                <a:path extrusionOk="0" h="12568" w="2447">
                  <a:moveTo>
                    <a:pt x="818" y="0"/>
                  </a:moveTo>
                  <a:cubicBezTo>
                    <a:pt x="600" y="0"/>
                    <a:pt x="420" y="173"/>
                    <a:pt x="413" y="392"/>
                  </a:cubicBezTo>
                  <a:lnTo>
                    <a:pt x="9" y="12148"/>
                  </a:lnTo>
                  <a:cubicBezTo>
                    <a:pt x="0" y="12378"/>
                    <a:pt x="183" y="12568"/>
                    <a:pt x="413" y="12568"/>
                  </a:cubicBezTo>
                  <a:lnTo>
                    <a:pt x="2034" y="12568"/>
                  </a:lnTo>
                  <a:cubicBezTo>
                    <a:pt x="2264" y="12568"/>
                    <a:pt x="2447" y="12378"/>
                    <a:pt x="2440" y="12148"/>
                  </a:cubicBezTo>
                  <a:lnTo>
                    <a:pt x="2033" y="392"/>
                  </a:lnTo>
                  <a:cubicBezTo>
                    <a:pt x="2026" y="173"/>
                    <a:pt x="1847" y="0"/>
                    <a:pt x="1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2093867" y="2466875"/>
              <a:ext cx="49111" cy="104188"/>
            </a:xfrm>
            <a:custGeom>
              <a:rect b="b" l="l" r="r" t="t"/>
              <a:pathLst>
                <a:path extrusionOk="0" h="5274" w="2486">
                  <a:moveTo>
                    <a:pt x="445" y="1"/>
                  </a:moveTo>
                  <a:cubicBezTo>
                    <a:pt x="191" y="1"/>
                    <a:pt x="0" y="230"/>
                    <a:pt x="45" y="479"/>
                  </a:cubicBezTo>
                  <a:lnTo>
                    <a:pt x="856" y="4939"/>
                  </a:lnTo>
                  <a:cubicBezTo>
                    <a:pt x="890" y="5133"/>
                    <a:pt x="1059" y="5274"/>
                    <a:pt x="1254" y="5274"/>
                  </a:cubicBezTo>
                  <a:cubicBezTo>
                    <a:pt x="1451" y="5274"/>
                    <a:pt x="1619" y="5133"/>
                    <a:pt x="1654" y="4939"/>
                  </a:cubicBezTo>
                  <a:lnTo>
                    <a:pt x="2465" y="479"/>
                  </a:lnTo>
                  <a:cubicBezTo>
                    <a:pt x="2486" y="361"/>
                    <a:pt x="2454" y="239"/>
                    <a:pt x="2376" y="147"/>
                  </a:cubicBezTo>
                  <a:lnTo>
                    <a:pt x="2378" y="147"/>
                  </a:lnTo>
                  <a:cubicBezTo>
                    <a:pt x="2300" y="54"/>
                    <a:pt x="2186" y="1"/>
                    <a:pt x="2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2078596" y="2074442"/>
              <a:ext cx="32043" cy="16041"/>
            </a:xfrm>
            <a:custGeom>
              <a:rect b="b" l="l" r="r" t="t"/>
              <a:pathLst>
                <a:path extrusionOk="0" h="812" w="1622">
                  <a:moveTo>
                    <a:pt x="406" y="1"/>
                  </a:moveTo>
                  <a:cubicBezTo>
                    <a:pt x="182" y="1"/>
                    <a:pt x="0" y="182"/>
                    <a:pt x="0" y="406"/>
                  </a:cubicBezTo>
                  <a:cubicBezTo>
                    <a:pt x="0" y="630"/>
                    <a:pt x="182" y="812"/>
                    <a:pt x="406" y="812"/>
                  </a:cubicBezTo>
                  <a:lnTo>
                    <a:pt x="1218" y="812"/>
                  </a:lnTo>
                  <a:cubicBezTo>
                    <a:pt x="1442" y="812"/>
                    <a:pt x="1622" y="630"/>
                    <a:pt x="1622" y="406"/>
                  </a:cubicBezTo>
                  <a:cubicBezTo>
                    <a:pt x="1622" y="182"/>
                    <a:pt x="1442" y="1"/>
                    <a:pt x="12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2078596" y="2106485"/>
              <a:ext cx="32043" cy="16041"/>
            </a:xfrm>
            <a:custGeom>
              <a:rect b="b" l="l" r="r" t="t"/>
              <a:pathLst>
                <a:path extrusionOk="0" h="812" w="1622">
                  <a:moveTo>
                    <a:pt x="406" y="0"/>
                  </a:moveTo>
                  <a:cubicBezTo>
                    <a:pt x="182" y="0"/>
                    <a:pt x="0" y="182"/>
                    <a:pt x="0" y="406"/>
                  </a:cubicBezTo>
                  <a:cubicBezTo>
                    <a:pt x="0" y="630"/>
                    <a:pt x="182" y="811"/>
                    <a:pt x="406" y="811"/>
                  </a:cubicBezTo>
                  <a:lnTo>
                    <a:pt x="1218" y="811"/>
                  </a:lnTo>
                  <a:cubicBezTo>
                    <a:pt x="1442" y="811"/>
                    <a:pt x="1622" y="630"/>
                    <a:pt x="1622" y="406"/>
                  </a:cubicBezTo>
                  <a:cubicBezTo>
                    <a:pt x="1622" y="182"/>
                    <a:pt x="1442" y="0"/>
                    <a:pt x="12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2126640" y="2074442"/>
              <a:ext cx="32062" cy="16041"/>
            </a:xfrm>
            <a:custGeom>
              <a:rect b="b" l="l" r="r" t="t"/>
              <a:pathLst>
                <a:path extrusionOk="0" h="812" w="1623">
                  <a:moveTo>
                    <a:pt x="406" y="1"/>
                  </a:moveTo>
                  <a:cubicBezTo>
                    <a:pt x="182" y="1"/>
                    <a:pt x="1" y="182"/>
                    <a:pt x="1" y="406"/>
                  </a:cubicBezTo>
                  <a:cubicBezTo>
                    <a:pt x="1" y="630"/>
                    <a:pt x="182" y="812"/>
                    <a:pt x="406" y="812"/>
                  </a:cubicBezTo>
                  <a:lnTo>
                    <a:pt x="1217" y="812"/>
                  </a:lnTo>
                  <a:cubicBezTo>
                    <a:pt x="1441" y="812"/>
                    <a:pt x="1622" y="630"/>
                    <a:pt x="1622" y="406"/>
                  </a:cubicBezTo>
                  <a:cubicBezTo>
                    <a:pt x="1622" y="182"/>
                    <a:pt x="1441" y="1"/>
                    <a:pt x="12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2126640" y="2106485"/>
              <a:ext cx="32062" cy="16041"/>
            </a:xfrm>
            <a:custGeom>
              <a:rect b="b" l="l" r="r" t="t"/>
              <a:pathLst>
                <a:path extrusionOk="0" h="812" w="1623">
                  <a:moveTo>
                    <a:pt x="406" y="0"/>
                  </a:moveTo>
                  <a:cubicBezTo>
                    <a:pt x="182" y="0"/>
                    <a:pt x="1" y="182"/>
                    <a:pt x="1" y="406"/>
                  </a:cubicBezTo>
                  <a:cubicBezTo>
                    <a:pt x="1" y="630"/>
                    <a:pt x="182" y="811"/>
                    <a:pt x="406" y="811"/>
                  </a:cubicBezTo>
                  <a:lnTo>
                    <a:pt x="1217" y="811"/>
                  </a:lnTo>
                  <a:cubicBezTo>
                    <a:pt x="1441" y="811"/>
                    <a:pt x="1622" y="630"/>
                    <a:pt x="1622" y="406"/>
                  </a:cubicBezTo>
                  <a:cubicBezTo>
                    <a:pt x="1622" y="182"/>
                    <a:pt x="1441" y="0"/>
                    <a:pt x="12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2094617" y="2058440"/>
              <a:ext cx="48084" cy="79830"/>
            </a:xfrm>
            <a:custGeom>
              <a:rect b="b" l="l" r="r" t="t"/>
              <a:pathLst>
                <a:path extrusionOk="0" h="4041" w="2434">
                  <a:moveTo>
                    <a:pt x="1216" y="0"/>
                  </a:moveTo>
                  <a:cubicBezTo>
                    <a:pt x="545" y="1"/>
                    <a:pt x="1" y="545"/>
                    <a:pt x="0" y="1216"/>
                  </a:cubicBezTo>
                  <a:lnTo>
                    <a:pt x="0" y="2838"/>
                  </a:lnTo>
                  <a:cubicBezTo>
                    <a:pt x="8" y="3504"/>
                    <a:pt x="550" y="4040"/>
                    <a:pt x="1216" y="4040"/>
                  </a:cubicBezTo>
                  <a:cubicBezTo>
                    <a:pt x="1883" y="4040"/>
                    <a:pt x="2425" y="3504"/>
                    <a:pt x="2434" y="2838"/>
                  </a:cubicBezTo>
                  <a:lnTo>
                    <a:pt x="2434" y="1216"/>
                  </a:lnTo>
                  <a:cubicBezTo>
                    <a:pt x="2432" y="545"/>
                    <a:pt x="1888" y="1"/>
                    <a:pt x="12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 name="Google Shape;1581;p56"/>
          <p:cNvGrpSpPr/>
          <p:nvPr/>
        </p:nvGrpSpPr>
        <p:grpSpPr>
          <a:xfrm>
            <a:off x="5872880" y="1550524"/>
            <a:ext cx="400454" cy="512583"/>
            <a:chOff x="2325395" y="2058460"/>
            <a:chExt cx="400454" cy="512583"/>
          </a:xfrm>
        </p:grpSpPr>
        <p:sp>
          <p:nvSpPr>
            <p:cNvPr id="1582" name="Google Shape;1582;p56"/>
            <p:cNvSpPr/>
            <p:nvPr/>
          </p:nvSpPr>
          <p:spPr>
            <a:xfrm>
              <a:off x="2325395" y="2098484"/>
              <a:ext cx="400454" cy="472559"/>
            </a:xfrm>
            <a:custGeom>
              <a:rect b="b" l="l" r="r" t="t"/>
              <a:pathLst>
                <a:path extrusionOk="0" h="23921" w="20271">
                  <a:moveTo>
                    <a:pt x="2027" y="0"/>
                  </a:moveTo>
                  <a:cubicBezTo>
                    <a:pt x="908" y="1"/>
                    <a:pt x="2" y="908"/>
                    <a:pt x="0" y="2027"/>
                  </a:cubicBezTo>
                  <a:lnTo>
                    <a:pt x="0" y="21893"/>
                  </a:lnTo>
                  <a:cubicBezTo>
                    <a:pt x="2" y="23011"/>
                    <a:pt x="908" y="23919"/>
                    <a:pt x="2027" y="23920"/>
                  </a:cubicBezTo>
                  <a:lnTo>
                    <a:pt x="18243" y="23920"/>
                  </a:lnTo>
                  <a:cubicBezTo>
                    <a:pt x="19361" y="23919"/>
                    <a:pt x="20269" y="23011"/>
                    <a:pt x="20271" y="21893"/>
                  </a:cubicBezTo>
                  <a:lnTo>
                    <a:pt x="20271" y="2027"/>
                  </a:lnTo>
                  <a:cubicBezTo>
                    <a:pt x="20269" y="908"/>
                    <a:pt x="19363" y="1"/>
                    <a:pt x="182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2357418" y="2130507"/>
              <a:ext cx="336388" cy="408494"/>
            </a:xfrm>
            <a:custGeom>
              <a:rect b="b" l="l" r="r" t="t"/>
              <a:pathLst>
                <a:path extrusionOk="0" h="20678" w="17028">
                  <a:moveTo>
                    <a:pt x="423" y="1"/>
                  </a:moveTo>
                  <a:cubicBezTo>
                    <a:pt x="191" y="1"/>
                    <a:pt x="1" y="190"/>
                    <a:pt x="1" y="423"/>
                  </a:cubicBezTo>
                  <a:lnTo>
                    <a:pt x="1" y="20256"/>
                  </a:lnTo>
                  <a:cubicBezTo>
                    <a:pt x="1" y="20489"/>
                    <a:pt x="192" y="20678"/>
                    <a:pt x="426" y="20678"/>
                  </a:cubicBezTo>
                  <a:lnTo>
                    <a:pt x="16601" y="20678"/>
                  </a:lnTo>
                  <a:cubicBezTo>
                    <a:pt x="16836" y="20678"/>
                    <a:pt x="17026" y="20489"/>
                    <a:pt x="17028" y="20256"/>
                  </a:cubicBezTo>
                  <a:lnTo>
                    <a:pt x="17028" y="423"/>
                  </a:lnTo>
                  <a:cubicBezTo>
                    <a:pt x="17026" y="190"/>
                    <a:pt x="16838" y="1"/>
                    <a:pt x="16604" y="1"/>
                  </a:cubicBezTo>
                  <a:cubicBezTo>
                    <a:pt x="16603" y="1"/>
                    <a:pt x="16602" y="1"/>
                    <a:pt x="16601" y="1"/>
                  </a:cubicBezTo>
                  <a:lnTo>
                    <a:pt x="426" y="1"/>
                  </a:lnTo>
                  <a:cubicBezTo>
                    <a:pt x="425" y="1"/>
                    <a:pt x="424" y="1"/>
                    <a:pt x="4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2405482" y="2194572"/>
              <a:ext cx="80107" cy="80126"/>
            </a:xfrm>
            <a:custGeom>
              <a:rect b="b" l="l" r="r" t="t"/>
              <a:pathLst>
                <a:path extrusionOk="0" h="4056" w="4055">
                  <a:moveTo>
                    <a:pt x="3245" y="812"/>
                  </a:moveTo>
                  <a:lnTo>
                    <a:pt x="3245" y="3244"/>
                  </a:lnTo>
                  <a:lnTo>
                    <a:pt x="811" y="3244"/>
                  </a:lnTo>
                  <a:lnTo>
                    <a:pt x="811" y="812"/>
                  </a:lnTo>
                  <a:close/>
                  <a:moveTo>
                    <a:pt x="811" y="1"/>
                  </a:moveTo>
                  <a:cubicBezTo>
                    <a:pt x="363" y="1"/>
                    <a:pt x="0" y="364"/>
                    <a:pt x="0" y="812"/>
                  </a:cubicBezTo>
                  <a:lnTo>
                    <a:pt x="0" y="3244"/>
                  </a:lnTo>
                  <a:cubicBezTo>
                    <a:pt x="0" y="3692"/>
                    <a:pt x="363" y="4055"/>
                    <a:pt x="811" y="4055"/>
                  </a:cubicBezTo>
                  <a:lnTo>
                    <a:pt x="3244" y="4055"/>
                  </a:lnTo>
                  <a:cubicBezTo>
                    <a:pt x="3691" y="4055"/>
                    <a:pt x="4054" y="3692"/>
                    <a:pt x="4054" y="3244"/>
                  </a:cubicBezTo>
                  <a:lnTo>
                    <a:pt x="4054" y="812"/>
                  </a:lnTo>
                  <a:cubicBezTo>
                    <a:pt x="4054" y="364"/>
                    <a:pt x="3691" y="1"/>
                    <a:pt x="3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2501590" y="2202593"/>
              <a:ext cx="40024" cy="16041"/>
            </a:xfrm>
            <a:custGeom>
              <a:rect b="b" l="l" r="r" t="t"/>
              <a:pathLst>
                <a:path extrusionOk="0" h="812" w="2026">
                  <a:moveTo>
                    <a:pt x="406" y="0"/>
                  </a:moveTo>
                  <a:cubicBezTo>
                    <a:pt x="182" y="0"/>
                    <a:pt x="0" y="182"/>
                    <a:pt x="0" y="406"/>
                  </a:cubicBezTo>
                  <a:cubicBezTo>
                    <a:pt x="0" y="630"/>
                    <a:pt x="182" y="811"/>
                    <a:pt x="406" y="811"/>
                  </a:cubicBezTo>
                  <a:lnTo>
                    <a:pt x="1622" y="811"/>
                  </a:lnTo>
                  <a:cubicBezTo>
                    <a:pt x="1846" y="811"/>
                    <a:pt x="2026" y="630"/>
                    <a:pt x="2026" y="406"/>
                  </a:cubicBezTo>
                  <a:cubicBezTo>
                    <a:pt x="2026" y="182"/>
                    <a:pt x="1846" y="0"/>
                    <a:pt x="16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2501590" y="2234616"/>
              <a:ext cx="136132" cy="16041"/>
            </a:xfrm>
            <a:custGeom>
              <a:rect b="b" l="l" r="r" t="t"/>
              <a:pathLst>
                <a:path extrusionOk="0" h="812" w="6891">
                  <a:moveTo>
                    <a:pt x="406" y="1"/>
                  </a:moveTo>
                  <a:cubicBezTo>
                    <a:pt x="180" y="1"/>
                    <a:pt x="0" y="183"/>
                    <a:pt x="0" y="406"/>
                  </a:cubicBezTo>
                  <a:cubicBezTo>
                    <a:pt x="0" y="630"/>
                    <a:pt x="180" y="812"/>
                    <a:pt x="406" y="812"/>
                  </a:cubicBezTo>
                  <a:lnTo>
                    <a:pt x="6487" y="812"/>
                  </a:lnTo>
                  <a:cubicBezTo>
                    <a:pt x="6710" y="812"/>
                    <a:pt x="6891" y="630"/>
                    <a:pt x="6891" y="406"/>
                  </a:cubicBezTo>
                  <a:cubicBezTo>
                    <a:pt x="6891" y="183"/>
                    <a:pt x="6710" y="1"/>
                    <a:pt x="64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2501590" y="2314722"/>
              <a:ext cx="96128" cy="16021"/>
            </a:xfrm>
            <a:custGeom>
              <a:rect b="b" l="l" r="r" t="t"/>
              <a:pathLst>
                <a:path extrusionOk="0" h="811" w="4866">
                  <a:moveTo>
                    <a:pt x="406" y="0"/>
                  </a:moveTo>
                  <a:cubicBezTo>
                    <a:pt x="182" y="0"/>
                    <a:pt x="0" y="182"/>
                    <a:pt x="0" y="405"/>
                  </a:cubicBezTo>
                  <a:cubicBezTo>
                    <a:pt x="0" y="629"/>
                    <a:pt x="182" y="811"/>
                    <a:pt x="406" y="811"/>
                  </a:cubicBezTo>
                  <a:lnTo>
                    <a:pt x="4460" y="811"/>
                  </a:lnTo>
                  <a:cubicBezTo>
                    <a:pt x="4683" y="811"/>
                    <a:pt x="4865" y="629"/>
                    <a:pt x="4865" y="405"/>
                  </a:cubicBezTo>
                  <a:cubicBezTo>
                    <a:pt x="4865" y="182"/>
                    <a:pt x="4683" y="0"/>
                    <a:pt x="44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2501590" y="2346745"/>
              <a:ext cx="136132" cy="16041"/>
            </a:xfrm>
            <a:custGeom>
              <a:rect b="b" l="l" r="r" t="t"/>
              <a:pathLst>
                <a:path extrusionOk="0" h="812" w="6891">
                  <a:moveTo>
                    <a:pt x="406" y="1"/>
                  </a:moveTo>
                  <a:cubicBezTo>
                    <a:pt x="180" y="1"/>
                    <a:pt x="0" y="182"/>
                    <a:pt x="0" y="406"/>
                  </a:cubicBezTo>
                  <a:cubicBezTo>
                    <a:pt x="0" y="630"/>
                    <a:pt x="180" y="811"/>
                    <a:pt x="406" y="811"/>
                  </a:cubicBezTo>
                  <a:lnTo>
                    <a:pt x="6487" y="811"/>
                  </a:lnTo>
                  <a:cubicBezTo>
                    <a:pt x="6710" y="811"/>
                    <a:pt x="6891" y="630"/>
                    <a:pt x="6891" y="406"/>
                  </a:cubicBezTo>
                  <a:cubicBezTo>
                    <a:pt x="6891" y="182"/>
                    <a:pt x="6710" y="1"/>
                    <a:pt x="64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2501590" y="2418831"/>
              <a:ext cx="48064" cy="16041"/>
            </a:xfrm>
            <a:custGeom>
              <a:rect b="b" l="l" r="r" t="t"/>
              <a:pathLst>
                <a:path extrusionOk="0" h="812" w="2433">
                  <a:moveTo>
                    <a:pt x="406" y="0"/>
                  </a:moveTo>
                  <a:cubicBezTo>
                    <a:pt x="182" y="0"/>
                    <a:pt x="0" y="182"/>
                    <a:pt x="0" y="406"/>
                  </a:cubicBezTo>
                  <a:cubicBezTo>
                    <a:pt x="0" y="630"/>
                    <a:pt x="182" y="811"/>
                    <a:pt x="406" y="811"/>
                  </a:cubicBezTo>
                  <a:lnTo>
                    <a:pt x="2027" y="811"/>
                  </a:lnTo>
                  <a:cubicBezTo>
                    <a:pt x="2251" y="811"/>
                    <a:pt x="2433" y="630"/>
                    <a:pt x="2433" y="406"/>
                  </a:cubicBezTo>
                  <a:cubicBezTo>
                    <a:pt x="2433" y="182"/>
                    <a:pt x="2251" y="0"/>
                    <a:pt x="20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2501590" y="2450854"/>
              <a:ext cx="136132" cy="16041"/>
            </a:xfrm>
            <a:custGeom>
              <a:rect b="b" l="l" r="r" t="t"/>
              <a:pathLst>
                <a:path extrusionOk="0" h="812" w="6891">
                  <a:moveTo>
                    <a:pt x="406" y="1"/>
                  </a:moveTo>
                  <a:cubicBezTo>
                    <a:pt x="182" y="1"/>
                    <a:pt x="0" y="183"/>
                    <a:pt x="0" y="406"/>
                  </a:cubicBezTo>
                  <a:cubicBezTo>
                    <a:pt x="0" y="630"/>
                    <a:pt x="182" y="812"/>
                    <a:pt x="406" y="812"/>
                  </a:cubicBezTo>
                  <a:lnTo>
                    <a:pt x="6487" y="812"/>
                  </a:lnTo>
                  <a:cubicBezTo>
                    <a:pt x="6709" y="812"/>
                    <a:pt x="6891" y="630"/>
                    <a:pt x="6891" y="406"/>
                  </a:cubicBezTo>
                  <a:cubicBezTo>
                    <a:pt x="6891" y="183"/>
                    <a:pt x="6709" y="1"/>
                    <a:pt x="64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2485589" y="2058460"/>
              <a:ext cx="80107" cy="40063"/>
            </a:xfrm>
            <a:custGeom>
              <a:rect b="b" l="l" r="r" t="t"/>
              <a:pathLst>
                <a:path extrusionOk="0" h="2028" w="4055">
                  <a:moveTo>
                    <a:pt x="1217" y="0"/>
                  </a:moveTo>
                  <a:cubicBezTo>
                    <a:pt x="546" y="2"/>
                    <a:pt x="1" y="545"/>
                    <a:pt x="1" y="1217"/>
                  </a:cubicBezTo>
                  <a:lnTo>
                    <a:pt x="1" y="1622"/>
                  </a:lnTo>
                  <a:cubicBezTo>
                    <a:pt x="1" y="1846"/>
                    <a:pt x="182" y="2027"/>
                    <a:pt x="406" y="2027"/>
                  </a:cubicBezTo>
                  <a:cubicBezTo>
                    <a:pt x="630" y="2027"/>
                    <a:pt x="812" y="1846"/>
                    <a:pt x="812" y="1622"/>
                  </a:cubicBezTo>
                  <a:lnTo>
                    <a:pt x="812" y="1217"/>
                  </a:lnTo>
                  <a:cubicBezTo>
                    <a:pt x="812" y="993"/>
                    <a:pt x="992" y="813"/>
                    <a:pt x="1216" y="813"/>
                  </a:cubicBezTo>
                  <a:lnTo>
                    <a:pt x="2837" y="813"/>
                  </a:lnTo>
                  <a:cubicBezTo>
                    <a:pt x="3061" y="813"/>
                    <a:pt x="3241" y="993"/>
                    <a:pt x="3243" y="1217"/>
                  </a:cubicBezTo>
                  <a:lnTo>
                    <a:pt x="3243" y="1622"/>
                  </a:lnTo>
                  <a:cubicBezTo>
                    <a:pt x="3243" y="1846"/>
                    <a:pt x="3424" y="2026"/>
                    <a:pt x="3648" y="2026"/>
                  </a:cubicBezTo>
                  <a:lnTo>
                    <a:pt x="3649" y="2026"/>
                  </a:lnTo>
                  <a:cubicBezTo>
                    <a:pt x="3873" y="2026"/>
                    <a:pt x="4055" y="1845"/>
                    <a:pt x="4055" y="1622"/>
                  </a:cubicBezTo>
                  <a:lnTo>
                    <a:pt x="4055" y="1217"/>
                  </a:lnTo>
                  <a:cubicBezTo>
                    <a:pt x="4053" y="545"/>
                    <a:pt x="3510" y="2"/>
                    <a:pt x="2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2429504" y="2082463"/>
              <a:ext cx="192236" cy="72086"/>
            </a:xfrm>
            <a:custGeom>
              <a:rect b="b" l="l" r="r" t="t"/>
              <a:pathLst>
                <a:path extrusionOk="0" h="3649" w="9731">
                  <a:moveTo>
                    <a:pt x="406" y="0"/>
                  </a:moveTo>
                  <a:cubicBezTo>
                    <a:pt x="182" y="0"/>
                    <a:pt x="0" y="182"/>
                    <a:pt x="0" y="406"/>
                  </a:cubicBezTo>
                  <a:lnTo>
                    <a:pt x="0" y="1622"/>
                  </a:lnTo>
                  <a:cubicBezTo>
                    <a:pt x="0" y="2741"/>
                    <a:pt x="907" y="3649"/>
                    <a:pt x="2028" y="3649"/>
                  </a:cubicBezTo>
                  <a:lnTo>
                    <a:pt x="7703" y="3649"/>
                  </a:lnTo>
                  <a:cubicBezTo>
                    <a:pt x="8822" y="3649"/>
                    <a:pt x="9730" y="2741"/>
                    <a:pt x="9730" y="1622"/>
                  </a:cubicBezTo>
                  <a:lnTo>
                    <a:pt x="9730" y="406"/>
                  </a:lnTo>
                  <a:cubicBezTo>
                    <a:pt x="9729" y="182"/>
                    <a:pt x="9547" y="0"/>
                    <a:pt x="93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2405482" y="2298701"/>
              <a:ext cx="80107" cy="80107"/>
            </a:xfrm>
            <a:custGeom>
              <a:rect b="b" l="l" r="r" t="t"/>
              <a:pathLst>
                <a:path extrusionOk="0" h="4055" w="4055">
                  <a:moveTo>
                    <a:pt x="3245" y="811"/>
                  </a:moveTo>
                  <a:lnTo>
                    <a:pt x="3245" y="3243"/>
                  </a:lnTo>
                  <a:lnTo>
                    <a:pt x="811" y="3243"/>
                  </a:lnTo>
                  <a:lnTo>
                    <a:pt x="811" y="811"/>
                  </a:lnTo>
                  <a:close/>
                  <a:moveTo>
                    <a:pt x="811" y="0"/>
                  </a:moveTo>
                  <a:cubicBezTo>
                    <a:pt x="363" y="0"/>
                    <a:pt x="0" y="363"/>
                    <a:pt x="0" y="811"/>
                  </a:cubicBezTo>
                  <a:lnTo>
                    <a:pt x="0" y="3243"/>
                  </a:lnTo>
                  <a:cubicBezTo>
                    <a:pt x="0" y="3691"/>
                    <a:pt x="363" y="4054"/>
                    <a:pt x="811" y="4054"/>
                  </a:cubicBezTo>
                  <a:lnTo>
                    <a:pt x="3244" y="4054"/>
                  </a:lnTo>
                  <a:cubicBezTo>
                    <a:pt x="3691" y="4054"/>
                    <a:pt x="4054" y="3691"/>
                    <a:pt x="4054" y="3243"/>
                  </a:cubicBezTo>
                  <a:lnTo>
                    <a:pt x="4054" y="811"/>
                  </a:lnTo>
                  <a:cubicBezTo>
                    <a:pt x="4054" y="363"/>
                    <a:pt x="3691" y="0"/>
                    <a:pt x="32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2405482" y="2402810"/>
              <a:ext cx="80107" cy="80107"/>
            </a:xfrm>
            <a:custGeom>
              <a:rect b="b" l="l" r="r" t="t"/>
              <a:pathLst>
                <a:path extrusionOk="0" h="4055" w="4055">
                  <a:moveTo>
                    <a:pt x="3245" y="811"/>
                  </a:moveTo>
                  <a:lnTo>
                    <a:pt x="3245" y="3244"/>
                  </a:lnTo>
                  <a:lnTo>
                    <a:pt x="811" y="3244"/>
                  </a:lnTo>
                  <a:lnTo>
                    <a:pt x="811" y="811"/>
                  </a:lnTo>
                  <a:close/>
                  <a:moveTo>
                    <a:pt x="811" y="1"/>
                  </a:moveTo>
                  <a:cubicBezTo>
                    <a:pt x="363" y="1"/>
                    <a:pt x="0" y="364"/>
                    <a:pt x="0" y="811"/>
                  </a:cubicBezTo>
                  <a:lnTo>
                    <a:pt x="0" y="3244"/>
                  </a:lnTo>
                  <a:cubicBezTo>
                    <a:pt x="0" y="3691"/>
                    <a:pt x="363" y="4055"/>
                    <a:pt x="811" y="4055"/>
                  </a:cubicBezTo>
                  <a:lnTo>
                    <a:pt x="3244" y="4055"/>
                  </a:lnTo>
                  <a:cubicBezTo>
                    <a:pt x="3691" y="4053"/>
                    <a:pt x="4054" y="3691"/>
                    <a:pt x="4054" y="3244"/>
                  </a:cubicBezTo>
                  <a:lnTo>
                    <a:pt x="4054" y="811"/>
                  </a:lnTo>
                  <a:cubicBezTo>
                    <a:pt x="4054" y="364"/>
                    <a:pt x="3691" y="1"/>
                    <a:pt x="3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2428734" y="2298701"/>
              <a:ext cx="73647" cy="56104"/>
            </a:xfrm>
            <a:custGeom>
              <a:rect b="b" l="l" r="r" t="t"/>
              <a:pathLst>
                <a:path extrusionOk="0" h="2840" w="3728">
                  <a:moveTo>
                    <a:pt x="3282" y="1"/>
                  </a:moveTo>
                  <a:cubicBezTo>
                    <a:pt x="3178" y="1"/>
                    <a:pt x="3074" y="40"/>
                    <a:pt x="2996" y="120"/>
                  </a:cubicBezTo>
                  <a:lnTo>
                    <a:pt x="1256" y="1860"/>
                  </a:lnTo>
                  <a:lnTo>
                    <a:pt x="731" y="1336"/>
                  </a:lnTo>
                  <a:cubicBezTo>
                    <a:pt x="652" y="1257"/>
                    <a:pt x="548" y="1217"/>
                    <a:pt x="444" y="1217"/>
                  </a:cubicBezTo>
                  <a:cubicBezTo>
                    <a:pt x="340" y="1217"/>
                    <a:pt x="237" y="1257"/>
                    <a:pt x="158" y="1336"/>
                  </a:cubicBezTo>
                  <a:cubicBezTo>
                    <a:pt x="0" y="1494"/>
                    <a:pt x="0" y="1751"/>
                    <a:pt x="158" y="1909"/>
                  </a:cubicBezTo>
                  <a:lnTo>
                    <a:pt x="969" y="2720"/>
                  </a:lnTo>
                  <a:cubicBezTo>
                    <a:pt x="1045" y="2796"/>
                    <a:pt x="1147" y="2838"/>
                    <a:pt x="1256" y="2838"/>
                  </a:cubicBezTo>
                  <a:lnTo>
                    <a:pt x="1256" y="2839"/>
                  </a:lnTo>
                  <a:cubicBezTo>
                    <a:pt x="1363" y="2839"/>
                    <a:pt x="1465" y="2796"/>
                    <a:pt x="1541" y="2720"/>
                  </a:cubicBezTo>
                  <a:lnTo>
                    <a:pt x="3568" y="693"/>
                  </a:lnTo>
                  <a:cubicBezTo>
                    <a:pt x="3728" y="535"/>
                    <a:pt x="3728" y="278"/>
                    <a:pt x="3568" y="120"/>
                  </a:cubicBezTo>
                  <a:cubicBezTo>
                    <a:pt x="3490" y="40"/>
                    <a:pt x="3386" y="1"/>
                    <a:pt x="32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 name="Google Shape;1596;p56"/>
          <p:cNvGrpSpPr/>
          <p:nvPr/>
        </p:nvGrpSpPr>
        <p:grpSpPr>
          <a:xfrm>
            <a:off x="3180618" y="2308476"/>
            <a:ext cx="480540" cy="512445"/>
            <a:chOff x="2542384" y="2767092"/>
            <a:chExt cx="480540" cy="512445"/>
          </a:xfrm>
        </p:grpSpPr>
        <p:sp>
          <p:nvSpPr>
            <p:cNvPr id="1597" name="Google Shape;1597;p56"/>
            <p:cNvSpPr/>
            <p:nvPr/>
          </p:nvSpPr>
          <p:spPr>
            <a:xfrm>
              <a:off x="2542404" y="3111342"/>
              <a:ext cx="480521" cy="168194"/>
            </a:xfrm>
            <a:custGeom>
              <a:rect b="b" l="l" r="r" t="t"/>
              <a:pathLst>
                <a:path extrusionOk="0" h="8514" w="24324">
                  <a:moveTo>
                    <a:pt x="6892" y="0"/>
                  </a:moveTo>
                  <a:cubicBezTo>
                    <a:pt x="6867" y="0"/>
                    <a:pt x="6842" y="3"/>
                    <a:pt x="6818" y="7"/>
                  </a:cubicBezTo>
                  <a:lnTo>
                    <a:pt x="2979" y="727"/>
                  </a:lnTo>
                  <a:cubicBezTo>
                    <a:pt x="1024" y="1274"/>
                    <a:pt x="1" y="3201"/>
                    <a:pt x="1" y="4822"/>
                  </a:cubicBezTo>
                  <a:lnTo>
                    <a:pt x="1" y="7044"/>
                  </a:lnTo>
                  <a:cubicBezTo>
                    <a:pt x="1" y="7855"/>
                    <a:pt x="727" y="8514"/>
                    <a:pt x="1622" y="8514"/>
                  </a:cubicBezTo>
                  <a:lnTo>
                    <a:pt x="22702" y="8514"/>
                  </a:lnTo>
                  <a:cubicBezTo>
                    <a:pt x="23597" y="8514"/>
                    <a:pt x="24324" y="7855"/>
                    <a:pt x="24324" y="7044"/>
                  </a:cubicBezTo>
                  <a:lnTo>
                    <a:pt x="24324" y="4822"/>
                  </a:lnTo>
                  <a:cubicBezTo>
                    <a:pt x="24324" y="3201"/>
                    <a:pt x="23300" y="1274"/>
                    <a:pt x="21310" y="718"/>
                  </a:cubicBezTo>
                  <a:lnTo>
                    <a:pt x="17506" y="7"/>
                  </a:lnTo>
                  <a:cubicBezTo>
                    <a:pt x="17481" y="3"/>
                    <a:pt x="17457" y="0"/>
                    <a:pt x="17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2743826" y="3183409"/>
              <a:ext cx="77657" cy="96128"/>
            </a:xfrm>
            <a:custGeom>
              <a:rect b="b" l="l" r="r" t="t"/>
              <a:pathLst>
                <a:path extrusionOk="0" h="4866" w="3931">
                  <a:moveTo>
                    <a:pt x="1155" y="1"/>
                  </a:moveTo>
                  <a:cubicBezTo>
                    <a:pt x="956" y="1"/>
                    <a:pt x="787" y="145"/>
                    <a:pt x="755" y="340"/>
                  </a:cubicBezTo>
                  <a:lnTo>
                    <a:pt x="0" y="4866"/>
                  </a:lnTo>
                  <a:lnTo>
                    <a:pt x="3930" y="4866"/>
                  </a:lnTo>
                  <a:lnTo>
                    <a:pt x="3176" y="340"/>
                  </a:lnTo>
                  <a:cubicBezTo>
                    <a:pt x="3144" y="145"/>
                    <a:pt x="2975" y="1"/>
                    <a:pt x="27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2761289" y="3183409"/>
              <a:ext cx="53437" cy="55531"/>
            </a:xfrm>
            <a:custGeom>
              <a:rect b="b" l="l" r="r" t="t"/>
              <a:pathLst>
                <a:path extrusionOk="0" h="2811" w="2705">
                  <a:moveTo>
                    <a:pt x="271" y="1"/>
                  </a:moveTo>
                  <a:cubicBezTo>
                    <a:pt x="171" y="1"/>
                    <a:pt x="75" y="39"/>
                    <a:pt x="0" y="107"/>
                  </a:cubicBezTo>
                  <a:lnTo>
                    <a:pt x="2704" y="2811"/>
                  </a:lnTo>
                  <a:lnTo>
                    <a:pt x="2475" y="1434"/>
                  </a:lnTo>
                  <a:lnTo>
                    <a:pt x="10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2750582" y="3135523"/>
              <a:ext cx="64105" cy="63927"/>
            </a:xfrm>
            <a:custGeom>
              <a:rect b="b" l="l" r="r" t="t"/>
              <a:pathLst>
                <a:path extrusionOk="0" h="3236" w="3245">
                  <a:moveTo>
                    <a:pt x="811" y="1"/>
                  </a:moveTo>
                  <a:cubicBezTo>
                    <a:pt x="658" y="1"/>
                    <a:pt x="517" y="87"/>
                    <a:pt x="449" y="225"/>
                  </a:cubicBezTo>
                  <a:lnTo>
                    <a:pt x="43" y="1036"/>
                  </a:lnTo>
                  <a:cubicBezTo>
                    <a:pt x="14" y="1092"/>
                    <a:pt x="0" y="1155"/>
                    <a:pt x="0" y="1219"/>
                  </a:cubicBezTo>
                  <a:lnTo>
                    <a:pt x="3" y="2020"/>
                  </a:lnTo>
                  <a:cubicBezTo>
                    <a:pt x="5" y="2691"/>
                    <a:pt x="548" y="3234"/>
                    <a:pt x="1219" y="3236"/>
                  </a:cubicBezTo>
                  <a:lnTo>
                    <a:pt x="2029" y="3236"/>
                  </a:lnTo>
                  <a:cubicBezTo>
                    <a:pt x="2700" y="3234"/>
                    <a:pt x="3245" y="2690"/>
                    <a:pt x="3245" y="2018"/>
                  </a:cubicBezTo>
                  <a:lnTo>
                    <a:pt x="3244" y="405"/>
                  </a:lnTo>
                  <a:cubicBezTo>
                    <a:pt x="3244" y="183"/>
                    <a:pt x="3062" y="1"/>
                    <a:pt x="2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2671779" y="3071299"/>
              <a:ext cx="118826" cy="131667"/>
            </a:xfrm>
            <a:custGeom>
              <a:rect b="b" l="l" r="r" t="t"/>
              <a:pathLst>
                <a:path extrusionOk="0" h="6665" w="6015">
                  <a:moveTo>
                    <a:pt x="1964" y="0"/>
                  </a:moveTo>
                  <a:cubicBezTo>
                    <a:pt x="1840" y="0"/>
                    <a:pt x="1718" y="57"/>
                    <a:pt x="1640" y="162"/>
                  </a:cubicBezTo>
                  <a:lnTo>
                    <a:pt x="108" y="2188"/>
                  </a:lnTo>
                  <a:cubicBezTo>
                    <a:pt x="4" y="2327"/>
                    <a:pt x="0" y="2517"/>
                    <a:pt x="97" y="2661"/>
                  </a:cubicBezTo>
                  <a:lnTo>
                    <a:pt x="2569" y="6308"/>
                  </a:lnTo>
                  <a:cubicBezTo>
                    <a:pt x="2704" y="6508"/>
                    <a:pt x="2922" y="6637"/>
                    <a:pt x="3163" y="6660"/>
                  </a:cubicBezTo>
                  <a:cubicBezTo>
                    <a:pt x="3188" y="6663"/>
                    <a:pt x="3215" y="6664"/>
                    <a:pt x="3240" y="6664"/>
                  </a:cubicBezTo>
                  <a:cubicBezTo>
                    <a:pt x="3456" y="6664"/>
                    <a:pt x="3661" y="6578"/>
                    <a:pt x="3813" y="6428"/>
                  </a:cubicBezTo>
                  <a:cubicBezTo>
                    <a:pt x="3823" y="6416"/>
                    <a:pt x="3833" y="6405"/>
                    <a:pt x="3842" y="6394"/>
                  </a:cubicBezTo>
                  <a:lnTo>
                    <a:pt x="5522" y="4309"/>
                  </a:lnTo>
                  <a:cubicBezTo>
                    <a:pt x="5541" y="4287"/>
                    <a:pt x="5556" y="4261"/>
                    <a:pt x="5570" y="4236"/>
                  </a:cubicBezTo>
                  <a:lnTo>
                    <a:pt x="5973" y="3434"/>
                  </a:lnTo>
                  <a:cubicBezTo>
                    <a:pt x="6001" y="3377"/>
                    <a:pt x="6015" y="3315"/>
                    <a:pt x="6015" y="3252"/>
                  </a:cubicBezTo>
                  <a:lnTo>
                    <a:pt x="6015" y="2441"/>
                  </a:lnTo>
                  <a:cubicBezTo>
                    <a:pt x="6015" y="2293"/>
                    <a:pt x="5936" y="2158"/>
                    <a:pt x="5807" y="2086"/>
                  </a:cubicBezTo>
                  <a:lnTo>
                    <a:pt x="2161" y="52"/>
                  </a:lnTo>
                  <a:cubicBezTo>
                    <a:pt x="2099" y="17"/>
                    <a:pt x="2031" y="0"/>
                    <a:pt x="19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2774584" y="3071299"/>
              <a:ext cx="118846" cy="131667"/>
            </a:xfrm>
            <a:custGeom>
              <a:rect b="b" l="l" r="r" t="t"/>
              <a:pathLst>
                <a:path extrusionOk="0" h="6665" w="6016">
                  <a:moveTo>
                    <a:pt x="4051" y="0"/>
                  </a:moveTo>
                  <a:cubicBezTo>
                    <a:pt x="3984" y="0"/>
                    <a:pt x="3916" y="17"/>
                    <a:pt x="3854" y="52"/>
                  </a:cubicBezTo>
                  <a:lnTo>
                    <a:pt x="208" y="2086"/>
                  </a:lnTo>
                  <a:cubicBezTo>
                    <a:pt x="80" y="2158"/>
                    <a:pt x="0" y="2295"/>
                    <a:pt x="0" y="2441"/>
                  </a:cubicBezTo>
                  <a:lnTo>
                    <a:pt x="0" y="3252"/>
                  </a:lnTo>
                  <a:cubicBezTo>
                    <a:pt x="0" y="3315"/>
                    <a:pt x="16" y="3377"/>
                    <a:pt x="44" y="3434"/>
                  </a:cubicBezTo>
                  <a:lnTo>
                    <a:pt x="446" y="4236"/>
                  </a:lnTo>
                  <a:cubicBezTo>
                    <a:pt x="459" y="4261"/>
                    <a:pt x="475" y="4287"/>
                    <a:pt x="493" y="4309"/>
                  </a:cubicBezTo>
                  <a:lnTo>
                    <a:pt x="2174" y="6394"/>
                  </a:lnTo>
                  <a:cubicBezTo>
                    <a:pt x="2182" y="6405"/>
                    <a:pt x="2192" y="6416"/>
                    <a:pt x="2203" y="6428"/>
                  </a:cubicBezTo>
                  <a:cubicBezTo>
                    <a:pt x="2354" y="6578"/>
                    <a:pt x="2561" y="6664"/>
                    <a:pt x="2775" y="6664"/>
                  </a:cubicBezTo>
                  <a:cubicBezTo>
                    <a:pt x="2800" y="6664"/>
                    <a:pt x="2827" y="6663"/>
                    <a:pt x="2852" y="6660"/>
                  </a:cubicBezTo>
                  <a:cubicBezTo>
                    <a:pt x="3093" y="6637"/>
                    <a:pt x="3311" y="6508"/>
                    <a:pt x="3446" y="6308"/>
                  </a:cubicBezTo>
                  <a:lnTo>
                    <a:pt x="5918" y="2661"/>
                  </a:lnTo>
                  <a:cubicBezTo>
                    <a:pt x="6015" y="2517"/>
                    <a:pt x="6011" y="2327"/>
                    <a:pt x="5905" y="2188"/>
                  </a:cubicBezTo>
                  <a:lnTo>
                    <a:pt x="4375" y="162"/>
                  </a:lnTo>
                  <a:cubicBezTo>
                    <a:pt x="4296" y="57"/>
                    <a:pt x="4175" y="0"/>
                    <a:pt x="40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2662455" y="2896744"/>
              <a:ext cx="240280" cy="222797"/>
            </a:xfrm>
            <a:custGeom>
              <a:rect b="b" l="l" r="r" t="t"/>
              <a:pathLst>
                <a:path extrusionOk="0" h="11278" w="12163">
                  <a:moveTo>
                    <a:pt x="7211" y="1"/>
                  </a:moveTo>
                  <a:cubicBezTo>
                    <a:pt x="5948" y="1"/>
                    <a:pt x="4359" y="83"/>
                    <a:pt x="2433" y="331"/>
                  </a:cubicBezTo>
                  <a:lnTo>
                    <a:pt x="0" y="1142"/>
                  </a:lnTo>
                  <a:lnTo>
                    <a:pt x="0" y="3980"/>
                  </a:lnTo>
                  <a:cubicBezTo>
                    <a:pt x="0" y="8010"/>
                    <a:pt x="2723" y="11277"/>
                    <a:pt x="6082" y="11277"/>
                  </a:cubicBezTo>
                  <a:cubicBezTo>
                    <a:pt x="9440" y="11277"/>
                    <a:pt x="12163" y="8010"/>
                    <a:pt x="12163" y="3980"/>
                  </a:cubicBezTo>
                  <a:lnTo>
                    <a:pt x="12163" y="1142"/>
                  </a:lnTo>
                  <a:cubicBezTo>
                    <a:pt x="12127" y="1181"/>
                    <a:pt x="12071" y="1194"/>
                    <a:pt x="12011" y="1194"/>
                  </a:cubicBezTo>
                  <a:cubicBezTo>
                    <a:pt x="11891" y="1194"/>
                    <a:pt x="11759" y="1142"/>
                    <a:pt x="11759" y="1142"/>
                  </a:cubicBezTo>
                  <a:lnTo>
                    <a:pt x="11757" y="1142"/>
                  </a:lnTo>
                  <a:lnTo>
                    <a:pt x="10958" y="331"/>
                  </a:lnTo>
                  <a:cubicBezTo>
                    <a:pt x="10958" y="331"/>
                    <a:pt x="9736" y="1"/>
                    <a:pt x="72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2699832" y="2943326"/>
              <a:ext cx="66594" cy="64085"/>
            </a:xfrm>
            <a:custGeom>
              <a:rect b="b" l="l" r="r" t="t"/>
              <a:pathLst>
                <a:path extrusionOk="0" h="3244" w="3371">
                  <a:moveTo>
                    <a:pt x="1749" y="0"/>
                  </a:moveTo>
                  <a:cubicBezTo>
                    <a:pt x="1093" y="0"/>
                    <a:pt x="501" y="396"/>
                    <a:pt x="251" y="1001"/>
                  </a:cubicBezTo>
                  <a:cubicBezTo>
                    <a:pt x="0" y="1608"/>
                    <a:pt x="138" y="2305"/>
                    <a:pt x="603" y="2769"/>
                  </a:cubicBezTo>
                  <a:cubicBezTo>
                    <a:pt x="912" y="3079"/>
                    <a:pt x="1327" y="3244"/>
                    <a:pt x="1749" y="3244"/>
                  </a:cubicBezTo>
                  <a:cubicBezTo>
                    <a:pt x="1958" y="3244"/>
                    <a:pt x="2169" y="3203"/>
                    <a:pt x="2369" y="3120"/>
                  </a:cubicBezTo>
                  <a:cubicBezTo>
                    <a:pt x="2976" y="2869"/>
                    <a:pt x="3370" y="2278"/>
                    <a:pt x="3370" y="1622"/>
                  </a:cubicBezTo>
                  <a:cubicBezTo>
                    <a:pt x="3370" y="727"/>
                    <a:pt x="2645" y="0"/>
                    <a:pt x="17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2795940" y="2943326"/>
              <a:ext cx="66594" cy="64065"/>
            </a:xfrm>
            <a:custGeom>
              <a:rect b="b" l="l" r="r" t="t"/>
              <a:pathLst>
                <a:path extrusionOk="0" h="3243" w="3371">
                  <a:moveTo>
                    <a:pt x="1749" y="0"/>
                  </a:moveTo>
                  <a:cubicBezTo>
                    <a:pt x="1093" y="0"/>
                    <a:pt x="501" y="394"/>
                    <a:pt x="251" y="1001"/>
                  </a:cubicBezTo>
                  <a:cubicBezTo>
                    <a:pt x="0" y="1606"/>
                    <a:pt x="138" y="2305"/>
                    <a:pt x="601" y="2768"/>
                  </a:cubicBezTo>
                  <a:cubicBezTo>
                    <a:pt x="912" y="3078"/>
                    <a:pt x="1327" y="3243"/>
                    <a:pt x="1749" y="3243"/>
                  </a:cubicBezTo>
                  <a:cubicBezTo>
                    <a:pt x="1958" y="3243"/>
                    <a:pt x="2168" y="3203"/>
                    <a:pt x="2369" y="3120"/>
                  </a:cubicBezTo>
                  <a:cubicBezTo>
                    <a:pt x="2975" y="2869"/>
                    <a:pt x="3370" y="2278"/>
                    <a:pt x="3370" y="1622"/>
                  </a:cubicBezTo>
                  <a:cubicBezTo>
                    <a:pt x="3370" y="727"/>
                    <a:pt x="2645" y="0"/>
                    <a:pt x="17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2758622" y="2951050"/>
              <a:ext cx="48400" cy="32339"/>
            </a:xfrm>
            <a:custGeom>
              <a:rect b="b" l="l" r="r" t="t"/>
              <a:pathLst>
                <a:path extrusionOk="0" h="1637" w="2450">
                  <a:moveTo>
                    <a:pt x="1225" y="1"/>
                  </a:moveTo>
                  <a:cubicBezTo>
                    <a:pt x="548" y="1"/>
                    <a:pt x="0" y="554"/>
                    <a:pt x="9" y="1231"/>
                  </a:cubicBezTo>
                  <a:cubicBezTo>
                    <a:pt x="9" y="1455"/>
                    <a:pt x="190" y="1636"/>
                    <a:pt x="414" y="1636"/>
                  </a:cubicBezTo>
                  <a:cubicBezTo>
                    <a:pt x="638" y="1636"/>
                    <a:pt x="819" y="1455"/>
                    <a:pt x="819" y="1231"/>
                  </a:cubicBezTo>
                  <a:cubicBezTo>
                    <a:pt x="819" y="1007"/>
                    <a:pt x="1001" y="825"/>
                    <a:pt x="1225" y="825"/>
                  </a:cubicBezTo>
                  <a:cubicBezTo>
                    <a:pt x="1449" y="825"/>
                    <a:pt x="1630" y="1007"/>
                    <a:pt x="1630" y="1231"/>
                  </a:cubicBezTo>
                  <a:cubicBezTo>
                    <a:pt x="1630" y="1455"/>
                    <a:pt x="1812" y="1636"/>
                    <a:pt x="2036" y="1636"/>
                  </a:cubicBezTo>
                  <a:cubicBezTo>
                    <a:pt x="2259" y="1636"/>
                    <a:pt x="2441" y="1455"/>
                    <a:pt x="2441" y="1231"/>
                  </a:cubicBezTo>
                  <a:cubicBezTo>
                    <a:pt x="2449" y="554"/>
                    <a:pt x="1902" y="1"/>
                    <a:pt x="12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2654454" y="2959347"/>
              <a:ext cx="56262" cy="16021"/>
            </a:xfrm>
            <a:custGeom>
              <a:rect b="b" l="l" r="r" t="t"/>
              <a:pathLst>
                <a:path extrusionOk="0" h="811" w="2848">
                  <a:moveTo>
                    <a:pt x="405" y="0"/>
                  </a:moveTo>
                  <a:cubicBezTo>
                    <a:pt x="182" y="0"/>
                    <a:pt x="0" y="182"/>
                    <a:pt x="0" y="405"/>
                  </a:cubicBezTo>
                  <a:cubicBezTo>
                    <a:pt x="0" y="629"/>
                    <a:pt x="182" y="811"/>
                    <a:pt x="405" y="811"/>
                  </a:cubicBezTo>
                  <a:lnTo>
                    <a:pt x="2444" y="811"/>
                  </a:lnTo>
                  <a:cubicBezTo>
                    <a:pt x="2668" y="811"/>
                    <a:pt x="2848" y="629"/>
                    <a:pt x="2848" y="405"/>
                  </a:cubicBezTo>
                  <a:cubicBezTo>
                    <a:pt x="2848" y="182"/>
                    <a:pt x="2668" y="0"/>
                    <a:pt x="2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2854889" y="2959347"/>
              <a:ext cx="55867" cy="16021"/>
            </a:xfrm>
            <a:custGeom>
              <a:rect b="b" l="l" r="r" t="t"/>
              <a:pathLst>
                <a:path extrusionOk="0" h="811" w="2828">
                  <a:moveTo>
                    <a:pt x="406" y="0"/>
                  </a:moveTo>
                  <a:cubicBezTo>
                    <a:pt x="182" y="0"/>
                    <a:pt x="0" y="182"/>
                    <a:pt x="0" y="405"/>
                  </a:cubicBezTo>
                  <a:cubicBezTo>
                    <a:pt x="0" y="629"/>
                    <a:pt x="182" y="811"/>
                    <a:pt x="406" y="811"/>
                  </a:cubicBezTo>
                  <a:lnTo>
                    <a:pt x="2422" y="811"/>
                  </a:lnTo>
                  <a:cubicBezTo>
                    <a:pt x="2645" y="811"/>
                    <a:pt x="2827" y="629"/>
                    <a:pt x="2827" y="405"/>
                  </a:cubicBezTo>
                  <a:cubicBezTo>
                    <a:pt x="2827" y="182"/>
                    <a:pt x="2645" y="0"/>
                    <a:pt x="24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2691574" y="2935325"/>
              <a:ext cx="83248" cy="80087"/>
            </a:xfrm>
            <a:custGeom>
              <a:rect b="b" l="l" r="r" t="t"/>
              <a:pathLst>
                <a:path extrusionOk="0" h="4054" w="4214">
                  <a:moveTo>
                    <a:pt x="2186" y="811"/>
                  </a:moveTo>
                  <a:cubicBezTo>
                    <a:pt x="2858" y="811"/>
                    <a:pt x="3403" y="1355"/>
                    <a:pt x="3403" y="2027"/>
                  </a:cubicBezTo>
                  <a:cubicBezTo>
                    <a:pt x="3403" y="2518"/>
                    <a:pt x="3107" y="2963"/>
                    <a:pt x="2652" y="3150"/>
                  </a:cubicBezTo>
                  <a:cubicBezTo>
                    <a:pt x="2502" y="3213"/>
                    <a:pt x="2343" y="3243"/>
                    <a:pt x="2187" y="3243"/>
                  </a:cubicBezTo>
                  <a:cubicBezTo>
                    <a:pt x="1870" y="3243"/>
                    <a:pt x="1559" y="3119"/>
                    <a:pt x="1326" y="2887"/>
                  </a:cubicBezTo>
                  <a:cubicBezTo>
                    <a:pt x="979" y="2539"/>
                    <a:pt x="874" y="2016"/>
                    <a:pt x="1063" y="1561"/>
                  </a:cubicBezTo>
                  <a:cubicBezTo>
                    <a:pt x="1250" y="1106"/>
                    <a:pt x="1694" y="811"/>
                    <a:pt x="2186" y="811"/>
                  </a:cubicBezTo>
                  <a:close/>
                  <a:moveTo>
                    <a:pt x="2186" y="0"/>
                  </a:moveTo>
                  <a:cubicBezTo>
                    <a:pt x="1659" y="0"/>
                    <a:pt x="1141" y="206"/>
                    <a:pt x="753" y="594"/>
                  </a:cubicBezTo>
                  <a:cubicBezTo>
                    <a:pt x="173" y="1174"/>
                    <a:pt x="0" y="2045"/>
                    <a:pt x="313" y="2802"/>
                  </a:cubicBezTo>
                  <a:cubicBezTo>
                    <a:pt x="627" y="3560"/>
                    <a:pt x="1366" y="4054"/>
                    <a:pt x="2186" y="4054"/>
                  </a:cubicBezTo>
                  <a:cubicBezTo>
                    <a:pt x="3305" y="4052"/>
                    <a:pt x="4212" y="3146"/>
                    <a:pt x="4213" y="2027"/>
                  </a:cubicBezTo>
                  <a:cubicBezTo>
                    <a:pt x="4213" y="1208"/>
                    <a:pt x="3719" y="467"/>
                    <a:pt x="2962" y="155"/>
                  </a:cubicBezTo>
                  <a:cubicBezTo>
                    <a:pt x="2711" y="51"/>
                    <a:pt x="2448" y="0"/>
                    <a:pt x="2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2787682" y="2935325"/>
              <a:ext cx="83248" cy="80087"/>
            </a:xfrm>
            <a:custGeom>
              <a:rect b="b" l="l" r="r" t="t"/>
              <a:pathLst>
                <a:path extrusionOk="0" h="4054" w="4214">
                  <a:moveTo>
                    <a:pt x="2186" y="811"/>
                  </a:moveTo>
                  <a:cubicBezTo>
                    <a:pt x="2858" y="811"/>
                    <a:pt x="3401" y="1355"/>
                    <a:pt x="3402" y="2027"/>
                  </a:cubicBezTo>
                  <a:cubicBezTo>
                    <a:pt x="3402" y="2520"/>
                    <a:pt x="3105" y="2963"/>
                    <a:pt x="2651" y="3150"/>
                  </a:cubicBezTo>
                  <a:cubicBezTo>
                    <a:pt x="2500" y="3213"/>
                    <a:pt x="2342" y="3243"/>
                    <a:pt x="2185" y="3243"/>
                  </a:cubicBezTo>
                  <a:cubicBezTo>
                    <a:pt x="1869" y="3243"/>
                    <a:pt x="1559" y="3119"/>
                    <a:pt x="1326" y="2887"/>
                  </a:cubicBezTo>
                  <a:cubicBezTo>
                    <a:pt x="978" y="2539"/>
                    <a:pt x="874" y="2016"/>
                    <a:pt x="1062" y="1561"/>
                  </a:cubicBezTo>
                  <a:cubicBezTo>
                    <a:pt x="1250" y="1106"/>
                    <a:pt x="1694" y="811"/>
                    <a:pt x="2186" y="811"/>
                  </a:cubicBezTo>
                  <a:close/>
                  <a:moveTo>
                    <a:pt x="2186" y="0"/>
                  </a:moveTo>
                  <a:cubicBezTo>
                    <a:pt x="1659" y="0"/>
                    <a:pt x="1141" y="206"/>
                    <a:pt x="753" y="594"/>
                  </a:cubicBezTo>
                  <a:cubicBezTo>
                    <a:pt x="173" y="1174"/>
                    <a:pt x="0" y="2045"/>
                    <a:pt x="314" y="2802"/>
                  </a:cubicBezTo>
                  <a:cubicBezTo>
                    <a:pt x="627" y="3560"/>
                    <a:pt x="1367" y="4054"/>
                    <a:pt x="2186" y="4054"/>
                  </a:cubicBezTo>
                  <a:cubicBezTo>
                    <a:pt x="3305" y="4052"/>
                    <a:pt x="4212" y="3146"/>
                    <a:pt x="4213" y="2027"/>
                  </a:cubicBezTo>
                  <a:cubicBezTo>
                    <a:pt x="4213" y="1208"/>
                    <a:pt x="3719" y="467"/>
                    <a:pt x="2962" y="155"/>
                  </a:cubicBezTo>
                  <a:cubicBezTo>
                    <a:pt x="2711" y="51"/>
                    <a:pt x="2448" y="0"/>
                    <a:pt x="2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2934837" y="2863674"/>
              <a:ext cx="16002" cy="111537"/>
            </a:xfrm>
            <a:custGeom>
              <a:rect b="b" l="l" r="r" t="t"/>
              <a:pathLst>
                <a:path extrusionOk="0" h="5646" w="810">
                  <a:moveTo>
                    <a:pt x="404" y="1"/>
                  </a:moveTo>
                  <a:cubicBezTo>
                    <a:pt x="181" y="1"/>
                    <a:pt x="0" y="182"/>
                    <a:pt x="0" y="406"/>
                  </a:cubicBezTo>
                  <a:lnTo>
                    <a:pt x="0" y="5241"/>
                  </a:lnTo>
                  <a:cubicBezTo>
                    <a:pt x="0" y="5464"/>
                    <a:pt x="181" y="5645"/>
                    <a:pt x="404" y="5645"/>
                  </a:cubicBezTo>
                  <a:lnTo>
                    <a:pt x="406" y="5645"/>
                  </a:lnTo>
                  <a:cubicBezTo>
                    <a:pt x="630" y="5645"/>
                    <a:pt x="810" y="5464"/>
                    <a:pt x="810" y="5240"/>
                  </a:cubicBezTo>
                  <a:lnTo>
                    <a:pt x="810" y="406"/>
                  </a:lnTo>
                  <a:cubicBezTo>
                    <a:pt x="810" y="182"/>
                    <a:pt x="628" y="1"/>
                    <a:pt x="4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2574269" y="2767092"/>
              <a:ext cx="408593" cy="127380"/>
            </a:xfrm>
            <a:custGeom>
              <a:rect b="b" l="l" r="r" t="t"/>
              <a:pathLst>
                <a:path extrusionOk="0" h="6448" w="20683">
                  <a:moveTo>
                    <a:pt x="10343" y="0"/>
                  </a:moveTo>
                  <a:cubicBezTo>
                    <a:pt x="9875" y="0"/>
                    <a:pt x="9407" y="77"/>
                    <a:pt x="8958" y="230"/>
                  </a:cubicBezTo>
                  <a:lnTo>
                    <a:pt x="710" y="3057"/>
                  </a:lnTo>
                  <a:cubicBezTo>
                    <a:pt x="287" y="3203"/>
                    <a:pt x="1" y="3602"/>
                    <a:pt x="1" y="4051"/>
                  </a:cubicBezTo>
                  <a:cubicBezTo>
                    <a:pt x="1" y="4500"/>
                    <a:pt x="287" y="4898"/>
                    <a:pt x="710" y="5045"/>
                  </a:cubicBezTo>
                  <a:lnTo>
                    <a:pt x="4743" y="6427"/>
                  </a:lnTo>
                  <a:cubicBezTo>
                    <a:pt x="4785" y="6441"/>
                    <a:pt x="4829" y="6448"/>
                    <a:pt x="4874" y="6448"/>
                  </a:cubicBezTo>
                  <a:lnTo>
                    <a:pt x="4880" y="6448"/>
                  </a:lnTo>
                  <a:lnTo>
                    <a:pt x="16228" y="6307"/>
                  </a:lnTo>
                  <a:cubicBezTo>
                    <a:pt x="16272" y="6306"/>
                    <a:pt x="16314" y="6299"/>
                    <a:pt x="16355" y="6285"/>
                  </a:cubicBezTo>
                  <a:lnTo>
                    <a:pt x="19973" y="5045"/>
                  </a:lnTo>
                  <a:cubicBezTo>
                    <a:pt x="20398" y="4898"/>
                    <a:pt x="20682" y="4500"/>
                    <a:pt x="20682" y="4051"/>
                  </a:cubicBezTo>
                  <a:cubicBezTo>
                    <a:pt x="20682" y="3602"/>
                    <a:pt x="20398" y="3203"/>
                    <a:pt x="19973" y="3057"/>
                  </a:cubicBezTo>
                  <a:lnTo>
                    <a:pt x="19974" y="3057"/>
                  </a:lnTo>
                  <a:lnTo>
                    <a:pt x="11728" y="230"/>
                  </a:lnTo>
                  <a:cubicBezTo>
                    <a:pt x="11279" y="77"/>
                    <a:pt x="10811" y="0"/>
                    <a:pt x="103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2662514" y="2823196"/>
              <a:ext cx="240280" cy="104129"/>
            </a:xfrm>
            <a:custGeom>
              <a:rect b="b" l="l" r="r" t="t"/>
              <a:pathLst>
                <a:path extrusionOk="0" h="5271" w="12163">
                  <a:moveTo>
                    <a:pt x="6081" y="0"/>
                  </a:moveTo>
                  <a:cubicBezTo>
                    <a:pt x="3152" y="0"/>
                    <a:pt x="0" y="635"/>
                    <a:pt x="0" y="2027"/>
                  </a:cubicBezTo>
                  <a:lnTo>
                    <a:pt x="0" y="5270"/>
                  </a:lnTo>
                  <a:cubicBezTo>
                    <a:pt x="1079" y="4683"/>
                    <a:pt x="3041" y="4410"/>
                    <a:pt x="4691" y="4316"/>
                  </a:cubicBezTo>
                  <a:lnTo>
                    <a:pt x="4692" y="4316"/>
                  </a:lnTo>
                  <a:cubicBezTo>
                    <a:pt x="5121" y="4285"/>
                    <a:pt x="5583" y="4265"/>
                    <a:pt x="6083" y="4265"/>
                  </a:cubicBezTo>
                  <a:cubicBezTo>
                    <a:pt x="6581" y="4265"/>
                    <a:pt x="7043" y="4284"/>
                    <a:pt x="7472" y="4316"/>
                  </a:cubicBezTo>
                  <a:cubicBezTo>
                    <a:pt x="9123" y="4410"/>
                    <a:pt x="11084" y="4683"/>
                    <a:pt x="12162" y="5270"/>
                  </a:cubicBezTo>
                  <a:lnTo>
                    <a:pt x="12162" y="2027"/>
                  </a:lnTo>
                  <a:cubicBezTo>
                    <a:pt x="12162" y="635"/>
                    <a:pt x="9011" y="0"/>
                    <a:pt x="6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2662534" y="2867546"/>
              <a:ext cx="240280" cy="40063"/>
            </a:xfrm>
            <a:custGeom>
              <a:rect b="b" l="l" r="r" t="t"/>
              <a:pathLst>
                <a:path extrusionOk="0" h="2028" w="12163">
                  <a:moveTo>
                    <a:pt x="6082" y="0"/>
                  </a:moveTo>
                  <a:cubicBezTo>
                    <a:pt x="4322" y="0"/>
                    <a:pt x="1407" y="233"/>
                    <a:pt x="1" y="997"/>
                  </a:cubicBezTo>
                  <a:lnTo>
                    <a:pt x="1" y="2027"/>
                  </a:lnTo>
                  <a:cubicBezTo>
                    <a:pt x="1" y="1674"/>
                    <a:pt x="2132" y="811"/>
                    <a:pt x="6082" y="811"/>
                  </a:cubicBezTo>
                  <a:cubicBezTo>
                    <a:pt x="10030" y="811"/>
                    <a:pt x="12163" y="1674"/>
                    <a:pt x="12163" y="2027"/>
                  </a:cubicBezTo>
                  <a:lnTo>
                    <a:pt x="12163" y="998"/>
                  </a:lnTo>
                  <a:cubicBezTo>
                    <a:pt x="10755" y="233"/>
                    <a:pt x="7840" y="2"/>
                    <a:pt x="6082" y="2"/>
                  </a:cubicBezTo>
                  <a:lnTo>
                    <a:pt x="6082"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2782605" y="2823196"/>
              <a:ext cx="120189" cy="104129"/>
            </a:xfrm>
            <a:custGeom>
              <a:rect b="b" l="l" r="r" t="t"/>
              <a:pathLst>
                <a:path extrusionOk="0" h="5271" w="6084">
                  <a:moveTo>
                    <a:pt x="1" y="0"/>
                  </a:moveTo>
                  <a:lnTo>
                    <a:pt x="1" y="4265"/>
                  </a:lnTo>
                  <a:lnTo>
                    <a:pt x="4" y="4265"/>
                  </a:lnTo>
                  <a:cubicBezTo>
                    <a:pt x="503" y="4265"/>
                    <a:pt x="964" y="4284"/>
                    <a:pt x="1393" y="4316"/>
                  </a:cubicBezTo>
                  <a:cubicBezTo>
                    <a:pt x="3044" y="4410"/>
                    <a:pt x="5005" y="4683"/>
                    <a:pt x="6083" y="5270"/>
                  </a:cubicBezTo>
                  <a:lnTo>
                    <a:pt x="6083" y="2027"/>
                  </a:lnTo>
                  <a:cubicBezTo>
                    <a:pt x="6083" y="635"/>
                    <a:pt x="2932"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2926737" y="2967348"/>
              <a:ext cx="32062" cy="56084"/>
            </a:xfrm>
            <a:custGeom>
              <a:rect b="b" l="l" r="r" t="t"/>
              <a:pathLst>
                <a:path extrusionOk="0" h="2839" w="1623">
                  <a:moveTo>
                    <a:pt x="812" y="0"/>
                  </a:moveTo>
                  <a:cubicBezTo>
                    <a:pt x="364" y="0"/>
                    <a:pt x="1" y="364"/>
                    <a:pt x="1" y="811"/>
                  </a:cubicBezTo>
                  <a:lnTo>
                    <a:pt x="1" y="2433"/>
                  </a:lnTo>
                  <a:cubicBezTo>
                    <a:pt x="1" y="2657"/>
                    <a:pt x="182" y="2838"/>
                    <a:pt x="406" y="2838"/>
                  </a:cubicBezTo>
                  <a:lnTo>
                    <a:pt x="1218" y="2838"/>
                  </a:lnTo>
                  <a:cubicBezTo>
                    <a:pt x="1441" y="2838"/>
                    <a:pt x="1622" y="2657"/>
                    <a:pt x="1622" y="2433"/>
                  </a:cubicBezTo>
                  <a:lnTo>
                    <a:pt x="1622" y="811"/>
                  </a:lnTo>
                  <a:cubicBezTo>
                    <a:pt x="1622" y="364"/>
                    <a:pt x="125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2926737" y="2967348"/>
              <a:ext cx="16041" cy="56084"/>
            </a:xfrm>
            <a:custGeom>
              <a:rect b="b" l="l" r="r" t="t"/>
              <a:pathLst>
                <a:path extrusionOk="0" h="2839" w="812">
                  <a:moveTo>
                    <a:pt x="812" y="0"/>
                  </a:moveTo>
                  <a:cubicBezTo>
                    <a:pt x="364" y="0"/>
                    <a:pt x="1" y="364"/>
                    <a:pt x="1" y="811"/>
                  </a:cubicBezTo>
                  <a:lnTo>
                    <a:pt x="1" y="2433"/>
                  </a:lnTo>
                  <a:cubicBezTo>
                    <a:pt x="1" y="2657"/>
                    <a:pt x="182" y="2838"/>
                    <a:pt x="406" y="2838"/>
                  </a:cubicBezTo>
                  <a:lnTo>
                    <a:pt x="812" y="2838"/>
                  </a:lnTo>
                  <a:lnTo>
                    <a:pt x="8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2542384" y="3145104"/>
              <a:ext cx="80107" cy="134433"/>
            </a:xfrm>
            <a:custGeom>
              <a:rect b="b" l="l" r="r" t="t"/>
              <a:pathLst>
                <a:path extrusionOk="0" h="6805" w="4055">
                  <a:moveTo>
                    <a:pt x="1304" y="0"/>
                  </a:moveTo>
                  <a:cubicBezTo>
                    <a:pt x="445" y="852"/>
                    <a:pt x="0" y="2047"/>
                    <a:pt x="0" y="3113"/>
                  </a:cubicBezTo>
                  <a:lnTo>
                    <a:pt x="0" y="5335"/>
                  </a:lnTo>
                  <a:cubicBezTo>
                    <a:pt x="0" y="6146"/>
                    <a:pt x="728" y="6805"/>
                    <a:pt x="1622" y="6805"/>
                  </a:cubicBezTo>
                  <a:lnTo>
                    <a:pt x="4054" y="6805"/>
                  </a:lnTo>
                  <a:lnTo>
                    <a:pt x="4054" y="4095"/>
                  </a:lnTo>
                  <a:lnTo>
                    <a:pt x="4054" y="4094"/>
                  </a:lnTo>
                  <a:cubicBezTo>
                    <a:pt x="4054" y="3234"/>
                    <a:pt x="3712" y="2409"/>
                    <a:pt x="3104" y="1801"/>
                  </a:cubicBezTo>
                  <a:lnTo>
                    <a:pt x="130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2942818" y="3145183"/>
              <a:ext cx="80107" cy="134334"/>
            </a:xfrm>
            <a:custGeom>
              <a:rect b="b" l="l" r="r" t="t"/>
              <a:pathLst>
                <a:path extrusionOk="0" h="6800" w="4055">
                  <a:moveTo>
                    <a:pt x="2747" y="0"/>
                  </a:moveTo>
                  <a:lnTo>
                    <a:pt x="951" y="1797"/>
                  </a:lnTo>
                  <a:cubicBezTo>
                    <a:pt x="343" y="2405"/>
                    <a:pt x="0" y="3230"/>
                    <a:pt x="0" y="4090"/>
                  </a:cubicBezTo>
                  <a:lnTo>
                    <a:pt x="0" y="6799"/>
                  </a:lnTo>
                  <a:lnTo>
                    <a:pt x="2433" y="6799"/>
                  </a:lnTo>
                  <a:cubicBezTo>
                    <a:pt x="3327" y="6799"/>
                    <a:pt x="4055" y="6141"/>
                    <a:pt x="4055" y="5330"/>
                  </a:cubicBezTo>
                  <a:lnTo>
                    <a:pt x="4055" y="3109"/>
                  </a:lnTo>
                  <a:cubicBezTo>
                    <a:pt x="4055" y="2046"/>
                    <a:pt x="3611" y="853"/>
                    <a:pt x="2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2752617" y="3207450"/>
              <a:ext cx="68866" cy="72086"/>
            </a:xfrm>
            <a:custGeom>
              <a:rect b="b" l="l" r="r" t="t"/>
              <a:pathLst>
                <a:path extrusionOk="0" h="3649" w="3486">
                  <a:moveTo>
                    <a:pt x="163" y="0"/>
                  </a:moveTo>
                  <a:lnTo>
                    <a:pt x="0" y="984"/>
                  </a:lnTo>
                  <a:lnTo>
                    <a:pt x="2665" y="3649"/>
                  </a:lnTo>
                  <a:lnTo>
                    <a:pt x="3485" y="3649"/>
                  </a:lnTo>
                  <a:lnTo>
                    <a:pt x="3421" y="3258"/>
                  </a:lnTo>
                  <a:lnTo>
                    <a:pt x="1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2745466" y="3250358"/>
              <a:ext cx="32418" cy="29158"/>
            </a:xfrm>
            <a:custGeom>
              <a:rect b="b" l="l" r="r" t="t"/>
              <a:pathLst>
                <a:path extrusionOk="0" h="1476" w="1641">
                  <a:moveTo>
                    <a:pt x="164" y="0"/>
                  </a:moveTo>
                  <a:lnTo>
                    <a:pt x="0" y="983"/>
                  </a:lnTo>
                  <a:lnTo>
                    <a:pt x="494" y="1475"/>
                  </a:lnTo>
                  <a:lnTo>
                    <a:pt x="1640" y="1475"/>
                  </a:lnTo>
                  <a:lnTo>
                    <a:pt x="1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2782585" y="2867566"/>
              <a:ext cx="120209" cy="40063"/>
            </a:xfrm>
            <a:custGeom>
              <a:rect b="b" l="l" r="r" t="t"/>
              <a:pathLst>
                <a:path extrusionOk="0" h="2028" w="6085">
                  <a:moveTo>
                    <a:pt x="1" y="1"/>
                  </a:moveTo>
                  <a:lnTo>
                    <a:pt x="1" y="812"/>
                  </a:lnTo>
                  <a:lnTo>
                    <a:pt x="3" y="812"/>
                  </a:lnTo>
                  <a:cubicBezTo>
                    <a:pt x="3953" y="812"/>
                    <a:pt x="6084" y="1674"/>
                    <a:pt x="6084" y="2028"/>
                  </a:cubicBezTo>
                  <a:lnTo>
                    <a:pt x="6084" y="997"/>
                  </a:lnTo>
                  <a:cubicBezTo>
                    <a:pt x="4677" y="232"/>
                    <a:pt x="1763" y="1"/>
                    <a:pt x="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 name="Google Shape;1623;p56"/>
          <p:cNvGrpSpPr/>
          <p:nvPr/>
        </p:nvGrpSpPr>
        <p:grpSpPr>
          <a:xfrm>
            <a:off x="5746888" y="2308407"/>
            <a:ext cx="152390" cy="512583"/>
            <a:chOff x="631345" y="3480820"/>
            <a:chExt cx="152390" cy="512583"/>
          </a:xfrm>
        </p:grpSpPr>
        <p:sp>
          <p:nvSpPr>
            <p:cNvPr id="1624" name="Google Shape;1624;p56"/>
            <p:cNvSpPr/>
            <p:nvPr/>
          </p:nvSpPr>
          <p:spPr>
            <a:xfrm>
              <a:off x="647583" y="3480820"/>
              <a:ext cx="47847" cy="64065"/>
            </a:xfrm>
            <a:custGeom>
              <a:rect b="b" l="l" r="r" t="t"/>
              <a:pathLst>
                <a:path extrusionOk="0" h="3243" w="2422">
                  <a:moveTo>
                    <a:pt x="2421" y="1"/>
                  </a:moveTo>
                  <a:cubicBezTo>
                    <a:pt x="1085" y="7"/>
                    <a:pt x="0" y="1096"/>
                    <a:pt x="0" y="2433"/>
                  </a:cubicBezTo>
                  <a:lnTo>
                    <a:pt x="0" y="2837"/>
                  </a:lnTo>
                  <a:cubicBezTo>
                    <a:pt x="0" y="3061"/>
                    <a:pt x="180" y="3243"/>
                    <a:pt x="404" y="3243"/>
                  </a:cubicBezTo>
                  <a:lnTo>
                    <a:pt x="2421" y="3243"/>
                  </a:lnTo>
                  <a:lnTo>
                    <a:pt x="242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647583" y="3825209"/>
              <a:ext cx="96088" cy="168194"/>
            </a:xfrm>
            <a:custGeom>
              <a:rect b="b" l="l" r="r" t="t"/>
              <a:pathLst>
                <a:path extrusionOk="0" h="8514" w="4864">
                  <a:moveTo>
                    <a:pt x="811" y="0"/>
                  </a:moveTo>
                  <a:lnTo>
                    <a:pt x="0" y="4054"/>
                  </a:lnTo>
                  <a:lnTo>
                    <a:pt x="1622" y="8514"/>
                  </a:lnTo>
                  <a:lnTo>
                    <a:pt x="2026" y="8514"/>
                  </a:lnTo>
                  <a:lnTo>
                    <a:pt x="2026" y="4753"/>
                  </a:lnTo>
                  <a:cubicBezTo>
                    <a:pt x="1709" y="4568"/>
                    <a:pt x="1553" y="4194"/>
                    <a:pt x="1648" y="3839"/>
                  </a:cubicBezTo>
                  <a:cubicBezTo>
                    <a:pt x="1743" y="3486"/>
                    <a:pt x="2065" y="3238"/>
                    <a:pt x="2431" y="3238"/>
                  </a:cubicBezTo>
                  <a:cubicBezTo>
                    <a:pt x="2799" y="3238"/>
                    <a:pt x="3119" y="3486"/>
                    <a:pt x="3215" y="3839"/>
                  </a:cubicBezTo>
                  <a:cubicBezTo>
                    <a:pt x="3309" y="4194"/>
                    <a:pt x="3155" y="4568"/>
                    <a:pt x="2837" y="4753"/>
                  </a:cubicBezTo>
                  <a:lnTo>
                    <a:pt x="2837" y="8514"/>
                  </a:lnTo>
                  <a:lnTo>
                    <a:pt x="3243" y="8514"/>
                  </a:lnTo>
                  <a:lnTo>
                    <a:pt x="4864" y="4054"/>
                  </a:lnTo>
                  <a:lnTo>
                    <a:pt x="40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647583" y="3536885"/>
              <a:ext cx="96088" cy="295574"/>
            </a:xfrm>
            <a:custGeom>
              <a:rect b="b" l="l" r="r" t="t"/>
              <a:pathLst>
                <a:path extrusionOk="0" h="14962" w="4864">
                  <a:moveTo>
                    <a:pt x="0" y="1"/>
                  </a:moveTo>
                  <a:lnTo>
                    <a:pt x="0" y="6893"/>
                  </a:lnTo>
                  <a:lnTo>
                    <a:pt x="369" y="14190"/>
                  </a:lnTo>
                  <a:cubicBezTo>
                    <a:pt x="390" y="14622"/>
                    <a:pt x="746" y="14961"/>
                    <a:pt x="1178" y="14961"/>
                  </a:cubicBezTo>
                  <a:lnTo>
                    <a:pt x="3687" y="14961"/>
                  </a:lnTo>
                  <a:cubicBezTo>
                    <a:pt x="4119" y="14961"/>
                    <a:pt x="4475" y="14622"/>
                    <a:pt x="4496" y="14190"/>
                  </a:cubicBezTo>
                  <a:lnTo>
                    <a:pt x="4864" y="6893"/>
                  </a:lnTo>
                  <a:lnTo>
                    <a:pt x="486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647583" y="3536885"/>
              <a:ext cx="47847" cy="295594"/>
            </a:xfrm>
            <a:custGeom>
              <a:rect b="b" l="l" r="r" t="t"/>
              <a:pathLst>
                <a:path extrusionOk="0" h="14963" w="2422">
                  <a:moveTo>
                    <a:pt x="0" y="1"/>
                  </a:moveTo>
                  <a:lnTo>
                    <a:pt x="0" y="6893"/>
                  </a:lnTo>
                  <a:lnTo>
                    <a:pt x="369" y="14190"/>
                  </a:lnTo>
                  <a:cubicBezTo>
                    <a:pt x="389" y="14622"/>
                    <a:pt x="745" y="14961"/>
                    <a:pt x="1178" y="14963"/>
                  </a:cubicBezTo>
                  <a:lnTo>
                    <a:pt x="2421" y="14963"/>
                  </a:lnTo>
                  <a:lnTo>
                    <a:pt x="242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639346" y="3536885"/>
              <a:ext cx="56084" cy="144192"/>
            </a:xfrm>
            <a:custGeom>
              <a:rect b="b" l="l" r="r" t="t"/>
              <a:pathLst>
                <a:path extrusionOk="0" h="7299" w="2839">
                  <a:moveTo>
                    <a:pt x="0" y="1"/>
                  </a:moveTo>
                  <a:lnTo>
                    <a:pt x="0" y="7247"/>
                  </a:lnTo>
                  <a:cubicBezTo>
                    <a:pt x="0" y="7276"/>
                    <a:pt x="23" y="7298"/>
                    <a:pt x="51" y="7298"/>
                  </a:cubicBezTo>
                  <a:lnTo>
                    <a:pt x="2838" y="7298"/>
                  </a:lnTo>
                  <a:lnTo>
                    <a:pt x="283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695410" y="3536885"/>
              <a:ext cx="56084" cy="144192"/>
            </a:xfrm>
            <a:custGeom>
              <a:rect b="b" l="l" r="r" t="t"/>
              <a:pathLst>
                <a:path extrusionOk="0" h="7299" w="2839">
                  <a:moveTo>
                    <a:pt x="0" y="1"/>
                  </a:moveTo>
                  <a:lnTo>
                    <a:pt x="0" y="7298"/>
                  </a:lnTo>
                  <a:lnTo>
                    <a:pt x="2787" y="7298"/>
                  </a:lnTo>
                  <a:cubicBezTo>
                    <a:pt x="2816" y="7298"/>
                    <a:pt x="2838" y="7276"/>
                    <a:pt x="2838" y="7247"/>
                  </a:cubicBezTo>
                  <a:lnTo>
                    <a:pt x="283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631345" y="3528884"/>
              <a:ext cx="152390" cy="176215"/>
            </a:xfrm>
            <a:custGeom>
              <a:rect b="b" l="l" r="r" t="t"/>
              <a:pathLst>
                <a:path extrusionOk="0" h="8920" w="7714">
                  <a:moveTo>
                    <a:pt x="405" y="0"/>
                  </a:moveTo>
                  <a:cubicBezTo>
                    <a:pt x="180" y="0"/>
                    <a:pt x="0" y="182"/>
                    <a:pt x="0" y="406"/>
                  </a:cubicBezTo>
                  <a:cubicBezTo>
                    <a:pt x="0" y="630"/>
                    <a:pt x="180" y="811"/>
                    <a:pt x="405" y="811"/>
                  </a:cubicBezTo>
                  <a:lnTo>
                    <a:pt x="6498" y="811"/>
                  </a:lnTo>
                  <a:cubicBezTo>
                    <a:pt x="6722" y="813"/>
                    <a:pt x="6902" y="993"/>
                    <a:pt x="6903" y="1217"/>
                  </a:cubicBezTo>
                  <a:lnTo>
                    <a:pt x="6903" y="8514"/>
                  </a:lnTo>
                  <a:cubicBezTo>
                    <a:pt x="6903" y="8738"/>
                    <a:pt x="7085" y="8919"/>
                    <a:pt x="7309" y="8919"/>
                  </a:cubicBezTo>
                  <a:cubicBezTo>
                    <a:pt x="7532" y="8919"/>
                    <a:pt x="7714" y="8738"/>
                    <a:pt x="7714" y="8514"/>
                  </a:cubicBezTo>
                  <a:lnTo>
                    <a:pt x="7714" y="1217"/>
                  </a:lnTo>
                  <a:cubicBezTo>
                    <a:pt x="7713" y="545"/>
                    <a:pt x="7169" y="2"/>
                    <a:pt x="64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647583" y="3480820"/>
              <a:ext cx="96088" cy="64065"/>
            </a:xfrm>
            <a:custGeom>
              <a:rect b="b" l="l" r="r" t="t"/>
              <a:pathLst>
                <a:path extrusionOk="0" h="3243" w="4864">
                  <a:moveTo>
                    <a:pt x="2433" y="1"/>
                  </a:moveTo>
                  <a:cubicBezTo>
                    <a:pt x="2433" y="1"/>
                    <a:pt x="2433" y="1"/>
                    <a:pt x="2433" y="1"/>
                  </a:cubicBezTo>
                  <a:lnTo>
                    <a:pt x="2433" y="1"/>
                  </a:lnTo>
                  <a:cubicBezTo>
                    <a:pt x="2433" y="1"/>
                    <a:pt x="2434" y="1"/>
                    <a:pt x="2434" y="1"/>
                  </a:cubicBezTo>
                  <a:close/>
                  <a:moveTo>
                    <a:pt x="2433" y="1"/>
                  </a:moveTo>
                  <a:lnTo>
                    <a:pt x="2433" y="1"/>
                  </a:lnTo>
                  <a:cubicBezTo>
                    <a:pt x="1092" y="1"/>
                    <a:pt x="0" y="1092"/>
                    <a:pt x="0" y="2433"/>
                  </a:cubicBezTo>
                  <a:lnTo>
                    <a:pt x="0" y="2837"/>
                  </a:lnTo>
                  <a:cubicBezTo>
                    <a:pt x="0" y="3061"/>
                    <a:pt x="182" y="3243"/>
                    <a:pt x="405" y="3243"/>
                  </a:cubicBezTo>
                  <a:lnTo>
                    <a:pt x="4460" y="3243"/>
                  </a:lnTo>
                  <a:cubicBezTo>
                    <a:pt x="4683" y="3243"/>
                    <a:pt x="4864" y="3061"/>
                    <a:pt x="4864" y="2837"/>
                  </a:cubicBezTo>
                  <a:lnTo>
                    <a:pt x="4864" y="2433"/>
                  </a:lnTo>
                  <a:cubicBezTo>
                    <a:pt x="4864" y="1092"/>
                    <a:pt x="3773" y="1"/>
                    <a:pt x="24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5" name="Shape 1635"/>
        <p:cNvGrpSpPr/>
        <p:nvPr/>
      </p:nvGrpSpPr>
      <p:grpSpPr>
        <a:xfrm>
          <a:off x="0" y="0"/>
          <a:ext cx="0" cy="0"/>
          <a:chOff x="0" y="0"/>
          <a:chExt cx="0" cy="0"/>
        </a:xfrm>
      </p:grpSpPr>
      <p:sp>
        <p:nvSpPr>
          <p:cNvPr id="1636" name="Google Shape;1636;p57"/>
          <p:cNvSpPr/>
          <p:nvPr/>
        </p:nvSpPr>
        <p:spPr>
          <a:xfrm>
            <a:off x="3170175" y="712200"/>
            <a:ext cx="27927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7"/>
          <p:cNvSpPr txBox="1"/>
          <p:nvPr>
            <p:ph idx="1" type="body"/>
          </p:nvPr>
        </p:nvSpPr>
        <p:spPr>
          <a:xfrm>
            <a:off x="789150" y="1342225"/>
            <a:ext cx="3399000" cy="2962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3"/>
              </a:rPr>
              <a:t>Medium shot friends studying together</a:t>
            </a:r>
            <a:endParaRPr/>
          </a:p>
          <a:p>
            <a:pPr indent="-317500" lvl="0" marL="457200" rtl="0" algn="l">
              <a:spcBef>
                <a:spcPts val="0"/>
              </a:spcBef>
              <a:spcAft>
                <a:spcPts val="0"/>
              </a:spcAft>
              <a:buSzPts val="1400"/>
              <a:buChar char="●"/>
            </a:pPr>
            <a:r>
              <a:rPr lang="en">
                <a:uFill>
                  <a:noFill/>
                </a:uFill>
                <a:hlinkClick r:id="rId4"/>
              </a:rPr>
              <a:t>People cheering with megaphone in studio</a:t>
            </a:r>
            <a:endParaRPr/>
          </a:p>
          <a:p>
            <a:pPr indent="-317500" lvl="0" marL="457200" rtl="0" algn="l">
              <a:spcBef>
                <a:spcPts val="0"/>
              </a:spcBef>
              <a:spcAft>
                <a:spcPts val="0"/>
              </a:spcAft>
              <a:buSzPts val="1400"/>
              <a:buChar char="●"/>
            </a:pPr>
            <a:r>
              <a:rPr lang="en">
                <a:uFill>
                  <a:noFill/>
                </a:uFill>
                <a:hlinkClick r:id="rId5"/>
              </a:rPr>
              <a:t>Full shot friends sitting on the floor and studying</a:t>
            </a:r>
            <a:endParaRPr/>
          </a:p>
          <a:p>
            <a:pPr indent="-317500" lvl="0" marL="457200" rtl="0" algn="l">
              <a:spcBef>
                <a:spcPts val="0"/>
              </a:spcBef>
              <a:spcAft>
                <a:spcPts val="0"/>
              </a:spcAft>
              <a:buSzPts val="1400"/>
              <a:buChar char="●"/>
            </a:pPr>
            <a:r>
              <a:rPr lang="en">
                <a:uFill>
                  <a:noFill/>
                </a:uFill>
                <a:hlinkClick r:id="rId6"/>
              </a:rPr>
              <a:t>Multiethnic friends sitting on floor looking up against white backdrop</a:t>
            </a:r>
            <a:endParaRPr/>
          </a:p>
          <a:p>
            <a:pPr indent="-317500" lvl="0" marL="457200" rtl="0" algn="l">
              <a:spcBef>
                <a:spcPts val="0"/>
              </a:spcBef>
              <a:spcAft>
                <a:spcPts val="0"/>
              </a:spcAft>
              <a:buSzPts val="1400"/>
              <a:buChar char="●"/>
            </a:pPr>
            <a:r>
              <a:rPr lang="en">
                <a:uFill>
                  <a:noFill/>
                </a:uFill>
                <a:hlinkClick r:id="rId7"/>
              </a:rPr>
              <a:t>Young people with phones and laptop</a:t>
            </a:r>
            <a:endParaRPr/>
          </a:p>
          <a:p>
            <a:pPr indent="-317500" lvl="0" marL="457200" rtl="0" algn="l">
              <a:spcBef>
                <a:spcPts val="0"/>
              </a:spcBef>
              <a:spcAft>
                <a:spcPts val="0"/>
              </a:spcAft>
              <a:buSzPts val="1400"/>
              <a:buChar char="●"/>
            </a:pPr>
            <a:r>
              <a:rPr lang="en">
                <a:uFill>
                  <a:noFill/>
                </a:uFill>
                <a:hlinkClick r:id="rId8"/>
              </a:rPr>
              <a:t>Group of young friends sitting on chairs</a:t>
            </a:r>
            <a:endParaRPr/>
          </a:p>
          <a:p>
            <a:pPr indent="-317500" lvl="0" marL="457200" rtl="0" algn="l">
              <a:spcBef>
                <a:spcPts val="0"/>
              </a:spcBef>
              <a:spcAft>
                <a:spcPts val="0"/>
              </a:spcAft>
              <a:buSzPts val="1400"/>
              <a:buChar char="●"/>
            </a:pPr>
            <a:r>
              <a:rPr lang="en">
                <a:uFill>
                  <a:noFill/>
                </a:uFill>
                <a:hlinkClick r:id="rId9"/>
              </a:rPr>
              <a:t>Group of people with laptops</a:t>
            </a:r>
            <a:endParaRPr/>
          </a:p>
        </p:txBody>
      </p:sp>
      <p:sp>
        <p:nvSpPr>
          <p:cNvPr id="1638" name="Google Shape;1638;p57"/>
          <p:cNvSpPr txBox="1"/>
          <p:nvPr>
            <p:ph idx="2" type="body"/>
          </p:nvPr>
        </p:nvSpPr>
        <p:spPr>
          <a:xfrm>
            <a:off x="4955850" y="1342225"/>
            <a:ext cx="3399000" cy="2962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10"/>
              </a:rPr>
              <a:t>Copy-space group of youngs mock-up</a:t>
            </a:r>
            <a:endParaRPr/>
          </a:p>
          <a:p>
            <a:pPr indent="-317500" lvl="0" marL="457200" rtl="0" algn="l">
              <a:spcBef>
                <a:spcPts val="0"/>
              </a:spcBef>
              <a:spcAft>
                <a:spcPts val="0"/>
              </a:spcAft>
              <a:buSzPts val="1400"/>
              <a:buChar char="●"/>
            </a:pPr>
            <a:r>
              <a:rPr lang="en">
                <a:uFill>
                  <a:noFill/>
                </a:uFill>
                <a:hlinkClick r:id="rId11"/>
              </a:rPr>
              <a:t>Front view young friends hugging</a:t>
            </a:r>
            <a:endParaRPr/>
          </a:p>
          <a:p>
            <a:pPr indent="-317500" lvl="0" marL="457200" rtl="0" algn="l">
              <a:spcBef>
                <a:spcPts val="0"/>
              </a:spcBef>
              <a:spcAft>
                <a:spcPts val="0"/>
              </a:spcAft>
              <a:buSzPts val="1400"/>
              <a:buChar char="●"/>
            </a:pPr>
            <a:r>
              <a:rPr lang="en">
                <a:uFill>
                  <a:noFill/>
                </a:uFill>
                <a:hlinkClick r:id="rId12"/>
              </a:rPr>
              <a:t>College students in library</a:t>
            </a:r>
            <a:endParaRPr/>
          </a:p>
          <a:p>
            <a:pPr indent="-317500" lvl="0" marL="457200" rtl="0" algn="l">
              <a:spcBef>
                <a:spcPts val="0"/>
              </a:spcBef>
              <a:spcAft>
                <a:spcPts val="0"/>
              </a:spcAft>
              <a:buSzPts val="1400"/>
              <a:buChar char="●"/>
            </a:pPr>
            <a:r>
              <a:rPr lang="en">
                <a:uFill>
                  <a:noFill/>
                </a:uFill>
                <a:hlinkClick r:id="rId13"/>
              </a:rPr>
              <a:t>Back to school concept with woman studying in library</a:t>
            </a:r>
            <a:endParaRPr/>
          </a:p>
          <a:p>
            <a:pPr indent="-317500" lvl="0" marL="457200" rtl="0" algn="l">
              <a:spcBef>
                <a:spcPts val="0"/>
              </a:spcBef>
              <a:spcAft>
                <a:spcPts val="0"/>
              </a:spcAft>
              <a:buSzPts val="1400"/>
              <a:buChar char="●"/>
            </a:pPr>
            <a:r>
              <a:rPr lang="en">
                <a:uFill>
                  <a:noFill/>
                </a:uFill>
                <a:hlinkClick r:id="rId14"/>
              </a:rPr>
              <a:t>Black woman reading book in library</a:t>
            </a:r>
            <a:endParaRPr/>
          </a:p>
          <a:p>
            <a:pPr indent="-317500" lvl="0" marL="457200" rtl="0" algn="l">
              <a:spcBef>
                <a:spcPts val="0"/>
              </a:spcBef>
              <a:spcAft>
                <a:spcPts val="0"/>
              </a:spcAft>
              <a:buSzPts val="1400"/>
              <a:buChar char="●"/>
            </a:pPr>
            <a:r>
              <a:rPr lang="en">
                <a:uFill>
                  <a:noFill/>
                </a:uFill>
                <a:hlinkClick r:id="rId15"/>
              </a:rPr>
              <a:t>Portrait of a young african man with eyeglasses reading the book</a:t>
            </a:r>
            <a:endParaRPr/>
          </a:p>
          <a:p>
            <a:pPr indent="-317500" lvl="0" marL="457200" rtl="0" algn="l">
              <a:spcBef>
                <a:spcPts val="0"/>
              </a:spcBef>
              <a:spcAft>
                <a:spcPts val="0"/>
              </a:spcAft>
              <a:buSzPts val="1400"/>
              <a:buChar char="●"/>
            </a:pPr>
            <a:r>
              <a:rPr lang="en">
                <a:uFill>
                  <a:noFill/>
                </a:uFill>
                <a:hlinkClick r:id="rId16"/>
              </a:rPr>
              <a:t>Young woman reading books in the workshop</a:t>
            </a:r>
            <a:endParaRPr/>
          </a:p>
        </p:txBody>
      </p:sp>
      <p:sp>
        <p:nvSpPr>
          <p:cNvPr id="1639" name="Google Shape;1639;p57"/>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3" name="Shape 1643"/>
        <p:cNvGrpSpPr/>
        <p:nvPr/>
      </p:nvGrpSpPr>
      <p:grpSpPr>
        <a:xfrm>
          <a:off x="0" y="0"/>
          <a:ext cx="0" cy="0"/>
          <a:chOff x="0" y="0"/>
          <a:chExt cx="0" cy="0"/>
        </a:xfrm>
      </p:grpSpPr>
      <p:sp>
        <p:nvSpPr>
          <p:cNvPr id="1644" name="Google Shape;1644;p58"/>
          <p:cNvSpPr/>
          <p:nvPr/>
        </p:nvSpPr>
        <p:spPr>
          <a:xfrm>
            <a:off x="3905250" y="712200"/>
            <a:ext cx="13335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8"/>
          <p:cNvSpPr txBox="1"/>
          <p:nvPr>
            <p:ph idx="1" type="body"/>
          </p:nvPr>
        </p:nvSpPr>
        <p:spPr>
          <a:xfrm>
            <a:off x="789150" y="1342225"/>
            <a:ext cx="3399000" cy="296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PHOTOS:</a:t>
            </a:r>
            <a:endParaRPr>
              <a:uFill>
                <a:noFill/>
              </a:uFill>
              <a:hlinkClick r:id="rId3"/>
            </a:endParaRPr>
          </a:p>
          <a:p>
            <a:pPr indent="-317500" lvl="0" marL="457200" rtl="0" algn="l">
              <a:spcBef>
                <a:spcPts val="1600"/>
              </a:spcBef>
              <a:spcAft>
                <a:spcPts val="0"/>
              </a:spcAft>
              <a:buSzPts val="1400"/>
              <a:buChar char="●"/>
            </a:pPr>
            <a:r>
              <a:rPr lang="en">
                <a:solidFill>
                  <a:schemeClr val="hlink"/>
                </a:solidFill>
                <a:uFill>
                  <a:noFill/>
                </a:uFill>
                <a:hlinkClick r:id="rId4"/>
              </a:rPr>
              <a:t>Side view friends with hands raised</a:t>
            </a:r>
            <a:endParaRPr/>
          </a:p>
          <a:p>
            <a:pPr indent="-317500" lvl="0" marL="457200" rtl="0" algn="l">
              <a:spcBef>
                <a:spcPts val="0"/>
              </a:spcBef>
              <a:spcAft>
                <a:spcPts val="0"/>
              </a:spcAft>
              <a:buSzPts val="1400"/>
              <a:buChar char="●"/>
            </a:pPr>
            <a:r>
              <a:rPr lang="en">
                <a:uFill>
                  <a:noFill/>
                </a:uFill>
                <a:hlinkClick r:id="rId5"/>
              </a:rPr>
              <a:t>Pretty woman reading book in library</a:t>
            </a:r>
            <a:endParaRPr/>
          </a:p>
          <a:p>
            <a:pPr indent="-317500" lvl="0" marL="457200" rtl="0" algn="l">
              <a:spcBef>
                <a:spcPts val="0"/>
              </a:spcBef>
              <a:spcAft>
                <a:spcPts val="0"/>
              </a:spcAft>
              <a:buSzPts val="1400"/>
              <a:buChar char="●"/>
            </a:pPr>
            <a:r>
              <a:rPr lang="en">
                <a:uFill>
                  <a:noFill/>
                </a:uFill>
                <a:hlinkClick r:id="rId6"/>
              </a:rPr>
              <a:t>Close-up team studying together indoors</a:t>
            </a:r>
            <a:endParaRPr>
              <a:uFill>
                <a:noFill/>
              </a:uFill>
              <a:hlinkClick r:id="rId7"/>
            </a:endParaRPr>
          </a:p>
          <a:p>
            <a:pPr indent="-317500" lvl="0" marL="457200" rtl="0" algn="l">
              <a:spcBef>
                <a:spcPts val="0"/>
              </a:spcBef>
              <a:spcAft>
                <a:spcPts val="0"/>
              </a:spcAft>
              <a:buSzPts val="1400"/>
              <a:buChar char="●"/>
            </a:pPr>
            <a:r>
              <a:rPr lang="en">
                <a:solidFill>
                  <a:schemeClr val="hlink"/>
                </a:solidFill>
                <a:uFill>
                  <a:noFill/>
                </a:uFill>
                <a:hlinkClick r:id="rId8"/>
              </a:rPr>
              <a:t>Portrait of businesswoman and businessman working in the office</a:t>
            </a:r>
            <a:endParaRPr/>
          </a:p>
          <a:p>
            <a:pPr indent="-317500" lvl="0" marL="457200" rtl="0" algn="l">
              <a:spcBef>
                <a:spcPts val="0"/>
              </a:spcBef>
              <a:spcAft>
                <a:spcPts val="0"/>
              </a:spcAft>
              <a:buSzPts val="1400"/>
              <a:buChar char="●"/>
            </a:pPr>
            <a:r>
              <a:rPr lang="en">
                <a:uFill>
                  <a:noFill/>
                </a:uFill>
                <a:hlinkClick r:id="rId9"/>
              </a:rPr>
              <a:t>Multiracial group of coworkers laughing together</a:t>
            </a:r>
            <a:endParaRPr/>
          </a:p>
        </p:txBody>
      </p:sp>
      <p:sp>
        <p:nvSpPr>
          <p:cNvPr id="1646" name="Google Shape;1646;p58"/>
          <p:cNvSpPr txBox="1"/>
          <p:nvPr>
            <p:ph idx="2" type="body"/>
          </p:nvPr>
        </p:nvSpPr>
        <p:spPr>
          <a:xfrm>
            <a:off x="4955850" y="1342225"/>
            <a:ext cx="3399000" cy="29625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10"/>
              </a:rPr>
              <a:t>People studying and reading</a:t>
            </a:r>
            <a:endParaRPr/>
          </a:p>
          <a:p>
            <a:pPr indent="-317500" lvl="0" marL="457200" rtl="0" algn="l">
              <a:spcBef>
                <a:spcPts val="0"/>
              </a:spcBef>
              <a:spcAft>
                <a:spcPts val="0"/>
              </a:spcAft>
              <a:buSzPts val="1400"/>
              <a:buChar char="●"/>
            </a:pPr>
            <a:r>
              <a:rPr lang="en">
                <a:uFill>
                  <a:noFill/>
                </a:uFill>
                <a:hlinkClick r:id="rId11"/>
              </a:rPr>
              <a:t>Cheerful woman with book in classroom</a:t>
            </a:r>
            <a:endParaRPr/>
          </a:p>
          <a:p>
            <a:pPr indent="-317500" lvl="0" marL="457200" rtl="0" algn="l">
              <a:spcBef>
                <a:spcPts val="0"/>
              </a:spcBef>
              <a:spcAft>
                <a:spcPts val="0"/>
              </a:spcAft>
              <a:buSzPts val="1400"/>
              <a:buChar char="●"/>
            </a:pPr>
            <a:r>
              <a:rPr lang="en">
                <a:uFill>
                  <a:noFill/>
                </a:uFill>
                <a:hlinkClick r:id="rId12"/>
              </a:rPr>
              <a:t>Happy young woman holding a notebook</a:t>
            </a:r>
            <a:endParaRPr/>
          </a:p>
          <a:p>
            <a:pPr indent="-317500" lvl="0" marL="457200" rtl="0" algn="l">
              <a:spcBef>
                <a:spcPts val="0"/>
              </a:spcBef>
              <a:spcAft>
                <a:spcPts val="0"/>
              </a:spcAft>
              <a:buSzPts val="1400"/>
              <a:buChar char="●"/>
            </a:pPr>
            <a:r>
              <a:rPr lang="en">
                <a:uFill>
                  <a:noFill/>
                </a:uFill>
                <a:hlinkClick r:id="rId13"/>
              </a:rPr>
              <a:t>Young people in process of communication</a:t>
            </a:r>
            <a:endParaRPr/>
          </a:p>
          <a:p>
            <a:pPr indent="0" lvl="0" marL="0" rtl="0" algn="l">
              <a:spcBef>
                <a:spcPts val="1600"/>
              </a:spcBef>
              <a:spcAft>
                <a:spcPts val="0"/>
              </a:spcAft>
              <a:buNone/>
            </a:pPr>
            <a:r>
              <a:rPr lang="en"/>
              <a:t>ICONS:</a:t>
            </a:r>
            <a:endParaRPr/>
          </a:p>
          <a:p>
            <a:pPr indent="-317500" lvl="0" marL="457200" rtl="0" algn="l">
              <a:spcBef>
                <a:spcPts val="1600"/>
              </a:spcBef>
              <a:spcAft>
                <a:spcPts val="0"/>
              </a:spcAft>
              <a:buSzPts val="1400"/>
              <a:buFont typeface="Fira Sans Condensed"/>
              <a:buChar char="●"/>
            </a:pPr>
            <a:r>
              <a:rPr lang="en">
                <a:solidFill>
                  <a:schemeClr val="hlink"/>
                </a:solidFill>
                <a:uFill>
                  <a:noFill/>
                </a:uFill>
                <a:hlinkClick r:id="rId14"/>
              </a:rPr>
              <a:t>Shapes Icon Pack</a:t>
            </a:r>
            <a:endParaRPr/>
          </a:p>
          <a:p>
            <a:pPr indent="-317500" lvl="0" marL="457200" rtl="0" algn="l">
              <a:spcBef>
                <a:spcPts val="0"/>
              </a:spcBef>
              <a:spcAft>
                <a:spcPts val="0"/>
              </a:spcAft>
              <a:buSzPts val="1400"/>
              <a:buFont typeface="Fira Sans Condensed Light"/>
              <a:buChar char="●"/>
            </a:pPr>
            <a:r>
              <a:rPr lang="en">
                <a:uFill>
                  <a:noFill/>
                </a:uFill>
                <a:hlinkClick r:id="rId15"/>
              </a:rPr>
              <a:t>Education Elements Icon Pack</a:t>
            </a:r>
            <a:endParaRPr/>
          </a:p>
        </p:txBody>
      </p:sp>
      <p:sp>
        <p:nvSpPr>
          <p:cNvPr id="1647" name="Google Shape;1647;p58"/>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363636"/>
                </a:solidFill>
              </a:rPr>
              <a:t>R</a:t>
            </a:r>
            <a:r>
              <a:rPr lang="en">
                <a:solidFill>
                  <a:srgbClr val="363636"/>
                </a:solidFill>
              </a:rPr>
              <a:t>esources</a:t>
            </a:r>
            <a:endParaRPr>
              <a:solidFill>
                <a:srgbClr val="363636"/>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1" name="Shape 1651"/>
        <p:cNvGrpSpPr/>
        <p:nvPr/>
      </p:nvGrpSpPr>
      <p:grpSpPr>
        <a:xfrm>
          <a:off x="0" y="0"/>
          <a:ext cx="0" cy="0"/>
          <a:chOff x="0" y="0"/>
          <a:chExt cx="0" cy="0"/>
        </a:xfrm>
      </p:grpSpPr>
      <p:sp>
        <p:nvSpPr>
          <p:cNvPr id="1652" name="Google Shape;1652;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653" name="Google Shape;1653;p5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654" name="Google Shape;1654;p5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 name="Shape 202"/>
        <p:cNvGrpSpPr/>
        <p:nvPr/>
      </p:nvGrpSpPr>
      <p:grpSpPr>
        <a:xfrm>
          <a:off x="0" y="0"/>
          <a:ext cx="0" cy="0"/>
          <a:chOff x="0" y="0"/>
          <a:chExt cx="0" cy="0"/>
        </a:xfrm>
      </p:grpSpPr>
      <p:sp>
        <p:nvSpPr>
          <p:cNvPr id="203" name="Google Shape;203;p33"/>
          <p:cNvSpPr txBox="1"/>
          <p:nvPr>
            <p:ph type="title"/>
          </p:nvPr>
        </p:nvSpPr>
        <p:spPr>
          <a:xfrm>
            <a:off x="3970100" y="129517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Teaching Method</a:t>
            </a:r>
            <a:endParaRPr/>
          </a:p>
        </p:txBody>
      </p:sp>
      <p:sp>
        <p:nvSpPr>
          <p:cNvPr id="204" name="Google Shape;204;p33"/>
          <p:cNvSpPr txBox="1"/>
          <p:nvPr>
            <p:ph idx="1" type="subTitle"/>
          </p:nvPr>
        </p:nvSpPr>
        <p:spPr>
          <a:xfrm>
            <a:off x="3970100" y="1705500"/>
            <a:ext cx="19377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205" name="Google Shape;205;p33"/>
          <p:cNvSpPr txBox="1"/>
          <p:nvPr>
            <p:ph idx="2" type="title"/>
          </p:nvPr>
        </p:nvSpPr>
        <p:spPr>
          <a:xfrm>
            <a:off x="4372250" y="724025"/>
            <a:ext cx="1133400" cy="60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06" name="Google Shape;206;p33"/>
          <p:cNvSpPr txBox="1"/>
          <p:nvPr>
            <p:ph idx="3" type="title"/>
          </p:nvPr>
        </p:nvSpPr>
        <p:spPr>
          <a:xfrm>
            <a:off x="6331125" y="129517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Academic Areas</a:t>
            </a:r>
            <a:endParaRPr/>
          </a:p>
        </p:txBody>
      </p:sp>
      <p:sp>
        <p:nvSpPr>
          <p:cNvPr id="207" name="Google Shape;207;p33"/>
          <p:cNvSpPr txBox="1"/>
          <p:nvPr>
            <p:ph idx="4" type="subTitle"/>
          </p:nvPr>
        </p:nvSpPr>
        <p:spPr>
          <a:xfrm>
            <a:off x="6331125" y="1705500"/>
            <a:ext cx="19377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208" name="Google Shape;208;p33"/>
          <p:cNvSpPr txBox="1"/>
          <p:nvPr>
            <p:ph idx="5" type="title"/>
          </p:nvPr>
        </p:nvSpPr>
        <p:spPr>
          <a:xfrm>
            <a:off x="6733275" y="724025"/>
            <a:ext cx="1133400" cy="60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09" name="Google Shape;209;p33"/>
          <p:cNvSpPr txBox="1"/>
          <p:nvPr>
            <p:ph idx="6" type="title"/>
          </p:nvPr>
        </p:nvSpPr>
        <p:spPr>
          <a:xfrm>
            <a:off x="3970100" y="339562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210" name="Google Shape;210;p33"/>
          <p:cNvSpPr txBox="1"/>
          <p:nvPr>
            <p:ph idx="7" type="subTitle"/>
          </p:nvPr>
        </p:nvSpPr>
        <p:spPr>
          <a:xfrm>
            <a:off x="3970100" y="3805950"/>
            <a:ext cx="19377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211" name="Google Shape;211;p33"/>
          <p:cNvSpPr txBox="1"/>
          <p:nvPr>
            <p:ph idx="8" type="title"/>
          </p:nvPr>
        </p:nvSpPr>
        <p:spPr>
          <a:xfrm>
            <a:off x="4372250" y="2824475"/>
            <a:ext cx="1133400" cy="60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12" name="Google Shape;212;p33"/>
          <p:cNvSpPr txBox="1"/>
          <p:nvPr>
            <p:ph idx="9" type="title"/>
          </p:nvPr>
        </p:nvSpPr>
        <p:spPr>
          <a:xfrm>
            <a:off x="6331125" y="339562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Enrollment</a:t>
            </a:r>
            <a:r>
              <a:rPr lang="en"/>
              <a:t> Process</a:t>
            </a:r>
            <a:endParaRPr/>
          </a:p>
        </p:txBody>
      </p:sp>
      <p:sp>
        <p:nvSpPr>
          <p:cNvPr id="213" name="Google Shape;213;p33"/>
          <p:cNvSpPr txBox="1"/>
          <p:nvPr>
            <p:ph idx="13" type="subTitle"/>
          </p:nvPr>
        </p:nvSpPr>
        <p:spPr>
          <a:xfrm>
            <a:off x="6331125" y="3805950"/>
            <a:ext cx="19377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214" name="Google Shape;214;p33"/>
          <p:cNvSpPr txBox="1"/>
          <p:nvPr>
            <p:ph idx="14" type="title"/>
          </p:nvPr>
        </p:nvSpPr>
        <p:spPr>
          <a:xfrm>
            <a:off x="6733275" y="2824475"/>
            <a:ext cx="1133400" cy="60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pic>
        <p:nvPicPr>
          <p:cNvPr id="215" name="Google Shape;215;p33"/>
          <p:cNvPicPr preferRelativeResize="0"/>
          <p:nvPr/>
        </p:nvPicPr>
        <p:blipFill rotWithShape="1">
          <a:blip r:embed="rId3">
            <a:alphaModFix/>
          </a:blip>
          <a:srcRect b="0" l="15159" r="22480" t="0"/>
          <a:stretch/>
        </p:blipFill>
        <p:spPr>
          <a:xfrm>
            <a:off x="0" y="0"/>
            <a:ext cx="3360649" cy="5143500"/>
          </a:xfrm>
          <a:prstGeom prst="rect">
            <a:avLst/>
          </a:prstGeom>
          <a:noFill/>
          <a:ln>
            <a:noFill/>
          </a:ln>
        </p:spPr>
      </p:pic>
      <p:sp>
        <p:nvSpPr>
          <p:cNvPr id="216" name="Google Shape;216;p33"/>
          <p:cNvSpPr/>
          <p:nvPr/>
        </p:nvSpPr>
        <p:spPr>
          <a:xfrm>
            <a:off x="0" y="0"/>
            <a:ext cx="336300" cy="1598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8" name="Shape 1658"/>
        <p:cNvGrpSpPr/>
        <p:nvPr/>
      </p:nvGrpSpPr>
      <p:grpSpPr>
        <a:xfrm>
          <a:off x="0" y="0"/>
          <a:ext cx="0" cy="0"/>
          <a:chOff x="0" y="0"/>
          <a:chExt cx="0" cy="0"/>
        </a:xfrm>
      </p:grpSpPr>
      <p:sp>
        <p:nvSpPr>
          <p:cNvPr id="1659" name="Google Shape;1659;p6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660" name="Google Shape;1660;p6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661" name="Google Shape;1661;p6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Fira Sans Extra Condensed</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https://fonts.google.com/specimen/Fira+Sans+Extra+Condensed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662" name="Google Shape;1662;p60"/>
          <p:cNvGrpSpPr/>
          <p:nvPr/>
        </p:nvGrpSpPr>
        <p:grpSpPr>
          <a:xfrm>
            <a:off x="2052638" y="3498875"/>
            <a:ext cx="3976875" cy="754200"/>
            <a:chOff x="2052655" y="3498875"/>
            <a:chExt cx="3976875" cy="754200"/>
          </a:xfrm>
        </p:grpSpPr>
        <p:sp>
          <p:nvSpPr>
            <p:cNvPr id="1663" name="Google Shape;1663;p60"/>
            <p:cNvSpPr/>
            <p:nvPr/>
          </p:nvSpPr>
          <p:spPr>
            <a:xfrm>
              <a:off x="3114480" y="3498875"/>
              <a:ext cx="791400" cy="754200"/>
            </a:xfrm>
            <a:prstGeom prst="roundRect">
              <a:avLst>
                <a:gd fmla="val 16667" name="adj"/>
              </a:avLst>
            </a:prstGeom>
            <a:solidFill>
              <a:srgbClr val="E477A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0"/>
            <p:cNvSpPr/>
            <p:nvPr/>
          </p:nvSpPr>
          <p:spPr>
            <a:xfrm>
              <a:off x="4176300" y="3498875"/>
              <a:ext cx="791400" cy="754200"/>
            </a:xfrm>
            <a:prstGeom prst="roundRect">
              <a:avLst>
                <a:gd fmla="val 16667" name="adj"/>
              </a:avLst>
            </a:prstGeom>
            <a:solidFill>
              <a:srgbClr val="5C72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0"/>
            <p:cNvSpPr/>
            <p:nvPr/>
          </p:nvSpPr>
          <p:spPr>
            <a:xfrm>
              <a:off x="5238120" y="3498875"/>
              <a:ext cx="791400" cy="754200"/>
            </a:xfrm>
            <a:prstGeom prst="roundRect">
              <a:avLst>
                <a:gd fmla="val 16667" name="adj"/>
              </a:avLst>
            </a:prstGeom>
            <a:solidFill>
              <a:srgbClr val="F6E97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0"/>
            <p:cNvSpPr/>
            <p:nvPr/>
          </p:nvSpPr>
          <p:spPr>
            <a:xfrm>
              <a:off x="2052655" y="3498875"/>
              <a:ext cx="791400" cy="754200"/>
            </a:xfrm>
            <a:prstGeom prst="roundRect">
              <a:avLst>
                <a:gd fmla="val 16667" name="adj"/>
              </a:avLst>
            </a:prstGeom>
            <a:solidFill>
              <a:srgbClr val="9CC6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#e477a3</a:t>
              </a:r>
              <a:endParaRPr sz="1000">
                <a:solidFill>
                  <a:srgbClr val="FFFFFF"/>
                </a:solidFill>
              </a:endParaRPr>
            </a:p>
          </p:txBody>
        </p:sp>
        <p:sp>
          <p:nvSpPr>
            <p:cNvPr id="1668" name="Google Shape;1668;p6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#5c72b4</a:t>
              </a:r>
              <a:endParaRPr sz="1000">
                <a:solidFill>
                  <a:srgbClr val="FFFFFF"/>
                </a:solidFill>
              </a:endParaRPr>
            </a:p>
          </p:txBody>
        </p:sp>
        <p:sp>
          <p:nvSpPr>
            <p:cNvPr id="1669" name="Google Shape;1669;p6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5C72B4"/>
                  </a:solidFill>
                </a:rPr>
                <a:t>#f6e977</a:t>
              </a:r>
              <a:endParaRPr sz="1000">
                <a:solidFill>
                  <a:srgbClr val="5C72B4"/>
                </a:solidFill>
              </a:endParaRPr>
            </a:p>
          </p:txBody>
        </p:sp>
        <p:sp>
          <p:nvSpPr>
            <p:cNvPr id="1670" name="Google Shape;1670;p6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#9cc6de</a:t>
              </a:r>
              <a:endParaRPr sz="1000">
                <a:solidFill>
                  <a:srgbClr val="FFFFFF"/>
                </a:solidFill>
              </a:endParaRPr>
            </a:p>
          </p:txBody>
        </p:sp>
      </p:grpSp>
      <p:grpSp>
        <p:nvGrpSpPr>
          <p:cNvPr id="1671" name="Google Shape;1671;p60"/>
          <p:cNvGrpSpPr/>
          <p:nvPr/>
        </p:nvGrpSpPr>
        <p:grpSpPr>
          <a:xfrm>
            <a:off x="6299952" y="3498875"/>
            <a:ext cx="791411" cy="754200"/>
            <a:chOff x="5238120" y="3498875"/>
            <a:chExt cx="791411" cy="754200"/>
          </a:xfrm>
        </p:grpSpPr>
        <p:sp>
          <p:nvSpPr>
            <p:cNvPr id="1672" name="Google Shape;1672;p60"/>
            <p:cNvSpPr/>
            <p:nvPr/>
          </p:nvSpPr>
          <p:spPr>
            <a:xfrm>
              <a:off x="5238120" y="3498875"/>
              <a:ext cx="791400" cy="754200"/>
            </a:xfrm>
            <a:prstGeom prst="roundRect">
              <a:avLst>
                <a:gd fmla="val 16667" name="adj"/>
              </a:avLst>
            </a:prstGeom>
            <a:solidFill>
              <a:srgbClr val="DBA96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#dba96b</a:t>
              </a:r>
              <a:endParaRPr sz="1000">
                <a:solidFill>
                  <a:schemeClr val="lt1"/>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77" name="Shape 1677"/>
        <p:cNvGrpSpPr/>
        <p:nvPr/>
      </p:nvGrpSpPr>
      <p:grpSpPr>
        <a:xfrm>
          <a:off x="0" y="0"/>
          <a:ext cx="0" cy="0"/>
          <a:chOff x="0" y="0"/>
          <a:chExt cx="0" cy="0"/>
        </a:xfrm>
      </p:grpSpPr>
      <p:sp>
        <p:nvSpPr>
          <p:cNvPr id="1678" name="Google Shape;1678;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679" name="Google Shape;1679;p6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680" name="Google Shape;1680;p61"/>
          <p:cNvGrpSpPr/>
          <p:nvPr/>
        </p:nvGrpSpPr>
        <p:grpSpPr>
          <a:xfrm>
            <a:off x="5082708" y="3095784"/>
            <a:ext cx="442841" cy="514271"/>
            <a:chOff x="4727025" y="1332775"/>
            <a:chExt cx="59900" cy="69625"/>
          </a:xfrm>
        </p:grpSpPr>
        <p:sp>
          <p:nvSpPr>
            <p:cNvPr id="1681" name="Google Shape;1681;p6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61"/>
          <p:cNvGrpSpPr/>
          <p:nvPr/>
        </p:nvGrpSpPr>
        <p:grpSpPr>
          <a:xfrm>
            <a:off x="5758025" y="2343272"/>
            <a:ext cx="500909" cy="500899"/>
            <a:chOff x="4820425" y="1329900"/>
            <a:chExt cx="70175" cy="70350"/>
          </a:xfrm>
        </p:grpSpPr>
        <p:sp>
          <p:nvSpPr>
            <p:cNvPr id="1684" name="Google Shape;1684;p6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61"/>
          <p:cNvGrpSpPr/>
          <p:nvPr/>
        </p:nvGrpSpPr>
        <p:grpSpPr>
          <a:xfrm>
            <a:off x="6410648" y="2355062"/>
            <a:ext cx="538135" cy="493119"/>
            <a:chOff x="4903200" y="1331525"/>
            <a:chExt cx="73575" cy="67425"/>
          </a:xfrm>
        </p:grpSpPr>
        <p:sp>
          <p:nvSpPr>
            <p:cNvPr id="1689" name="Google Shape;1689;p6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690" name="Google Shape;1690;p6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 name="Google Shape;1691;p61"/>
          <p:cNvGrpSpPr/>
          <p:nvPr/>
        </p:nvGrpSpPr>
        <p:grpSpPr>
          <a:xfrm>
            <a:off x="5670599" y="3097040"/>
            <a:ext cx="544563" cy="511895"/>
            <a:chOff x="4815575" y="1416800"/>
            <a:chExt cx="73750" cy="71400"/>
          </a:xfrm>
        </p:grpSpPr>
        <p:sp>
          <p:nvSpPr>
            <p:cNvPr id="1692" name="Google Shape;1692;p6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61"/>
          <p:cNvGrpSpPr/>
          <p:nvPr/>
        </p:nvGrpSpPr>
        <p:grpSpPr>
          <a:xfrm>
            <a:off x="6367224" y="3096746"/>
            <a:ext cx="602914" cy="512477"/>
            <a:chOff x="4902475" y="1418875"/>
            <a:chExt cx="74500" cy="63775"/>
          </a:xfrm>
        </p:grpSpPr>
        <p:sp>
          <p:nvSpPr>
            <p:cNvPr id="1696" name="Google Shape;1696;p6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 name="Google Shape;1698;p61"/>
          <p:cNvGrpSpPr/>
          <p:nvPr/>
        </p:nvGrpSpPr>
        <p:grpSpPr>
          <a:xfrm>
            <a:off x="5783096" y="3835985"/>
            <a:ext cx="515391" cy="525699"/>
            <a:chOff x="4818100" y="1507675"/>
            <a:chExt cx="71225" cy="71625"/>
          </a:xfrm>
        </p:grpSpPr>
        <p:sp>
          <p:nvSpPr>
            <p:cNvPr id="1699" name="Google Shape;1699;p6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61"/>
          <p:cNvGrpSpPr/>
          <p:nvPr/>
        </p:nvGrpSpPr>
        <p:grpSpPr>
          <a:xfrm>
            <a:off x="5121199" y="3857517"/>
            <a:ext cx="522956" cy="489869"/>
            <a:chOff x="4721450" y="1509475"/>
            <a:chExt cx="79350" cy="74325"/>
          </a:xfrm>
        </p:grpSpPr>
        <p:sp>
          <p:nvSpPr>
            <p:cNvPr id="1704" name="Google Shape;1704;p6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61"/>
          <p:cNvGrpSpPr/>
          <p:nvPr/>
        </p:nvGrpSpPr>
        <p:grpSpPr>
          <a:xfrm>
            <a:off x="6444441" y="3837269"/>
            <a:ext cx="525704" cy="535436"/>
            <a:chOff x="4906800" y="1507500"/>
            <a:chExt cx="70350" cy="71075"/>
          </a:xfrm>
        </p:grpSpPr>
        <p:sp>
          <p:nvSpPr>
            <p:cNvPr id="1709" name="Google Shape;1709;p6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 name="Google Shape;1714;p61"/>
          <p:cNvGrpSpPr/>
          <p:nvPr/>
        </p:nvGrpSpPr>
        <p:grpSpPr>
          <a:xfrm>
            <a:off x="4477263" y="2343250"/>
            <a:ext cx="508054" cy="508095"/>
            <a:chOff x="3736598" y="2170606"/>
            <a:chExt cx="404889" cy="404889"/>
          </a:xfrm>
        </p:grpSpPr>
        <p:sp>
          <p:nvSpPr>
            <p:cNvPr id="1715" name="Google Shape;1715;p6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61"/>
          <p:cNvGrpSpPr/>
          <p:nvPr/>
        </p:nvGrpSpPr>
        <p:grpSpPr>
          <a:xfrm>
            <a:off x="3765303" y="2343345"/>
            <a:ext cx="575790" cy="507904"/>
            <a:chOff x="3161917" y="2170682"/>
            <a:chExt cx="458870" cy="404737"/>
          </a:xfrm>
        </p:grpSpPr>
        <p:sp>
          <p:nvSpPr>
            <p:cNvPr id="1720" name="Google Shape;1720;p6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21" name="Google Shape;1721;p6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 name="Google Shape;1723;p61"/>
          <p:cNvGrpSpPr/>
          <p:nvPr/>
        </p:nvGrpSpPr>
        <p:grpSpPr>
          <a:xfrm>
            <a:off x="3792833" y="3103717"/>
            <a:ext cx="520730" cy="498567"/>
            <a:chOff x="3179914" y="2889488"/>
            <a:chExt cx="422876" cy="404911"/>
          </a:xfrm>
        </p:grpSpPr>
        <p:sp>
          <p:nvSpPr>
            <p:cNvPr id="1724" name="Google Shape;1724;p6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 name="Google Shape;1730;p61"/>
          <p:cNvGrpSpPr/>
          <p:nvPr/>
        </p:nvGrpSpPr>
        <p:grpSpPr>
          <a:xfrm>
            <a:off x="4421513" y="3103677"/>
            <a:ext cx="516145" cy="498648"/>
            <a:chOff x="3729467" y="2889422"/>
            <a:chExt cx="419153" cy="404977"/>
          </a:xfrm>
        </p:grpSpPr>
        <p:sp>
          <p:nvSpPr>
            <p:cNvPr id="1731" name="Google Shape;1731;p6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 name="Google Shape;1738;p6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2" name="Google Shape;1742;p61"/>
          <p:cNvGrpSpPr/>
          <p:nvPr/>
        </p:nvGrpSpPr>
        <p:grpSpPr>
          <a:xfrm>
            <a:off x="7141841" y="2550562"/>
            <a:ext cx="166473" cy="141497"/>
            <a:chOff x="4660325" y="1866850"/>
            <a:chExt cx="68350" cy="58100"/>
          </a:xfrm>
        </p:grpSpPr>
        <p:sp>
          <p:nvSpPr>
            <p:cNvPr id="1743" name="Google Shape;1743;p6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61"/>
          <p:cNvGrpSpPr/>
          <p:nvPr/>
        </p:nvGrpSpPr>
        <p:grpSpPr>
          <a:xfrm>
            <a:off x="7451186" y="2576286"/>
            <a:ext cx="162515" cy="90049"/>
            <a:chOff x="4791775" y="1877500"/>
            <a:chExt cx="66725" cy="36975"/>
          </a:xfrm>
        </p:grpSpPr>
        <p:sp>
          <p:nvSpPr>
            <p:cNvPr id="1746" name="Google Shape;1746;p6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 name="Google Shape;1748;p61"/>
          <p:cNvGrpSpPr/>
          <p:nvPr/>
        </p:nvGrpSpPr>
        <p:grpSpPr>
          <a:xfrm>
            <a:off x="7772899" y="2576286"/>
            <a:ext cx="144979" cy="90049"/>
            <a:chOff x="4923925" y="1877500"/>
            <a:chExt cx="59525" cy="36975"/>
          </a:xfrm>
        </p:grpSpPr>
        <p:sp>
          <p:nvSpPr>
            <p:cNvPr id="1749" name="Google Shape;1749;p6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 name="Google Shape;1751;p61"/>
          <p:cNvGrpSpPr/>
          <p:nvPr/>
        </p:nvGrpSpPr>
        <p:grpSpPr>
          <a:xfrm>
            <a:off x="8067390" y="2558477"/>
            <a:ext cx="141447" cy="125667"/>
            <a:chOff x="5058450" y="1870100"/>
            <a:chExt cx="58075" cy="51600"/>
          </a:xfrm>
        </p:grpSpPr>
        <p:sp>
          <p:nvSpPr>
            <p:cNvPr id="1752" name="Google Shape;1752;p6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 name="Google Shape;1754;p61"/>
          <p:cNvGrpSpPr/>
          <p:nvPr/>
        </p:nvGrpSpPr>
        <p:grpSpPr>
          <a:xfrm>
            <a:off x="7481905" y="2980885"/>
            <a:ext cx="101077" cy="107645"/>
            <a:chOff x="4811425" y="2065025"/>
            <a:chExt cx="41500" cy="44200"/>
          </a:xfrm>
        </p:grpSpPr>
        <p:sp>
          <p:nvSpPr>
            <p:cNvPr id="1755" name="Google Shape;1755;p6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61"/>
          <p:cNvGrpSpPr/>
          <p:nvPr/>
        </p:nvGrpSpPr>
        <p:grpSpPr>
          <a:xfrm>
            <a:off x="7774342" y="2981098"/>
            <a:ext cx="120867" cy="107218"/>
            <a:chOff x="4929875" y="2065025"/>
            <a:chExt cx="49625" cy="44025"/>
          </a:xfrm>
        </p:grpSpPr>
        <p:sp>
          <p:nvSpPr>
            <p:cNvPr id="1758" name="Google Shape;1758;p6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61"/>
          <p:cNvGrpSpPr/>
          <p:nvPr/>
        </p:nvGrpSpPr>
        <p:grpSpPr>
          <a:xfrm>
            <a:off x="8103011" y="2984112"/>
            <a:ext cx="70206" cy="101191"/>
            <a:chOff x="5083925" y="2066350"/>
            <a:chExt cx="28825" cy="41550"/>
          </a:xfrm>
        </p:grpSpPr>
        <p:sp>
          <p:nvSpPr>
            <p:cNvPr id="1761" name="Google Shape;1761;p6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 name="Google Shape;1763;p61"/>
          <p:cNvGrpSpPr/>
          <p:nvPr/>
        </p:nvGrpSpPr>
        <p:grpSpPr>
          <a:xfrm>
            <a:off x="7134565" y="2999759"/>
            <a:ext cx="181026" cy="69896"/>
            <a:chOff x="4659775" y="2072775"/>
            <a:chExt cx="74325" cy="28700"/>
          </a:xfrm>
        </p:grpSpPr>
        <p:sp>
          <p:nvSpPr>
            <p:cNvPr id="1764" name="Google Shape;1764;p6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 name="Google Shape;1767;p61"/>
          <p:cNvGrpSpPr/>
          <p:nvPr/>
        </p:nvGrpSpPr>
        <p:grpSpPr>
          <a:xfrm>
            <a:off x="8054421" y="2790324"/>
            <a:ext cx="167387" cy="89197"/>
            <a:chOff x="4662475" y="1976500"/>
            <a:chExt cx="68725" cy="36625"/>
          </a:xfrm>
        </p:grpSpPr>
        <p:sp>
          <p:nvSpPr>
            <p:cNvPr id="1768" name="Google Shape;1768;p6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61"/>
          <p:cNvGrpSpPr/>
          <p:nvPr/>
        </p:nvGrpSpPr>
        <p:grpSpPr>
          <a:xfrm>
            <a:off x="7751326" y="2793764"/>
            <a:ext cx="166899" cy="82317"/>
            <a:chOff x="4920150" y="1977875"/>
            <a:chExt cx="68525" cy="33800"/>
          </a:xfrm>
        </p:grpSpPr>
        <p:sp>
          <p:nvSpPr>
            <p:cNvPr id="1772" name="Google Shape;1772;p6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 name="Google Shape;1775;p61"/>
          <p:cNvGrpSpPr/>
          <p:nvPr/>
        </p:nvGrpSpPr>
        <p:grpSpPr>
          <a:xfrm>
            <a:off x="7162483" y="3197682"/>
            <a:ext cx="125190" cy="127859"/>
            <a:chOff x="4676550" y="2160575"/>
            <a:chExt cx="51400" cy="52500"/>
          </a:xfrm>
        </p:grpSpPr>
        <p:sp>
          <p:nvSpPr>
            <p:cNvPr id="1776" name="Google Shape;1776;p6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 name="Google Shape;1779;p61"/>
          <p:cNvGrpSpPr/>
          <p:nvPr/>
        </p:nvGrpSpPr>
        <p:grpSpPr>
          <a:xfrm>
            <a:off x="7459741" y="3204714"/>
            <a:ext cx="145405" cy="113794"/>
            <a:chOff x="4768325" y="2163475"/>
            <a:chExt cx="59700" cy="46725"/>
          </a:xfrm>
        </p:grpSpPr>
        <p:sp>
          <p:nvSpPr>
            <p:cNvPr id="1780" name="Google Shape;1780;p6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 name="Google Shape;1782;p6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8" name="Google Shape;1788;p61"/>
          <p:cNvGrpSpPr/>
          <p:nvPr/>
        </p:nvGrpSpPr>
        <p:grpSpPr>
          <a:xfrm>
            <a:off x="7476059" y="3459808"/>
            <a:ext cx="112768" cy="106853"/>
            <a:chOff x="4768575" y="2253950"/>
            <a:chExt cx="46300" cy="43875"/>
          </a:xfrm>
        </p:grpSpPr>
        <p:sp>
          <p:nvSpPr>
            <p:cNvPr id="1789" name="Google Shape;1789;p6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61"/>
          <p:cNvGrpSpPr/>
          <p:nvPr/>
        </p:nvGrpSpPr>
        <p:grpSpPr>
          <a:xfrm>
            <a:off x="7775682" y="3948834"/>
            <a:ext cx="118187" cy="146246"/>
            <a:chOff x="4960900" y="2433225"/>
            <a:chExt cx="48525" cy="60050"/>
          </a:xfrm>
        </p:grpSpPr>
        <p:sp>
          <p:nvSpPr>
            <p:cNvPr id="1792" name="Google Shape;1792;p6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 name="Google Shape;1794;p61"/>
          <p:cNvGrpSpPr/>
          <p:nvPr/>
        </p:nvGrpSpPr>
        <p:grpSpPr>
          <a:xfrm>
            <a:off x="7464247" y="4212895"/>
            <a:ext cx="136394" cy="143810"/>
            <a:chOff x="4854075" y="2527625"/>
            <a:chExt cx="56000" cy="59050"/>
          </a:xfrm>
        </p:grpSpPr>
        <p:sp>
          <p:nvSpPr>
            <p:cNvPr id="1795" name="Google Shape;1795;p6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7" name="Google Shape;1797;p6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0" name="Google Shape;1800;p61"/>
          <p:cNvGrpSpPr/>
          <p:nvPr/>
        </p:nvGrpSpPr>
        <p:grpSpPr>
          <a:xfrm>
            <a:off x="8088458" y="3676639"/>
            <a:ext cx="99312" cy="160797"/>
            <a:chOff x="5059700" y="2334775"/>
            <a:chExt cx="40775" cy="66025"/>
          </a:xfrm>
        </p:grpSpPr>
        <p:sp>
          <p:nvSpPr>
            <p:cNvPr id="1801" name="Google Shape;1801;p6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61"/>
          <p:cNvGrpSpPr/>
          <p:nvPr/>
        </p:nvGrpSpPr>
        <p:grpSpPr>
          <a:xfrm>
            <a:off x="8045622" y="3941771"/>
            <a:ext cx="184984" cy="160371"/>
            <a:chOff x="5037700" y="2430325"/>
            <a:chExt cx="75950" cy="65850"/>
          </a:xfrm>
        </p:grpSpPr>
        <p:sp>
          <p:nvSpPr>
            <p:cNvPr id="1811" name="Google Shape;1811;p6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61"/>
          <p:cNvGrpSpPr/>
          <p:nvPr/>
        </p:nvGrpSpPr>
        <p:grpSpPr>
          <a:xfrm>
            <a:off x="7465128" y="3708223"/>
            <a:ext cx="173014" cy="97629"/>
            <a:chOff x="4756975" y="2341800"/>
            <a:chExt cx="91975" cy="51925"/>
          </a:xfrm>
        </p:grpSpPr>
        <p:sp>
          <p:nvSpPr>
            <p:cNvPr id="1814" name="Google Shape;1814;p6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61"/>
          <p:cNvGrpSpPr/>
          <p:nvPr/>
        </p:nvGrpSpPr>
        <p:grpSpPr>
          <a:xfrm>
            <a:off x="7732065" y="4196920"/>
            <a:ext cx="212497" cy="175761"/>
            <a:chOff x="4943575" y="2516350"/>
            <a:chExt cx="98675" cy="81700"/>
          </a:xfrm>
        </p:grpSpPr>
        <p:sp>
          <p:nvSpPr>
            <p:cNvPr id="1835" name="Google Shape;1835;p6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61"/>
          <p:cNvGrpSpPr/>
          <p:nvPr/>
        </p:nvGrpSpPr>
        <p:grpSpPr>
          <a:xfrm>
            <a:off x="1990126" y="3423163"/>
            <a:ext cx="965351" cy="134611"/>
            <a:chOff x="4411970" y="2962952"/>
            <a:chExt cx="706544" cy="104212"/>
          </a:xfrm>
        </p:grpSpPr>
        <p:sp>
          <p:nvSpPr>
            <p:cNvPr id="1914" name="Google Shape;1914;p6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61"/>
          <p:cNvGrpSpPr/>
          <p:nvPr/>
        </p:nvGrpSpPr>
        <p:grpSpPr>
          <a:xfrm>
            <a:off x="1990126" y="3012077"/>
            <a:ext cx="960158" cy="289172"/>
            <a:chOff x="4411970" y="2726085"/>
            <a:chExt cx="643107" cy="193659"/>
          </a:xfrm>
        </p:grpSpPr>
        <p:sp>
          <p:nvSpPr>
            <p:cNvPr id="1919" name="Google Shape;1919;p6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61"/>
          <p:cNvGrpSpPr/>
          <p:nvPr/>
        </p:nvGrpSpPr>
        <p:grpSpPr>
          <a:xfrm>
            <a:off x="993018" y="3278187"/>
            <a:ext cx="833173" cy="259209"/>
            <a:chOff x="4411970" y="4340222"/>
            <a:chExt cx="779467" cy="242683"/>
          </a:xfrm>
        </p:grpSpPr>
        <p:sp>
          <p:nvSpPr>
            <p:cNvPr id="1923" name="Google Shape;1923;p6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 name="Google Shape;1926;p61"/>
          <p:cNvGrpSpPr/>
          <p:nvPr/>
        </p:nvGrpSpPr>
        <p:grpSpPr>
          <a:xfrm>
            <a:off x="1990126" y="2673933"/>
            <a:ext cx="965160" cy="216230"/>
            <a:chOff x="4411970" y="2468674"/>
            <a:chExt cx="747317" cy="167425"/>
          </a:xfrm>
        </p:grpSpPr>
        <p:sp>
          <p:nvSpPr>
            <p:cNvPr id="1927" name="Google Shape;1927;p6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61"/>
          <p:cNvGrpSpPr/>
          <p:nvPr/>
        </p:nvGrpSpPr>
        <p:grpSpPr>
          <a:xfrm>
            <a:off x="988873" y="2578650"/>
            <a:ext cx="810451" cy="319148"/>
            <a:chOff x="4411970" y="3686602"/>
            <a:chExt cx="797845" cy="314215"/>
          </a:xfrm>
        </p:grpSpPr>
        <p:sp>
          <p:nvSpPr>
            <p:cNvPr id="1930" name="Google Shape;1930;p6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5" name="Google Shape;1935;p61"/>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6" name="Google Shape;1936;p61"/>
          <p:cNvGrpSpPr/>
          <p:nvPr/>
        </p:nvGrpSpPr>
        <p:grpSpPr>
          <a:xfrm>
            <a:off x="988970" y="2333174"/>
            <a:ext cx="1970333" cy="208784"/>
            <a:chOff x="6336019" y="3733725"/>
            <a:chExt cx="2566206" cy="351310"/>
          </a:xfrm>
        </p:grpSpPr>
        <p:sp>
          <p:nvSpPr>
            <p:cNvPr id="1937" name="Google Shape;1937;p6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 name="Google Shape;1941;p61"/>
          <p:cNvGrpSpPr/>
          <p:nvPr/>
        </p:nvGrpSpPr>
        <p:grpSpPr>
          <a:xfrm>
            <a:off x="1990126" y="3940729"/>
            <a:ext cx="946551" cy="153200"/>
            <a:chOff x="4404545" y="3301592"/>
            <a:chExt cx="782403" cy="129272"/>
          </a:xfrm>
        </p:grpSpPr>
        <p:sp>
          <p:nvSpPr>
            <p:cNvPr id="1942" name="Google Shape;1942;p6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 name="Google Shape;1944;p61"/>
          <p:cNvGrpSpPr/>
          <p:nvPr/>
        </p:nvGrpSpPr>
        <p:grpSpPr>
          <a:xfrm>
            <a:off x="1990126" y="3679688"/>
            <a:ext cx="962257" cy="139127"/>
            <a:chOff x="4411970" y="3131459"/>
            <a:chExt cx="710520" cy="117397"/>
          </a:xfrm>
        </p:grpSpPr>
        <p:sp>
          <p:nvSpPr>
            <p:cNvPr id="1945" name="Google Shape;1945;p6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47" name="Google Shape;1947;p61"/>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 name="Google Shape;1948;p61"/>
          <p:cNvGrpSpPr/>
          <p:nvPr/>
        </p:nvGrpSpPr>
        <p:grpSpPr>
          <a:xfrm>
            <a:off x="990271" y="3614482"/>
            <a:ext cx="823838" cy="458988"/>
            <a:chOff x="4411970" y="1801825"/>
            <a:chExt cx="734586" cy="409262"/>
          </a:xfrm>
        </p:grpSpPr>
        <p:sp>
          <p:nvSpPr>
            <p:cNvPr id="1949" name="Google Shape;1949;p6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61"/>
          <p:cNvGrpSpPr/>
          <p:nvPr/>
        </p:nvGrpSpPr>
        <p:grpSpPr>
          <a:xfrm>
            <a:off x="990271" y="4162908"/>
            <a:ext cx="856348" cy="212039"/>
            <a:chOff x="4411970" y="2233974"/>
            <a:chExt cx="763574" cy="189068"/>
          </a:xfrm>
        </p:grpSpPr>
        <p:sp>
          <p:nvSpPr>
            <p:cNvPr id="1952" name="Google Shape;1952;p6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61"/>
          <p:cNvGrpSpPr/>
          <p:nvPr/>
        </p:nvGrpSpPr>
        <p:grpSpPr>
          <a:xfrm>
            <a:off x="3100467" y="2338244"/>
            <a:ext cx="511602" cy="511602"/>
            <a:chOff x="5681300" y="2527788"/>
            <a:chExt cx="805800" cy="805800"/>
          </a:xfrm>
        </p:grpSpPr>
        <p:sp>
          <p:nvSpPr>
            <p:cNvPr id="1955" name="Google Shape;1955;p6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61"/>
          <p:cNvGrpSpPr/>
          <p:nvPr/>
        </p:nvGrpSpPr>
        <p:grpSpPr>
          <a:xfrm>
            <a:off x="3097662" y="3104827"/>
            <a:ext cx="513021" cy="512935"/>
            <a:chOff x="4049800" y="640400"/>
            <a:chExt cx="858900" cy="858900"/>
          </a:xfrm>
        </p:grpSpPr>
        <p:sp>
          <p:nvSpPr>
            <p:cNvPr id="1958" name="Google Shape;1958;p6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61"/>
          <p:cNvGrpSpPr/>
          <p:nvPr/>
        </p:nvGrpSpPr>
        <p:grpSpPr>
          <a:xfrm>
            <a:off x="3014861" y="3756719"/>
            <a:ext cx="686489" cy="686585"/>
            <a:chOff x="5080188" y="927900"/>
            <a:chExt cx="961200" cy="961200"/>
          </a:xfrm>
        </p:grpSpPr>
        <p:sp>
          <p:nvSpPr>
            <p:cNvPr id="1961" name="Google Shape;1961;p6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61"/>
          <p:cNvGrpSpPr/>
          <p:nvPr/>
        </p:nvGrpSpPr>
        <p:grpSpPr>
          <a:xfrm>
            <a:off x="3798012" y="3849448"/>
            <a:ext cx="510373" cy="510937"/>
            <a:chOff x="7508249" y="1522825"/>
            <a:chExt cx="1326332" cy="1322987"/>
          </a:xfrm>
        </p:grpSpPr>
        <p:sp>
          <p:nvSpPr>
            <p:cNvPr id="1970" name="Google Shape;1970;p6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61"/>
          <p:cNvGrpSpPr/>
          <p:nvPr/>
        </p:nvGrpSpPr>
        <p:grpSpPr>
          <a:xfrm>
            <a:off x="4489605" y="3850853"/>
            <a:ext cx="492652" cy="503348"/>
            <a:chOff x="6039282" y="1042577"/>
            <a:chExt cx="734315" cy="731929"/>
          </a:xfrm>
        </p:grpSpPr>
        <p:sp>
          <p:nvSpPr>
            <p:cNvPr id="1981" name="Google Shape;1981;p6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61"/>
          <p:cNvGrpSpPr/>
          <p:nvPr/>
        </p:nvGrpSpPr>
        <p:grpSpPr>
          <a:xfrm>
            <a:off x="5130019" y="2346894"/>
            <a:ext cx="483304" cy="504902"/>
            <a:chOff x="1825800" y="1651625"/>
            <a:chExt cx="568125" cy="591775"/>
          </a:xfrm>
        </p:grpSpPr>
        <p:sp>
          <p:nvSpPr>
            <p:cNvPr id="2003" name="Google Shape;2003;p6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9" name="Google Shape;2009;p6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1"/>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1"/>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6" name="Shape 2016"/>
        <p:cNvGrpSpPr/>
        <p:nvPr/>
      </p:nvGrpSpPr>
      <p:grpSpPr>
        <a:xfrm>
          <a:off x="0" y="0"/>
          <a:ext cx="0" cy="0"/>
          <a:chOff x="0" y="0"/>
          <a:chExt cx="0" cy="0"/>
        </a:xfrm>
      </p:grpSpPr>
      <p:grpSp>
        <p:nvGrpSpPr>
          <p:cNvPr id="2017" name="Google Shape;2017;p62"/>
          <p:cNvGrpSpPr/>
          <p:nvPr/>
        </p:nvGrpSpPr>
        <p:grpSpPr>
          <a:xfrm>
            <a:off x="745571" y="1168666"/>
            <a:ext cx="2492868" cy="1379876"/>
            <a:chOff x="2654821" y="2311071"/>
            <a:chExt cx="2279715" cy="1262120"/>
          </a:xfrm>
        </p:grpSpPr>
        <p:grpSp>
          <p:nvGrpSpPr>
            <p:cNvPr id="2018" name="Google Shape;2018;p62"/>
            <p:cNvGrpSpPr/>
            <p:nvPr/>
          </p:nvGrpSpPr>
          <p:grpSpPr>
            <a:xfrm>
              <a:off x="4034269" y="2840745"/>
              <a:ext cx="40212" cy="36437"/>
              <a:chOff x="4293400" y="2574725"/>
              <a:chExt cx="84425" cy="80100"/>
            </a:xfrm>
          </p:grpSpPr>
          <p:sp>
            <p:nvSpPr>
              <p:cNvPr id="2019" name="Google Shape;2019;p6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020" name="Google Shape;2020;p6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62"/>
            <p:cNvGrpSpPr/>
            <p:nvPr/>
          </p:nvGrpSpPr>
          <p:grpSpPr>
            <a:xfrm>
              <a:off x="3894606" y="2334874"/>
              <a:ext cx="913198" cy="518984"/>
              <a:chOff x="4000175" y="1462675"/>
              <a:chExt cx="1917275" cy="1140875"/>
            </a:xfrm>
          </p:grpSpPr>
          <p:sp>
            <p:nvSpPr>
              <p:cNvPr id="2022" name="Google Shape;2022;p6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023" name="Google Shape;2023;p62"/>
              <p:cNvGrpSpPr/>
              <p:nvPr/>
            </p:nvGrpSpPr>
            <p:grpSpPr>
              <a:xfrm>
                <a:off x="4000175" y="1462675"/>
                <a:ext cx="1917275" cy="1140875"/>
                <a:chOff x="4000175" y="1462675"/>
                <a:chExt cx="1917275" cy="1140875"/>
              </a:xfrm>
            </p:grpSpPr>
            <p:sp>
              <p:nvSpPr>
                <p:cNvPr id="2024" name="Google Shape;2024;p6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025" name="Google Shape;2025;p6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29" name="Google Shape;2029;p6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30" name="Google Shape;2030;p62"/>
            <p:cNvGrpSpPr/>
            <p:nvPr/>
          </p:nvGrpSpPr>
          <p:grpSpPr>
            <a:xfrm>
              <a:off x="3875768" y="2846704"/>
              <a:ext cx="44796" cy="47366"/>
              <a:chOff x="3960625" y="2587825"/>
              <a:chExt cx="94050" cy="104125"/>
            </a:xfrm>
          </p:grpSpPr>
          <p:sp>
            <p:nvSpPr>
              <p:cNvPr id="2031" name="Google Shape;2031;p6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032" name="Google Shape;2032;p6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 name="Google Shape;2033;p62"/>
            <p:cNvGrpSpPr/>
            <p:nvPr/>
          </p:nvGrpSpPr>
          <p:grpSpPr>
            <a:xfrm>
              <a:off x="3782759" y="2807162"/>
              <a:ext cx="82686" cy="85487"/>
              <a:chOff x="3765350" y="2500900"/>
              <a:chExt cx="173600" cy="187925"/>
            </a:xfrm>
          </p:grpSpPr>
          <p:sp>
            <p:nvSpPr>
              <p:cNvPr id="2034" name="Google Shape;2034;p6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035" name="Google Shape;2035;p6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62"/>
            <p:cNvGrpSpPr/>
            <p:nvPr/>
          </p:nvGrpSpPr>
          <p:grpSpPr>
            <a:xfrm>
              <a:off x="3775674" y="2798496"/>
              <a:ext cx="40545" cy="23564"/>
              <a:chOff x="3750475" y="2481850"/>
              <a:chExt cx="85125" cy="51800"/>
            </a:xfrm>
          </p:grpSpPr>
          <p:sp>
            <p:nvSpPr>
              <p:cNvPr id="2041" name="Google Shape;2041;p6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043" name="Google Shape;2043;p62"/>
            <p:cNvGrpSpPr/>
            <p:nvPr/>
          </p:nvGrpSpPr>
          <p:grpSpPr>
            <a:xfrm>
              <a:off x="3716946" y="2776024"/>
              <a:ext cx="81971" cy="76912"/>
              <a:chOff x="3627175" y="2432450"/>
              <a:chExt cx="172100" cy="169075"/>
            </a:xfrm>
          </p:grpSpPr>
          <p:sp>
            <p:nvSpPr>
              <p:cNvPr id="2044" name="Google Shape;2044;p6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046" name="Google Shape;2046;p6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047" name="Google Shape;2047;p62"/>
            <p:cNvGrpSpPr/>
            <p:nvPr/>
          </p:nvGrpSpPr>
          <p:grpSpPr>
            <a:xfrm>
              <a:off x="3685682" y="2845624"/>
              <a:ext cx="29311" cy="45055"/>
              <a:chOff x="3561536" y="2585450"/>
              <a:chExt cx="61539" cy="99045"/>
            </a:xfrm>
          </p:grpSpPr>
          <p:sp>
            <p:nvSpPr>
              <p:cNvPr id="2048" name="Google Shape;2048;p6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050" name="Google Shape;2050;p62"/>
            <p:cNvGrpSpPr/>
            <p:nvPr/>
          </p:nvGrpSpPr>
          <p:grpSpPr>
            <a:xfrm>
              <a:off x="3849905" y="2572252"/>
              <a:ext cx="74339" cy="119559"/>
              <a:chOff x="3906325" y="1984500"/>
              <a:chExt cx="156075" cy="262825"/>
            </a:xfrm>
          </p:grpSpPr>
          <p:sp>
            <p:nvSpPr>
              <p:cNvPr id="2051" name="Google Shape;2051;p6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052" name="Google Shape;2052;p6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62"/>
            <p:cNvGrpSpPr/>
            <p:nvPr/>
          </p:nvGrpSpPr>
          <p:grpSpPr>
            <a:xfrm>
              <a:off x="2654821" y="2414345"/>
              <a:ext cx="667570" cy="558731"/>
              <a:chOff x="1397225" y="1637375"/>
              <a:chExt cx="1401575" cy="1228250"/>
            </a:xfrm>
          </p:grpSpPr>
          <p:sp>
            <p:nvSpPr>
              <p:cNvPr id="2054" name="Google Shape;2054;p6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055" name="Google Shape;2055;p62"/>
              <p:cNvGrpSpPr/>
              <p:nvPr/>
            </p:nvGrpSpPr>
            <p:grpSpPr>
              <a:xfrm>
                <a:off x="1397225" y="1637375"/>
                <a:ext cx="1398775" cy="1228250"/>
                <a:chOff x="1397225" y="1637375"/>
                <a:chExt cx="1398775" cy="1228250"/>
              </a:xfrm>
            </p:grpSpPr>
            <p:sp>
              <p:nvSpPr>
                <p:cNvPr id="2056" name="Google Shape;2056;p6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8" name="Google Shape;2058;p62"/>
            <p:cNvGrpSpPr/>
            <p:nvPr/>
          </p:nvGrpSpPr>
          <p:grpSpPr>
            <a:xfrm>
              <a:off x="3230417" y="3103734"/>
              <a:ext cx="282982" cy="280332"/>
              <a:chOff x="2605700" y="3152850"/>
              <a:chExt cx="594125" cy="616250"/>
            </a:xfrm>
          </p:grpSpPr>
          <p:sp>
            <p:nvSpPr>
              <p:cNvPr id="2059" name="Google Shape;2059;p6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060" name="Google Shape;2060;p6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061" name="Google Shape;2061;p62"/>
            <p:cNvGrpSpPr/>
            <p:nvPr/>
          </p:nvGrpSpPr>
          <p:grpSpPr>
            <a:xfrm>
              <a:off x="3265985" y="3226989"/>
              <a:ext cx="87151" cy="346202"/>
              <a:chOff x="2680375" y="3423800"/>
              <a:chExt cx="182975" cy="761050"/>
            </a:xfrm>
          </p:grpSpPr>
          <p:sp>
            <p:nvSpPr>
              <p:cNvPr id="2062" name="Google Shape;2062;p6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063" name="Google Shape;2063;p6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62"/>
            <p:cNvGrpSpPr/>
            <p:nvPr/>
          </p:nvGrpSpPr>
          <p:grpSpPr>
            <a:xfrm>
              <a:off x="3855466" y="3289811"/>
              <a:ext cx="112514" cy="94210"/>
              <a:chOff x="3918000" y="3561900"/>
              <a:chExt cx="236225" cy="207100"/>
            </a:xfrm>
          </p:grpSpPr>
          <p:sp>
            <p:nvSpPr>
              <p:cNvPr id="2065" name="Google Shape;2065;p6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066" name="Google Shape;2066;p6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7" name="Google Shape;2067;p6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070" name="Google Shape;2070;p62"/>
            <p:cNvGrpSpPr/>
            <p:nvPr/>
          </p:nvGrpSpPr>
          <p:grpSpPr>
            <a:xfrm>
              <a:off x="2905224" y="2311071"/>
              <a:ext cx="596721" cy="528992"/>
              <a:chOff x="1922950" y="1410350"/>
              <a:chExt cx="1252825" cy="1162875"/>
            </a:xfrm>
          </p:grpSpPr>
          <p:sp>
            <p:nvSpPr>
              <p:cNvPr id="2071" name="Google Shape;2071;p6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087" name="Google Shape;2087;p6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07" name="Google Shape;2107;p6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08" name="Google Shape;2108;p6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9" name="Google Shape;2109;p62"/>
            <p:cNvGrpSpPr/>
            <p:nvPr/>
          </p:nvGrpSpPr>
          <p:grpSpPr>
            <a:xfrm>
              <a:off x="3280929" y="3294542"/>
              <a:ext cx="109894" cy="272224"/>
              <a:chOff x="2711750" y="3572300"/>
              <a:chExt cx="230725" cy="598425"/>
            </a:xfrm>
          </p:grpSpPr>
          <p:sp>
            <p:nvSpPr>
              <p:cNvPr id="2110" name="Google Shape;2110;p6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 name="Google Shape;2112;p6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3" name="Google Shape;2113;p62"/>
            <p:cNvGrpSpPr/>
            <p:nvPr/>
          </p:nvGrpSpPr>
          <p:grpSpPr>
            <a:xfrm>
              <a:off x="3790439" y="2408636"/>
              <a:ext cx="73017" cy="75684"/>
              <a:chOff x="3781475" y="1624825"/>
              <a:chExt cx="153300" cy="166375"/>
            </a:xfrm>
          </p:grpSpPr>
          <p:sp>
            <p:nvSpPr>
              <p:cNvPr id="2114" name="Google Shape;2114;p6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8" name="Google Shape;2118;p6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5" name="Google Shape;2125;p62"/>
            <p:cNvGrpSpPr/>
            <p:nvPr/>
          </p:nvGrpSpPr>
          <p:grpSpPr>
            <a:xfrm>
              <a:off x="4403342" y="3107749"/>
              <a:ext cx="316680" cy="101374"/>
              <a:chOff x="5068275" y="3161675"/>
              <a:chExt cx="664875" cy="222850"/>
            </a:xfrm>
          </p:grpSpPr>
          <p:sp>
            <p:nvSpPr>
              <p:cNvPr id="2126" name="Google Shape;2126;p6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0" name="Google Shape;2130;p6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9" name="Google Shape;2159;p62"/>
            <p:cNvGrpSpPr/>
            <p:nvPr/>
          </p:nvGrpSpPr>
          <p:grpSpPr>
            <a:xfrm>
              <a:off x="3697513" y="2707266"/>
              <a:ext cx="59549" cy="79733"/>
              <a:chOff x="3586375" y="2281300"/>
              <a:chExt cx="125025" cy="175275"/>
            </a:xfrm>
          </p:grpSpPr>
          <p:sp>
            <p:nvSpPr>
              <p:cNvPr id="2160" name="Google Shape;2160;p6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2" name="Google Shape;2162;p6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3" name="Google Shape;2163;p62"/>
            <p:cNvGrpSpPr/>
            <p:nvPr/>
          </p:nvGrpSpPr>
          <p:grpSpPr>
            <a:xfrm>
              <a:off x="4513224" y="3221724"/>
              <a:ext cx="274563" cy="280321"/>
              <a:chOff x="5298975" y="3412225"/>
              <a:chExt cx="576450" cy="616225"/>
            </a:xfrm>
          </p:grpSpPr>
          <p:sp>
            <p:nvSpPr>
              <p:cNvPr id="2164" name="Google Shape;2164;p6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65" name="Google Shape;2165;p6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62"/>
            <p:cNvGrpSpPr/>
            <p:nvPr/>
          </p:nvGrpSpPr>
          <p:grpSpPr>
            <a:xfrm>
              <a:off x="4824403" y="3421846"/>
              <a:ext cx="110132" cy="130647"/>
              <a:chOff x="5952300" y="3852150"/>
              <a:chExt cx="231225" cy="287200"/>
            </a:xfrm>
          </p:grpSpPr>
          <p:sp>
            <p:nvSpPr>
              <p:cNvPr id="2167" name="Google Shape;2167;p6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9" name="Google Shape;2169;p6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7" name="Google Shape;2177;p62"/>
            <p:cNvGrpSpPr/>
            <p:nvPr/>
          </p:nvGrpSpPr>
          <p:grpSpPr>
            <a:xfrm>
              <a:off x="4295710" y="3079670"/>
              <a:ext cx="14968" cy="27135"/>
              <a:chOff x="4842300" y="3099950"/>
              <a:chExt cx="31425" cy="59650"/>
            </a:xfrm>
          </p:grpSpPr>
          <p:sp>
            <p:nvSpPr>
              <p:cNvPr id="2178" name="Google Shape;2178;p6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2" name="Google Shape;2182;p6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0" name="Google Shape;2190;p62"/>
            <p:cNvGrpSpPr/>
            <p:nvPr/>
          </p:nvGrpSpPr>
          <p:grpSpPr>
            <a:xfrm>
              <a:off x="3831056" y="2816010"/>
              <a:ext cx="37378" cy="27612"/>
              <a:chOff x="3866750" y="2520350"/>
              <a:chExt cx="78475" cy="60700"/>
            </a:xfrm>
          </p:grpSpPr>
          <p:sp>
            <p:nvSpPr>
              <p:cNvPr id="2191" name="Google Shape;2191;p6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5" name="Google Shape;2195;p6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12" name="Google Shape;2212;p6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24" name="Google Shape;2224;p6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7" name="Google Shape;2237;p62"/>
            <p:cNvGrpSpPr/>
            <p:nvPr/>
          </p:nvGrpSpPr>
          <p:grpSpPr>
            <a:xfrm>
              <a:off x="3632736" y="3051591"/>
              <a:ext cx="63288" cy="45217"/>
              <a:chOff x="3450375" y="3038225"/>
              <a:chExt cx="132875" cy="99400"/>
            </a:xfrm>
          </p:grpSpPr>
          <p:sp>
            <p:nvSpPr>
              <p:cNvPr id="2238" name="Google Shape;2238;p6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0" name="Google Shape;2240;p6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49" name="Google Shape;2249;p6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59" name="Google Shape;2259;p6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65" name="Google Shape;2265;p6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 name="Google Shape;2275;p62"/>
          <p:cNvGrpSpPr/>
          <p:nvPr/>
        </p:nvGrpSpPr>
        <p:grpSpPr>
          <a:xfrm>
            <a:off x="3554131" y="1233340"/>
            <a:ext cx="2078182" cy="1366558"/>
            <a:chOff x="235800" y="830650"/>
            <a:chExt cx="6978450" cy="4588844"/>
          </a:xfrm>
        </p:grpSpPr>
        <p:sp>
          <p:nvSpPr>
            <p:cNvPr id="2276" name="Google Shape;2276;p6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 name="Google Shape;2282;p62"/>
          <p:cNvGrpSpPr/>
          <p:nvPr/>
        </p:nvGrpSpPr>
        <p:grpSpPr>
          <a:xfrm>
            <a:off x="742628" y="3064442"/>
            <a:ext cx="2622876" cy="1333540"/>
            <a:chOff x="238125" y="1038125"/>
            <a:chExt cx="7146800" cy="3633625"/>
          </a:xfrm>
        </p:grpSpPr>
        <p:sp>
          <p:nvSpPr>
            <p:cNvPr id="2283" name="Google Shape;2283;p6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5" name="Google Shape;3855;p62"/>
          <p:cNvGrpSpPr/>
          <p:nvPr/>
        </p:nvGrpSpPr>
        <p:grpSpPr>
          <a:xfrm>
            <a:off x="5857556" y="1206552"/>
            <a:ext cx="2590840" cy="1380235"/>
            <a:chOff x="233350" y="949250"/>
            <a:chExt cx="7137300" cy="3802300"/>
          </a:xfrm>
        </p:grpSpPr>
        <p:sp>
          <p:nvSpPr>
            <p:cNvPr id="3856" name="Google Shape;3856;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7" name="Google Shape;3907;p62"/>
          <p:cNvGrpSpPr/>
          <p:nvPr/>
        </p:nvGrpSpPr>
        <p:grpSpPr>
          <a:xfrm>
            <a:off x="7671985" y="3251325"/>
            <a:ext cx="104231" cy="320340"/>
            <a:chOff x="7564426" y="3224343"/>
            <a:chExt cx="119985" cy="368801"/>
          </a:xfrm>
        </p:grpSpPr>
        <p:sp>
          <p:nvSpPr>
            <p:cNvPr id="3908" name="Google Shape;3908;p6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62"/>
          <p:cNvGrpSpPr/>
          <p:nvPr/>
        </p:nvGrpSpPr>
        <p:grpSpPr>
          <a:xfrm>
            <a:off x="7371473" y="3245427"/>
            <a:ext cx="189489" cy="332132"/>
            <a:chOff x="8370831" y="3202002"/>
            <a:chExt cx="218129" cy="382376"/>
          </a:xfrm>
        </p:grpSpPr>
        <p:sp>
          <p:nvSpPr>
            <p:cNvPr id="3911" name="Google Shape;3911;p6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62"/>
          <p:cNvGrpSpPr/>
          <p:nvPr/>
        </p:nvGrpSpPr>
        <p:grpSpPr>
          <a:xfrm>
            <a:off x="8094863" y="3656559"/>
            <a:ext cx="309429" cy="267000"/>
            <a:chOff x="6742064" y="3750480"/>
            <a:chExt cx="399315" cy="344560"/>
          </a:xfrm>
        </p:grpSpPr>
        <p:sp>
          <p:nvSpPr>
            <p:cNvPr id="3914" name="Google Shape;3914;p6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6" name="Google Shape;3916;p62"/>
          <p:cNvGrpSpPr/>
          <p:nvPr/>
        </p:nvGrpSpPr>
        <p:grpSpPr>
          <a:xfrm>
            <a:off x="7633882" y="4007606"/>
            <a:ext cx="180437" cy="281608"/>
            <a:chOff x="7248525" y="3739696"/>
            <a:chExt cx="230531" cy="359790"/>
          </a:xfrm>
        </p:grpSpPr>
        <p:sp>
          <p:nvSpPr>
            <p:cNvPr id="3917" name="Google Shape;3917;p6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62"/>
          <p:cNvGrpSpPr/>
          <p:nvPr/>
        </p:nvGrpSpPr>
        <p:grpSpPr>
          <a:xfrm>
            <a:off x="7879801" y="3650830"/>
            <a:ext cx="162896" cy="278710"/>
            <a:chOff x="7601242" y="3729267"/>
            <a:chExt cx="222566" cy="380803"/>
          </a:xfrm>
        </p:grpSpPr>
        <p:sp>
          <p:nvSpPr>
            <p:cNvPr id="3920" name="Google Shape;3920;p6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2" name="Google Shape;3922;p62"/>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3" name="Google Shape;3923;p62"/>
          <p:cNvGrpSpPr/>
          <p:nvPr/>
        </p:nvGrpSpPr>
        <p:grpSpPr>
          <a:xfrm>
            <a:off x="7369446" y="3651971"/>
            <a:ext cx="193543" cy="275990"/>
            <a:chOff x="8304647" y="3738687"/>
            <a:chExt cx="225076" cy="320956"/>
          </a:xfrm>
        </p:grpSpPr>
        <p:sp>
          <p:nvSpPr>
            <p:cNvPr id="3924" name="Google Shape;3924;p6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7" name="Google Shape;3927;p62"/>
          <p:cNvGrpSpPr/>
          <p:nvPr/>
        </p:nvGrpSpPr>
        <p:grpSpPr>
          <a:xfrm>
            <a:off x="7641939" y="3651971"/>
            <a:ext cx="178492" cy="275990"/>
            <a:chOff x="8615101" y="3738687"/>
            <a:chExt cx="207573" cy="320956"/>
          </a:xfrm>
        </p:grpSpPr>
        <p:sp>
          <p:nvSpPr>
            <p:cNvPr id="3928" name="Google Shape;3928;p6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1" name="Google Shape;3931;p62"/>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2" name="Google Shape;3932;p62"/>
          <p:cNvGrpSpPr/>
          <p:nvPr/>
        </p:nvGrpSpPr>
        <p:grpSpPr>
          <a:xfrm>
            <a:off x="6036644" y="3773459"/>
            <a:ext cx="557670" cy="511283"/>
            <a:chOff x="6015419" y="3716859"/>
            <a:chExt cx="557671" cy="511283"/>
          </a:xfrm>
        </p:grpSpPr>
        <p:sp>
          <p:nvSpPr>
            <p:cNvPr id="3933" name="Google Shape;3933;p6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4" name="Google Shape;3934;p62"/>
            <p:cNvGrpSpPr/>
            <p:nvPr/>
          </p:nvGrpSpPr>
          <p:grpSpPr>
            <a:xfrm>
              <a:off x="6036094" y="3716980"/>
              <a:ext cx="529860" cy="510468"/>
              <a:chOff x="6036094" y="3716980"/>
              <a:chExt cx="529860" cy="510468"/>
            </a:xfrm>
          </p:grpSpPr>
          <p:sp>
            <p:nvSpPr>
              <p:cNvPr id="3935" name="Google Shape;3935;p6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45" name="Google Shape;3945;p62"/>
          <p:cNvGrpSpPr/>
          <p:nvPr/>
        </p:nvGrpSpPr>
        <p:grpSpPr>
          <a:xfrm>
            <a:off x="6665529" y="3130228"/>
            <a:ext cx="576302" cy="511871"/>
            <a:chOff x="6644304" y="3073628"/>
            <a:chExt cx="576302" cy="511871"/>
          </a:xfrm>
        </p:grpSpPr>
        <p:sp>
          <p:nvSpPr>
            <p:cNvPr id="3946" name="Google Shape;3946;p6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7" name="Google Shape;3947;p62"/>
            <p:cNvGrpSpPr/>
            <p:nvPr/>
          </p:nvGrpSpPr>
          <p:grpSpPr>
            <a:xfrm>
              <a:off x="6712169" y="3085440"/>
              <a:ext cx="481622" cy="494913"/>
              <a:chOff x="6712169" y="3085440"/>
              <a:chExt cx="481622" cy="494913"/>
            </a:xfrm>
          </p:grpSpPr>
          <p:sp>
            <p:nvSpPr>
              <p:cNvPr id="3948" name="Google Shape;3948;p6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3" name="Google Shape;3953;p6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6" name="Google Shape;3956;p62"/>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7" name="Google Shape;3957;p62"/>
          <p:cNvGrpSpPr/>
          <p:nvPr/>
        </p:nvGrpSpPr>
        <p:grpSpPr>
          <a:xfrm>
            <a:off x="6673379" y="3773223"/>
            <a:ext cx="560631" cy="511352"/>
            <a:chOff x="6652154" y="3716623"/>
            <a:chExt cx="560631" cy="511352"/>
          </a:xfrm>
        </p:grpSpPr>
        <p:sp>
          <p:nvSpPr>
            <p:cNvPr id="3958" name="Google Shape;3958;p6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9" name="Google Shape;3959;p62"/>
            <p:cNvGrpSpPr/>
            <p:nvPr/>
          </p:nvGrpSpPr>
          <p:grpSpPr>
            <a:xfrm>
              <a:off x="6669657" y="3716715"/>
              <a:ext cx="466779" cy="464290"/>
              <a:chOff x="6669657" y="3716715"/>
              <a:chExt cx="466779" cy="464290"/>
            </a:xfrm>
          </p:grpSpPr>
          <p:sp>
            <p:nvSpPr>
              <p:cNvPr id="3960" name="Google Shape;3960;p6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3" name="Google Shape;3973;p62"/>
          <p:cNvGrpSpPr/>
          <p:nvPr/>
        </p:nvGrpSpPr>
        <p:grpSpPr>
          <a:xfrm>
            <a:off x="7867470" y="4054631"/>
            <a:ext cx="187557" cy="187557"/>
            <a:chOff x="8565775" y="671075"/>
            <a:chExt cx="441000" cy="441000"/>
          </a:xfrm>
        </p:grpSpPr>
        <p:sp>
          <p:nvSpPr>
            <p:cNvPr id="3974" name="Google Shape;3974;p6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6" name="Google Shape;3976;p62"/>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2"/>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8" name="Google Shape;3978;p62"/>
          <p:cNvGrpSpPr/>
          <p:nvPr/>
        </p:nvGrpSpPr>
        <p:grpSpPr>
          <a:xfrm>
            <a:off x="6021325" y="3132850"/>
            <a:ext cx="587871" cy="512373"/>
            <a:chOff x="6000100" y="3076250"/>
            <a:chExt cx="587871" cy="512373"/>
          </a:xfrm>
        </p:grpSpPr>
        <p:sp>
          <p:nvSpPr>
            <p:cNvPr id="3979" name="Google Shape;3979;p6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62"/>
            <p:cNvGrpSpPr/>
            <p:nvPr/>
          </p:nvGrpSpPr>
          <p:grpSpPr>
            <a:xfrm>
              <a:off x="6031360" y="3076713"/>
              <a:ext cx="539107" cy="480965"/>
              <a:chOff x="6031360" y="3076713"/>
              <a:chExt cx="539107" cy="480965"/>
            </a:xfrm>
          </p:grpSpPr>
          <p:sp>
            <p:nvSpPr>
              <p:cNvPr id="3981" name="Google Shape;3981;p6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8" name="Google Shape;3988;p62"/>
          <p:cNvGrpSpPr/>
          <p:nvPr/>
        </p:nvGrpSpPr>
        <p:grpSpPr>
          <a:xfrm>
            <a:off x="3597785" y="3065882"/>
            <a:ext cx="2241344" cy="1330656"/>
            <a:chOff x="3597785" y="3065882"/>
            <a:chExt cx="2241344" cy="1330656"/>
          </a:xfrm>
        </p:grpSpPr>
        <p:grpSp>
          <p:nvGrpSpPr>
            <p:cNvPr id="3989" name="Google Shape;3989;p62"/>
            <p:cNvGrpSpPr/>
            <p:nvPr/>
          </p:nvGrpSpPr>
          <p:grpSpPr>
            <a:xfrm>
              <a:off x="5296908" y="3937355"/>
              <a:ext cx="143198" cy="32380"/>
              <a:chOff x="5296908" y="3937355"/>
              <a:chExt cx="143198" cy="32380"/>
            </a:xfrm>
          </p:grpSpPr>
          <p:sp>
            <p:nvSpPr>
              <p:cNvPr id="3990" name="Google Shape;3990;p6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1" name="Google Shape;3991;p62"/>
              <p:cNvGrpSpPr/>
              <p:nvPr/>
            </p:nvGrpSpPr>
            <p:grpSpPr>
              <a:xfrm>
                <a:off x="5402331" y="3937355"/>
                <a:ext cx="37776" cy="32380"/>
                <a:chOff x="5402331" y="3937355"/>
                <a:chExt cx="37776" cy="32380"/>
              </a:xfrm>
            </p:grpSpPr>
            <p:sp>
              <p:nvSpPr>
                <p:cNvPr id="3992" name="Google Shape;3992;p6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62"/>
              <p:cNvGrpSpPr/>
              <p:nvPr/>
            </p:nvGrpSpPr>
            <p:grpSpPr>
              <a:xfrm>
                <a:off x="5296908" y="3937355"/>
                <a:ext cx="37783" cy="32380"/>
                <a:chOff x="5296908" y="3937355"/>
                <a:chExt cx="37783" cy="32380"/>
              </a:xfrm>
            </p:grpSpPr>
            <p:sp>
              <p:nvSpPr>
                <p:cNvPr id="3995" name="Google Shape;3995;p6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7" name="Google Shape;3997;p62"/>
            <p:cNvGrpSpPr/>
            <p:nvPr/>
          </p:nvGrpSpPr>
          <p:grpSpPr>
            <a:xfrm>
              <a:off x="4724163" y="3119631"/>
              <a:ext cx="120838" cy="84218"/>
              <a:chOff x="4724163" y="3119631"/>
              <a:chExt cx="120838" cy="84218"/>
            </a:xfrm>
          </p:grpSpPr>
          <p:grpSp>
            <p:nvGrpSpPr>
              <p:cNvPr id="3998" name="Google Shape;3998;p62"/>
              <p:cNvGrpSpPr/>
              <p:nvPr/>
            </p:nvGrpSpPr>
            <p:grpSpPr>
              <a:xfrm>
                <a:off x="4746712" y="3132773"/>
                <a:ext cx="86869" cy="56424"/>
                <a:chOff x="4746712" y="3132773"/>
                <a:chExt cx="86869" cy="56424"/>
              </a:xfrm>
            </p:grpSpPr>
            <p:sp>
              <p:nvSpPr>
                <p:cNvPr id="3999" name="Google Shape;3999;p6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62"/>
              <p:cNvGrpSpPr/>
              <p:nvPr/>
            </p:nvGrpSpPr>
            <p:grpSpPr>
              <a:xfrm>
                <a:off x="4773634" y="3143336"/>
                <a:ext cx="37776" cy="32451"/>
                <a:chOff x="4773634" y="3143336"/>
                <a:chExt cx="37776" cy="32451"/>
              </a:xfrm>
            </p:grpSpPr>
            <p:sp>
              <p:nvSpPr>
                <p:cNvPr id="4002" name="Google Shape;4002;p6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62"/>
              <p:cNvGrpSpPr/>
              <p:nvPr/>
            </p:nvGrpSpPr>
            <p:grpSpPr>
              <a:xfrm>
                <a:off x="4724163" y="3131248"/>
                <a:ext cx="37776" cy="32459"/>
                <a:chOff x="4724163" y="3131248"/>
                <a:chExt cx="37776" cy="32459"/>
              </a:xfrm>
            </p:grpSpPr>
            <p:sp>
              <p:nvSpPr>
                <p:cNvPr id="4005" name="Google Shape;4005;p6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62"/>
              <p:cNvGrpSpPr/>
              <p:nvPr/>
            </p:nvGrpSpPr>
            <p:grpSpPr>
              <a:xfrm>
                <a:off x="4755081" y="3176054"/>
                <a:ext cx="32357" cy="27795"/>
                <a:chOff x="4755081" y="3176054"/>
                <a:chExt cx="32357" cy="27795"/>
              </a:xfrm>
            </p:grpSpPr>
            <p:sp>
              <p:nvSpPr>
                <p:cNvPr id="4008" name="Google Shape;4008;p6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0" name="Google Shape;4010;p62"/>
              <p:cNvGrpSpPr/>
              <p:nvPr/>
            </p:nvGrpSpPr>
            <p:grpSpPr>
              <a:xfrm>
                <a:off x="4812550" y="3119631"/>
                <a:ext cx="32451" cy="27803"/>
                <a:chOff x="4812550" y="3119631"/>
                <a:chExt cx="32451" cy="27803"/>
              </a:xfrm>
            </p:grpSpPr>
            <p:sp>
              <p:nvSpPr>
                <p:cNvPr id="4011" name="Google Shape;4011;p6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3" name="Google Shape;4013;p62"/>
            <p:cNvGrpSpPr/>
            <p:nvPr/>
          </p:nvGrpSpPr>
          <p:grpSpPr>
            <a:xfrm>
              <a:off x="5382826" y="4027197"/>
              <a:ext cx="268967" cy="250422"/>
              <a:chOff x="5382826" y="4027197"/>
              <a:chExt cx="268967" cy="250422"/>
            </a:xfrm>
          </p:grpSpPr>
          <p:grpSp>
            <p:nvGrpSpPr>
              <p:cNvPr id="4014" name="Google Shape;4014;p62"/>
              <p:cNvGrpSpPr/>
              <p:nvPr/>
            </p:nvGrpSpPr>
            <p:grpSpPr>
              <a:xfrm>
                <a:off x="5405280" y="4042510"/>
                <a:ext cx="237570" cy="218647"/>
                <a:chOff x="5405280" y="4042510"/>
                <a:chExt cx="237570" cy="218647"/>
              </a:xfrm>
            </p:grpSpPr>
            <p:sp>
              <p:nvSpPr>
                <p:cNvPr id="4015" name="Google Shape;4015;p6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62"/>
              <p:cNvGrpSpPr/>
              <p:nvPr/>
            </p:nvGrpSpPr>
            <p:grpSpPr>
              <a:xfrm>
                <a:off x="5382826" y="4125549"/>
                <a:ext cx="37776" cy="32380"/>
                <a:chOff x="5382826" y="4125549"/>
                <a:chExt cx="37776" cy="32380"/>
              </a:xfrm>
            </p:grpSpPr>
            <p:sp>
              <p:nvSpPr>
                <p:cNvPr id="4022" name="Google Shape;4022;p6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62"/>
              <p:cNvGrpSpPr/>
              <p:nvPr/>
            </p:nvGrpSpPr>
            <p:grpSpPr>
              <a:xfrm>
                <a:off x="5475680" y="4195587"/>
                <a:ext cx="37783" cy="32364"/>
                <a:chOff x="5475680" y="4195587"/>
                <a:chExt cx="37783" cy="32364"/>
              </a:xfrm>
            </p:grpSpPr>
            <p:sp>
              <p:nvSpPr>
                <p:cNvPr id="4025" name="Google Shape;4025;p6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62"/>
              <p:cNvGrpSpPr/>
              <p:nvPr/>
            </p:nvGrpSpPr>
            <p:grpSpPr>
              <a:xfrm>
                <a:off x="5532575" y="4027197"/>
                <a:ext cx="33308" cy="32262"/>
                <a:chOff x="5532575" y="4027197"/>
                <a:chExt cx="33308" cy="32262"/>
              </a:xfrm>
            </p:grpSpPr>
            <p:sp>
              <p:nvSpPr>
                <p:cNvPr id="4028" name="Google Shape;4028;p6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0" name="Google Shape;4030;p62"/>
              <p:cNvGrpSpPr/>
              <p:nvPr/>
            </p:nvGrpSpPr>
            <p:grpSpPr>
              <a:xfrm>
                <a:off x="5590706" y="4245348"/>
                <a:ext cx="33497" cy="32270"/>
                <a:chOff x="5590706" y="4245348"/>
                <a:chExt cx="33497" cy="32270"/>
              </a:xfrm>
            </p:grpSpPr>
            <p:sp>
              <p:nvSpPr>
                <p:cNvPr id="4031" name="Google Shape;4031;p6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3" name="Google Shape;4033;p62"/>
              <p:cNvGrpSpPr/>
              <p:nvPr/>
            </p:nvGrpSpPr>
            <p:grpSpPr>
              <a:xfrm>
                <a:off x="5618681" y="4109677"/>
                <a:ext cx="33112" cy="32357"/>
                <a:chOff x="5618681" y="4109677"/>
                <a:chExt cx="33112" cy="32357"/>
              </a:xfrm>
            </p:grpSpPr>
            <p:sp>
              <p:nvSpPr>
                <p:cNvPr id="4034" name="Google Shape;4034;p6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6" name="Google Shape;4036;p62"/>
              <p:cNvGrpSpPr/>
              <p:nvPr/>
            </p:nvGrpSpPr>
            <p:grpSpPr>
              <a:xfrm>
                <a:off x="5479298" y="4128262"/>
                <a:ext cx="31405" cy="26906"/>
                <a:chOff x="5479298" y="4128262"/>
                <a:chExt cx="31405" cy="26906"/>
              </a:xfrm>
            </p:grpSpPr>
            <p:sp>
              <p:nvSpPr>
                <p:cNvPr id="4037" name="Google Shape;4037;p6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9" name="Google Shape;4039;p62"/>
              <p:cNvGrpSpPr/>
              <p:nvPr/>
            </p:nvGrpSpPr>
            <p:grpSpPr>
              <a:xfrm>
                <a:off x="5582903" y="4180116"/>
                <a:ext cx="31499" cy="26898"/>
                <a:chOff x="5582903" y="4180116"/>
                <a:chExt cx="31499" cy="26898"/>
              </a:xfrm>
            </p:grpSpPr>
            <p:sp>
              <p:nvSpPr>
                <p:cNvPr id="4040" name="Google Shape;4040;p6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2" name="Google Shape;4042;p62"/>
            <p:cNvGrpSpPr/>
            <p:nvPr/>
          </p:nvGrpSpPr>
          <p:grpSpPr>
            <a:xfrm>
              <a:off x="3977681" y="3230323"/>
              <a:ext cx="94584" cy="84085"/>
              <a:chOff x="3977681" y="3230323"/>
              <a:chExt cx="94584" cy="84085"/>
            </a:xfrm>
          </p:grpSpPr>
          <p:grpSp>
            <p:nvGrpSpPr>
              <p:cNvPr id="4043" name="Google Shape;4043;p62"/>
              <p:cNvGrpSpPr/>
              <p:nvPr/>
            </p:nvGrpSpPr>
            <p:grpSpPr>
              <a:xfrm>
                <a:off x="4000135" y="3243041"/>
                <a:ext cx="59570" cy="57186"/>
                <a:chOff x="4000135" y="3243041"/>
                <a:chExt cx="59570" cy="57186"/>
              </a:xfrm>
            </p:grpSpPr>
            <p:sp>
              <p:nvSpPr>
                <p:cNvPr id="4044" name="Google Shape;4044;p6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62"/>
              <p:cNvGrpSpPr/>
              <p:nvPr/>
            </p:nvGrpSpPr>
            <p:grpSpPr>
              <a:xfrm>
                <a:off x="3977681" y="3245872"/>
                <a:ext cx="37783" cy="32380"/>
                <a:chOff x="3977681" y="3245872"/>
                <a:chExt cx="37783" cy="32380"/>
              </a:xfrm>
            </p:grpSpPr>
            <p:sp>
              <p:nvSpPr>
                <p:cNvPr id="4048" name="Google Shape;4048;p6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62"/>
              <p:cNvGrpSpPr/>
              <p:nvPr/>
            </p:nvGrpSpPr>
            <p:grpSpPr>
              <a:xfrm>
                <a:off x="4040860" y="3262672"/>
                <a:ext cx="31405" cy="27001"/>
                <a:chOff x="4040860" y="3262672"/>
                <a:chExt cx="31405" cy="27001"/>
              </a:xfrm>
            </p:grpSpPr>
            <p:sp>
              <p:nvSpPr>
                <p:cNvPr id="4051" name="Google Shape;4051;p6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62"/>
              <p:cNvGrpSpPr/>
              <p:nvPr/>
            </p:nvGrpSpPr>
            <p:grpSpPr>
              <a:xfrm>
                <a:off x="4021072" y="3230323"/>
                <a:ext cx="31397" cy="26906"/>
                <a:chOff x="4021072" y="3230323"/>
                <a:chExt cx="31397" cy="26906"/>
              </a:xfrm>
            </p:grpSpPr>
            <p:sp>
              <p:nvSpPr>
                <p:cNvPr id="4054" name="Google Shape;4054;p6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62"/>
              <p:cNvGrpSpPr/>
              <p:nvPr/>
            </p:nvGrpSpPr>
            <p:grpSpPr>
              <a:xfrm>
                <a:off x="4001472" y="3287462"/>
                <a:ext cx="31499" cy="26945"/>
                <a:chOff x="4001472" y="3287462"/>
                <a:chExt cx="31499" cy="26945"/>
              </a:xfrm>
            </p:grpSpPr>
            <p:sp>
              <p:nvSpPr>
                <p:cNvPr id="4057" name="Google Shape;4057;p6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9" name="Google Shape;4059;p62"/>
            <p:cNvGrpSpPr/>
            <p:nvPr/>
          </p:nvGrpSpPr>
          <p:grpSpPr>
            <a:xfrm>
              <a:off x="4084715" y="3258865"/>
              <a:ext cx="184961" cy="137268"/>
              <a:chOff x="4084715" y="3258865"/>
              <a:chExt cx="184961" cy="137268"/>
            </a:xfrm>
          </p:grpSpPr>
          <p:grpSp>
            <p:nvGrpSpPr>
              <p:cNvPr id="4060" name="Google Shape;4060;p62"/>
              <p:cNvGrpSpPr/>
              <p:nvPr/>
            </p:nvGrpSpPr>
            <p:grpSpPr>
              <a:xfrm>
                <a:off x="4107453" y="3271583"/>
                <a:ext cx="153470" cy="110275"/>
                <a:chOff x="4107453" y="3271583"/>
                <a:chExt cx="153470" cy="110275"/>
              </a:xfrm>
            </p:grpSpPr>
            <p:sp>
              <p:nvSpPr>
                <p:cNvPr id="4061" name="Google Shape;4061;p6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62"/>
              <p:cNvGrpSpPr/>
              <p:nvPr/>
            </p:nvGrpSpPr>
            <p:grpSpPr>
              <a:xfrm>
                <a:off x="4136947" y="3258865"/>
                <a:ext cx="31499" cy="27001"/>
                <a:chOff x="4136947" y="3258865"/>
                <a:chExt cx="31499" cy="27001"/>
              </a:xfrm>
            </p:grpSpPr>
            <p:sp>
              <p:nvSpPr>
                <p:cNvPr id="4066" name="Google Shape;4066;p6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62"/>
              <p:cNvGrpSpPr/>
              <p:nvPr/>
            </p:nvGrpSpPr>
            <p:grpSpPr>
              <a:xfrm>
                <a:off x="4084715" y="3266478"/>
                <a:ext cx="31468" cy="26898"/>
                <a:chOff x="4084715" y="3266478"/>
                <a:chExt cx="31468" cy="26898"/>
              </a:xfrm>
            </p:grpSpPr>
            <p:sp>
              <p:nvSpPr>
                <p:cNvPr id="4069" name="Google Shape;4069;p6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62"/>
              <p:cNvGrpSpPr/>
              <p:nvPr/>
            </p:nvGrpSpPr>
            <p:grpSpPr>
              <a:xfrm>
                <a:off x="4159213" y="3279849"/>
                <a:ext cx="31405" cy="26945"/>
                <a:chOff x="4159213" y="3279849"/>
                <a:chExt cx="31405" cy="26945"/>
              </a:xfrm>
            </p:grpSpPr>
            <p:sp>
              <p:nvSpPr>
                <p:cNvPr id="4072" name="Google Shape;4072;p6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62"/>
              <p:cNvGrpSpPr/>
              <p:nvPr/>
            </p:nvGrpSpPr>
            <p:grpSpPr>
              <a:xfrm>
                <a:off x="4201550" y="3266502"/>
                <a:ext cx="31405" cy="26883"/>
                <a:chOff x="4201550" y="3266502"/>
                <a:chExt cx="31405" cy="26883"/>
              </a:xfrm>
            </p:grpSpPr>
            <p:sp>
              <p:nvSpPr>
                <p:cNvPr id="4075" name="Google Shape;4075;p6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62"/>
              <p:cNvGrpSpPr/>
              <p:nvPr/>
            </p:nvGrpSpPr>
            <p:grpSpPr>
              <a:xfrm>
                <a:off x="4201550" y="3338278"/>
                <a:ext cx="31405" cy="26930"/>
                <a:chOff x="4201550" y="3338278"/>
                <a:chExt cx="31405" cy="26930"/>
              </a:xfrm>
            </p:grpSpPr>
            <p:sp>
              <p:nvSpPr>
                <p:cNvPr id="4078" name="Google Shape;4078;p6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62"/>
              <p:cNvGrpSpPr/>
              <p:nvPr/>
            </p:nvGrpSpPr>
            <p:grpSpPr>
              <a:xfrm>
                <a:off x="4238272" y="3369132"/>
                <a:ext cx="31405" cy="27001"/>
                <a:chOff x="4238272" y="3369132"/>
                <a:chExt cx="31405" cy="27001"/>
              </a:xfrm>
            </p:grpSpPr>
            <p:sp>
              <p:nvSpPr>
                <p:cNvPr id="4081" name="Google Shape;4081;p6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83" name="Google Shape;4083;p62"/>
            <p:cNvGrpSpPr/>
            <p:nvPr/>
          </p:nvGrpSpPr>
          <p:grpSpPr>
            <a:xfrm>
              <a:off x="4068639" y="3200169"/>
              <a:ext cx="77643" cy="37272"/>
              <a:chOff x="4068639" y="3200169"/>
              <a:chExt cx="77643" cy="37272"/>
            </a:xfrm>
          </p:grpSpPr>
          <p:sp>
            <p:nvSpPr>
              <p:cNvPr id="4084" name="Google Shape;4084;p6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5" name="Google Shape;4085;p62"/>
              <p:cNvGrpSpPr/>
              <p:nvPr/>
            </p:nvGrpSpPr>
            <p:grpSpPr>
              <a:xfrm>
                <a:off x="4114878" y="3200169"/>
                <a:ext cx="31405" cy="26993"/>
                <a:chOff x="4114878" y="3200169"/>
                <a:chExt cx="31405" cy="26993"/>
              </a:xfrm>
            </p:grpSpPr>
            <p:sp>
              <p:nvSpPr>
                <p:cNvPr id="4086" name="Google Shape;4086;p6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62"/>
              <p:cNvGrpSpPr/>
              <p:nvPr/>
            </p:nvGrpSpPr>
            <p:grpSpPr>
              <a:xfrm>
                <a:off x="4068639" y="3210535"/>
                <a:ext cx="31499" cy="26906"/>
                <a:chOff x="4068639" y="3210535"/>
                <a:chExt cx="31499" cy="26906"/>
              </a:xfrm>
            </p:grpSpPr>
            <p:sp>
              <p:nvSpPr>
                <p:cNvPr id="4089" name="Google Shape;4089;p6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1" name="Google Shape;4091;p62"/>
            <p:cNvGrpSpPr/>
            <p:nvPr/>
          </p:nvGrpSpPr>
          <p:grpSpPr>
            <a:xfrm>
              <a:off x="3869702" y="3066935"/>
              <a:ext cx="382664" cy="190294"/>
              <a:chOff x="3869702" y="3066935"/>
              <a:chExt cx="382664" cy="190294"/>
            </a:xfrm>
          </p:grpSpPr>
          <p:grpSp>
            <p:nvGrpSpPr>
              <p:cNvPr id="4092" name="Google Shape;4092;p62"/>
              <p:cNvGrpSpPr/>
              <p:nvPr/>
            </p:nvGrpSpPr>
            <p:grpSpPr>
              <a:xfrm>
                <a:off x="3888633" y="3082351"/>
                <a:ext cx="351172" cy="160698"/>
                <a:chOff x="3888633" y="3082351"/>
                <a:chExt cx="351172" cy="160698"/>
              </a:xfrm>
            </p:grpSpPr>
            <p:sp>
              <p:nvSpPr>
                <p:cNvPr id="4093" name="Google Shape;4093;p6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62"/>
              <p:cNvGrpSpPr/>
              <p:nvPr/>
            </p:nvGrpSpPr>
            <p:grpSpPr>
              <a:xfrm>
                <a:off x="4143703" y="3066935"/>
                <a:ext cx="37783" cy="32357"/>
                <a:chOff x="4143703" y="3066935"/>
                <a:chExt cx="37783" cy="32357"/>
              </a:xfrm>
            </p:grpSpPr>
            <p:sp>
              <p:nvSpPr>
                <p:cNvPr id="4100" name="Google Shape;4100;p6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62"/>
              <p:cNvGrpSpPr/>
              <p:nvPr/>
            </p:nvGrpSpPr>
            <p:grpSpPr>
              <a:xfrm>
                <a:off x="4044565" y="3103563"/>
                <a:ext cx="37783" cy="32451"/>
                <a:chOff x="4044565" y="3103563"/>
                <a:chExt cx="37783" cy="32451"/>
              </a:xfrm>
            </p:grpSpPr>
            <p:sp>
              <p:nvSpPr>
                <p:cNvPr id="4103" name="Google Shape;4103;p6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62"/>
              <p:cNvGrpSpPr/>
              <p:nvPr/>
            </p:nvGrpSpPr>
            <p:grpSpPr>
              <a:xfrm>
                <a:off x="4017454" y="3188237"/>
                <a:ext cx="37776" cy="32357"/>
                <a:chOff x="4017454" y="3188237"/>
                <a:chExt cx="37776" cy="32357"/>
              </a:xfrm>
            </p:grpSpPr>
            <p:sp>
              <p:nvSpPr>
                <p:cNvPr id="4106" name="Google Shape;4106;p6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62"/>
              <p:cNvGrpSpPr/>
              <p:nvPr/>
            </p:nvGrpSpPr>
            <p:grpSpPr>
              <a:xfrm>
                <a:off x="3921548" y="3157509"/>
                <a:ext cx="37783" cy="32357"/>
                <a:chOff x="3921548" y="3157509"/>
                <a:chExt cx="37783" cy="32357"/>
              </a:xfrm>
            </p:grpSpPr>
            <p:sp>
              <p:nvSpPr>
                <p:cNvPr id="4109" name="Google Shape;4109;p6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62"/>
              <p:cNvGrpSpPr/>
              <p:nvPr/>
            </p:nvGrpSpPr>
            <p:grpSpPr>
              <a:xfrm>
                <a:off x="3939056" y="3211620"/>
                <a:ext cx="37783" cy="32380"/>
                <a:chOff x="3939056" y="3211620"/>
                <a:chExt cx="37783" cy="32380"/>
              </a:xfrm>
            </p:grpSpPr>
            <p:sp>
              <p:nvSpPr>
                <p:cNvPr id="4112" name="Google Shape;4112;p6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62"/>
              <p:cNvGrpSpPr/>
              <p:nvPr/>
            </p:nvGrpSpPr>
            <p:grpSpPr>
              <a:xfrm>
                <a:off x="4176240" y="3136965"/>
                <a:ext cx="31405" cy="26930"/>
                <a:chOff x="4176240" y="3136965"/>
                <a:chExt cx="31405" cy="26930"/>
              </a:xfrm>
            </p:grpSpPr>
            <p:sp>
              <p:nvSpPr>
                <p:cNvPr id="4115" name="Google Shape;4115;p6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62"/>
              <p:cNvGrpSpPr/>
              <p:nvPr/>
            </p:nvGrpSpPr>
            <p:grpSpPr>
              <a:xfrm>
                <a:off x="4133148" y="3152593"/>
                <a:ext cx="31499" cy="27001"/>
                <a:chOff x="4133148" y="3152593"/>
                <a:chExt cx="31499" cy="27001"/>
              </a:xfrm>
            </p:grpSpPr>
            <p:sp>
              <p:nvSpPr>
                <p:cNvPr id="4118" name="Google Shape;4118;p6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62"/>
              <p:cNvGrpSpPr/>
              <p:nvPr/>
            </p:nvGrpSpPr>
            <p:grpSpPr>
              <a:xfrm>
                <a:off x="4220866" y="3073534"/>
                <a:ext cx="31499" cy="26898"/>
                <a:chOff x="4220866" y="3073534"/>
                <a:chExt cx="31499" cy="26898"/>
              </a:xfrm>
            </p:grpSpPr>
            <p:sp>
              <p:nvSpPr>
                <p:cNvPr id="4121" name="Google Shape;4121;p6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62"/>
              <p:cNvGrpSpPr/>
              <p:nvPr/>
            </p:nvGrpSpPr>
            <p:grpSpPr>
              <a:xfrm>
                <a:off x="3869702" y="3230323"/>
                <a:ext cx="31499" cy="26906"/>
                <a:chOff x="3869702" y="3230323"/>
                <a:chExt cx="31499" cy="26906"/>
              </a:xfrm>
            </p:grpSpPr>
            <p:sp>
              <p:nvSpPr>
                <p:cNvPr id="4124" name="Google Shape;4124;p6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26" name="Google Shape;4126;p62"/>
            <p:cNvGrpSpPr/>
            <p:nvPr/>
          </p:nvGrpSpPr>
          <p:grpSpPr>
            <a:xfrm>
              <a:off x="4271383" y="3065882"/>
              <a:ext cx="304556" cy="341663"/>
              <a:chOff x="4271383" y="3065882"/>
              <a:chExt cx="304556" cy="341663"/>
            </a:xfrm>
          </p:grpSpPr>
          <p:grpSp>
            <p:nvGrpSpPr>
              <p:cNvPr id="4127" name="Google Shape;4127;p62"/>
              <p:cNvGrpSpPr/>
              <p:nvPr/>
            </p:nvGrpSpPr>
            <p:grpSpPr>
              <a:xfrm>
                <a:off x="4293838" y="3078639"/>
                <a:ext cx="269353" cy="311973"/>
                <a:chOff x="4293838" y="3078639"/>
                <a:chExt cx="269353" cy="311973"/>
              </a:xfrm>
            </p:grpSpPr>
            <p:sp>
              <p:nvSpPr>
                <p:cNvPr id="4128" name="Google Shape;4128;p6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5" name="Google Shape;4145;p62"/>
              <p:cNvGrpSpPr/>
              <p:nvPr/>
            </p:nvGrpSpPr>
            <p:grpSpPr>
              <a:xfrm>
                <a:off x="4538164" y="3342061"/>
                <a:ext cx="37776" cy="32380"/>
                <a:chOff x="4538164" y="3342061"/>
                <a:chExt cx="37776" cy="32380"/>
              </a:xfrm>
            </p:grpSpPr>
            <p:sp>
              <p:nvSpPr>
                <p:cNvPr id="4146" name="Google Shape;4146;p6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8" name="Google Shape;4148;p62"/>
              <p:cNvGrpSpPr/>
              <p:nvPr/>
            </p:nvGrpSpPr>
            <p:grpSpPr>
              <a:xfrm>
                <a:off x="4271383" y="3194742"/>
                <a:ext cx="37783" cy="32420"/>
                <a:chOff x="4271383" y="3194742"/>
                <a:chExt cx="37783" cy="32420"/>
              </a:xfrm>
            </p:grpSpPr>
            <p:sp>
              <p:nvSpPr>
                <p:cNvPr id="4149" name="Google Shape;4149;p6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1" name="Google Shape;4151;p62"/>
              <p:cNvGrpSpPr/>
              <p:nvPr/>
            </p:nvGrpSpPr>
            <p:grpSpPr>
              <a:xfrm>
                <a:off x="4284416" y="3084058"/>
                <a:ext cx="37783" cy="32357"/>
                <a:chOff x="4284416" y="3084058"/>
                <a:chExt cx="37783" cy="32357"/>
              </a:xfrm>
            </p:grpSpPr>
            <p:sp>
              <p:nvSpPr>
                <p:cNvPr id="4152" name="Google Shape;4152;p6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62"/>
              <p:cNvGrpSpPr/>
              <p:nvPr/>
            </p:nvGrpSpPr>
            <p:grpSpPr>
              <a:xfrm>
                <a:off x="4478697" y="3297561"/>
                <a:ext cx="37776" cy="32451"/>
                <a:chOff x="4478697" y="3297561"/>
                <a:chExt cx="37776" cy="32451"/>
              </a:xfrm>
            </p:grpSpPr>
            <p:sp>
              <p:nvSpPr>
                <p:cNvPr id="4155" name="Google Shape;4155;p6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62"/>
              <p:cNvGrpSpPr/>
              <p:nvPr/>
            </p:nvGrpSpPr>
            <p:grpSpPr>
              <a:xfrm>
                <a:off x="4411813" y="3331711"/>
                <a:ext cx="37776" cy="32451"/>
                <a:chOff x="4411813" y="3331711"/>
                <a:chExt cx="37776" cy="32451"/>
              </a:xfrm>
            </p:grpSpPr>
            <p:sp>
              <p:nvSpPr>
                <p:cNvPr id="4158" name="Google Shape;4158;p6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62"/>
              <p:cNvGrpSpPr/>
              <p:nvPr/>
            </p:nvGrpSpPr>
            <p:grpSpPr>
              <a:xfrm>
                <a:off x="4337984" y="3375188"/>
                <a:ext cx="37776" cy="32357"/>
                <a:chOff x="4337984" y="3375188"/>
                <a:chExt cx="37776" cy="32357"/>
              </a:xfrm>
            </p:grpSpPr>
            <p:sp>
              <p:nvSpPr>
                <p:cNvPr id="4161" name="Google Shape;4161;p6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62"/>
              <p:cNvGrpSpPr/>
              <p:nvPr/>
            </p:nvGrpSpPr>
            <p:grpSpPr>
              <a:xfrm>
                <a:off x="4494867" y="3090530"/>
                <a:ext cx="37878" cy="32451"/>
                <a:chOff x="4494867" y="3090530"/>
                <a:chExt cx="37878" cy="32451"/>
              </a:xfrm>
            </p:grpSpPr>
            <p:sp>
              <p:nvSpPr>
                <p:cNvPr id="4164" name="Google Shape;4164;p6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62"/>
              <p:cNvGrpSpPr/>
              <p:nvPr/>
            </p:nvGrpSpPr>
            <p:grpSpPr>
              <a:xfrm>
                <a:off x="4525124" y="3207774"/>
                <a:ext cx="37783" cy="32420"/>
                <a:chOff x="4525124" y="3207774"/>
                <a:chExt cx="37783" cy="32420"/>
              </a:xfrm>
            </p:grpSpPr>
            <p:sp>
              <p:nvSpPr>
                <p:cNvPr id="4167" name="Google Shape;4167;p6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9" name="Google Shape;4169;p62"/>
              <p:cNvGrpSpPr/>
              <p:nvPr/>
            </p:nvGrpSpPr>
            <p:grpSpPr>
              <a:xfrm>
                <a:off x="4440544" y="3176479"/>
                <a:ext cx="31499" cy="26898"/>
                <a:chOff x="4440544" y="3176479"/>
                <a:chExt cx="31499" cy="26898"/>
              </a:xfrm>
            </p:grpSpPr>
            <p:sp>
              <p:nvSpPr>
                <p:cNvPr id="4170" name="Google Shape;4170;p6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2" name="Google Shape;4172;p62"/>
              <p:cNvGrpSpPr/>
              <p:nvPr/>
            </p:nvGrpSpPr>
            <p:grpSpPr>
              <a:xfrm>
                <a:off x="4350545" y="3156400"/>
                <a:ext cx="31405" cy="27001"/>
                <a:chOff x="4350545" y="3156400"/>
                <a:chExt cx="31405" cy="27001"/>
              </a:xfrm>
            </p:grpSpPr>
            <p:sp>
              <p:nvSpPr>
                <p:cNvPr id="4173" name="Google Shape;4173;p6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62"/>
              <p:cNvGrpSpPr/>
              <p:nvPr/>
            </p:nvGrpSpPr>
            <p:grpSpPr>
              <a:xfrm>
                <a:off x="4376703" y="3255058"/>
                <a:ext cx="31405" cy="27001"/>
                <a:chOff x="4376703" y="3255058"/>
                <a:chExt cx="31405" cy="27001"/>
              </a:xfrm>
            </p:grpSpPr>
            <p:sp>
              <p:nvSpPr>
                <p:cNvPr id="4176" name="Google Shape;4176;p6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62"/>
              <p:cNvGrpSpPr/>
              <p:nvPr/>
            </p:nvGrpSpPr>
            <p:grpSpPr>
              <a:xfrm>
                <a:off x="4331322" y="3283656"/>
                <a:ext cx="31405" cy="26945"/>
                <a:chOff x="4331322" y="3283656"/>
                <a:chExt cx="31405" cy="26945"/>
              </a:xfrm>
            </p:grpSpPr>
            <p:sp>
              <p:nvSpPr>
                <p:cNvPr id="4179" name="Google Shape;4179;p6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62"/>
              <p:cNvGrpSpPr/>
              <p:nvPr/>
            </p:nvGrpSpPr>
            <p:grpSpPr>
              <a:xfrm>
                <a:off x="4380510" y="3065882"/>
                <a:ext cx="31405" cy="26938"/>
                <a:chOff x="4380510" y="3065882"/>
                <a:chExt cx="31405" cy="26938"/>
              </a:xfrm>
            </p:grpSpPr>
            <p:sp>
              <p:nvSpPr>
                <p:cNvPr id="4182" name="Google Shape;4182;p6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84" name="Google Shape;4184;p62"/>
            <p:cNvGrpSpPr/>
            <p:nvPr/>
          </p:nvGrpSpPr>
          <p:grpSpPr>
            <a:xfrm>
              <a:off x="4558998" y="3188237"/>
              <a:ext cx="1280131" cy="1052746"/>
              <a:chOff x="4558998" y="3188237"/>
              <a:chExt cx="1280131" cy="1052746"/>
            </a:xfrm>
          </p:grpSpPr>
          <p:sp>
            <p:nvSpPr>
              <p:cNvPr id="4185" name="Google Shape;4185;p6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6" name="Google Shape;4186;p62"/>
              <p:cNvGrpSpPr/>
              <p:nvPr/>
            </p:nvGrpSpPr>
            <p:grpSpPr>
              <a:xfrm>
                <a:off x="4579164" y="3203653"/>
                <a:ext cx="1244833" cy="1020397"/>
                <a:chOff x="4579164" y="3203653"/>
                <a:chExt cx="1244833" cy="1020397"/>
              </a:xfrm>
            </p:grpSpPr>
            <p:sp>
              <p:nvSpPr>
                <p:cNvPr id="4187" name="Google Shape;4187;p6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9" name="Google Shape;4189;p62"/>
                <p:cNvGrpSpPr/>
                <p:nvPr/>
              </p:nvGrpSpPr>
              <p:grpSpPr>
                <a:xfrm>
                  <a:off x="4579164" y="3203653"/>
                  <a:ext cx="1244833" cy="1020397"/>
                  <a:chOff x="4579164" y="3203653"/>
                  <a:chExt cx="1244833" cy="1020397"/>
                </a:xfrm>
              </p:grpSpPr>
              <p:sp>
                <p:nvSpPr>
                  <p:cNvPr id="4190" name="Google Shape;4190;p6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2" name="Google Shape;4192;p62"/>
                  <p:cNvGrpSpPr/>
                  <p:nvPr/>
                </p:nvGrpSpPr>
                <p:grpSpPr>
                  <a:xfrm>
                    <a:off x="4579164" y="3203653"/>
                    <a:ext cx="1244833" cy="1020397"/>
                    <a:chOff x="4579164" y="3203653"/>
                    <a:chExt cx="1244833" cy="1020397"/>
                  </a:xfrm>
                </p:grpSpPr>
                <p:sp>
                  <p:nvSpPr>
                    <p:cNvPr id="4193" name="Google Shape;4193;p6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1" name="Google Shape;4201;p62"/>
                    <p:cNvGrpSpPr/>
                    <p:nvPr/>
                  </p:nvGrpSpPr>
                  <p:grpSpPr>
                    <a:xfrm>
                      <a:off x="4579164" y="3203653"/>
                      <a:ext cx="1244833" cy="1020397"/>
                      <a:chOff x="4579164" y="3203653"/>
                      <a:chExt cx="1244833" cy="1020397"/>
                    </a:xfrm>
                  </p:grpSpPr>
                  <p:sp>
                    <p:nvSpPr>
                      <p:cNvPr id="4202" name="Google Shape;4202;p6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6" name="Google Shape;4216;p62"/>
                      <p:cNvGrpSpPr/>
                      <p:nvPr/>
                    </p:nvGrpSpPr>
                    <p:grpSpPr>
                      <a:xfrm>
                        <a:off x="4579164" y="3203653"/>
                        <a:ext cx="1244833" cy="1020397"/>
                        <a:chOff x="4579164" y="3203653"/>
                        <a:chExt cx="1244833" cy="1020397"/>
                      </a:xfrm>
                    </p:grpSpPr>
                    <p:sp>
                      <p:nvSpPr>
                        <p:cNvPr id="4217" name="Google Shape;4217;p6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1" name="Google Shape;4241;p62"/>
                        <p:cNvGrpSpPr/>
                        <p:nvPr/>
                      </p:nvGrpSpPr>
                      <p:grpSpPr>
                        <a:xfrm>
                          <a:off x="4579164" y="3203653"/>
                          <a:ext cx="1244833" cy="1020397"/>
                          <a:chOff x="4579164" y="3203653"/>
                          <a:chExt cx="1244833" cy="1020397"/>
                        </a:xfrm>
                      </p:grpSpPr>
                      <p:sp>
                        <p:nvSpPr>
                          <p:cNvPr id="4242" name="Google Shape;4242;p6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3" name="Google Shape;4243;p62"/>
                          <p:cNvGrpSpPr/>
                          <p:nvPr/>
                        </p:nvGrpSpPr>
                        <p:grpSpPr>
                          <a:xfrm>
                            <a:off x="4579164" y="3203653"/>
                            <a:ext cx="1244833" cy="1020397"/>
                            <a:chOff x="4579164" y="3203653"/>
                            <a:chExt cx="1244833" cy="1020397"/>
                          </a:xfrm>
                        </p:grpSpPr>
                        <p:sp>
                          <p:nvSpPr>
                            <p:cNvPr id="4244" name="Google Shape;4244;p6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1" name="Google Shape;4251;p62"/>
                            <p:cNvGrpSpPr/>
                            <p:nvPr/>
                          </p:nvGrpSpPr>
                          <p:grpSpPr>
                            <a:xfrm>
                              <a:off x="4579164" y="3203653"/>
                              <a:ext cx="1244833" cy="1020397"/>
                              <a:chOff x="4579164" y="3203653"/>
                              <a:chExt cx="1244833" cy="1020397"/>
                            </a:xfrm>
                          </p:grpSpPr>
                          <p:sp>
                            <p:nvSpPr>
                              <p:cNvPr id="4252" name="Google Shape;4252;p6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5" name="Google Shape;4265;p62"/>
                              <p:cNvGrpSpPr/>
                              <p:nvPr/>
                            </p:nvGrpSpPr>
                            <p:grpSpPr>
                              <a:xfrm>
                                <a:off x="4579164" y="3203653"/>
                                <a:ext cx="1244833" cy="1020397"/>
                                <a:chOff x="4579164" y="3203653"/>
                                <a:chExt cx="1244833" cy="1020397"/>
                              </a:xfrm>
                            </p:grpSpPr>
                            <p:sp>
                              <p:nvSpPr>
                                <p:cNvPr id="4266" name="Google Shape;4266;p6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3" name="Google Shape;4273;p62"/>
                                <p:cNvGrpSpPr/>
                                <p:nvPr/>
                              </p:nvGrpSpPr>
                              <p:grpSpPr>
                                <a:xfrm>
                                  <a:off x="4579164" y="3203653"/>
                                  <a:ext cx="1244833" cy="1020397"/>
                                  <a:chOff x="4579164" y="3203653"/>
                                  <a:chExt cx="1244833" cy="1020397"/>
                                </a:xfrm>
                              </p:grpSpPr>
                              <p:sp>
                                <p:nvSpPr>
                                  <p:cNvPr id="4274" name="Google Shape;4274;p6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9" name="Google Shape;4279;p62"/>
                                  <p:cNvGrpSpPr/>
                                  <p:nvPr/>
                                </p:nvGrpSpPr>
                                <p:grpSpPr>
                                  <a:xfrm>
                                    <a:off x="4579164" y="3203653"/>
                                    <a:ext cx="1244833" cy="1020397"/>
                                    <a:chOff x="4579164" y="3203653"/>
                                    <a:chExt cx="1244833" cy="1020397"/>
                                  </a:xfrm>
                                </p:grpSpPr>
                                <p:sp>
                                  <p:nvSpPr>
                                    <p:cNvPr id="4280" name="Google Shape;4280;p6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284" name="Google Shape;4284;p6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87" name="Google Shape;4287;p6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288" name="Google Shape;4288;p62"/>
              <p:cNvGrpSpPr/>
              <p:nvPr/>
            </p:nvGrpSpPr>
            <p:grpSpPr>
              <a:xfrm>
                <a:off x="4595437" y="3598775"/>
                <a:ext cx="37776" cy="32451"/>
                <a:chOff x="4595437" y="3598775"/>
                <a:chExt cx="37776" cy="32451"/>
              </a:xfrm>
            </p:grpSpPr>
            <p:sp>
              <p:nvSpPr>
                <p:cNvPr id="4289" name="Google Shape;4289;p6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62"/>
              <p:cNvGrpSpPr/>
              <p:nvPr/>
            </p:nvGrpSpPr>
            <p:grpSpPr>
              <a:xfrm>
                <a:off x="4641864" y="3524443"/>
                <a:ext cx="37776" cy="32380"/>
                <a:chOff x="4641864" y="3524443"/>
                <a:chExt cx="37776" cy="32380"/>
              </a:xfrm>
            </p:grpSpPr>
            <p:sp>
              <p:nvSpPr>
                <p:cNvPr id="4292" name="Google Shape;4292;p6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62"/>
              <p:cNvGrpSpPr/>
              <p:nvPr/>
            </p:nvGrpSpPr>
            <p:grpSpPr>
              <a:xfrm>
                <a:off x="4648431" y="3893901"/>
                <a:ext cx="37776" cy="32357"/>
                <a:chOff x="4648431" y="3893901"/>
                <a:chExt cx="37776" cy="32357"/>
              </a:xfrm>
            </p:grpSpPr>
            <p:sp>
              <p:nvSpPr>
                <p:cNvPr id="4295" name="Google Shape;4295;p6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62"/>
              <p:cNvGrpSpPr/>
              <p:nvPr/>
            </p:nvGrpSpPr>
            <p:grpSpPr>
              <a:xfrm>
                <a:off x="4567752" y="3722908"/>
                <a:ext cx="37870" cy="32380"/>
                <a:chOff x="4567752" y="3722908"/>
                <a:chExt cx="37870" cy="32380"/>
              </a:xfrm>
            </p:grpSpPr>
            <p:sp>
              <p:nvSpPr>
                <p:cNvPr id="4298" name="Google Shape;4298;p6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62"/>
              <p:cNvGrpSpPr/>
              <p:nvPr/>
            </p:nvGrpSpPr>
            <p:grpSpPr>
              <a:xfrm>
                <a:off x="4617506" y="3652052"/>
                <a:ext cx="37783" cy="32357"/>
                <a:chOff x="4617506" y="3652052"/>
                <a:chExt cx="37783" cy="32357"/>
              </a:xfrm>
            </p:grpSpPr>
            <p:sp>
              <p:nvSpPr>
                <p:cNvPr id="4301" name="Google Shape;4301;p6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62"/>
              <p:cNvGrpSpPr/>
              <p:nvPr/>
            </p:nvGrpSpPr>
            <p:grpSpPr>
              <a:xfrm>
                <a:off x="4739005" y="3554149"/>
                <a:ext cx="37870" cy="32357"/>
                <a:chOff x="4739005" y="3554149"/>
                <a:chExt cx="37870" cy="32357"/>
              </a:xfrm>
            </p:grpSpPr>
            <p:sp>
              <p:nvSpPr>
                <p:cNvPr id="4304" name="Google Shape;4304;p6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62"/>
              <p:cNvGrpSpPr/>
              <p:nvPr/>
            </p:nvGrpSpPr>
            <p:grpSpPr>
              <a:xfrm>
                <a:off x="4806557" y="3630258"/>
                <a:ext cx="37776" cy="32364"/>
                <a:chOff x="4806557" y="3630258"/>
                <a:chExt cx="37776" cy="32364"/>
              </a:xfrm>
            </p:grpSpPr>
            <p:sp>
              <p:nvSpPr>
                <p:cNvPr id="4307" name="Google Shape;4307;p6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62"/>
              <p:cNvGrpSpPr/>
              <p:nvPr/>
            </p:nvGrpSpPr>
            <p:grpSpPr>
              <a:xfrm>
                <a:off x="4737007" y="4004357"/>
                <a:ext cx="37870" cy="32357"/>
                <a:chOff x="4737007" y="4004357"/>
                <a:chExt cx="37870" cy="32357"/>
              </a:xfrm>
            </p:grpSpPr>
            <p:sp>
              <p:nvSpPr>
                <p:cNvPr id="4310" name="Google Shape;4310;p6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62"/>
              <p:cNvGrpSpPr/>
              <p:nvPr/>
            </p:nvGrpSpPr>
            <p:grpSpPr>
              <a:xfrm>
                <a:off x="4773634" y="4208627"/>
                <a:ext cx="37776" cy="32357"/>
                <a:chOff x="4773634" y="4208627"/>
                <a:chExt cx="37776" cy="32357"/>
              </a:xfrm>
            </p:grpSpPr>
            <p:sp>
              <p:nvSpPr>
                <p:cNvPr id="4313" name="Google Shape;4313;p6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62"/>
              <p:cNvGrpSpPr/>
              <p:nvPr/>
            </p:nvGrpSpPr>
            <p:grpSpPr>
              <a:xfrm>
                <a:off x="4888282" y="4074764"/>
                <a:ext cx="37776" cy="32451"/>
                <a:chOff x="4888282" y="4074764"/>
                <a:chExt cx="37776" cy="32451"/>
              </a:xfrm>
            </p:grpSpPr>
            <p:sp>
              <p:nvSpPr>
                <p:cNvPr id="4316" name="Google Shape;4316;p6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62"/>
              <p:cNvGrpSpPr/>
              <p:nvPr/>
            </p:nvGrpSpPr>
            <p:grpSpPr>
              <a:xfrm>
                <a:off x="4901315" y="3804271"/>
                <a:ext cx="37776" cy="32364"/>
                <a:chOff x="4901315" y="3804271"/>
                <a:chExt cx="37776" cy="32364"/>
              </a:xfrm>
            </p:grpSpPr>
            <p:sp>
              <p:nvSpPr>
                <p:cNvPr id="4319" name="Google Shape;4319;p6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62"/>
              <p:cNvGrpSpPr/>
              <p:nvPr/>
            </p:nvGrpSpPr>
            <p:grpSpPr>
              <a:xfrm>
                <a:off x="4866394" y="3715035"/>
                <a:ext cx="37846" cy="32357"/>
                <a:chOff x="4866394" y="3715035"/>
                <a:chExt cx="37846" cy="32357"/>
              </a:xfrm>
            </p:grpSpPr>
            <p:sp>
              <p:nvSpPr>
                <p:cNvPr id="4322" name="Google Shape;4322;p6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4" name="Google Shape;4324;p62"/>
              <p:cNvGrpSpPr/>
              <p:nvPr/>
            </p:nvGrpSpPr>
            <p:grpSpPr>
              <a:xfrm>
                <a:off x="4979233" y="3839798"/>
                <a:ext cx="37878" cy="32420"/>
                <a:chOff x="4979233" y="3839798"/>
                <a:chExt cx="37878" cy="32420"/>
              </a:xfrm>
            </p:grpSpPr>
            <p:sp>
              <p:nvSpPr>
                <p:cNvPr id="4325" name="Google Shape;4325;p6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7" name="Google Shape;4327;p62"/>
              <p:cNvGrpSpPr/>
              <p:nvPr/>
            </p:nvGrpSpPr>
            <p:grpSpPr>
              <a:xfrm>
                <a:off x="4790662" y="3679147"/>
                <a:ext cx="37783" cy="32380"/>
                <a:chOff x="4790662" y="3679147"/>
                <a:chExt cx="37783" cy="32380"/>
              </a:xfrm>
            </p:grpSpPr>
            <p:sp>
              <p:nvSpPr>
                <p:cNvPr id="4328" name="Google Shape;4328;p6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0" name="Google Shape;4330;p62"/>
              <p:cNvGrpSpPr/>
              <p:nvPr/>
            </p:nvGrpSpPr>
            <p:grpSpPr>
              <a:xfrm>
                <a:off x="4857263" y="3557861"/>
                <a:ext cx="37776" cy="32357"/>
                <a:chOff x="4857263" y="3557861"/>
                <a:chExt cx="37776" cy="32357"/>
              </a:xfrm>
            </p:grpSpPr>
            <p:sp>
              <p:nvSpPr>
                <p:cNvPr id="4331" name="Google Shape;4331;p6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3" name="Google Shape;4333;p62"/>
              <p:cNvGrpSpPr/>
              <p:nvPr/>
            </p:nvGrpSpPr>
            <p:grpSpPr>
              <a:xfrm>
                <a:off x="4883902" y="3648033"/>
                <a:ext cx="37783" cy="32380"/>
                <a:chOff x="4883902" y="3648033"/>
                <a:chExt cx="37783" cy="32380"/>
              </a:xfrm>
            </p:grpSpPr>
            <p:sp>
              <p:nvSpPr>
                <p:cNvPr id="4334" name="Google Shape;4334;p6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62"/>
              <p:cNvGrpSpPr/>
              <p:nvPr/>
            </p:nvGrpSpPr>
            <p:grpSpPr>
              <a:xfrm>
                <a:off x="4907780" y="3347220"/>
                <a:ext cx="37878" cy="32357"/>
                <a:chOff x="4907780" y="3347220"/>
                <a:chExt cx="37878" cy="32357"/>
              </a:xfrm>
            </p:grpSpPr>
            <p:sp>
              <p:nvSpPr>
                <p:cNvPr id="4337" name="Google Shape;4337;p6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9" name="Google Shape;4339;p62"/>
              <p:cNvGrpSpPr/>
              <p:nvPr/>
            </p:nvGrpSpPr>
            <p:grpSpPr>
              <a:xfrm>
                <a:off x="5065048" y="3738150"/>
                <a:ext cx="37783" cy="32364"/>
                <a:chOff x="5065048" y="3738150"/>
                <a:chExt cx="37783" cy="32364"/>
              </a:xfrm>
            </p:grpSpPr>
            <p:sp>
              <p:nvSpPr>
                <p:cNvPr id="4340" name="Google Shape;4340;p6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62"/>
              <p:cNvGrpSpPr/>
              <p:nvPr/>
            </p:nvGrpSpPr>
            <p:grpSpPr>
              <a:xfrm>
                <a:off x="5071616" y="3284615"/>
                <a:ext cx="37783" cy="32357"/>
                <a:chOff x="5071616" y="3284615"/>
                <a:chExt cx="37783" cy="32357"/>
              </a:xfrm>
            </p:grpSpPr>
            <p:sp>
              <p:nvSpPr>
                <p:cNvPr id="4343" name="Google Shape;4343;p6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62"/>
              <p:cNvGrpSpPr/>
              <p:nvPr/>
            </p:nvGrpSpPr>
            <p:grpSpPr>
              <a:xfrm>
                <a:off x="5389291" y="3759921"/>
                <a:ext cx="37783" cy="32380"/>
                <a:chOff x="5389291" y="3759921"/>
                <a:chExt cx="37783" cy="32380"/>
              </a:xfrm>
            </p:grpSpPr>
            <p:sp>
              <p:nvSpPr>
                <p:cNvPr id="4346" name="Google Shape;4346;p6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8" name="Google Shape;4348;p62"/>
              <p:cNvGrpSpPr/>
              <p:nvPr/>
            </p:nvGrpSpPr>
            <p:grpSpPr>
              <a:xfrm>
                <a:off x="5431534" y="3632932"/>
                <a:ext cx="37878" cy="32451"/>
                <a:chOff x="5431534" y="3632932"/>
                <a:chExt cx="37878" cy="32451"/>
              </a:xfrm>
            </p:grpSpPr>
            <p:sp>
              <p:nvSpPr>
                <p:cNvPr id="4349" name="Google Shape;4349;p6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62"/>
              <p:cNvGrpSpPr/>
              <p:nvPr/>
            </p:nvGrpSpPr>
            <p:grpSpPr>
              <a:xfrm>
                <a:off x="5540755" y="3544829"/>
                <a:ext cx="37783" cy="32357"/>
                <a:chOff x="5540755" y="3544829"/>
                <a:chExt cx="37783" cy="32357"/>
              </a:xfrm>
            </p:grpSpPr>
            <p:sp>
              <p:nvSpPr>
                <p:cNvPr id="4352" name="Google Shape;4352;p6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62"/>
              <p:cNvGrpSpPr/>
              <p:nvPr/>
            </p:nvGrpSpPr>
            <p:grpSpPr>
              <a:xfrm>
                <a:off x="5579293" y="3412107"/>
                <a:ext cx="37776" cy="32357"/>
                <a:chOff x="5579293" y="3412107"/>
                <a:chExt cx="37776" cy="32357"/>
              </a:xfrm>
            </p:grpSpPr>
            <p:sp>
              <p:nvSpPr>
                <p:cNvPr id="4355" name="Google Shape;4355;p6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62"/>
              <p:cNvGrpSpPr/>
              <p:nvPr/>
            </p:nvGrpSpPr>
            <p:grpSpPr>
              <a:xfrm>
                <a:off x="5801346" y="3284615"/>
                <a:ext cx="37783" cy="32357"/>
                <a:chOff x="5801346" y="3284615"/>
                <a:chExt cx="37783" cy="32357"/>
              </a:xfrm>
            </p:grpSpPr>
            <p:sp>
              <p:nvSpPr>
                <p:cNvPr id="4358" name="Google Shape;4358;p6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62"/>
              <p:cNvGrpSpPr/>
              <p:nvPr/>
            </p:nvGrpSpPr>
            <p:grpSpPr>
              <a:xfrm>
                <a:off x="5763578" y="3399067"/>
                <a:ext cx="37776" cy="32364"/>
                <a:chOff x="5763578" y="3399067"/>
                <a:chExt cx="37776" cy="32364"/>
              </a:xfrm>
            </p:grpSpPr>
            <p:sp>
              <p:nvSpPr>
                <p:cNvPr id="4361" name="Google Shape;4361;p6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62"/>
              <p:cNvGrpSpPr/>
              <p:nvPr/>
            </p:nvGrpSpPr>
            <p:grpSpPr>
              <a:xfrm>
                <a:off x="5395858" y="3230952"/>
                <a:ext cx="37776" cy="32364"/>
                <a:chOff x="5395858" y="3230952"/>
                <a:chExt cx="37776" cy="32364"/>
              </a:xfrm>
            </p:grpSpPr>
            <p:sp>
              <p:nvSpPr>
                <p:cNvPr id="4364" name="Google Shape;4364;p6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62"/>
              <p:cNvGrpSpPr/>
              <p:nvPr/>
            </p:nvGrpSpPr>
            <p:grpSpPr>
              <a:xfrm>
                <a:off x="5264088" y="3188237"/>
                <a:ext cx="37776" cy="32357"/>
                <a:chOff x="5264088" y="3188237"/>
                <a:chExt cx="37776" cy="32357"/>
              </a:xfrm>
            </p:grpSpPr>
            <p:sp>
              <p:nvSpPr>
                <p:cNvPr id="4367" name="Google Shape;4367;p6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62"/>
              <p:cNvGrpSpPr/>
              <p:nvPr/>
            </p:nvGrpSpPr>
            <p:grpSpPr>
              <a:xfrm>
                <a:off x="5585758" y="3237425"/>
                <a:ext cx="37878" cy="32357"/>
                <a:chOff x="5585758" y="3237425"/>
                <a:chExt cx="37878" cy="32357"/>
              </a:xfrm>
            </p:grpSpPr>
            <p:sp>
              <p:nvSpPr>
                <p:cNvPr id="4370" name="Google Shape;4370;p6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62"/>
              <p:cNvGrpSpPr/>
              <p:nvPr/>
            </p:nvGrpSpPr>
            <p:grpSpPr>
              <a:xfrm>
                <a:off x="4874196" y="3291088"/>
                <a:ext cx="37878" cy="32451"/>
                <a:chOff x="4874196" y="3291088"/>
                <a:chExt cx="37878" cy="32451"/>
              </a:xfrm>
            </p:grpSpPr>
            <p:sp>
              <p:nvSpPr>
                <p:cNvPr id="4373" name="Google Shape;4373;p6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62"/>
              <p:cNvGrpSpPr/>
              <p:nvPr/>
            </p:nvGrpSpPr>
            <p:grpSpPr>
              <a:xfrm>
                <a:off x="5197770" y="3785466"/>
                <a:ext cx="37783" cy="32427"/>
                <a:chOff x="5197770" y="3785466"/>
                <a:chExt cx="37783" cy="32427"/>
              </a:xfrm>
            </p:grpSpPr>
            <p:sp>
              <p:nvSpPr>
                <p:cNvPr id="4376" name="Google Shape;4376;p6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8" name="Google Shape;4378;p62"/>
              <p:cNvGrpSpPr/>
              <p:nvPr/>
            </p:nvGrpSpPr>
            <p:grpSpPr>
              <a:xfrm>
                <a:off x="5177699" y="3492117"/>
                <a:ext cx="37776" cy="32357"/>
                <a:chOff x="5177699" y="3492117"/>
                <a:chExt cx="37776" cy="32357"/>
              </a:xfrm>
            </p:grpSpPr>
            <p:sp>
              <p:nvSpPr>
                <p:cNvPr id="4379" name="Google Shape;4379;p6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62"/>
              <p:cNvGrpSpPr/>
              <p:nvPr/>
            </p:nvGrpSpPr>
            <p:grpSpPr>
              <a:xfrm>
                <a:off x="5349431" y="3622346"/>
                <a:ext cx="37870" cy="32380"/>
                <a:chOff x="5349431" y="3622346"/>
                <a:chExt cx="37870" cy="32380"/>
              </a:xfrm>
            </p:grpSpPr>
            <p:sp>
              <p:nvSpPr>
                <p:cNvPr id="4382" name="Google Shape;4382;p6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62"/>
              <p:cNvGrpSpPr/>
              <p:nvPr/>
            </p:nvGrpSpPr>
            <p:grpSpPr>
              <a:xfrm>
                <a:off x="5068855" y="3563980"/>
                <a:ext cx="53954" cy="46223"/>
                <a:chOff x="5068855" y="3563980"/>
                <a:chExt cx="53954" cy="46223"/>
              </a:xfrm>
            </p:grpSpPr>
            <p:sp>
              <p:nvSpPr>
                <p:cNvPr id="4385" name="Google Shape;4385;p6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62"/>
              <p:cNvGrpSpPr/>
              <p:nvPr/>
            </p:nvGrpSpPr>
            <p:grpSpPr>
              <a:xfrm>
                <a:off x="5037654" y="3392507"/>
                <a:ext cx="37870" cy="32451"/>
                <a:chOff x="5037654" y="3392507"/>
                <a:chExt cx="37870" cy="32451"/>
              </a:xfrm>
            </p:grpSpPr>
            <p:sp>
              <p:nvSpPr>
                <p:cNvPr id="4388" name="Google Shape;4388;p6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62"/>
              <p:cNvGrpSpPr/>
              <p:nvPr/>
            </p:nvGrpSpPr>
            <p:grpSpPr>
              <a:xfrm>
                <a:off x="5456560" y="3368629"/>
                <a:ext cx="37870" cy="32451"/>
                <a:chOff x="5456560" y="3368629"/>
                <a:chExt cx="37870" cy="32451"/>
              </a:xfrm>
            </p:grpSpPr>
            <p:sp>
              <p:nvSpPr>
                <p:cNvPr id="4391" name="Google Shape;4391;p6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62"/>
              <p:cNvGrpSpPr/>
              <p:nvPr/>
            </p:nvGrpSpPr>
            <p:grpSpPr>
              <a:xfrm>
                <a:off x="4755749" y="3501516"/>
                <a:ext cx="46246" cy="39608"/>
                <a:chOff x="4755749" y="3501516"/>
                <a:chExt cx="46246" cy="39608"/>
              </a:xfrm>
            </p:grpSpPr>
            <p:sp>
              <p:nvSpPr>
                <p:cNvPr id="4394" name="Google Shape;4394;p6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62"/>
              <p:cNvGrpSpPr/>
              <p:nvPr/>
            </p:nvGrpSpPr>
            <p:grpSpPr>
              <a:xfrm>
                <a:off x="4681346" y="3485582"/>
                <a:ext cx="37783" cy="32427"/>
                <a:chOff x="4681346" y="3485582"/>
                <a:chExt cx="37783" cy="32427"/>
              </a:xfrm>
            </p:grpSpPr>
            <p:sp>
              <p:nvSpPr>
                <p:cNvPr id="4397" name="Google Shape;4397;p6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62"/>
              <p:cNvGrpSpPr/>
              <p:nvPr/>
            </p:nvGrpSpPr>
            <p:grpSpPr>
              <a:xfrm>
                <a:off x="4767067" y="3291088"/>
                <a:ext cx="37878" cy="32451"/>
                <a:chOff x="4767067" y="3291088"/>
                <a:chExt cx="37878" cy="32451"/>
              </a:xfrm>
            </p:grpSpPr>
            <p:sp>
              <p:nvSpPr>
                <p:cNvPr id="4400" name="Google Shape;4400;p6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62"/>
              <p:cNvGrpSpPr/>
              <p:nvPr/>
            </p:nvGrpSpPr>
            <p:grpSpPr>
              <a:xfrm>
                <a:off x="4687819" y="3405539"/>
                <a:ext cx="37776" cy="32451"/>
                <a:chOff x="4687819" y="3405539"/>
                <a:chExt cx="37776" cy="32451"/>
              </a:xfrm>
            </p:grpSpPr>
            <p:sp>
              <p:nvSpPr>
                <p:cNvPr id="4403" name="Google Shape;4403;p6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62"/>
              <p:cNvGrpSpPr/>
              <p:nvPr/>
            </p:nvGrpSpPr>
            <p:grpSpPr>
              <a:xfrm>
                <a:off x="4923101" y="3444809"/>
                <a:ext cx="52813" cy="45318"/>
                <a:chOff x="4923101" y="3444809"/>
                <a:chExt cx="52813" cy="45318"/>
              </a:xfrm>
            </p:grpSpPr>
            <p:sp>
              <p:nvSpPr>
                <p:cNvPr id="4406" name="Google Shape;4406;p6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8" name="Google Shape;4408;p62"/>
              <p:cNvGrpSpPr/>
              <p:nvPr/>
            </p:nvGrpSpPr>
            <p:grpSpPr>
              <a:xfrm>
                <a:off x="4846040" y="3654750"/>
                <a:ext cx="31405" cy="26993"/>
                <a:chOff x="4846040" y="3654750"/>
                <a:chExt cx="31405" cy="26993"/>
              </a:xfrm>
            </p:grpSpPr>
            <p:sp>
              <p:nvSpPr>
                <p:cNvPr id="4409" name="Google Shape;4409;p6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62"/>
              <p:cNvGrpSpPr/>
              <p:nvPr/>
            </p:nvGrpSpPr>
            <p:grpSpPr>
              <a:xfrm>
                <a:off x="4925673" y="3691700"/>
                <a:ext cx="40253" cy="34472"/>
                <a:chOff x="4925673" y="3691700"/>
                <a:chExt cx="40253" cy="34472"/>
              </a:xfrm>
            </p:grpSpPr>
            <p:sp>
              <p:nvSpPr>
                <p:cNvPr id="4412" name="Google Shape;4412;p6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62"/>
              <p:cNvGrpSpPr/>
              <p:nvPr/>
            </p:nvGrpSpPr>
            <p:grpSpPr>
              <a:xfrm>
                <a:off x="4894653" y="3740848"/>
                <a:ext cx="31405" cy="26906"/>
                <a:chOff x="4894653" y="3740848"/>
                <a:chExt cx="31405" cy="26906"/>
              </a:xfrm>
            </p:grpSpPr>
            <p:sp>
              <p:nvSpPr>
                <p:cNvPr id="4415" name="Google Shape;4415;p6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62"/>
              <p:cNvGrpSpPr/>
              <p:nvPr/>
            </p:nvGrpSpPr>
            <p:grpSpPr>
              <a:xfrm>
                <a:off x="4962300" y="3696348"/>
                <a:ext cx="38255" cy="32773"/>
                <a:chOff x="4962300" y="3696348"/>
                <a:chExt cx="38255" cy="32773"/>
              </a:xfrm>
            </p:grpSpPr>
            <p:sp>
              <p:nvSpPr>
                <p:cNvPr id="4418" name="Google Shape;4418;p6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2"/>
              <p:cNvGrpSpPr/>
              <p:nvPr/>
            </p:nvGrpSpPr>
            <p:grpSpPr>
              <a:xfrm>
                <a:off x="4980185" y="3743349"/>
                <a:ext cx="31499" cy="26969"/>
                <a:chOff x="4980185" y="3743349"/>
                <a:chExt cx="31499" cy="26969"/>
              </a:xfrm>
            </p:grpSpPr>
            <p:sp>
              <p:nvSpPr>
                <p:cNvPr id="4421" name="Google Shape;4421;p6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3" name="Google Shape;4423;p62"/>
              <p:cNvGrpSpPr/>
              <p:nvPr/>
            </p:nvGrpSpPr>
            <p:grpSpPr>
              <a:xfrm>
                <a:off x="5013768" y="3734312"/>
                <a:ext cx="31499" cy="26969"/>
                <a:chOff x="5013768" y="3734312"/>
                <a:chExt cx="31499" cy="26969"/>
              </a:xfrm>
            </p:grpSpPr>
            <p:sp>
              <p:nvSpPr>
                <p:cNvPr id="4424" name="Google Shape;4424;p6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62"/>
              <p:cNvGrpSpPr/>
              <p:nvPr/>
            </p:nvGrpSpPr>
            <p:grpSpPr>
              <a:xfrm>
                <a:off x="5036703" y="3764545"/>
                <a:ext cx="31499" cy="26898"/>
                <a:chOff x="5036703" y="3764545"/>
                <a:chExt cx="31499" cy="26898"/>
              </a:xfrm>
            </p:grpSpPr>
            <p:sp>
              <p:nvSpPr>
                <p:cNvPr id="4427" name="Google Shape;4427;p6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2"/>
              <p:cNvGrpSpPr/>
              <p:nvPr/>
            </p:nvGrpSpPr>
            <p:grpSpPr>
              <a:xfrm>
                <a:off x="4953546" y="3768352"/>
                <a:ext cx="31405" cy="26898"/>
                <a:chOff x="4953546" y="3768352"/>
                <a:chExt cx="31405" cy="26898"/>
              </a:xfrm>
            </p:grpSpPr>
            <p:sp>
              <p:nvSpPr>
                <p:cNvPr id="4430" name="Google Shape;4430;p6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2"/>
              <p:cNvGrpSpPr/>
              <p:nvPr/>
            </p:nvGrpSpPr>
            <p:grpSpPr>
              <a:xfrm>
                <a:off x="4964770" y="3814016"/>
                <a:ext cx="31499" cy="26993"/>
                <a:chOff x="4964770" y="3814016"/>
                <a:chExt cx="31499" cy="26993"/>
              </a:xfrm>
            </p:grpSpPr>
            <p:sp>
              <p:nvSpPr>
                <p:cNvPr id="4433" name="Google Shape;4433;p6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62"/>
              <p:cNvGrpSpPr/>
              <p:nvPr/>
            </p:nvGrpSpPr>
            <p:grpSpPr>
              <a:xfrm>
                <a:off x="4923290" y="3800504"/>
                <a:ext cx="31468" cy="26898"/>
                <a:chOff x="4923290" y="3800504"/>
                <a:chExt cx="31468" cy="26898"/>
              </a:xfrm>
            </p:grpSpPr>
            <p:sp>
              <p:nvSpPr>
                <p:cNvPr id="4436" name="Google Shape;4436;p6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62"/>
              <p:cNvGrpSpPr/>
              <p:nvPr/>
            </p:nvGrpSpPr>
            <p:grpSpPr>
              <a:xfrm>
                <a:off x="5108534" y="3650943"/>
                <a:ext cx="31405" cy="26993"/>
                <a:chOff x="5108534" y="3650943"/>
                <a:chExt cx="31405" cy="26993"/>
              </a:xfrm>
            </p:grpSpPr>
            <p:sp>
              <p:nvSpPr>
                <p:cNvPr id="4439" name="Google Shape;4439;p6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62"/>
              <p:cNvGrpSpPr/>
              <p:nvPr/>
            </p:nvGrpSpPr>
            <p:grpSpPr>
              <a:xfrm>
                <a:off x="5119380" y="3760739"/>
                <a:ext cx="31499" cy="26993"/>
                <a:chOff x="5119380" y="3760739"/>
                <a:chExt cx="31499" cy="26993"/>
              </a:xfrm>
            </p:grpSpPr>
            <p:sp>
              <p:nvSpPr>
                <p:cNvPr id="4442" name="Google Shape;4442;p6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62"/>
              <p:cNvGrpSpPr/>
              <p:nvPr/>
            </p:nvGrpSpPr>
            <p:grpSpPr>
              <a:xfrm>
                <a:off x="5119380" y="3788235"/>
                <a:ext cx="31499" cy="26993"/>
                <a:chOff x="5119380" y="3788235"/>
                <a:chExt cx="31499" cy="26993"/>
              </a:xfrm>
            </p:grpSpPr>
            <p:sp>
              <p:nvSpPr>
                <p:cNvPr id="4445" name="Google Shape;4445;p6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62"/>
              <p:cNvGrpSpPr/>
              <p:nvPr/>
            </p:nvGrpSpPr>
            <p:grpSpPr>
              <a:xfrm>
                <a:off x="5158005" y="3875284"/>
                <a:ext cx="31405" cy="27001"/>
                <a:chOff x="5158005" y="3875284"/>
                <a:chExt cx="31405" cy="27001"/>
              </a:xfrm>
            </p:grpSpPr>
            <p:sp>
              <p:nvSpPr>
                <p:cNvPr id="4448" name="Google Shape;4448;p6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0" name="Google Shape;4450;p62"/>
              <p:cNvGrpSpPr/>
              <p:nvPr/>
            </p:nvGrpSpPr>
            <p:grpSpPr>
              <a:xfrm>
                <a:off x="5233163" y="3764545"/>
                <a:ext cx="31499" cy="26898"/>
                <a:chOff x="5233163" y="3764545"/>
                <a:chExt cx="31499" cy="26898"/>
              </a:xfrm>
            </p:grpSpPr>
            <p:sp>
              <p:nvSpPr>
                <p:cNvPr id="4451" name="Google Shape;4451;p6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3" name="Google Shape;4453;p62"/>
              <p:cNvGrpSpPr/>
              <p:nvPr/>
            </p:nvGrpSpPr>
            <p:grpSpPr>
              <a:xfrm>
                <a:off x="5276168" y="3805545"/>
                <a:ext cx="31499" cy="26906"/>
                <a:chOff x="5276168" y="3805545"/>
                <a:chExt cx="31499" cy="26906"/>
              </a:xfrm>
            </p:grpSpPr>
            <p:sp>
              <p:nvSpPr>
                <p:cNvPr id="4454" name="Google Shape;4454;p6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6" name="Google Shape;4456;p62"/>
              <p:cNvGrpSpPr/>
              <p:nvPr/>
            </p:nvGrpSpPr>
            <p:grpSpPr>
              <a:xfrm>
                <a:off x="5294053" y="3851933"/>
                <a:ext cx="31405" cy="26945"/>
                <a:chOff x="5294053" y="3851933"/>
                <a:chExt cx="31405" cy="26945"/>
              </a:xfrm>
            </p:grpSpPr>
            <p:sp>
              <p:nvSpPr>
                <p:cNvPr id="4457" name="Google Shape;4457;p6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9" name="Google Shape;4459;p62"/>
              <p:cNvGrpSpPr/>
              <p:nvPr/>
            </p:nvGrpSpPr>
            <p:grpSpPr>
              <a:xfrm>
                <a:off x="5341723" y="3851902"/>
                <a:ext cx="31405" cy="26977"/>
                <a:chOff x="5341723" y="3851902"/>
                <a:chExt cx="31405" cy="26977"/>
              </a:xfrm>
            </p:grpSpPr>
            <p:sp>
              <p:nvSpPr>
                <p:cNvPr id="4460" name="Google Shape;4460;p6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62"/>
              <p:cNvGrpSpPr/>
              <p:nvPr/>
            </p:nvGrpSpPr>
            <p:grpSpPr>
              <a:xfrm>
                <a:off x="5054871" y="3507855"/>
                <a:ext cx="31405" cy="26993"/>
                <a:chOff x="5054871" y="3507855"/>
                <a:chExt cx="31405" cy="26993"/>
              </a:xfrm>
            </p:grpSpPr>
            <p:sp>
              <p:nvSpPr>
                <p:cNvPr id="4463" name="Google Shape;4463;p6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62"/>
              <p:cNvGrpSpPr/>
              <p:nvPr/>
            </p:nvGrpSpPr>
            <p:grpSpPr>
              <a:xfrm>
                <a:off x="4876579" y="3675325"/>
                <a:ext cx="31405" cy="26969"/>
                <a:chOff x="4876579" y="3675325"/>
                <a:chExt cx="31405" cy="26969"/>
              </a:xfrm>
            </p:grpSpPr>
            <p:sp>
              <p:nvSpPr>
                <p:cNvPr id="4466" name="Google Shape;4466;p6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62"/>
              <p:cNvGrpSpPr/>
              <p:nvPr/>
            </p:nvGrpSpPr>
            <p:grpSpPr>
              <a:xfrm>
                <a:off x="4842233" y="3688333"/>
                <a:ext cx="31405" cy="26993"/>
                <a:chOff x="4842233" y="3688333"/>
                <a:chExt cx="31405" cy="26993"/>
              </a:xfrm>
            </p:grpSpPr>
            <p:sp>
              <p:nvSpPr>
                <p:cNvPr id="4469" name="Google Shape;4469;p6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62"/>
              <p:cNvGrpSpPr/>
              <p:nvPr/>
            </p:nvGrpSpPr>
            <p:grpSpPr>
              <a:xfrm>
                <a:off x="5187876" y="3608032"/>
                <a:ext cx="31405" cy="27001"/>
                <a:chOff x="5187876" y="3608032"/>
                <a:chExt cx="31405" cy="27001"/>
              </a:xfrm>
            </p:grpSpPr>
            <p:sp>
              <p:nvSpPr>
                <p:cNvPr id="4472" name="Google Shape;4472;p6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4" name="Google Shape;4474;p6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6" name="Google Shape;4476;p62"/>
              <p:cNvGrpSpPr/>
              <p:nvPr/>
            </p:nvGrpSpPr>
            <p:grpSpPr>
              <a:xfrm>
                <a:off x="5269224" y="3304167"/>
                <a:ext cx="40253" cy="34402"/>
                <a:chOff x="5269224" y="3304167"/>
                <a:chExt cx="40253" cy="34402"/>
              </a:xfrm>
            </p:grpSpPr>
            <p:sp>
              <p:nvSpPr>
                <p:cNvPr id="4477" name="Google Shape;4477;p6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62"/>
              <p:cNvGrpSpPr/>
              <p:nvPr/>
            </p:nvGrpSpPr>
            <p:grpSpPr>
              <a:xfrm>
                <a:off x="5327354" y="3476615"/>
                <a:ext cx="49864" cy="42723"/>
                <a:chOff x="5327354" y="3476615"/>
                <a:chExt cx="49864" cy="42723"/>
              </a:xfrm>
            </p:grpSpPr>
            <p:sp>
              <p:nvSpPr>
                <p:cNvPr id="4480" name="Google Shape;4480;p6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2" name="Google Shape;4482;p6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4" name="Google Shape;4484;p62"/>
              <p:cNvGrpSpPr/>
              <p:nvPr/>
            </p:nvGrpSpPr>
            <p:grpSpPr>
              <a:xfrm>
                <a:off x="5341723" y="3775957"/>
                <a:ext cx="31405" cy="26898"/>
                <a:chOff x="5341723" y="3775957"/>
                <a:chExt cx="31405" cy="26898"/>
              </a:xfrm>
            </p:grpSpPr>
            <p:sp>
              <p:nvSpPr>
                <p:cNvPr id="4485" name="Google Shape;4485;p6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62"/>
              <p:cNvGrpSpPr/>
              <p:nvPr/>
            </p:nvGrpSpPr>
            <p:grpSpPr>
              <a:xfrm>
                <a:off x="5439053" y="3699274"/>
                <a:ext cx="31405" cy="26898"/>
                <a:chOff x="5439053" y="3699274"/>
                <a:chExt cx="31405" cy="26898"/>
              </a:xfrm>
            </p:grpSpPr>
            <p:sp>
              <p:nvSpPr>
                <p:cNvPr id="4488" name="Google Shape;4488;p6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62"/>
              <p:cNvGrpSpPr/>
              <p:nvPr/>
            </p:nvGrpSpPr>
            <p:grpSpPr>
              <a:xfrm>
                <a:off x="5412414" y="3622307"/>
                <a:ext cx="31499" cy="26993"/>
                <a:chOff x="5412414" y="3622307"/>
                <a:chExt cx="31499" cy="26993"/>
              </a:xfrm>
            </p:grpSpPr>
            <p:sp>
              <p:nvSpPr>
                <p:cNvPr id="4491" name="Google Shape;4491;p6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3" name="Google Shape;4493;p62"/>
              <p:cNvGrpSpPr/>
              <p:nvPr/>
            </p:nvGrpSpPr>
            <p:grpSpPr>
              <a:xfrm>
                <a:off x="5476254" y="3473949"/>
                <a:ext cx="26835" cy="26930"/>
                <a:chOff x="5476254" y="3473949"/>
                <a:chExt cx="26835" cy="26930"/>
              </a:xfrm>
            </p:grpSpPr>
            <p:sp>
              <p:nvSpPr>
                <p:cNvPr id="4494" name="Google Shape;4494;p6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62"/>
              <p:cNvGrpSpPr/>
              <p:nvPr/>
            </p:nvGrpSpPr>
            <p:grpSpPr>
              <a:xfrm>
                <a:off x="5564547" y="3481594"/>
                <a:ext cx="31397" cy="26898"/>
                <a:chOff x="5564547" y="3481594"/>
                <a:chExt cx="31397" cy="26898"/>
              </a:xfrm>
            </p:grpSpPr>
            <p:sp>
              <p:nvSpPr>
                <p:cNvPr id="4497" name="Google Shape;4497;p6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62"/>
              <p:cNvGrpSpPr/>
              <p:nvPr/>
            </p:nvGrpSpPr>
            <p:grpSpPr>
              <a:xfrm>
                <a:off x="5534101" y="3470174"/>
                <a:ext cx="31397" cy="26906"/>
                <a:chOff x="5534101" y="3470174"/>
                <a:chExt cx="31397" cy="26906"/>
              </a:xfrm>
            </p:grpSpPr>
            <p:sp>
              <p:nvSpPr>
                <p:cNvPr id="4500" name="Google Shape;4500;p6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62"/>
              <p:cNvGrpSpPr/>
              <p:nvPr/>
            </p:nvGrpSpPr>
            <p:grpSpPr>
              <a:xfrm>
                <a:off x="5610879" y="3314486"/>
                <a:ext cx="31499" cy="26938"/>
                <a:chOff x="5610879" y="3314486"/>
                <a:chExt cx="31499" cy="26938"/>
              </a:xfrm>
            </p:grpSpPr>
            <p:sp>
              <p:nvSpPr>
                <p:cNvPr id="4503" name="Google Shape;4503;p6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5" name="Google Shape;4505;p62"/>
              <p:cNvGrpSpPr/>
              <p:nvPr/>
            </p:nvGrpSpPr>
            <p:grpSpPr>
              <a:xfrm>
                <a:off x="4834525" y="3501382"/>
                <a:ext cx="31499" cy="26898"/>
                <a:chOff x="4834525" y="3501382"/>
                <a:chExt cx="31499" cy="26898"/>
              </a:xfrm>
            </p:grpSpPr>
            <p:sp>
              <p:nvSpPr>
                <p:cNvPr id="4506" name="Google Shape;4506;p6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62"/>
              <p:cNvGrpSpPr/>
              <p:nvPr/>
            </p:nvGrpSpPr>
            <p:grpSpPr>
              <a:xfrm>
                <a:off x="4898460" y="3580158"/>
                <a:ext cx="31405" cy="26898"/>
                <a:chOff x="4898460" y="3580158"/>
                <a:chExt cx="31405" cy="26898"/>
              </a:xfrm>
            </p:grpSpPr>
            <p:sp>
              <p:nvSpPr>
                <p:cNvPr id="4509" name="Google Shape;4509;p6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62"/>
              <p:cNvGrpSpPr/>
              <p:nvPr/>
            </p:nvGrpSpPr>
            <p:grpSpPr>
              <a:xfrm>
                <a:off x="4882667" y="3608032"/>
                <a:ext cx="31499" cy="27001"/>
                <a:chOff x="4882667" y="3608032"/>
                <a:chExt cx="31499" cy="27001"/>
              </a:xfrm>
            </p:grpSpPr>
            <p:sp>
              <p:nvSpPr>
                <p:cNvPr id="4512" name="Google Shape;4512;p6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62"/>
              <p:cNvGrpSpPr/>
              <p:nvPr/>
            </p:nvGrpSpPr>
            <p:grpSpPr>
              <a:xfrm>
                <a:off x="4843373" y="3631407"/>
                <a:ext cx="16273" cy="16186"/>
                <a:chOff x="4843373" y="3631407"/>
                <a:chExt cx="16273" cy="16186"/>
              </a:xfrm>
            </p:grpSpPr>
            <p:sp>
              <p:nvSpPr>
                <p:cNvPr id="4515" name="Google Shape;4515;p6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62"/>
              <p:cNvGrpSpPr/>
              <p:nvPr/>
            </p:nvGrpSpPr>
            <p:grpSpPr>
              <a:xfrm>
                <a:off x="4727773" y="3591578"/>
                <a:ext cx="31499" cy="26898"/>
                <a:chOff x="4727773" y="3591578"/>
                <a:chExt cx="31499" cy="26898"/>
              </a:xfrm>
            </p:grpSpPr>
            <p:sp>
              <p:nvSpPr>
                <p:cNvPr id="4518" name="Google Shape;4518;p6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0" name="Google Shape;4520;p6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2" name="Google Shape;4522;p62"/>
              <p:cNvGrpSpPr/>
              <p:nvPr/>
            </p:nvGrpSpPr>
            <p:grpSpPr>
              <a:xfrm>
                <a:off x="4609421" y="3577398"/>
                <a:ext cx="31499" cy="27001"/>
                <a:chOff x="4609421" y="3577398"/>
                <a:chExt cx="31499" cy="27001"/>
              </a:xfrm>
            </p:grpSpPr>
            <p:sp>
              <p:nvSpPr>
                <p:cNvPr id="4523" name="Google Shape;4523;p6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62"/>
              <p:cNvGrpSpPr/>
              <p:nvPr/>
            </p:nvGrpSpPr>
            <p:grpSpPr>
              <a:xfrm>
                <a:off x="4649289" y="3577398"/>
                <a:ext cx="31499" cy="27001"/>
                <a:chOff x="4649289" y="3577398"/>
                <a:chExt cx="31499" cy="27001"/>
              </a:xfrm>
            </p:grpSpPr>
            <p:sp>
              <p:nvSpPr>
                <p:cNvPr id="4526" name="Google Shape;4526;p6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62"/>
              <p:cNvGrpSpPr/>
              <p:nvPr/>
            </p:nvGrpSpPr>
            <p:grpSpPr>
              <a:xfrm>
                <a:off x="4605614" y="3639523"/>
                <a:ext cx="31499" cy="26906"/>
                <a:chOff x="4605614" y="3639523"/>
                <a:chExt cx="31499" cy="26906"/>
              </a:xfrm>
            </p:grpSpPr>
            <p:sp>
              <p:nvSpPr>
                <p:cNvPr id="4529" name="Google Shape;4529;p6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62"/>
              <p:cNvGrpSpPr/>
              <p:nvPr/>
            </p:nvGrpSpPr>
            <p:grpSpPr>
              <a:xfrm>
                <a:off x="4785149" y="3618846"/>
                <a:ext cx="26930" cy="26843"/>
                <a:chOff x="4785149" y="3618846"/>
                <a:chExt cx="26930" cy="26843"/>
              </a:xfrm>
            </p:grpSpPr>
            <p:sp>
              <p:nvSpPr>
                <p:cNvPr id="4532" name="Google Shape;4532;p6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62"/>
              <p:cNvGrpSpPr/>
              <p:nvPr/>
            </p:nvGrpSpPr>
            <p:grpSpPr>
              <a:xfrm>
                <a:off x="4810167" y="3601567"/>
                <a:ext cx="31405" cy="26898"/>
                <a:chOff x="4810167" y="3601567"/>
                <a:chExt cx="31405" cy="26898"/>
              </a:xfrm>
            </p:grpSpPr>
            <p:sp>
              <p:nvSpPr>
                <p:cNvPr id="4535" name="Google Shape;4535;p6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62"/>
              <p:cNvGrpSpPr/>
              <p:nvPr/>
            </p:nvGrpSpPr>
            <p:grpSpPr>
              <a:xfrm>
                <a:off x="4831002" y="3373230"/>
                <a:ext cx="31405" cy="26898"/>
                <a:chOff x="4831002" y="3373230"/>
                <a:chExt cx="31405" cy="26898"/>
              </a:xfrm>
            </p:grpSpPr>
            <p:sp>
              <p:nvSpPr>
                <p:cNvPr id="4538" name="Google Shape;4538;p6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62"/>
              <p:cNvGrpSpPr/>
              <p:nvPr/>
            </p:nvGrpSpPr>
            <p:grpSpPr>
              <a:xfrm>
                <a:off x="4719311" y="3355054"/>
                <a:ext cx="31499" cy="27001"/>
                <a:chOff x="4719311" y="3355054"/>
                <a:chExt cx="31499" cy="27001"/>
              </a:xfrm>
            </p:grpSpPr>
            <p:sp>
              <p:nvSpPr>
                <p:cNvPr id="4541" name="Google Shape;4541;p6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62"/>
              <p:cNvGrpSpPr/>
              <p:nvPr/>
            </p:nvGrpSpPr>
            <p:grpSpPr>
              <a:xfrm>
                <a:off x="4798755" y="3450260"/>
                <a:ext cx="26930" cy="26930"/>
                <a:chOff x="4798755" y="3450260"/>
                <a:chExt cx="26930" cy="26930"/>
              </a:xfrm>
            </p:grpSpPr>
            <p:sp>
              <p:nvSpPr>
                <p:cNvPr id="4544" name="Google Shape;4544;p6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62"/>
              <p:cNvGrpSpPr/>
              <p:nvPr/>
            </p:nvGrpSpPr>
            <p:grpSpPr>
              <a:xfrm>
                <a:off x="4645576" y="3467555"/>
                <a:ext cx="31405" cy="26953"/>
                <a:chOff x="4645576" y="3467555"/>
                <a:chExt cx="31405" cy="26953"/>
              </a:xfrm>
            </p:grpSpPr>
            <p:sp>
              <p:nvSpPr>
                <p:cNvPr id="4547" name="Google Shape;4547;p6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62"/>
              <p:cNvGrpSpPr/>
              <p:nvPr/>
            </p:nvGrpSpPr>
            <p:grpSpPr>
              <a:xfrm>
                <a:off x="4687631" y="3583965"/>
                <a:ext cx="31499" cy="26898"/>
                <a:chOff x="4687631" y="3583965"/>
                <a:chExt cx="31499" cy="26898"/>
              </a:xfrm>
            </p:grpSpPr>
            <p:sp>
              <p:nvSpPr>
                <p:cNvPr id="4550" name="Google Shape;4550;p6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62"/>
              <p:cNvGrpSpPr/>
              <p:nvPr/>
            </p:nvGrpSpPr>
            <p:grpSpPr>
              <a:xfrm>
                <a:off x="4719311" y="3471314"/>
                <a:ext cx="31499" cy="27001"/>
                <a:chOff x="4719311" y="3471314"/>
                <a:chExt cx="31499" cy="27001"/>
              </a:xfrm>
            </p:grpSpPr>
            <p:sp>
              <p:nvSpPr>
                <p:cNvPr id="4553" name="Google Shape;4553;p6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62"/>
              <p:cNvGrpSpPr/>
              <p:nvPr/>
            </p:nvGrpSpPr>
            <p:grpSpPr>
              <a:xfrm>
                <a:off x="4719311" y="3434404"/>
                <a:ext cx="31499" cy="26898"/>
                <a:chOff x="4719311" y="3434404"/>
                <a:chExt cx="31499" cy="26898"/>
              </a:xfrm>
            </p:grpSpPr>
            <p:sp>
              <p:nvSpPr>
                <p:cNvPr id="4556" name="Google Shape;4556;p6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62"/>
              <p:cNvGrpSpPr/>
              <p:nvPr/>
            </p:nvGrpSpPr>
            <p:grpSpPr>
              <a:xfrm>
                <a:off x="4768876" y="3401772"/>
                <a:ext cx="31499" cy="26898"/>
                <a:chOff x="4768876" y="3401772"/>
                <a:chExt cx="31499" cy="26898"/>
              </a:xfrm>
            </p:grpSpPr>
            <p:sp>
              <p:nvSpPr>
                <p:cNvPr id="4559" name="Google Shape;4559;p6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62"/>
              <p:cNvGrpSpPr/>
              <p:nvPr/>
            </p:nvGrpSpPr>
            <p:grpSpPr>
              <a:xfrm>
                <a:off x="4762214" y="3471377"/>
                <a:ext cx="26938" cy="26938"/>
                <a:chOff x="4762214" y="3471377"/>
                <a:chExt cx="26938" cy="26938"/>
              </a:xfrm>
            </p:grpSpPr>
            <p:sp>
              <p:nvSpPr>
                <p:cNvPr id="4562" name="Google Shape;4562;p6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62"/>
              <p:cNvGrpSpPr/>
              <p:nvPr/>
            </p:nvGrpSpPr>
            <p:grpSpPr>
              <a:xfrm>
                <a:off x="4790473" y="3344782"/>
                <a:ext cx="31405" cy="26898"/>
                <a:chOff x="4790473" y="3344782"/>
                <a:chExt cx="31405" cy="26898"/>
              </a:xfrm>
            </p:grpSpPr>
            <p:sp>
              <p:nvSpPr>
                <p:cNvPr id="4565" name="Google Shape;4565;p6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62"/>
              <p:cNvGrpSpPr/>
              <p:nvPr/>
            </p:nvGrpSpPr>
            <p:grpSpPr>
              <a:xfrm>
                <a:off x="4823774" y="3950733"/>
                <a:ext cx="37398" cy="32034"/>
                <a:chOff x="4823774" y="3950733"/>
                <a:chExt cx="37398" cy="32034"/>
              </a:xfrm>
            </p:grpSpPr>
            <p:sp>
              <p:nvSpPr>
                <p:cNvPr id="4568" name="Google Shape;4568;p6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62"/>
              <p:cNvGrpSpPr/>
              <p:nvPr/>
            </p:nvGrpSpPr>
            <p:grpSpPr>
              <a:xfrm>
                <a:off x="4823396" y="4110566"/>
                <a:ext cx="31405" cy="26906"/>
                <a:chOff x="4823396" y="4110566"/>
                <a:chExt cx="31405" cy="26906"/>
              </a:xfrm>
            </p:grpSpPr>
            <p:sp>
              <p:nvSpPr>
                <p:cNvPr id="4571" name="Google Shape;4571;p6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62"/>
              <p:cNvGrpSpPr/>
              <p:nvPr/>
            </p:nvGrpSpPr>
            <p:grpSpPr>
              <a:xfrm>
                <a:off x="4838332" y="3821150"/>
                <a:ext cx="31499" cy="26898"/>
                <a:chOff x="4838332" y="3821150"/>
                <a:chExt cx="31499" cy="26898"/>
              </a:xfrm>
            </p:grpSpPr>
            <p:sp>
              <p:nvSpPr>
                <p:cNvPr id="4574" name="Google Shape;4574;p6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62"/>
              <p:cNvGrpSpPr/>
              <p:nvPr/>
            </p:nvGrpSpPr>
            <p:grpSpPr>
              <a:xfrm>
                <a:off x="4661275" y="3815007"/>
                <a:ext cx="36824" cy="31523"/>
                <a:chOff x="4661275" y="3815007"/>
                <a:chExt cx="36824" cy="31523"/>
              </a:xfrm>
            </p:grpSpPr>
            <p:sp>
              <p:nvSpPr>
                <p:cNvPr id="4577" name="Google Shape;4577;p6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62"/>
              <p:cNvGrpSpPr/>
              <p:nvPr/>
            </p:nvGrpSpPr>
            <p:grpSpPr>
              <a:xfrm>
                <a:off x="4558998" y="3851037"/>
                <a:ext cx="33591" cy="28699"/>
                <a:chOff x="4558998" y="3851037"/>
                <a:chExt cx="33591" cy="28699"/>
              </a:xfrm>
            </p:grpSpPr>
            <p:sp>
              <p:nvSpPr>
                <p:cNvPr id="4580" name="Google Shape;4580;p6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62"/>
              <p:cNvGrpSpPr/>
              <p:nvPr/>
            </p:nvGrpSpPr>
            <p:grpSpPr>
              <a:xfrm>
                <a:off x="4696762" y="3638587"/>
                <a:ext cx="33591" cy="28794"/>
                <a:chOff x="4696762" y="3638587"/>
                <a:chExt cx="33591" cy="28794"/>
              </a:xfrm>
            </p:grpSpPr>
            <p:sp>
              <p:nvSpPr>
                <p:cNvPr id="4583" name="Google Shape;4583;p6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62"/>
              <p:cNvGrpSpPr/>
              <p:nvPr/>
            </p:nvGrpSpPr>
            <p:grpSpPr>
              <a:xfrm>
                <a:off x="4929479" y="3939140"/>
                <a:ext cx="33497" cy="28692"/>
                <a:chOff x="4929479" y="3939140"/>
                <a:chExt cx="33497" cy="28692"/>
              </a:xfrm>
            </p:grpSpPr>
            <p:sp>
              <p:nvSpPr>
                <p:cNvPr id="4586" name="Google Shape;4586;p6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62"/>
              <p:cNvGrpSpPr/>
              <p:nvPr/>
            </p:nvGrpSpPr>
            <p:grpSpPr>
              <a:xfrm>
                <a:off x="4907119" y="3986039"/>
                <a:ext cx="33497" cy="28699"/>
                <a:chOff x="4907119" y="3986039"/>
                <a:chExt cx="33497" cy="28699"/>
              </a:xfrm>
            </p:grpSpPr>
            <p:sp>
              <p:nvSpPr>
                <p:cNvPr id="4589" name="Google Shape;4589;p6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62"/>
              <p:cNvGrpSpPr/>
              <p:nvPr/>
            </p:nvGrpSpPr>
            <p:grpSpPr>
              <a:xfrm>
                <a:off x="4911783" y="4048102"/>
                <a:ext cx="33591" cy="28762"/>
                <a:chOff x="4911783" y="4048102"/>
                <a:chExt cx="33591" cy="28762"/>
              </a:xfrm>
            </p:grpSpPr>
            <p:sp>
              <p:nvSpPr>
                <p:cNvPr id="4592" name="Google Shape;4592;p6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4" name="Google Shape;4594;p6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6" name="Google Shape;4596;p62"/>
              <p:cNvGrpSpPr/>
              <p:nvPr/>
            </p:nvGrpSpPr>
            <p:grpSpPr>
              <a:xfrm>
                <a:off x="4762623" y="3837847"/>
                <a:ext cx="42416" cy="36273"/>
                <a:chOff x="4762623" y="3837847"/>
                <a:chExt cx="42416" cy="36273"/>
              </a:xfrm>
            </p:grpSpPr>
            <p:sp>
              <p:nvSpPr>
                <p:cNvPr id="4597" name="Google Shape;4597;p6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62"/>
              <p:cNvGrpSpPr/>
              <p:nvPr/>
            </p:nvGrpSpPr>
            <p:grpSpPr>
              <a:xfrm>
                <a:off x="4746044" y="4104966"/>
                <a:ext cx="33497" cy="28699"/>
                <a:chOff x="4746044" y="4104966"/>
                <a:chExt cx="33497" cy="28699"/>
              </a:xfrm>
            </p:grpSpPr>
            <p:sp>
              <p:nvSpPr>
                <p:cNvPr id="4600" name="Google Shape;4600;p6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62"/>
              <p:cNvGrpSpPr/>
              <p:nvPr/>
            </p:nvGrpSpPr>
            <p:grpSpPr>
              <a:xfrm>
                <a:off x="4859646" y="4162554"/>
                <a:ext cx="33591" cy="28762"/>
                <a:chOff x="4859646" y="4162554"/>
                <a:chExt cx="33591" cy="28762"/>
              </a:xfrm>
            </p:grpSpPr>
            <p:sp>
              <p:nvSpPr>
                <p:cNvPr id="4603" name="Google Shape;4603;p6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5" name="Google Shape;4605;p62"/>
            <p:cNvGrpSpPr/>
            <p:nvPr/>
          </p:nvGrpSpPr>
          <p:grpSpPr>
            <a:xfrm>
              <a:off x="3597785" y="3274438"/>
              <a:ext cx="855610" cy="1122100"/>
              <a:chOff x="3597785" y="3274438"/>
              <a:chExt cx="855610" cy="1122100"/>
            </a:xfrm>
          </p:grpSpPr>
          <p:grpSp>
            <p:nvGrpSpPr>
              <p:cNvPr id="4606" name="Google Shape;4606;p62"/>
              <p:cNvGrpSpPr/>
              <p:nvPr/>
            </p:nvGrpSpPr>
            <p:grpSpPr>
              <a:xfrm>
                <a:off x="3617857" y="3284717"/>
                <a:ext cx="826785" cy="1099165"/>
                <a:chOff x="3617857" y="3284717"/>
                <a:chExt cx="826785" cy="1099165"/>
              </a:xfrm>
            </p:grpSpPr>
            <p:sp>
              <p:nvSpPr>
                <p:cNvPr id="4607" name="Google Shape;4607;p6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62"/>
              <p:cNvGrpSpPr/>
              <p:nvPr/>
            </p:nvGrpSpPr>
            <p:grpSpPr>
              <a:xfrm>
                <a:off x="4180904" y="4251758"/>
                <a:ext cx="37783" cy="32420"/>
                <a:chOff x="4180904" y="4251758"/>
                <a:chExt cx="37783" cy="32420"/>
              </a:xfrm>
            </p:grpSpPr>
            <p:sp>
              <p:nvSpPr>
                <p:cNvPr id="4664" name="Google Shape;4664;p6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62"/>
              <p:cNvGrpSpPr/>
              <p:nvPr/>
            </p:nvGrpSpPr>
            <p:grpSpPr>
              <a:xfrm>
                <a:off x="4201644" y="4081324"/>
                <a:ext cx="37783" cy="32364"/>
                <a:chOff x="4201644" y="4081324"/>
                <a:chExt cx="37783" cy="32364"/>
              </a:xfrm>
            </p:grpSpPr>
            <p:sp>
              <p:nvSpPr>
                <p:cNvPr id="4667" name="Google Shape;4667;p6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62"/>
              <p:cNvGrpSpPr/>
              <p:nvPr/>
            </p:nvGrpSpPr>
            <p:grpSpPr>
              <a:xfrm>
                <a:off x="4284416" y="3887428"/>
                <a:ext cx="37783" cy="32451"/>
                <a:chOff x="4284416" y="3887428"/>
                <a:chExt cx="37783" cy="32451"/>
              </a:xfrm>
            </p:grpSpPr>
            <p:sp>
              <p:nvSpPr>
                <p:cNvPr id="4670" name="Google Shape;4670;p6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2" name="Google Shape;4672;p62"/>
              <p:cNvGrpSpPr/>
              <p:nvPr/>
            </p:nvGrpSpPr>
            <p:grpSpPr>
              <a:xfrm>
                <a:off x="4223721" y="3860404"/>
                <a:ext cx="37870" cy="32364"/>
                <a:chOff x="4223721" y="3860404"/>
                <a:chExt cx="37870" cy="32364"/>
              </a:xfrm>
            </p:grpSpPr>
            <p:sp>
              <p:nvSpPr>
                <p:cNvPr id="4673" name="Google Shape;4673;p6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62"/>
              <p:cNvGrpSpPr/>
              <p:nvPr/>
            </p:nvGrpSpPr>
            <p:grpSpPr>
              <a:xfrm>
                <a:off x="4104889" y="3699242"/>
                <a:ext cx="37776" cy="32357"/>
                <a:chOff x="4104889" y="3699242"/>
                <a:chExt cx="37776" cy="32357"/>
              </a:xfrm>
            </p:grpSpPr>
            <p:sp>
              <p:nvSpPr>
                <p:cNvPr id="4676" name="Google Shape;4676;p6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62"/>
              <p:cNvGrpSpPr/>
              <p:nvPr/>
            </p:nvGrpSpPr>
            <p:grpSpPr>
              <a:xfrm>
                <a:off x="4143608" y="3475121"/>
                <a:ext cx="37878" cy="32420"/>
                <a:chOff x="4143608" y="3475121"/>
                <a:chExt cx="37878" cy="32420"/>
              </a:xfrm>
            </p:grpSpPr>
            <p:sp>
              <p:nvSpPr>
                <p:cNvPr id="4679" name="Google Shape;4679;p6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62"/>
              <p:cNvGrpSpPr/>
              <p:nvPr/>
            </p:nvGrpSpPr>
            <p:grpSpPr>
              <a:xfrm>
                <a:off x="4217248" y="3570893"/>
                <a:ext cx="37776" cy="32364"/>
                <a:chOff x="4217248" y="3570893"/>
                <a:chExt cx="37776" cy="32364"/>
              </a:xfrm>
            </p:grpSpPr>
            <p:sp>
              <p:nvSpPr>
                <p:cNvPr id="4682" name="Google Shape;4682;p6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62"/>
              <p:cNvGrpSpPr/>
              <p:nvPr/>
            </p:nvGrpSpPr>
            <p:grpSpPr>
              <a:xfrm>
                <a:off x="4255307" y="3431612"/>
                <a:ext cx="37776" cy="32451"/>
                <a:chOff x="4255307" y="3431612"/>
                <a:chExt cx="37776" cy="32451"/>
              </a:xfrm>
            </p:grpSpPr>
            <p:sp>
              <p:nvSpPr>
                <p:cNvPr id="4685" name="Google Shape;4685;p6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62"/>
              <p:cNvGrpSpPr/>
              <p:nvPr/>
            </p:nvGrpSpPr>
            <p:grpSpPr>
              <a:xfrm>
                <a:off x="3853052" y="3577398"/>
                <a:ext cx="37776" cy="32420"/>
                <a:chOff x="3853052" y="3577398"/>
                <a:chExt cx="37776" cy="32420"/>
              </a:xfrm>
            </p:grpSpPr>
            <p:sp>
              <p:nvSpPr>
                <p:cNvPr id="4688" name="Google Shape;4688;p6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62"/>
              <p:cNvGrpSpPr/>
              <p:nvPr/>
            </p:nvGrpSpPr>
            <p:grpSpPr>
              <a:xfrm>
                <a:off x="4039908" y="3412107"/>
                <a:ext cx="37776" cy="32357"/>
                <a:chOff x="4039908" y="3412107"/>
                <a:chExt cx="37776" cy="32357"/>
              </a:xfrm>
            </p:grpSpPr>
            <p:sp>
              <p:nvSpPr>
                <p:cNvPr id="4691" name="Google Shape;4691;p6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62"/>
              <p:cNvGrpSpPr/>
              <p:nvPr/>
            </p:nvGrpSpPr>
            <p:grpSpPr>
              <a:xfrm>
                <a:off x="4017360" y="3342061"/>
                <a:ext cx="37870" cy="32380"/>
                <a:chOff x="4017360" y="3342061"/>
                <a:chExt cx="37870" cy="32380"/>
              </a:xfrm>
            </p:grpSpPr>
            <p:sp>
              <p:nvSpPr>
                <p:cNvPr id="4694" name="Google Shape;4694;p6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6" name="Google Shape;4696;p6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8" name="Google Shape;4698;p62"/>
              <p:cNvGrpSpPr/>
              <p:nvPr/>
            </p:nvGrpSpPr>
            <p:grpSpPr>
              <a:xfrm>
                <a:off x="3750870" y="3418650"/>
                <a:ext cx="37776" cy="32380"/>
                <a:chOff x="3750870" y="3418650"/>
                <a:chExt cx="37776" cy="32380"/>
              </a:xfrm>
            </p:grpSpPr>
            <p:sp>
              <p:nvSpPr>
                <p:cNvPr id="4699" name="Google Shape;4699;p6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62"/>
              <p:cNvGrpSpPr/>
              <p:nvPr/>
            </p:nvGrpSpPr>
            <p:grpSpPr>
              <a:xfrm>
                <a:off x="3632509" y="3274438"/>
                <a:ext cx="37783" cy="32357"/>
                <a:chOff x="3632509" y="3274438"/>
                <a:chExt cx="37783" cy="32357"/>
              </a:xfrm>
            </p:grpSpPr>
            <p:sp>
              <p:nvSpPr>
                <p:cNvPr id="4702" name="Google Shape;4702;p6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62"/>
              <p:cNvGrpSpPr/>
              <p:nvPr/>
            </p:nvGrpSpPr>
            <p:grpSpPr>
              <a:xfrm>
                <a:off x="3906424" y="3297561"/>
                <a:ext cx="37776" cy="32451"/>
                <a:chOff x="3906424" y="3297561"/>
                <a:chExt cx="37776" cy="32451"/>
              </a:xfrm>
            </p:grpSpPr>
            <p:sp>
              <p:nvSpPr>
                <p:cNvPr id="4705" name="Google Shape;4705;p6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7" name="Google Shape;4707;p62"/>
              <p:cNvGrpSpPr/>
              <p:nvPr/>
            </p:nvGrpSpPr>
            <p:grpSpPr>
              <a:xfrm>
                <a:off x="3866084" y="3412107"/>
                <a:ext cx="37776" cy="32357"/>
                <a:chOff x="3866084" y="3412107"/>
                <a:chExt cx="37776" cy="32357"/>
              </a:xfrm>
            </p:grpSpPr>
            <p:sp>
              <p:nvSpPr>
                <p:cNvPr id="4708" name="Google Shape;4708;p6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62"/>
              <p:cNvGrpSpPr/>
              <p:nvPr/>
            </p:nvGrpSpPr>
            <p:grpSpPr>
              <a:xfrm>
                <a:off x="4023919" y="3766409"/>
                <a:ext cx="37783" cy="32357"/>
                <a:chOff x="4023919" y="3766409"/>
                <a:chExt cx="37783" cy="32357"/>
              </a:xfrm>
            </p:grpSpPr>
            <p:sp>
              <p:nvSpPr>
                <p:cNvPr id="4711" name="Google Shape;4711;p6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62"/>
              <p:cNvGrpSpPr/>
              <p:nvPr/>
            </p:nvGrpSpPr>
            <p:grpSpPr>
              <a:xfrm>
                <a:off x="3973882" y="3779449"/>
                <a:ext cx="37776" cy="32357"/>
                <a:chOff x="3973882" y="3779449"/>
                <a:chExt cx="37776" cy="32357"/>
              </a:xfrm>
            </p:grpSpPr>
            <p:sp>
              <p:nvSpPr>
                <p:cNvPr id="4714" name="Google Shape;4714;p6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62"/>
              <p:cNvGrpSpPr/>
              <p:nvPr/>
            </p:nvGrpSpPr>
            <p:grpSpPr>
              <a:xfrm>
                <a:off x="4073398" y="3838028"/>
                <a:ext cx="37776" cy="32380"/>
                <a:chOff x="4073398" y="3838028"/>
                <a:chExt cx="37776" cy="32380"/>
              </a:xfrm>
            </p:grpSpPr>
            <p:sp>
              <p:nvSpPr>
                <p:cNvPr id="4717" name="Google Shape;4717;p6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62"/>
              <p:cNvGrpSpPr/>
              <p:nvPr/>
            </p:nvGrpSpPr>
            <p:grpSpPr>
              <a:xfrm>
                <a:off x="4342672" y="4144496"/>
                <a:ext cx="37752" cy="32364"/>
                <a:chOff x="4342672" y="4144496"/>
                <a:chExt cx="37752" cy="32364"/>
              </a:xfrm>
            </p:grpSpPr>
            <p:sp>
              <p:nvSpPr>
                <p:cNvPr id="4720" name="Google Shape;4720;p6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62"/>
              <p:cNvGrpSpPr/>
              <p:nvPr/>
            </p:nvGrpSpPr>
            <p:grpSpPr>
              <a:xfrm>
                <a:off x="4406386" y="4056872"/>
                <a:ext cx="37783" cy="32364"/>
                <a:chOff x="4406386" y="4056872"/>
                <a:chExt cx="37783" cy="32364"/>
              </a:xfrm>
            </p:grpSpPr>
            <p:sp>
              <p:nvSpPr>
                <p:cNvPr id="4723" name="Google Shape;4723;p6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62"/>
              <p:cNvGrpSpPr/>
              <p:nvPr/>
            </p:nvGrpSpPr>
            <p:grpSpPr>
              <a:xfrm>
                <a:off x="4284416" y="4245254"/>
                <a:ext cx="37783" cy="32357"/>
                <a:chOff x="4284416" y="4245254"/>
                <a:chExt cx="37783" cy="32357"/>
              </a:xfrm>
            </p:grpSpPr>
            <p:sp>
              <p:nvSpPr>
                <p:cNvPr id="4726" name="Google Shape;4726;p6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62"/>
              <p:cNvGrpSpPr/>
              <p:nvPr/>
            </p:nvGrpSpPr>
            <p:grpSpPr>
              <a:xfrm>
                <a:off x="4219057" y="4331258"/>
                <a:ext cx="37776" cy="32364"/>
                <a:chOff x="4219057" y="4331258"/>
                <a:chExt cx="37776" cy="32364"/>
              </a:xfrm>
            </p:grpSpPr>
            <p:sp>
              <p:nvSpPr>
                <p:cNvPr id="4729" name="Google Shape;4729;p6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62"/>
              <p:cNvGrpSpPr/>
              <p:nvPr/>
            </p:nvGrpSpPr>
            <p:grpSpPr>
              <a:xfrm>
                <a:off x="4204122" y="4141688"/>
                <a:ext cx="33497" cy="28699"/>
                <a:chOff x="4204122" y="4141688"/>
                <a:chExt cx="33497" cy="28699"/>
              </a:xfrm>
            </p:grpSpPr>
            <p:sp>
              <p:nvSpPr>
                <p:cNvPr id="4732" name="Google Shape;4732;p6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62"/>
              <p:cNvGrpSpPr/>
              <p:nvPr/>
            </p:nvGrpSpPr>
            <p:grpSpPr>
              <a:xfrm>
                <a:off x="4301546" y="4003869"/>
                <a:ext cx="38916" cy="33324"/>
                <a:chOff x="4301546" y="4003869"/>
                <a:chExt cx="38916" cy="33324"/>
              </a:xfrm>
            </p:grpSpPr>
            <p:sp>
              <p:nvSpPr>
                <p:cNvPr id="4735" name="Google Shape;4735;p6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62"/>
              <p:cNvGrpSpPr/>
              <p:nvPr/>
            </p:nvGrpSpPr>
            <p:grpSpPr>
              <a:xfrm>
                <a:off x="4210681" y="3924669"/>
                <a:ext cx="36549" cy="31366"/>
                <a:chOff x="4210681" y="3924669"/>
                <a:chExt cx="36549" cy="31366"/>
              </a:xfrm>
            </p:grpSpPr>
            <p:sp>
              <p:nvSpPr>
                <p:cNvPr id="4738" name="Google Shape;4738;p6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62"/>
              <p:cNvGrpSpPr/>
              <p:nvPr/>
            </p:nvGrpSpPr>
            <p:grpSpPr>
              <a:xfrm>
                <a:off x="3987771" y="3628874"/>
                <a:ext cx="31499" cy="26993"/>
                <a:chOff x="3987771" y="3628874"/>
                <a:chExt cx="31499" cy="26993"/>
              </a:xfrm>
            </p:grpSpPr>
            <p:sp>
              <p:nvSpPr>
                <p:cNvPr id="4741" name="Google Shape;4741;p6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62"/>
              <p:cNvGrpSpPr/>
              <p:nvPr/>
            </p:nvGrpSpPr>
            <p:grpSpPr>
              <a:xfrm>
                <a:off x="4087382" y="3775674"/>
                <a:ext cx="31405" cy="26898"/>
                <a:chOff x="4087382" y="3775674"/>
                <a:chExt cx="31405" cy="26898"/>
              </a:xfrm>
            </p:grpSpPr>
            <p:sp>
              <p:nvSpPr>
                <p:cNvPr id="4744" name="Google Shape;4744;p6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62"/>
              <p:cNvGrpSpPr/>
              <p:nvPr/>
            </p:nvGrpSpPr>
            <p:grpSpPr>
              <a:xfrm>
                <a:off x="4118873" y="3856637"/>
                <a:ext cx="31405" cy="26906"/>
                <a:chOff x="4118873" y="3856637"/>
                <a:chExt cx="31405" cy="26906"/>
              </a:xfrm>
            </p:grpSpPr>
            <p:sp>
              <p:nvSpPr>
                <p:cNvPr id="4747" name="Google Shape;4747;p6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62"/>
              <p:cNvGrpSpPr/>
              <p:nvPr/>
            </p:nvGrpSpPr>
            <p:grpSpPr>
              <a:xfrm>
                <a:off x="4168541" y="3639523"/>
                <a:ext cx="31499" cy="26906"/>
                <a:chOff x="4168541" y="3639523"/>
                <a:chExt cx="31499" cy="26906"/>
              </a:xfrm>
            </p:grpSpPr>
            <p:sp>
              <p:nvSpPr>
                <p:cNvPr id="4750" name="Google Shape;4750;p6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62"/>
              <p:cNvGrpSpPr/>
              <p:nvPr/>
            </p:nvGrpSpPr>
            <p:grpSpPr>
              <a:xfrm>
                <a:off x="3965789" y="3393545"/>
                <a:ext cx="31405" cy="26945"/>
                <a:chOff x="3965789" y="3393545"/>
                <a:chExt cx="31405" cy="26945"/>
              </a:xfrm>
            </p:grpSpPr>
            <p:sp>
              <p:nvSpPr>
                <p:cNvPr id="4753" name="Google Shape;4753;p6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62"/>
              <p:cNvGrpSpPr/>
              <p:nvPr/>
            </p:nvGrpSpPr>
            <p:grpSpPr>
              <a:xfrm>
                <a:off x="3925166" y="3491008"/>
                <a:ext cx="31405" cy="27001"/>
                <a:chOff x="3925166" y="3491008"/>
                <a:chExt cx="31405" cy="27001"/>
              </a:xfrm>
            </p:grpSpPr>
            <p:sp>
              <p:nvSpPr>
                <p:cNvPr id="4756" name="Google Shape;4756;p6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62"/>
              <p:cNvGrpSpPr/>
              <p:nvPr/>
            </p:nvGrpSpPr>
            <p:grpSpPr>
              <a:xfrm>
                <a:off x="3682845" y="3340976"/>
                <a:ext cx="31397" cy="26898"/>
                <a:chOff x="3682845" y="3340976"/>
                <a:chExt cx="31397" cy="26898"/>
              </a:xfrm>
            </p:grpSpPr>
            <p:sp>
              <p:nvSpPr>
                <p:cNvPr id="4759" name="Google Shape;4759;p6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62"/>
              <p:cNvGrpSpPr/>
              <p:nvPr/>
            </p:nvGrpSpPr>
            <p:grpSpPr>
              <a:xfrm>
                <a:off x="3795393" y="3353725"/>
                <a:ext cx="31499" cy="26993"/>
                <a:chOff x="3795393" y="3353725"/>
                <a:chExt cx="31499" cy="26993"/>
              </a:xfrm>
            </p:grpSpPr>
            <p:sp>
              <p:nvSpPr>
                <p:cNvPr id="4762" name="Google Shape;4762;p6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4" name="Google Shape;4764;p62"/>
              <p:cNvGrpSpPr/>
              <p:nvPr/>
            </p:nvGrpSpPr>
            <p:grpSpPr>
              <a:xfrm>
                <a:off x="4176909" y="4363221"/>
                <a:ext cx="38924" cy="33316"/>
                <a:chOff x="4176909" y="4363221"/>
                <a:chExt cx="38924" cy="33316"/>
              </a:xfrm>
            </p:grpSpPr>
            <p:sp>
              <p:nvSpPr>
                <p:cNvPr id="4765" name="Google Shape;4765;p6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62"/>
              <p:cNvGrpSpPr/>
              <p:nvPr/>
            </p:nvGrpSpPr>
            <p:grpSpPr>
              <a:xfrm>
                <a:off x="4226191" y="4007660"/>
                <a:ext cx="33560" cy="28770"/>
                <a:chOff x="4226191" y="4007660"/>
                <a:chExt cx="33560" cy="28770"/>
              </a:xfrm>
            </p:grpSpPr>
            <p:sp>
              <p:nvSpPr>
                <p:cNvPr id="4768" name="Google Shape;4768;p6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62"/>
              <p:cNvGrpSpPr/>
              <p:nvPr/>
            </p:nvGrpSpPr>
            <p:grpSpPr>
              <a:xfrm>
                <a:off x="3597785" y="3377045"/>
                <a:ext cx="33591" cy="28699"/>
                <a:chOff x="3597785" y="3377045"/>
                <a:chExt cx="33591" cy="28699"/>
              </a:xfrm>
            </p:grpSpPr>
            <p:sp>
              <p:nvSpPr>
                <p:cNvPr id="4771" name="Google Shape;4771;p6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62"/>
              <p:cNvGrpSpPr/>
              <p:nvPr/>
            </p:nvGrpSpPr>
            <p:grpSpPr>
              <a:xfrm>
                <a:off x="3887870" y="3669796"/>
                <a:ext cx="33591" cy="28692"/>
                <a:chOff x="3887870" y="3669796"/>
                <a:chExt cx="33591" cy="28692"/>
              </a:xfrm>
            </p:grpSpPr>
            <p:sp>
              <p:nvSpPr>
                <p:cNvPr id="4774" name="Google Shape;4774;p6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62"/>
              <p:cNvGrpSpPr/>
              <p:nvPr/>
            </p:nvGrpSpPr>
            <p:grpSpPr>
              <a:xfrm>
                <a:off x="3818320" y="3481625"/>
                <a:ext cx="33497" cy="28770"/>
                <a:chOff x="3818320" y="3481625"/>
                <a:chExt cx="33497" cy="28770"/>
              </a:xfrm>
            </p:grpSpPr>
            <p:sp>
              <p:nvSpPr>
                <p:cNvPr id="4777" name="Google Shape;4777;p6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62"/>
              <p:cNvGrpSpPr/>
              <p:nvPr/>
            </p:nvGrpSpPr>
            <p:grpSpPr>
              <a:xfrm>
                <a:off x="4278139" y="4120948"/>
                <a:ext cx="37492" cy="32129"/>
                <a:chOff x="4278139" y="4120948"/>
                <a:chExt cx="37492" cy="32129"/>
              </a:xfrm>
            </p:grpSpPr>
            <p:sp>
              <p:nvSpPr>
                <p:cNvPr id="4780" name="Google Shape;4780;p6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2" name="Google Shape;4782;p62"/>
              <p:cNvGrpSpPr/>
              <p:nvPr/>
            </p:nvGrpSpPr>
            <p:grpSpPr>
              <a:xfrm>
                <a:off x="4419898" y="3977388"/>
                <a:ext cx="33497" cy="28692"/>
                <a:chOff x="4419898" y="3977388"/>
                <a:chExt cx="33497" cy="28692"/>
              </a:xfrm>
            </p:grpSpPr>
            <p:sp>
              <p:nvSpPr>
                <p:cNvPr id="4783" name="Google Shape;4783;p6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62"/>
              <p:cNvGrpSpPr/>
              <p:nvPr/>
            </p:nvGrpSpPr>
            <p:grpSpPr>
              <a:xfrm>
                <a:off x="4158930" y="4034684"/>
                <a:ext cx="33497" cy="28762"/>
                <a:chOff x="4158930" y="4034684"/>
                <a:chExt cx="33497" cy="28762"/>
              </a:xfrm>
            </p:grpSpPr>
            <p:sp>
              <p:nvSpPr>
                <p:cNvPr id="4786" name="Google Shape;4786;p6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8" name="Google Shape;4788;p62"/>
              <p:cNvGrpSpPr/>
              <p:nvPr/>
            </p:nvGrpSpPr>
            <p:grpSpPr>
              <a:xfrm>
                <a:off x="4134949" y="3957049"/>
                <a:ext cx="33497" cy="28770"/>
                <a:chOff x="4134949" y="3957049"/>
                <a:chExt cx="33497" cy="28770"/>
              </a:xfrm>
            </p:grpSpPr>
            <p:sp>
              <p:nvSpPr>
                <p:cNvPr id="4789" name="Google Shape;4789;p6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62"/>
              <p:cNvGrpSpPr/>
              <p:nvPr/>
            </p:nvGrpSpPr>
            <p:grpSpPr>
              <a:xfrm>
                <a:off x="4193653" y="4184403"/>
                <a:ext cx="43580" cy="37264"/>
                <a:chOff x="4193653" y="4184403"/>
                <a:chExt cx="43580" cy="37264"/>
              </a:xfrm>
            </p:grpSpPr>
            <p:sp>
              <p:nvSpPr>
                <p:cNvPr id="4792" name="Google Shape;4792;p6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62"/>
              <p:cNvGrpSpPr/>
              <p:nvPr/>
            </p:nvGrpSpPr>
            <p:grpSpPr>
              <a:xfrm>
                <a:off x="4343600" y="3943844"/>
                <a:ext cx="43580" cy="37312"/>
                <a:chOff x="4343600" y="3943844"/>
                <a:chExt cx="43580" cy="37312"/>
              </a:xfrm>
            </p:grpSpPr>
            <p:sp>
              <p:nvSpPr>
                <p:cNvPr id="4795" name="Google Shape;4795;p6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62"/>
              <p:cNvGrpSpPr/>
              <p:nvPr/>
            </p:nvGrpSpPr>
            <p:grpSpPr>
              <a:xfrm>
                <a:off x="4172339" y="3381693"/>
                <a:ext cx="31499" cy="27001"/>
                <a:chOff x="4172339" y="3381693"/>
                <a:chExt cx="31499" cy="27001"/>
              </a:xfrm>
            </p:grpSpPr>
            <p:sp>
              <p:nvSpPr>
                <p:cNvPr id="4798" name="Google Shape;4798;p6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3" name="Shape 4803"/>
        <p:cNvGrpSpPr/>
        <p:nvPr/>
      </p:nvGrpSpPr>
      <p:grpSpPr>
        <a:xfrm>
          <a:off x="0" y="0"/>
          <a:ext cx="0" cy="0"/>
          <a:chOff x="0" y="0"/>
          <a:chExt cx="0" cy="0"/>
        </a:xfrm>
      </p:grpSpPr>
      <p:grpSp>
        <p:nvGrpSpPr>
          <p:cNvPr id="4804" name="Google Shape;4804;p63"/>
          <p:cNvGrpSpPr/>
          <p:nvPr/>
        </p:nvGrpSpPr>
        <p:grpSpPr>
          <a:xfrm>
            <a:off x="729274" y="1175734"/>
            <a:ext cx="2507799" cy="206239"/>
            <a:chOff x="106648" y="895722"/>
            <a:chExt cx="4481413" cy="374300"/>
          </a:xfrm>
        </p:grpSpPr>
        <p:grpSp>
          <p:nvGrpSpPr>
            <p:cNvPr id="4805" name="Google Shape;4805;p63"/>
            <p:cNvGrpSpPr/>
            <p:nvPr/>
          </p:nvGrpSpPr>
          <p:grpSpPr>
            <a:xfrm>
              <a:off x="2233276" y="895722"/>
              <a:ext cx="1082667" cy="223591"/>
              <a:chOff x="4808316" y="2800065"/>
              <a:chExt cx="1999386" cy="412910"/>
            </a:xfrm>
          </p:grpSpPr>
          <p:sp>
            <p:nvSpPr>
              <p:cNvPr id="4806" name="Google Shape;4806;p6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7" name="Google Shape;4807;p63"/>
              <p:cNvGrpSpPr/>
              <p:nvPr/>
            </p:nvGrpSpPr>
            <p:grpSpPr>
              <a:xfrm>
                <a:off x="4808316" y="2800065"/>
                <a:ext cx="92400" cy="411825"/>
                <a:chOff x="845575" y="2563700"/>
                <a:chExt cx="92400" cy="411825"/>
              </a:xfrm>
            </p:grpSpPr>
            <p:cxnSp>
              <p:nvCxnSpPr>
                <p:cNvPr id="4808" name="Google Shape;4808;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09" name="Google Shape;4809;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0" name="Google Shape;4810;p63"/>
            <p:cNvGrpSpPr/>
            <p:nvPr/>
          </p:nvGrpSpPr>
          <p:grpSpPr>
            <a:xfrm>
              <a:off x="106648" y="895722"/>
              <a:ext cx="1088401" cy="223591"/>
              <a:chOff x="881025" y="2800065"/>
              <a:chExt cx="2009975" cy="412910"/>
            </a:xfrm>
          </p:grpSpPr>
          <p:sp>
            <p:nvSpPr>
              <p:cNvPr id="4811" name="Google Shape;4811;p6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2" name="Google Shape;4812;p63"/>
              <p:cNvGrpSpPr/>
              <p:nvPr/>
            </p:nvGrpSpPr>
            <p:grpSpPr>
              <a:xfrm>
                <a:off x="881025" y="2800065"/>
                <a:ext cx="92400" cy="411825"/>
                <a:chOff x="845575" y="2563700"/>
                <a:chExt cx="92400" cy="411825"/>
              </a:xfrm>
            </p:grpSpPr>
            <p:cxnSp>
              <p:nvCxnSpPr>
                <p:cNvPr id="4813" name="Google Shape;4813;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14" name="Google Shape;4814;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15" name="Google Shape;4815;p63"/>
            <p:cNvGrpSpPr/>
            <p:nvPr/>
          </p:nvGrpSpPr>
          <p:grpSpPr>
            <a:xfrm>
              <a:off x="1172346" y="1047018"/>
              <a:ext cx="1083151" cy="223003"/>
              <a:chOff x="2849073" y="3079467"/>
              <a:chExt cx="2000279" cy="411825"/>
            </a:xfrm>
          </p:grpSpPr>
          <p:sp>
            <p:nvSpPr>
              <p:cNvPr id="4816" name="Google Shape;4816;p6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7" name="Google Shape;4817;p63"/>
              <p:cNvGrpSpPr/>
              <p:nvPr/>
            </p:nvGrpSpPr>
            <p:grpSpPr>
              <a:xfrm rot="10800000">
                <a:off x="2849073" y="3079467"/>
                <a:ext cx="92400" cy="411825"/>
                <a:chOff x="2070100" y="2563700"/>
                <a:chExt cx="92400" cy="411825"/>
              </a:xfrm>
            </p:grpSpPr>
            <p:cxnSp>
              <p:nvCxnSpPr>
                <p:cNvPr id="4818" name="Google Shape;4818;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19" name="Google Shape;4819;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20" name="Google Shape;4820;p63"/>
            <p:cNvGrpSpPr/>
            <p:nvPr/>
          </p:nvGrpSpPr>
          <p:grpSpPr>
            <a:xfrm>
              <a:off x="3290132" y="1047018"/>
              <a:ext cx="1297929" cy="223003"/>
              <a:chOff x="6760035" y="3079467"/>
              <a:chExt cx="2396914" cy="411825"/>
            </a:xfrm>
          </p:grpSpPr>
          <p:sp>
            <p:nvSpPr>
              <p:cNvPr id="4821" name="Google Shape;4821;p6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2" name="Google Shape;4822;p63"/>
              <p:cNvGrpSpPr/>
              <p:nvPr/>
            </p:nvGrpSpPr>
            <p:grpSpPr>
              <a:xfrm rot="10800000">
                <a:off x="6760035" y="3079467"/>
                <a:ext cx="92400" cy="411825"/>
                <a:chOff x="2070100" y="2563700"/>
                <a:chExt cx="92400" cy="411825"/>
              </a:xfrm>
            </p:grpSpPr>
            <p:cxnSp>
              <p:nvCxnSpPr>
                <p:cNvPr id="4823" name="Google Shape;4823;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24" name="Google Shape;4824;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25" name="Google Shape;4825;p63"/>
          <p:cNvGrpSpPr/>
          <p:nvPr/>
        </p:nvGrpSpPr>
        <p:grpSpPr>
          <a:xfrm>
            <a:off x="2147036" y="3575105"/>
            <a:ext cx="1086701" cy="799429"/>
            <a:chOff x="2183288" y="3555572"/>
            <a:chExt cx="1136241" cy="835873"/>
          </a:xfrm>
        </p:grpSpPr>
        <p:sp>
          <p:nvSpPr>
            <p:cNvPr id="4826" name="Google Shape;4826;p6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7" name="Google Shape;4827;p63"/>
            <p:cNvGrpSpPr/>
            <p:nvPr/>
          </p:nvGrpSpPr>
          <p:grpSpPr>
            <a:xfrm>
              <a:off x="2205895" y="3637269"/>
              <a:ext cx="1089848" cy="724993"/>
              <a:chOff x="2205895" y="3637269"/>
              <a:chExt cx="1089848" cy="724993"/>
            </a:xfrm>
          </p:grpSpPr>
          <p:sp>
            <p:nvSpPr>
              <p:cNvPr id="4828" name="Google Shape;4828;p6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4" name="Google Shape;4834;p6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35" name="Google Shape;4835;p6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836" name="Google Shape;4836;p63"/>
            <p:cNvGrpSpPr/>
            <p:nvPr/>
          </p:nvGrpSpPr>
          <p:grpSpPr>
            <a:xfrm>
              <a:off x="3173850" y="3779426"/>
              <a:ext cx="145679" cy="70048"/>
              <a:chOff x="3173850" y="3779426"/>
              <a:chExt cx="145679" cy="70048"/>
            </a:xfrm>
          </p:grpSpPr>
          <p:cxnSp>
            <p:nvCxnSpPr>
              <p:cNvPr id="4837" name="Google Shape;4837;p6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838" name="Google Shape;4838;p6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63"/>
            <p:cNvGrpSpPr/>
            <p:nvPr/>
          </p:nvGrpSpPr>
          <p:grpSpPr>
            <a:xfrm>
              <a:off x="2183288" y="4139483"/>
              <a:ext cx="145133" cy="70048"/>
              <a:chOff x="2183288" y="4139483"/>
              <a:chExt cx="145133" cy="70048"/>
            </a:xfrm>
          </p:grpSpPr>
          <p:cxnSp>
            <p:nvCxnSpPr>
              <p:cNvPr id="4840" name="Google Shape;4840;p6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841" name="Google Shape;4841;p6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2" name="Google Shape;4842;p6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43" name="Google Shape;4843;p6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844" name="Google Shape;4844;p63"/>
            <p:cNvGrpSpPr/>
            <p:nvPr/>
          </p:nvGrpSpPr>
          <p:grpSpPr>
            <a:xfrm>
              <a:off x="2943836" y="4268886"/>
              <a:ext cx="60717" cy="122559"/>
              <a:chOff x="2943836" y="4268886"/>
              <a:chExt cx="60717" cy="122559"/>
            </a:xfrm>
          </p:grpSpPr>
          <p:sp>
            <p:nvSpPr>
              <p:cNvPr id="4845" name="Google Shape;4845;p6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46" name="Google Shape;4846;p6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847" name="Google Shape;4847;p63"/>
          <p:cNvGrpSpPr/>
          <p:nvPr/>
        </p:nvGrpSpPr>
        <p:grpSpPr>
          <a:xfrm>
            <a:off x="3409981" y="1496104"/>
            <a:ext cx="1675870" cy="758251"/>
            <a:chOff x="3530532" y="1496185"/>
            <a:chExt cx="1562000" cy="706730"/>
          </a:xfrm>
        </p:grpSpPr>
        <p:cxnSp>
          <p:nvCxnSpPr>
            <p:cNvPr id="4848" name="Google Shape;4848;p6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849" name="Google Shape;4849;p63"/>
            <p:cNvGrpSpPr/>
            <p:nvPr/>
          </p:nvGrpSpPr>
          <p:grpSpPr>
            <a:xfrm>
              <a:off x="3530532" y="1496185"/>
              <a:ext cx="323430" cy="463587"/>
              <a:chOff x="3530532" y="1496185"/>
              <a:chExt cx="323430" cy="463587"/>
            </a:xfrm>
          </p:grpSpPr>
          <p:grpSp>
            <p:nvGrpSpPr>
              <p:cNvPr id="4850" name="Google Shape;4850;p63"/>
              <p:cNvGrpSpPr/>
              <p:nvPr/>
            </p:nvGrpSpPr>
            <p:grpSpPr>
              <a:xfrm>
                <a:off x="3567462" y="1496185"/>
                <a:ext cx="286500" cy="361376"/>
                <a:chOff x="3567462" y="1496185"/>
                <a:chExt cx="286500" cy="361376"/>
              </a:xfrm>
            </p:grpSpPr>
            <p:cxnSp>
              <p:nvCxnSpPr>
                <p:cNvPr id="4851" name="Google Shape;4851;p6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852" name="Google Shape;4852;p6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3" name="Google Shape;4853;p6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63"/>
            <p:cNvGrpSpPr/>
            <p:nvPr/>
          </p:nvGrpSpPr>
          <p:grpSpPr>
            <a:xfrm>
              <a:off x="3891569" y="1779209"/>
              <a:ext cx="323945" cy="423706"/>
              <a:chOff x="3891569" y="1779209"/>
              <a:chExt cx="323945" cy="423706"/>
            </a:xfrm>
          </p:grpSpPr>
          <p:grpSp>
            <p:nvGrpSpPr>
              <p:cNvPr id="4855" name="Google Shape;4855;p63"/>
              <p:cNvGrpSpPr/>
              <p:nvPr/>
            </p:nvGrpSpPr>
            <p:grpSpPr>
              <a:xfrm>
                <a:off x="3929014" y="1881638"/>
                <a:ext cx="286500" cy="321278"/>
                <a:chOff x="3929014" y="1881638"/>
                <a:chExt cx="286500" cy="321278"/>
              </a:xfrm>
            </p:grpSpPr>
            <p:cxnSp>
              <p:nvCxnSpPr>
                <p:cNvPr id="4856" name="Google Shape;4856;p6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857" name="Google Shape;4857;p6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8" name="Google Shape;4858;p6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63"/>
            <p:cNvGrpSpPr/>
            <p:nvPr/>
          </p:nvGrpSpPr>
          <p:grpSpPr>
            <a:xfrm>
              <a:off x="4252606" y="1496185"/>
              <a:ext cx="324721" cy="463587"/>
              <a:chOff x="4252606" y="1496185"/>
              <a:chExt cx="324721" cy="463587"/>
            </a:xfrm>
          </p:grpSpPr>
          <p:grpSp>
            <p:nvGrpSpPr>
              <p:cNvPr id="4860" name="Google Shape;4860;p63"/>
              <p:cNvGrpSpPr/>
              <p:nvPr/>
            </p:nvGrpSpPr>
            <p:grpSpPr>
              <a:xfrm>
                <a:off x="4290828" y="1496185"/>
                <a:ext cx="286500" cy="361376"/>
                <a:chOff x="4290828" y="1496185"/>
                <a:chExt cx="286500" cy="361376"/>
              </a:xfrm>
            </p:grpSpPr>
            <p:cxnSp>
              <p:nvCxnSpPr>
                <p:cNvPr id="4861" name="Google Shape;4861;p6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862" name="Google Shape;4862;p6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3" name="Google Shape;4863;p6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63"/>
            <p:cNvGrpSpPr/>
            <p:nvPr/>
          </p:nvGrpSpPr>
          <p:grpSpPr>
            <a:xfrm>
              <a:off x="4613643" y="1763716"/>
              <a:ext cx="325308" cy="439200"/>
              <a:chOff x="4613643" y="1763716"/>
              <a:chExt cx="325308" cy="439200"/>
            </a:xfrm>
          </p:grpSpPr>
          <p:grpSp>
            <p:nvGrpSpPr>
              <p:cNvPr id="4865" name="Google Shape;4865;p63"/>
              <p:cNvGrpSpPr/>
              <p:nvPr/>
            </p:nvGrpSpPr>
            <p:grpSpPr>
              <a:xfrm>
                <a:off x="4652451" y="1879538"/>
                <a:ext cx="286500" cy="323378"/>
                <a:chOff x="4652451" y="1879538"/>
                <a:chExt cx="286500" cy="323378"/>
              </a:xfrm>
            </p:grpSpPr>
            <p:cxnSp>
              <p:nvCxnSpPr>
                <p:cNvPr id="4866" name="Google Shape;4866;p6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867" name="Google Shape;4867;p6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8" name="Google Shape;4868;p6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9" name="Google Shape;4869;p63"/>
          <p:cNvGrpSpPr/>
          <p:nvPr/>
        </p:nvGrpSpPr>
        <p:grpSpPr>
          <a:xfrm>
            <a:off x="3421841" y="2349730"/>
            <a:ext cx="1652173" cy="391517"/>
            <a:chOff x="3512551" y="2358270"/>
            <a:chExt cx="1597383" cy="378533"/>
          </a:xfrm>
        </p:grpSpPr>
        <p:cxnSp>
          <p:nvCxnSpPr>
            <p:cNvPr id="4870" name="Google Shape;4870;p63"/>
            <p:cNvCxnSpPr>
              <a:stCxn id="4871" idx="6"/>
              <a:endCxn id="487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873" name="Google Shape;4873;p63"/>
            <p:cNvGrpSpPr/>
            <p:nvPr/>
          </p:nvGrpSpPr>
          <p:grpSpPr>
            <a:xfrm>
              <a:off x="3512551" y="2358270"/>
              <a:ext cx="225647" cy="307714"/>
              <a:chOff x="2182679" y="2004714"/>
              <a:chExt cx="792300" cy="1080458"/>
            </a:xfrm>
          </p:grpSpPr>
          <p:cxnSp>
            <p:nvCxnSpPr>
              <p:cNvPr id="4874" name="Google Shape;4874;p63"/>
              <p:cNvCxnSpPr>
                <a:stCxn id="487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71" name="Google Shape;4871;p6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63"/>
            <p:cNvGrpSpPr/>
            <p:nvPr/>
          </p:nvGrpSpPr>
          <p:grpSpPr>
            <a:xfrm>
              <a:off x="3969644" y="2440153"/>
              <a:ext cx="225853" cy="296651"/>
              <a:chOff x="3775710" y="1729289"/>
              <a:chExt cx="136500" cy="179289"/>
            </a:xfrm>
          </p:grpSpPr>
          <p:cxnSp>
            <p:nvCxnSpPr>
              <p:cNvPr id="4877" name="Google Shape;4877;p6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878" name="Google Shape;4878;p6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63"/>
            <p:cNvGrpSpPr/>
            <p:nvPr/>
          </p:nvGrpSpPr>
          <p:grpSpPr>
            <a:xfrm>
              <a:off x="4427051" y="2358270"/>
              <a:ext cx="225647" cy="307714"/>
              <a:chOff x="5393704" y="2004714"/>
              <a:chExt cx="792300" cy="1080458"/>
            </a:xfrm>
          </p:grpSpPr>
          <p:cxnSp>
            <p:nvCxnSpPr>
              <p:cNvPr id="4881" name="Google Shape;4881;p63"/>
              <p:cNvCxnSpPr>
                <a:stCxn id="488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83" name="Google Shape;4883;p6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4" name="Google Shape;4884;p63"/>
            <p:cNvGrpSpPr/>
            <p:nvPr/>
          </p:nvGrpSpPr>
          <p:grpSpPr>
            <a:xfrm>
              <a:off x="4884287" y="2440252"/>
              <a:ext cx="225647" cy="296532"/>
              <a:chOff x="6999166" y="2292572"/>
              <a:chExt cx="792300" cy="1041192"/>
            </a:xfrm>
          </p:grpSpPr>
          <p:cxnSp>
            <p:nvCxnSpPr>
              <p:cNvPr id="4885" name="Google Shape;4885;p6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872" name="Google Shape;4872;p6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7" name="Google Shape;4887;p63"/>
          <p:cNvGrpSpPr/>
          <p:nvPr/>
        </p:nvGrpSpPr>
        <p:grpSpPr>
          <a:xfrm>
            <a:off x="6842649" y="1185930"/>
            <a:ext cx="1581844" cy="732818"/>
            <a:chOff x="634175" y="2986275"/>
            <a:chExt cx="3147949" cy="1458344"/>
          </a:xfrm>
        </p:grpSpPr>
        <p:cxnSp>
          <p:nvCxnSpPr>
            <p:cNvPr id="4888" name="Google Shape;4888;p63"/>
            <p:cNvCxnSpPr>
              <a:stCxn id="4889" idx="4"/>
              <a:endCxn id="489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891" name="Google Shape;4891;p63"/>
            <p:cNvCxnSpPr>
              <a:stCxn id="4890" idx="0"/>
              <a:endCxn id="489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93" name="Google Shape;4893;p63"/>
            <p:cNvCxnSpPr>
              <a:stCxn id="4892" idx="4"/>
              <a:endCxn id="489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95" name="Google Shape;4895;p63"/>
            <p:cNvCxnSpPr>
              <a:stCxn id="4894" idx="0"/>
              <a:endCxn id="489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896" name="Google Shape;4896;p6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92" name="Google Shape;4892;p6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89" name="Google Shape;4889;p6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94" name="Google Shape;4894;p6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90" name="Google Shape;4890;p6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897" name="Google Shape;4897;p63"/>
          <p:cNvGrpSpPr/>
          <p:nvPr/>
        </p:nvGrpSpPr>
        <p:grpSpPr>
          <a:xfrm>
            <a:off x="3410364" y="2880240"/>
            <a:ext cx="1675128" cy="313674"/>
            <a:chOff x="998425" y="1182125"/>
            <a:chExt cx="1065400" cy="199500"/>
          </a:xfrm>
        </p:grpSpPr>
        <p:sp>
          <p:nvSpPr>
            <p:cNvPr id="4898" name="Google Shape;4898;p6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63"/>
          <p:cNvGrpSpPr/>
          <p:nvPr/>
        </p:nvGrpSpPr>
        <p:grpSpPr>
          <a:xfrm>
            <a:off x="3410363" y="3836206"/>
            <a:ext cx="1675129" cy="525345"/>
            <a:chOff x="5194708" y="3484366"/>
            <a:chExt cx="3148148" cy="987304"/>
          </a:xfrm>
        </p:grpSpPr>
        <p:grpSp>
          <p:nvGrpSpPr>
            <p:cNvPr id="4904" name="Google Shape;4904;p63"/>
            <p:cNvGrpSpPr/>
            <p:nvPr/>
          </p:nvGrpSpPr>
          <p:grpSpPr>
            <a:xfrm>
              <a:off x="7531521" y="3484366"/>
              <a:ext cx="811335" cy="987304"/>
              <a:chOff x="3379425" y="1617275"/>
              <a:chExt cx="1090650" cy="1327200"/>
            </a:xfrm>
          </p:grpSpPr>
          <p:sp>
            <p:nvSpPr>
              <p:cNvPr id="4905" name="Google Shape;4905;p6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63"/>
            <p:cNvGrpSpPr/>
            <p:nvPr/>
          </p:nvGrpSpPr>
          <p:grpSpPr>
            <a:xfrm>
              <a:off x="6752546" y="3484366"/>
              <a:ext cx="811428" cy="987304"/>
              <a:chOff x="2332275" y="1617275"/>
              <a:chExt cx="1090775" cy="1327200"/>
            </a:xfrm>
          </p:grpSpPr>
          <p:sp>
            <p:nvSpPr>
              <p:cNvPr id="4909" name="Google Shape;4909;p6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63"/>
            <p:cNvGrpSpPr/>
            <p:nvPr/>
          </p:nvGrpSpPr>
          <p:grpSpPr>
            <a:xfrm>
              <a:off x="5973664" y="3484366"/>
              <a:ext cx="811335" cy="987304"/>
              <a:chOff x="1285250" y="1617275"/>
              <a:chExt cx="1090650" cy="1327200"/>
            </a:xfrm>
          </p:grpSpPr>
          <p:sp>
            <p:nvSpPr>
              <p:cNvPr id="4913" name="Google Shape;4913;p6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63"/>
            <p:cNvGrpSpPr/>
            <p:nvPr/>
          </p:nvGrpSpPr>
          <p:grpSpPr>
            <a:xfrm>
              <a:off x="5194708" y="3484366"/>
              <a:ext cx="811409" cy="987304"/>
              <a:chOff x="238125" y="1617275"/>
              <a:chExt cx="1090750" cy="1327200"/>
            </a:xfrm>
          </p:grpSpPr>
          <p:sp>
            <p:nvSpPr>
              <p:cNvPr id="4917" name="Google Shape;4917;p6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20" name="Google Shape;4920;p63"/>
          <p:cNvGrpSpPr/>
          <p:nvPr/>
        </p:nvGrpSpPr>
        <p:grpSpPr>
          <a:xfrm>
            <a:off x="6844048" y="2482095"/>
            <a:ext cx="1579046" cy="522230"/>
            <a:chOff x="6853641" y="2534077"/>
            <a:chExt cx="1515545" cy="501229"/>
          </a:xfrm>
        </p:grpSpPr>
        <p:grpSp>
          <p:nvGrpSpPr>
            <p:cNvPr id="4921" name="Google Shape;4921;p63"/>
            <p:cNvGrpSpPr/>
            <p:nvPr/>
          </p:nvGrpSpPr>
          <p:grpSpPr>
            <a:xfrm>
              <a:off x="6853641" y="2618923"/>
              <a:ext cx="1515545" cy="324556"/>
              <a:chOff x="6853641" y="2618923"/>
              <a:chExt cx="1515545" cy="324556"/>
            </a:xfrm>
          </p:grpSpPr>
          <p:sp>
            <p:nvSpPr>
              <p:cNvPr id="4922" name="Google Shape;4922;p6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7" name="Google Shape;4927;p6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63"/>
          <p:cNvGrpSpPr/>
          <p:nvPr/>
        </p:nvGrpSpPr>
        <p:grpSpPr>
          <a:xfrm>
            <a:off x="3438940" y="3357136"/>
            <a:ext cx="1617976" cy="346616"/>
            <a:chOff x="1808063" y="4294338"/>
            <a:chExt cx="3370782" cy="721817"/>
          </a:xfrm>
        </p:grpSpPr>
        <p:sp>
          <p:nvSpPr>
            <p:cNvPr id="4933" name="Google Shape;4933;p6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63"/>
          <p:cNvGrpSpPr/>
          <p:nvPr/>
        </p:nvGrpSpPr>
        <p:grpSpPr>
          <a:xfrm>
            <a:off x="5264936" y="4023886"/>
            <a:ext cx="1417067" cy="350605"/>
            <a:chOff x="4234950" y="2101012"/>
            <a:chExt cx="4219974" cy="1044090"/>
          </a:xfrm>
        </p:grpSpPr>
        <p:sp>
          <p:nvSpPr>
            <p:cNvPr id="4944" name="Google Shape;4944;p6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63"/>
          <p:cNvGrpSpPr/>
          <p:nvPr/>
        </p:nvGrpSpPr>
        <p:grpSpPr>
          <a:xfrm>
            <a:off x="6840408" y="2014643"/>
            <a:ext cx="1586327" cy="371557"/>
            <a:chOff x="1247650" y="2075423"/>
            <a:chExt cx="6648477" cy="1557238"/>
          </a:xfrm>
        </p:grpSpPr>
        <p:sp>
          <p:nvSpPr>
            <p:cNvPr id="4961" name="Google Shape;4961;p6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63"/>
          <p:cNvGrpSpPr/>
          <p:nvPr/>
        </p:nvGrpSpPr>
        <p:grpSpPr>
          <a:xfrm>
            <a:off x="5271678" y="1167833"/>
            <a:ext cx="1415601" cy="1648533"/>
            <a:chOff x="1839112" y="2209163"/>
            <a:chExt cx="1918159" cy="2233784"/>
          </a:xfrm>
        </p:grpSpPr>
        <p:sp>
          <p:nvSpPr>
            <p:cNvPr id="4968" name="Google Shape;4968;p6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71" name="Google Shape;4971;p63"/>
            <p:cNvCxnSpPr>
              <a:stCxn id="4968" idx="6"/>
              <a:endCxn id="496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972" name="Google Shape;4972;p63"/>
            <p:cNvCxnSpPr>
              <a:stCxn id="4969" idx="4"/>
              <a:endCxn id="497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974" name="Google Shape;4974;p63"/>
            <p:cNvCxnSpPr>
              <a:stCxn id="4973" idx="6"/>
              <a:endCxn id="497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975" name="Google Shape;4975;p63"/>
            <p:cNvCxnSpPr>
              <a:stCxn id="4970" idx="4"/>
              <a:endCxn id="497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973" name="Google Shape;4973;p6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78" name="Google Shape;4978;p63"/>
            <p:cNvCxnSpPr>
              <a:endCxn id="497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979" name="Google Shape;4979;p63"/>
          <p:cNvGrpSpPr/>
          <p:nvPr/>
        </p:nvGrpSpPr>
        <p:grpSpPr>
          <a:xfrm>
            <a:off x="3428944" y="1185917"/>
            <a:ext cx="1637968" cy="154942"/>
            <a:chOff x="238125" y="2506075"/>
            <a:chExt cx="7115411" cy="673075"/>
          </a:xfrm>
        </p:grpSpPr>
        <p:sp>
          <p:nvSpPr>
            <p:cNvPr id="4980" name="Google Shape;4980;p6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63"/>
          <p:cNvGrpSpPr/>
          <p:nvPr/>
        </p:nvGrpSpPr>
        <p:grpSpPr>
          <a:xfrm>
            <a:off x="1969680" y="1500635"/>
            <a:ext cx="1262932" cy="785408"/>
            <a:chOff x="548861" y="389676"/>
            <a:chExt cx="3843371" cy="2390163"/>
          </a:xfrm>
        </p:grpSpPr>
        <p:cxnSp>
          <p:nvCxnSpPr>
            <p:cNvPr id="4986" name="Google Shape;4986;p6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87" name="Google Shape;4987;p6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88" name="Google Shape;4988;p6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89" name="Google Shape;4989;p6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990" name="Google Shape;4990;p6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991" name="Google Shape;4991;p6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92" name="Google Shape;4992;p6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993" name="Google Shape;4993;p6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63"/>
          <p:cNvGrpSpPr/>
          <p:nvPr/>
        </p:nvGrpSpPr>
        <p:grpSpPr>
          <a:xfrm>
            <a:off x="757812" y="2607512"/>
            <a:ext cx="1412054" cy="633562"/>
            <a:chOff x="1187400" y="2529299"/>
            <a:chExt cx="6769193" cy="2241903"/>
          </a:xfrm>
        </p:grpSpPr>
        <p:sp>
          <p:nvSpPr>
            <p:cNvPr id="5000" name="Google Shape;5000;p6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01" name="Google Shape;5001;p6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02" name="Google Shape;5002;p6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03" name="Google Shape;5003;p6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04" name="Google Shape;5004;p6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05" name="Google Shape;5005;p6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006" name="Google Shape;5006;p6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007" name="Google Shape;5007;p63"/>
            <p:cNvCxnSpPr>
              <a:stCxn id="5000" idx="2"/>
              <a:endCxn id="500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08" name="Google Shape;5008;p63"/>
            <p:cNvCxnSpPr>
              <a:stCxn id="5002" idx="0"/>
              <a:endCxn id="500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09" name="Google Shape;5009;p63"/>
            <p:cNvCxnSpPr>
              <a:stCxn id="5002" idx="2"/>
              <a:endCxn id="500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10" name="Google Shape;5010;p63"/>
            <p:cNvCxnSpPr>
              <a:stCxn id="5003" idx="0"/>
              <a:endCxn id="500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11" name="Google Shape;5011;p63"/>
            <p:cNvCxnSpPr>
              <a:stCxn id="5001" idx="2"/>
              <a:endCxn id="500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012" name="Google Shape;5012;p63"/>
            <p:cNvCxnSpPr>
              <a:stCxn id="5005" idx="0"/>
              <a:endCxn id="500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013" name="Google Shape;5013;p63"/>
          <p:cNvGrpSpPr/>
          <p:nvPr/>
        </p:nvGrpSpPr>
        <p:grpSpPr>
          <a:xfrm>
            <a:off x="6844058" y="3100221"/>
            <a:ext cx="1579035" cy="540873"/>
            <a:chOff x="6895650" y="3126697"/>
            <a:chExt cx="1436662" cy="492105"/>
          </a:xfrm>
        </p:grpSpPr>
        <p:sp>
          <p:nvSpPr>
            <p:cNvPr id="5014" name="Google Shape;5014;p6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9" name="Google Shape;5019;p63"/>
            <p:cNvGrpSpPr/>
            <p:nvPr/>
          </p:nvGrpSpPr>
          <p:grpSpPr>
            <a:xfrm>
              <a:off x="6995957" y="3335810"/>
              <a:ext cx="1230393" cy="71754"/>
              <a:chOff x="6995957" y="3287964"/>
              <a:chExt cx="1230393" cy="71754"/>
            </a:xfrm>
          </p:grpSpPr>
          <p:sp>
            <p:nvSpPr>
              <p:cNvPr id="5020" name="Google Shape;5020;p6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5" name="Google Shape;5025;p63"/>
          <p:cNvGrpSpPr/>
          <p:nvPr/>
        </p:nvGrpSpPr>
        <p:grpSpPr>
          <a:xfrm>
            <a:off x="6842640" y="3736984"/>
            <a:ext cx="1581862" cy="650625"/>
            <a:chOff x="6777990" y="3710194"/>
            <a:chExt cx="1646915" cy="677382"/>
          </a:xfrm>
        </p:grpSpPr>
        <p:grpSp>
          <p:nvGrpSpPr>
            <p:cNvPr id="5026" name="Google Shape;5026;p63"/>
            <p:cNvGrpSpPr/>
            <p:nvPr/>
          </p:nvGrpSpPr>
          <p:grpSpPr>
            <a:xfrm>
              <a:off x="6777990" y="3874492"/>
              <a:ext cx="411129" cy="513083"/>
              <a:chOff x="6777990" y="3874492"/>
              <a:chExt cx="411129" cy="513083"/>
            </a:xfrm>
          </p:grpSpPr>
          <p:cxnSp>
            <p:nvCxnSpPr>
              <p:cNvPr id="5027" name="Google Shape;5027;p6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28" name="Google Shape;5028;p6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63"/>
            <p:cNvGrpSpPr/>
            <p:nvPr/>
          </p:nvGrpSpPr>
          <p:grpSpPr>
            <a:xfrm>
              <a:off x="7188425" y="3710194"/>
              <a:ext cx="411123" cy="520535"/>
              <a:chOff x="7188425" y="3710194"/>
              <a:chExt cx="411123" cy="520535"/>
            </a:xfrm>
          </p:grpSpPr>
          <p:cxnSp>
            <p:nvCxnSpPr>
              <p:cNvPr id="5030" name="Google Shape;5030;p6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31" name="Google Shape;5031;p6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63"/>
            <p:cNvGrpSpPr/>
            <p:nvPr/>
          </p:nvGrpSpPr>
          <p:grpSpPr>
            <a:xfrm>
              <a:off x="7603341" y="3874492"/>
              <a:ext cx="411474" cy="513083"/>
              <a:chOff x="7603341" y="3874492"/>
              <a:chExt cx="411474" cy="513083"/>
            </a:xfrm>
          </p:grpSpPr>
          <p:cxnSp>
            <p:nvCxnSpPr>
              <p:cNvPr id="5033" name="Google Shape;5033;p6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34" name="Google Shape;5034;p6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63"/>
            <p:cNvGrpSpPr/>
            <p:nvPr/>
          </p:nvGrpSpPr>
          <p:grpSpPr>
            <a:xfrm>
              <a:off x="8013776" y="3722847"/>
              <a:ext cx="411129" cy="507881"/>
              <a:chOff x="8013776" y="3722847"/>
              <a:chExt cx="411129" cy="507881"/>
            </a:xfrm>
          </p:grpSpPr>
          <p:cxnSp>
            <p:nvCxnSpPr>
              <p:cNvPr id="5036" name="Google Shape;5036;p6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037" name="Google Shape;5037;p6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8" name="Google Shape;5038;p63"/>
          <p:cNvGrpSpPr/>
          <p:nvPr/>
        </p:nvGrpSpPr>
        <p:grpSpPr>
          <a:xfrm>
            <a:off x="5262155" y="2909824"/>
            <a:ext cx="1421889" cy="1020603"/>
            <a:chOff x="5190863" y="2824811"/>
            <a:chExt cx="1544860" cy="1108869"/>
          </a:xfrm>
        </p:grpSpPr>
        <p:grpSp>
          <p:nvGrpSpPr>
            <p:cNvPr id="5039" name="Google Shape;5039;p63"/>
            <p:cNvGrpSpPr/>
            <p:nvPr/>
          </p:nvGrpSpPr>
          <p:grpSpPr>
            <a:xfrm>
              <a:off x="5938695" y="3176919"/>
              <a:ext cx="685761" cy="404739"/>
              <a:chOff x="5938695" y="3176919"/>
              <a:chExt cx="685761" cy="404739"/>
            </a:xfrm>
          </p:grpSpPr>
          <p:grpSp>
            <p:nvGrpSpPr>
              <p:cNvPr id="5040" name="Google Shape;5040;p63"/>
              <p:cNvGrpSpPr/>
              <p:nvPr/>
            </p:nvGrpSpPr>
            <p:grpSpPr>
              <a:xfrm>
                <a:off x="5938695" y="3176919"/>
                <a:ext cx="685761" cy="404739"/>
                <a:chOff x="5938695" y="3176919"/>
                <a:chExt cx="685761" cy="404739"/>
              </a:xfrm>
            </p:grpSpPr>
            <p:sp>
              <p:nvSpPr>
                <p:cNvPr id="5041" name="Google Shape;5041;p6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3" name="Google Shape;5043;p6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63"/>
            <p:cNvGrpSpPr/>
            <p:nvPr/>
          </p:nvGrpSpPr>
          <p:grpSpPr>
            <a:xfrm>
              <a:off x="5305233" y="3176835"/>
              <a:ext cx="685971" cy="404655"/>
              <a:chOff x="5305233" y="3176835"/>
              <a:chExt cx="685971" cy="404655"/>
            </a:xfrm>
          </p:grpSpPr>
          <p:grpSp>
            <p:nvGrpSpPr>
              <p:cNvPr id="5045" name="Google Shape;5045;p63"/>
              <p:cNvGrpSpPr/>
              <p:nvPr/>
            </p:nvGrpSpPr>
            <p:grpSpPr>
              <a:xfrm>
                <a:off x="5305233" y="3176835"/>
                <a:ext cx="685971" cy="404655"/>
                <a:chOff x="5305233" y="3176835"/>
                <a:chExt cx="685971" cy="404655"/>
              </a:xfrm>
            </p:grpSpPr>
            <p:sp>
              <p:nvSpPr>
                <p:cNvPr id="5046" name="Google Shape;5046;p6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8" name="Google Shape;5048;p6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9" name="Google Shape;5049;p6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0" name="Google Shape;5050;p63"/>
            <p:cNvGrpSpPr/>
            <p:nvPr/>
          </p:nvGrpSpPr>
          <p:grpSpPr>
            <a:xfrm>
              <a:off x="5657361" y="2824811"/>
              <a:ext cx="1078361" cy="404655"/>
              <a:chOff x="5657361" y="2824811"/>
              <a:chExt cx="1078361" cy="404655"/>
            </a:xfrm>
          </p:grpSpPr>
          <p:grpSp>
            <p:nvGrpSpPr>
              <p:cNvPr id="5051" name="Google Shape;5051;p63"/>
              <p:cNvGrpSpPr/>
              <p:nvPr/>
            </p:nvGrpSpPr>
            <p:grpSpPr>
              <a:xfrm>
                <a:off x="5657361" y="2824811"/>
                <a:ext cx="1078361" cy="404655"/>
                <a:chOff x="5657361" y="2824811"/>
                <a:chExt cx="1078361" cy="404655"/>
              </a:xfrm>
            </p:grpSpPr>
            <p:grpSp>
              <p:nvGrpSpPr>
                <p:cNvPr id="5052" name="Google Shape;5052;p63"/>
                <p:cNvGrpSpPr/>
                <p:nvPr/>
              </p:nvGrpSpPr>
              <p:grpSpPr>
                <a:xfrm>
                  <a:off x="5938485" y="2824811"/>
                  <a:ext cx="797237" cy="404655"/>
                  <a:chOff x="5938485" y="2824811"/>
                  <a:chExt cx="797237" cy="404655"/>
                </a:xfrm>
              </p:grpSpPr>
              <p:sp>
                <p:nvSpPr>
                  <p:cNvPr id="5053" name="Google Shape;5053;p6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5" name="Google Shape;5055;p6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6" name="Google Shape;5056;p6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63"/>
            <p:cNvGrpSpPr/>
            <p:nvPr/>
          </p:nvGrpSpPr>
          <p:grpSpPr>
            <a:xfrm>
              <a:off x="5190863" y="3528942"/>
              <a:ext cx="1078026" cy="404739"/>
              <a:chOff x="5190863" y="3528942"/>
              <a:chExt cx="1078026" cy="404739"/>
            </a:xfrm>
          </p:grpSpPr>
          <p:sp>
            <p:nvSpPr>
              <p:cNvPr id="5058" name="Google Shape;5058;p6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9" name="Google Shape;5059;p63"/>
              <p:cNvGrpSpPr/>
              <p:nvPr/>
            </p:nvGrpSpPr>
            <p:grpSpPr>
              <a:xfrm>
                <a:off x="5190863" y="3528942"/>
                <a:ext cx="1078026" cy="404739"/>
                <a:chOff x="5190863" y="3528942"/>
                <a:chExt cx="1078026" cy="404739"/>
              </a:xfrm>
            </p:grpSpPr>
            <p:sp>
              <p:nvSpPr>
                <p:cNvPr id="5060" name="Google Shape;5060;p6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62" name="Google Shape;5062;p63"/>
          <p:cNvGrpSpPr/>
          <p:nvPr/>
        </p:nvGrpSpPr>
        <p:grpSpPr>
          <a:xfrm>
            <a:off x="728162" y="1474292"/>
            <a:ext cx="1086719" cy="879487"/>
            <a:chOff x="803162" y="1474292"/>
            <a:chExt cx="1086719" cy="879487"/>
          </a:xfrm>
        </p:grpSpPr>
        <p:grpSp>
          <p:nvGrpSpPr>
            <p:cNvPr id="5063" name="Google Shape;5063;p63"/>
            <p:cNvGrpSpPr/>
            <p:nvPr/>
          </p:nvGrpSpPr>
          <p:grpSpPr>
            <a:xfrm>
              <a:off x="803162" y="1625948"/>
              <a:ext cx="445856" cy="576579"/>
              <a:chOff x="803162" y="1625948"/>
              <a:chExt cx="445856" cy="576579"/>
            </a:xfrm>
          </p:grpSpPr>
          <p:sp>
            <p:nvSpPr>
              <p:cNvPr id="5064" name="Google Shape;5064;p6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5" name="Google Shape;5065;p63"/>
              <p:cNvGrpSpPr/>
              <p:nvPr/>
            </p:nvGrpSpPr>
            <p:grpSpPr>
              <a:xfrm>
                <a:off x="1056023" y="1625948"/>
                <a:ext cx="192995" cy="576579"/>
                <a:chOff x="1056023" y="1625948"/>
                <a:chExt cx="192995" cy="576579"/>
              </a:xfrm>
            </p:grpSpPr>
            <p:sp>
              <p:nvSpPr>
                <p:cNvPr id="5066" name="Google Shape;5066;p6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1" name="Google Shape;5071;p63"/>
            <p:cNvGrpSpPr/>
            <p:nvPr/>
          </p:nvGrpSpPr>
          <p:grpSpPr>
            <a:xfrm>
              <a:off x="1371406" y="1474292"/>
              <a:ext cx="518475" cy="879487"/>
              <a:chOff x="1398231" y="1474292"/>
              <a:chExt cx="518475" cy="879487"/>
            </a:xfrm>
          </p:grpSpPr>
          <p:grpSp>
            <p:nvGrpSpPr>
              <p:cNvPr id="5072" name="Google Shape;5072;p63"/>
              <p:cNvGrpSpPr/>
              <p:nvPr/>
            </p:nvGrpSpPr>
            <p:grpSpPr>
              <a:xfrm>
                <a:off x="1398231" y="1474292"/>
                <a:ext cx="518475" cy="341643"/>
                <a:chOff x="1398231" y="1474292"/>
                <a:chExt cx="518475" cy="341643"/>
              </a:xfrm>
            </p:grpSpPr>
            <p:sp>
              <p:nvSpPr>
                <p:cNvPr id="5073" name="Google Shape;5073;p6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4" name="Google Shape;5074;p63"/>
                <p:cNvGrpSpPr/>
                <p:nvPr/>
              </p:nvGrpSpPr>
              <p:grpSpPr>
                <a:xfrm>
                  <a:off x="1616453" y="1474292"/>
                  <a:ext cx="300253" cy="341643"/>
                  <a:chOff x="1616453" y="1475379"/>
                  <a:chExt cx="300253" cy="341643"/>
                </a:xfrm>
              </p:grpSpPr>
              <p:sp>
                <p:nvSpPr>
                  <p:cNvPr id="5075" name="Google Shape;5075;p6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2" name="Google Shape;5082;p63"/>
                  <p:cNvGrpSpPr/>
                  <p:nvPr/>
                </p:nvGrpSpPr>
                <p:grpSpPr>
                  <a:xfrm>
                    <a:off x="1839639" y="1475379"/>
                    <a:ext cx="77067" cy="341643"/>
                    <a:chOff x="1839639" y="1475379"/>
                    <a:chExt cx="77067" cy="341643"/>
                  </a:xfrm>
                </p:grpSpPr>
                <p:sp>
                  <p:nvSpPr>
                    <p:cNvPr id="5083" name="Google Shape;5083;p6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85" name="Google Shape;5085;p63"/>
              <p:cNvGrpSpPr/>
              <p:nvPr/>
            </p:nvGrpSpPr>
            <p:grpSpPr>
              <a:xfrm>
                <a:off x="1398451" y="2012951"/>
                <a:ext cx="518255" cy="340828"/>
                <a:chOff x="1398451" y="2012951"/>
                <a:chExt cx="518255" cy="340828"/>
              </a:xfrm>
            </p:grpSpPr>
            <p:sp>
              <p:nvSpPr>
                <p:cNvPr id="5086" name="Google Shape;5086;p6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7" name="Google Shape;5087;p63"/>
                <p:cNvGrpSpPr/>
                <p:nvPr/>
              </p:nvGrpSpPr>
              <p:grpSpPr>
                <a:xfrm>
                  <a:off x="1616453" y="2012951"/>
                  <a:ext cx="300253" cy="340828"/>
                  <a:chOff x="1616453" y="2013538"/>
                  <a:chExt cx="300253" cy="340828"/>
                </a:xfrm>
              </p:grpSpPr>
              <p:sp>
                <p:nvSpPr>
                  <p:cNvPr id="5088" name="Google Shape;5088;p6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5" name="Google Shape;5095;p63"/>
                  <p:cNvGrpSpPr/>
                  <p:nvPr/>
                </p:nvGrpSpPr>
                <p:grpSpPr>
                  <a:xfrm>
                    <a:off x="1839639" y="2013538"/>
                    <a:ext cx="77067" cy="340828"/>
                    <a:chOff x="1839639" y="2013538"/>
                    <a:chExt cx="77067" cy="340828"/>
                  </a:xfrm>
                </p:grpSpPr>
                <p:sp>
                  <p:nvSpPr>
                    <p:cNvPr id="5096" name="Google Shape;5096;p6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098" name="Google Shape;5098;p63"/>
          <p:cNvGrpSpPr/>
          <p:nvPr/>
        </p:nvGrpSpPr>
        <p:grpSpPr>
          <a:xfrm>
            <a:off x="724986" y="3605478"/>
            <a:ext cx="1368681" cy="682918"/>
            <a:chOff x="724986" y="3605478"/>
            <a:chExt cx="1368681" cy="682918"/>
          </a:xfrm>
        </p:grpSpPr>
        <p:grpSp>
          <p:nvGrpSpPr>
            <p:cNvPr id="5099" name="Google Shape;5099;p63"/>
            <p:cNvGrpSpPr/>
            <p:nvPr/>
          </p:nvGrpSpPr>
          <p:grpSpPr>
            <a:xfrm>
              <a:off x="1289102" y="3823629"/>
              <a:ext cx="240442" cy="250435"/>
              <a:chOff x="-165066" y="3843615"/>
              <a:chExt cx="221259" cy="230455"/>
            </a:xfrm>
          </p:grpSpPr>
          <p:sp>
            <p:nvSpPr>
              <p:cNvPr id="5100" name="Google Shape;5100;p6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63"/>
            <p:cNvGrpSpPr/>
            <p:nvPr/>
          </p:nvGrpSpPr>
          <p:grpSpPr>
            <a:xfrm>
              <a:off x="724986" y="3605478"/>
              <a:ext cx="1368681" cy="682918"/>
              <a:chOff x="724986" y="3605478"/>
              <a:chExt cx="1368681" cy="682918"/>
            </a:xfrm>
          </p:grpSpPr>
          <p:grpSp>
            <p:nvGrpSpPr>
              <p:cNvPr id="5121" name="Google Shape;5121;p63"/>
              <p:cNvGrpSpPr/>
              <p:nvPr/>
            </p:nvGrpSpPr>
            <p:grpSpPr>
              <a:xfrm>
                <a:off x="1498221" y="4047614"/>
                <a:ext cx="529172" cy="240783"/>
                <a:chOff x="1498221" y="4047614"/>
                <a:chExt cx="529172" cy="240783"/>
              </a:xfrm>
            </p:grpSpPr>
            <p:grpSp>
              <p:nvGrpSpPr>
                <p:cNvPr id="5122" name="Google Shape;5122;p63"/>
                <p:cNvGrpSpPr/>
                <p:nvPr/>
              </p:nvGrpSpPr>
              <p:grpSpPr>
                <a:xfrm>
                  <a:off x="1826655" y="4224370"/>
                  <a:ext cx="200738" cy="25631"/>
                  <a:chOff x="1826655" y="4224370"/>
                  <a:chExt cx="200738" cy="25631"/>
                </a:xfrm>
              </p:grpSpPr>
              <p:sp>
                <p:nvSpPr>
                  <p:cNvPr id="5123" name="Google Shape;5123;p6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63"/>
                <p:cNvGrpSpPr/>
                <p:nvPr/>
              </p:nvGrpSpPr>
              <p:grpSpPr>
                <a:xfrm>
                  <a:off x="1498221" y="4047614"/>
                  <a:ext cx="328444" cy="240783"/>
                  <a:chOff x="1498221" y="4047614"/>
                  <a:chExt cx="328444" cy="240783"/>
                </a:xfrm>
              </p:grpSpPr>
              <p:sp>
                <p:nvSpPr>
                  <p:cNvPr id="5126" name="Google Shape;5126;p6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7" name="Google Shape;5127;p63"/>
                  <p:cNvGrpSpPr/>
                  <p:nvPr/>
                </p:nvGrpSpPr>
                <p:grpSpPr>
                  <a:xfrm>
                    <a:off x="1498221" y="4047614"/>
                    <a:ext cx="150566" cy="190416"/>
                    <a:chOff x="1498221" y="4047614"/>
                    <a:chExt cx="150566" cy="190416"/>
                  </a:xfrm>
                </p:grpSpPr>
                <p:sp>
                  <p:nvSpPr>
                    <p:cNvPr id="5128" name="Google Shape;5128;p6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30" name="Google Shape;5130;p63"/>
              <p:cNvGrpSpPr/>
              <p:nvPr/>
            </p:nvGrpSpPr>
            <p:grpSpPr>
              <a:xfrm>
                <a:off x="1560718" y="3800594"/>
                <a:ext cx="532948" cy="302090"/>
                <a:chOff x="1560718" y="3800594"/>
                <a:chExt cx="532948" cy="302090"/>
              </a:xfrm>
            </p:grpSpPr>
            <p:grpSp>
              <p:nvGrpSpPr>
                <p:cNvPr id="5131" name="Google Shape;5131;p63"/>
                <p:cNvGrpSpPr/>
                <p:nvPr/>
              </p:nvGrpSpPr>
              <p:grpSpPr>
                <a:xfrm>
                  <a:off x="1912179" y="3827344"/>
                  <a:ext cx="181487" cy="25631"/>
                  <a:chOff x="1912179" y="3827344"/>
                  <a:chExt cx="181487" cy="25631"/>
                </a:xfrm>
              </p:grpSpPr>
              <p:sp>
                <p:nvSpPr>
                  <p:cNvPr id="5132" name="Google Shape;5132;p6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63"/>
                <p:cNvGrpSpPr/>
                <p:nvPr/>
              </p:nvGrpSpPr>
              <p:grpSpPr>
                <a:xfrm>
                  <a:off x="1912179" y="4044505"/>
                  <a:ext cx="181487" cy="25622"/>
                  <a:chOff x="1912179" y="4044506"/>
                  <a:chExt cx="181487" cy="25622"/>
                </a:xfrm>
              </p:grpSpPr>
              <p:sp>
                <p:nvSpPr>
                  <p:cNvPr id="5135" name="Google Shape;5135;p6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63"/>
                <p:cNvGrpSpPr/>
                <p:nvPr/>
              </p:nvGrpSpPr>
              <p:grpSpPr>
                <a:xfrm>
                  <a:off x="1560718" y="3800594"/>
                  <a:ext cx="351472" cy="302090"/>
                  <a:chOff x="1560718" y="3800594"/>
                  <a:chExt cx="351472" cy="302090"/>
                </a:xfrm>
              </p:grpSpPr>
              <p:grpSp>
                <p:nvGrpSpPr>
                  <p:cNvPr id="5138" name="Google Shape;5138;p63"/>
                  <p:cNvGrpSpPr/>
                  <p:nvPr/>
                </p:nvGrpSpPr>
                <p:grpSpPr>
                  <a:xfrm>
                    <a:off x="1560718" y="3842857"/>
                    <a:ext cx="173586" cy="217131"/>
                    <a:chOff x="1560718" y="3842857"/>
                    <a:chExt cx="173586" cy="217131"/>
                  </a:xfrm>
                </p:grpSpPr>
                <p:sp>
                  <p:nvSpPr>
                    <p:cNvPr id="5139" name="Google Shape;5139;p6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2" name="Google Shape;5142;p6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44" name="Google Shape;5144;p6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5" name="Google Shape;5145;p63"/>
              <p:cNvGrpSpPr/>
              <p:nvPr/>
            </p:nvGrpSpPr>
            <p:grpSpPr>
              <a:xfrm>
                <a:off x="785350" y="3605478"/>
                <a:ext cx="535311" cy="249245"/>
                <a:chOff x="785350" y="3605478"/>
                <a:chExt cx="535311" cy="249245"/>
              </a:xfrm>
            </p:grpSpPr>
            <p:grpSp>
              <p:nvGrpSpPr>
                <p:cNvPr id="5146" name="Google Shape;5146;p63"/>
                <p:cNvGrpSpPr/>
                <p:nvPr/>
              </p:nvGrpSpPr>
              <p:grpSpPr>
                <a:xfrm>
                  <a:off x="785350" y="3605478"/>
                  <a:ext cx="376191" cy="102736"/>
                  <a:chOff x="785350" y="3605478"/>
                  <a:chExt cx="376191" cy="102736"/>
                </a:xfrm>
              </p:grpSpPr>
              <p:sp>
                <p:nvSpPr>
                  <p:cNvPr id="5147" name="Google Shape;5147;p6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3"/>
                <p:cNvGrpSpPr/>
                <p:nvPr/>
              </p:nvGrpSpPr>
              <p:grpSpPr>
                <a:xfrm>
                  <a:off x="1161530" y="3655851"/>
                  <a:ext cx="159131" cy="198872"/>
                  <a:chOff x="1161530" y="3655851"/>
                  <a:chExt cx="159131" cy="198872"/>
                </a:xfrm>
              </p:grpSpPr>
              <p:sp>
                <p:nvSpPr>
                  <p:cNvPr id="5151" name="Google Shape;5151;p6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3" name="Google Shape;5153;p63"/>
              <p:cNvGrpSpPr/>
              <p:nvPr/>
            </p:nvGrpSpPr>
            <p:grpSpPr>
              <a:xfrm>
                <a:off x="785350" y="4047614"/>
                <a:ext cx="535311" cy="240783"/>
                <a:chOff x="785350" y="4047614"/>
                <a:chExt cx="535311" cy="240783"/>
              </a:xfrm>
            </p:grpSpPr>
            <p:grpSp>
              <p:nvGrpSpPr>
                <p:cNvPr id="5154" name="Google Shape;5154;p63"/>
                <p:cNvGrpSpPr/>
                <p:nvPr/>
              </p:nvGrpSpPr>
              <p:grpSpPr>
                <a:xfrm>
                  <a:off x="1161636" y="4047614"/>
                  <a:ext cx="159025" cy="190415"/>
                  <a:chOff x="1161636" y="4047614"/>
                  <a:chExt cx="159025" cy="190415"/>
                </a:xfrm>
              </p:grpSpPr>
              <p:sp>
                <p:nvSpPr>
                  <p:cNvPr id="5155" name="Google Shape;5155;p6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63"/>
                <p:cNvGrpSpPr/>
                <p:nvPr/>
              </p:nvGrpSpPr>
              <p:grpSpPr>
                <a:xfrm>
                  <a:off x="785350" y="4185661"/>
                  <a:ext cx="376191" cy="102736"/>
                  <a:chOff x="785350" y="4185661"/>
                  <a:chExt cx="376191" cy="102736"/>
                </a:xfrm>
              </p:grpSpPr>
              <p:sp>
                <p:nvSpPr>
                  <p:cNvPr id="5158" name="Google Shape;5158;p6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1" name="Google Shape;5161;p63"/>
              <p:cNvGrpSpPr/>
              <p:nvPr/>
            </p:nvGrpSpPr>
            <p:grpSpPr>
              <a:xfrm>
                <a:off x="1501054" y="3605478"/>
                <a:ext cx="526340" cy="249240"/>
                <a:chOff x="1501054" y="3605478"/>
                <a:chExt cx="526340" cy="249240"/>
              </a:xfrm>
            </p:grpSpPr>
            <p:grpSp>
              <p:nvGrpSpPr>
                <p:cNvPr id="5162" name="Google Shape;5162;p63"/>
                <p:cNvGrpSpPr/>
                <p:nvPr/>
              </p:nvGrpSpPr>
              <p:grpSpPr>
                <a:xfrm>
                  <a:off x="1834208" y="3643867"/>
                  <a:ext cx="193185" cy="25622"/>
                  <a:chOff x="1834208" y="3643867"/>
                  <a:chExt cx="193185" cy="25622"/>
                </a:xfrm>
              </p:grpSpPr>
              <p:sp>
                <p:nvSpPr>
                  <p:cNvPr id="5163" name="Google Shape;5163;p6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63"/>
                <p:cNvGrpSpPr/>
                <p:nvPr/>
              </p:nvGrpSpPr>
              <p:grpSpPr>
                <a:xfrm>
                  <a:off x="1501054" y="3605478"/>
                  <a:ext cx="333165" cy="249240"/>
                  <a:chOff x="1501054" y="3605478"/>
                  <a:chExt cx="333165" cy="249240"/>
                </a:xfrm>
              </p:grpSpPr>
              <p:sp>
                <p:nvSpPr>
                  <p:cNvPr id="5166" name="Google Shape;5166;p6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7" name="Google Shape;5167;p63"/>
                  <p:cNvGrpSpPr/>
                  <p:nvPr/>
                </p:nvGrpSpPr>
                <p:grpSpPr>
                  <a:xfrm>
                    <a:off x="1501054" y="3655851"/>
                    <a:ext cx="155286" cy="198867"/>
                    <a:chOff x="1501054" y="3655851"/>
                    <a:chExt cx="155286" cy="198867"/>
                  </a:xfrm>
                </p:grpSpPr>
                <p:sp>
                  <p:nvSpPr>
                    <p:cNvPr id="5168" name="Google Shape;5168;p6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70" name="Google Shape;5170;p63"/>
              <p:cNvGrpSpPr/>
              <p:nvPr/>
            </p:nvGrpSpPr>
            <p:grpSpPr>
              <a:xfrm>
                <a:off x="724986" y="3800594"/>
                <a:ext cx="532950" cy="302090"/>
                <a:chOff x="724986" y="3800594"/>
                <a:chExt cx="532950" cy="302090"/>
              </a:xfrm>
            </p:grpSpPr>
            <p:grpSp>
              <p:nvGrpSpPr>
                <p:cNvPr id="5171" name="Google Shape;5171;p63"/>
                <p:cNvGrpSpPr/>
                <p:nvPr/>
              </p:nvGrpSpPr>
              <p:grpSpPr>
                <a:xfrm>
                  <a:off x="724986" y="4044367"/>
                  <a:ext cx="181314" cy="25626"/>
                  <a:chOff x="724986" y="4044367"/>
                  <a:chExt cx="181314" cy="25626"/>
                </a:xfrm>
              </p:grpSpPr>
              <p:sp>
                <p:nvSpPr>
                  <p:cNvPr id="5172" name="Google Shape;5172;p6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63"/>
                <p:cNvGrpSpPr/>
                <p:nvPr/>
              </p:nvGrpSpPr>
              <p:grpSpPr>
                <a:xfrm>
                  <a:off x="906290" y="3800594"/>
                  <a:ext cx="351646" cy="302090"/>
                  <a:chOff x="906290" y="3800594"/>
                  <a:chExt cx="351646" cy="302090"/>
                </a:xfrm>
              </p:grpSpPr>
              <p:grpSp>
                <p:nvGrpSpPr>
                  <p:cNvPr id="5175" name="Google Shape;5175;p63"/>
                  <p:cNvGrpSpPr/>
                  <p:nvPr/>
                </p:nvGrpSpPr>
                <p:grpSpPr>
                  <a:xfrm>
                    <a:off x="1084172" y="3842857"/>
                    <a:ext cx="173764" cy="217131"/>
                    <a:chOff x="1084172" y="3842857"/>
                    <a:chExt cx="173764" cy="217131"/>
                  </a:xfrm>
                </p:grpSpPr>
                <p:grpSp>
                  <p:nvGrpSpPr>
                    <p:cNvPr id="5176" name="Google Shape;5176;p63"/>
                    <p:cNvGrpSpPr/>
                    <p:nvPr/>
                  </p:nvGrpSpPr>
                  <p:grpSpPr>
                    <a:xfrm>
                      <a:off x="1156862" y="3936509"/>
                      <a:ext cx="101073" cy="25622"/>
                      <a:chOff x="1156862" y="3936509"/>
                      <a:chExt cx="101073" cy="25622"/>
                    </a:xfrm>
                  </p:grpSpPr>
                  <p:sp>
                    <p:nvSpPr>
                      <p:cNvPr id="5177" name="Google Shape;5177;p6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9" name="Google Shape;5179;p6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0" name="Google Shape;5180;p6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63"/>
                <p:cNvGrpSpPr/>
                <p:nvPr/>
              </p:nvGrpSpPr>
              <p:grpSpPr>
                <a:xfrm>
                  <a:off x="724986" y="3830189"/>
                  <a:ext cx="189533" cy="25626"/>
                  <a:chOff x="724986" y="3830189"/>
                  <a:chExt cx="189533" cy="25626"/>
                </a:xfrm>
              </p:grpSpPr>
              <p:sp>
                <p:nvSpPr>
                  <p:cNvPr id="5183" name="Google Shape;5183;p6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185" name="Google Shape;5185;p63"/>
          <p:cNvGrpSpPr/>
          <p:nvPr/>
        </p:nvGrpSpPr>
        <p:grpSpPr>
          <a:xfrm>
            <a:off x="2253298" y="2455640"/>
            <a:ext cx="948701" cy="935378"/>
            <a:chOff x="2253298" y="2428317"/>
            <a:chExt cx="948701" cy="935378"/>
          </a:xfrm>
        </p:grpSpPr>
        <p:sp>
          <p:nvSpPr>
            <p:cNvPr id="5186" name="Google Shape;5186;p6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2" name="Shape 5222"/>
        <p:cNvGrpSpPr/>
        <p:nvPr/>
      </p:nvGrpSpPr>
      <p:grpSpPr>
        <a:xfrm>
          <a:off x="0" y="0"/>
          <a:ext cx="0" cy="0"/>
          <a:chOff x="0" y="0"/>
          <a:chExt cx="0" cy="0"/>
        </a:xfrm>
      </p:grpSpPr>
      <p:grpSp>
        <p:nvGrpSpPr>
          <p:cNvPr id="5223" name="Google Shape;5223;p64"/>
          <p:cNvGrpSpPr/>
          <p:nvPr/>
        </p:nvGrpSpPr>
        <p:grpSpPr>
          <a:xfrm>
            <a:off x="3353582" y="1145627"/>
            <a:ext cx="2363393" cy="1017867"/>
            <a:chOff x="3292400" y="1219146"/>
            <a:chExt cx="2615240" cy="1110239"/>
          </a:xfrm>
        </p:grpSpPr>
        <p:sp>
          <p:nvSpPr>
            <p:cNvPr id="5224" name="Google Shape;5224;p6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225" name="Google Shape;5225;p6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26" name="Google Shape;5226;p6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227" name="Google Shape;5227;p6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228" name="Google Shape;5228;p6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229" name="Google Shape;5229;p6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230" name="Google Shape;5230;p6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231" name="Google Shape;5231;p6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232" name="Google Shape;5232;p6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233" name="Google Shape;5233;p6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234" name="Google Shape;5234;p6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235" name="Google Shape;5235;p6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236" name="Google Shape;5236;p6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237" name="Google Shape;5237;p6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238" name="Google Shape;5238;p64"/>
            <p:cNvGrpSpPr/>
            <p:nvPr/>
          </p:nvGrpSpPr>
          <p:grpSpPr>
            <a:xfrm>
              <a:off x="3748438" y="1378608"/>
              <a:ext cx="2159202" cy="903971"/>
              <a:chOff x="1683525" y="2179850"/>
              <a:chExt cx="4519050" cy="2134525"/>
            </a:xfrm>
          </p:grpSpPr>
          <p:sp>
            <p:nvSpPr>
              <p:cNvPr id="5239" name="Google Shape;5239;p6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0" name="Google Shape;5240;p6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1" name="Google Shape;5241;p6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2" name="Google Shape;5242;p6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3" name="Google Shape;5243;p6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4" name="Google Shape;5244;p6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5" name="Google Shape;5245;p6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6" name="Google Shape;5246;p6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7" name="Google Shape;5247;p6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8" name="Google Shape;5248;p6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49" name="Google Shape;5249;p6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50" name="Google Shape;5250;p6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251" name="Google Shape;5251;p64"/>
          <p:cNvGraphicFramePr/>
          <p:nvPr/>
        </p:nvGraphicFramePr>
        <p:xfrm>
          <a:off x="5949675" y="2323100"/>
          <a:ext cx="3000000" cy="3000000"/>
        </p:xfrm>
        <a:graphic>
          <a:graphicData uri="http://schemas.openxmlformats.org/drawingml/2006/table">
            <a:tbl>
              <a:tblPr>
                <a:noFill/>
                <a:tableStyleId>{E232086E-A9C4-4D9B-AC2A-668108D17190}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252" name="Google Shape;5252;p64"/>
          <p:cNvGrpSpPr/>
          <p:nvPr/>
        </p:nvGrpSpPr>
        <p:grpSpPr>
          <a:xfrm>
            <a:off x="5926924" y="3381697"/>
            <a:ext cx="2519825" cy="1001454"/>
            <a:chOff x="1906114" y="789980"/>
            <a:chExt cx="1487676" cy="606868"/>
          </a:xfrm>
        </p:grpSpPr>
        <p:cxnSp>
          <p:nvCxnSpPr>
            <p:cNvPr id="5253" name="Google Shape;5253;p6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254" name="Google Shape;5254;p6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255" name="Google Shape;5255;p6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256" name="Google Shape;5256;p6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257" name="Google Shape;5257;p6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258" name="Google Shape;5258;p6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259" name="Google Shape;5259;p6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260" name="Google Shape;5260;p6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267" name="Google Shape;5267;p6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268" name="Google Shape;5268;p6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269" name="Google Shape;5269;p6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64"/>
          <p:cNvGrpSpPr/>
          <p:nvPr/>
        </p:nvGrpSpPr>
        <p:grpSpPr>
          <a:xfrm>
            <a:off x="726399" y="1190655"/>
            <a:ext cx="2394370" cy="976502"/>
            <a:chOff x="749309" y="1112739"/>
            <a:chExt cx="2371603" cy="976502"/>
          </a:xfrm>
        </p:grpSpPr>
        <p:sp>
          <p:nvSpPr>
            <p:cNvPr id="5271" name="Google Shape;5271;p6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303" name="Google Shape;5303;p64"/>
          <p:cNvGraphicFramePr/>
          <p:nvPr/>
        </p:nvGraphicFramePr>
        <p:xfrm>
          <a:off x="5949700" y="1188950"/>
          <a:ext cx="3000000" cy="3000000"/>
        </p:xfrm>
        <a:graphic>
          <a:graphicData uri="http://schemas.openxmlformats.org/drawingml/2006/table">
            <a:tbl>
              <a:tblPr>
                <a:noFill/>
                <a:tableStyleId>{E232086E-A9C4-4D9B-AC2A-668108D17190}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304" name="Google Shape;5304;p64"/>
          <p:cNvGraphicFramePr/>
          <p:nvPr/>
        </p:nvGraphicFramePr>
        <p:xfrm>
          <a:off x="3356413" y="2323100"/>
          <a:ext cx="3000000" cy="3000000"/>
        </p:xfrm>
        <a:graphic>
          <a:graphicData uri="http://schemas.openxmlformats.org/drawingml/2006/table">
            <a:tbl>
              <a:tblPr>
                <a:noFill/>
                <a:tableStyleId>{E232086E-A9C4-4D9B-AC2A-668108D17190}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305" name="Google Shape;5305;p64"/>
          <p:cNvGrpSpPr/>
          <p:nvPr/>
        </p:nvGrpSpPr>
        <p:grpSpPr>
          <a:xfrm>
            <a:off x="4100342" y="2709743"/>
            <a:ext cx="1517436" cy="74460"/>
            <a:chOff x="3980086" y="2804397"/>
            <a:chExt cx="1227600" cy="66900"/>
          </a:xfrm>
        </p:grpSpPr>
        <p:sp>
          <p:nvSpPr>
            <p:cNvPr id="5306" name="Google Shape;5306;p6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64"/>
          <p:cNvGrpSpPr/>
          <p:nvPr/>
        </p:nvGrpSpPr>
        <p:grpSpPr>
          <a:xfrm>
            <a:off x="4725406" y="3002330"/>
            <a:ext cx="892956" cy="74460"/>
            <a:chOff x="3980086" y="2804397"/>
            <a:chExt cx="1227600" cy="66900"/>
          </a:xfrm>
        </p:grpSpPr>
        <p:sp>
          <p:nvSpPr>
            <p:cNvPr id="5309" name="Google Shape;5309;p6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64"/>
          <p:cNvGrpSpPr/>
          <p:nvPr/>
        </p:nvGrpSpPr>
        <p:grpSpPr>
          <a:xfrm>
            <a:off x="3358498" y="3361213"/>
            <a:ext cx="2363244" cy="1005943"/>
            <a:chOff x="3358415" y="3361302"/>
            <a:chExt cx="2363244" cy="1024695"/>
          </a:xfrm>
        </p:grpSpPr>
        <p:grpSp>
          <p:nvGrpSpPr>
            <p:cNvPr id="5312" name="Google Shape;5312;p64"/>
            <p:cNvGrpSpPr/>
            <p:nvPr/>
          </p:nvGrpSpPr>
          <p:grpSpPr>
            <a:xfrm>
              <a:off x="3358415" y="3361302"/>
              <a:ext cx="441300" cy="1024695"/>
              <a:chOff x="3358415" y="3361302"/>
              <a:chExt cx="441300" cy="1024695"/>
            </a:xfrm>
          </p:grpSpPr>
          <p:sp>
            <p:nvSpPr>
              <p:cNvPr id="5313" name="Google Shape;5313;p6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64"/>
            <p:cNvGrpSpPr/>
            <p:nvPr/>
          </p:nvGrpSpPr>
          <p:grpSpPr>
            <a:xfrm>
              <a:off x="3838901" y="3361302"/>
              <a:ext cx="441300" cy="1024695"/>
              <a:chOff x="3838901" y="3361302"/>
              <a:chExt cx="441300" cy="1024695"/>
            </a:xfrm>
          </p:grpSpPr>
          <p:sp>
            <p:nvSpPr>
              <p:cNvPr id="5320" name="Google Shape;5320;p6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64"/>
            <p:cNvGrpSpPr/>
            <p:nvPr/>
          </p:nvGrpSpPr>
          <p:grpSpPr>
            <a:xfrm>
              <a:off x="4319387" y="3361302"/>
              <a:ext cx="441300" cy="1024695"/>
              <a:chOff x="4319387" y="3361302"/>
              <a:chExt cx="441300" cy="1024695"/>
            </a:xfrm>
          </p:grpSpPr>
          <p:sp>
            <p:nvSpPr>
              <p:cNvPr id="5327" name="Google Shape;5327;p6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64"/>
            <p:cNvGrpSpPr/>
            <p:nvPr/>
          </p:nvGrpSpPr>
          <p:grpSpPr>
            <a:xfrm>
              <a:off x="4799873" y="3361302"/>
              <a:ext cx="441300" cy="1024695"/>
              <a:chOff x="4799873" y="3361302"/>
              <a:chExt cx="441300" cy="1024695"/>
            </a:xfrm>
          </p:grpSpPr>
          <p:sp>
            <p:nvSpPr>
              <p:cNvPr id="5334" name="Google Shape;5334;p6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64"/>
            <p:cNvGrpSpPr/>
            <p:nvPr/>
          </p:nvGrpSpPr>
          <p:grpSpPr>
            <a:xfrm>
              <a:off x="5280360" y="3361302"/>
              <a:ext cx="441300" cy="1024695"/>
              <a:chOff x="5280360" y="3361302"/>
              <a:chExt cx="441300" cy="1024695"/>
            </a:xfrm>
          </p:grpSpPr>
          <p:sp>
            <p:nvSpPr>
              <p:cNvPr id="5341" name="Google Shape;5341;p6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347" name="Google Shape;5347;p64"/>
          <p:cNvGraphicFramePr/>
          <p:nvPr/>
        </p:nvGraphicFramePr>
        <p:xfrm>
          <a:off x="724925" y="2323100"/>
          <a:ext cx="3000000" cy="3000000"/>
        </p:xfrm>
        <a:graphic>
          <a:graphicData uri="http://schemas.openxmlformats.org/drawingml/2006/table">
            <a:tbl>
              <a:tblPr>
                <a:noFill/>
                <a:tableStyleId>{E232086E-A9C4-4D9B-AC2A-668108D17190}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348" name="Google Shape;5348;p64"/>
          <p:cNvGrpSpPr/>
          <p:nvPr/>
        </p:nvGrpSpPr>
        <p:grpSpPr>
          <a:xfrm>
            <a:off x="726450" y="3372825"/>
            <a:ext cx="2403614" cy="1005900"/>
            <a:chOff x="726450" y="3372825"/>
            <a:chExt cx="2403614" cy="1005900"/>
          </a:xfrm>
        </p:grpSpPr>
        <p:grpSp>
          <p:nvGrpSpPr>
            <p:cNvPr id="5349" name="Google Shape;5349;p64"/>
            <p:cNvGrpSpPr/>
            <p:nvPr/>
          </p:nvGrpSpPr>
          <p:grpSpPr>
            <a:xfrm>
              <a:off x="726450" y="3696000"/>
              <a:ext cx="2403614" cy="500898"/>
              <a:chOff x="726450" y="3696000"/>
              <a:chExt cx="2403614" cy="500898"/>
            </a:xfrm>
          </p:grpSpPr>
          <p:sp>
            <p:nvSpPr>
              <p:cNvPr id="5350" name="Google Shape;5350;p6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51" name="Google Shape;5351;p6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352" name="Google Shape;5352;p64"/>
            <p:cNvGrpSpPr/>
            <p:nvPr/>
          </p:nvGrpSpPr>
          <p:grpSpPr>
            <a:xfrm>
              <a:off x="1348050" y="3372825"/>
              <a:ext cx="1720425" cy="1005900"/>
              <a:chOff x="1348050" y="3372825"/>
              <a:chExt cx="1720425" cy="1005900"/>
            </a:xfrm>
          </p:grpSpPr>
          <p:sp>
            <p:nvSpPr>
              <p:cNvPr id="5353" name="Google Shape;5353;p6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54" name="Google Shape;5354;p6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55" name="Google Shape;5355;p6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56" name="Google Shape;5356;p6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57" name="Google Shape;5357;p6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358" name="Google Shape;5358;p64"/>
            <p:cNvGrpSpPr/>
            <p:nvPr/>
          </p:nvGrpSpPr>
          <p:grpSpPr>
            <a:xfrm>
              <a:off x="1455707" y="3731058"/>
              <a:ext cx="1491150" cy="417657"/>
              <a:chOff x="1455707" y="3731058"/>
              <a:chExt cx="1491150" cy="417657"/>
            </a:xfrm>
          </p:grpSpPr>
          <p:grpSp>
            <p:nvGrpSpPr>
              <p:cNvPr id="5359" name="Google Shape;5359;p64"/>
              <p:cNvGrpSpPr/>
              <p:nvPr/>
            </p:nvGrpSpPr>
            <p:grpSpPr>
              <a:xfrm>
                <a:off x="1472938" y="3745828"/>
                <a:ext cx="72126" cy="53788"/>
                <a:chOff x="1472938" y="3745828"/>
                <a:chExt cx="72126" cy="53788"/>
              </a:xfrm>
            </p:grpSpPr>
            <p:sp>
              <p:nvSpPr>
                <p:cNvPr id="5360" name="Google Shape;5360;p6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64"/>
              <p:cNvGrpSpPr/>
              <p:nvPr/>
            </p:nvGrpSpPr>
            <p:grpSpPr>
              <a:xfrm>
                <a:off x="1819181" y="4089633"/>
                <a:ext cx="72126" cy="53788"/>
                <a:chOff x="1819181" y="4089633"/>
                <a:chExt cx="72126" cy="53788"/>
              </a:xfrm>
            </p:grpSpPr>
            <p:sp>
              <p:nvSpPr>
                <p:cNvPr id="5363" name="Google Shape;5363;p6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64"/>
              <p:cNvGrpSpPr/>
              <p:nvPr/>
            </p:nvGrpSpPr>
            <p:grpSpPr>
              <a:xfrm>
                <a:off x="1455707" y="4084171"/>
                <a:ext cx="64321" cy="64544"/>
                <a:chOff x="1455707" y="4084171"/>
                <a:chExt cx="64321" cy="64544"/>
              </a:xfrm>
            </p:grpSpPr>
            <p:sp>
              <p:nvSpPr>
                <p:cNvPr id="5366" name="Google Shape;5366;p6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64"/>
              <p:cNvGrpSpPr/>
              <p:nvPr/>
            </p:nvGrpSpPr>
            <p:grpSpPr>
              <a:xfrm>
                <a:off x="1818610" y="3731058"/>
                <a:ext cx="64321" cy="64544"/>
                <a:chOff x="1818610" y="3731058"/>
                <a:chExt cx="64321" cy="64544"/>
              </a:xfrm>
            </p:grpSpPr>
            <p:sp>
              <p:nvSpPr>
                <p:cNvPr id="5369" name="Google Shape;5369;p6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4"/>
              <p:cNvGrpSpPr/>
              <p:nvPr/>
            </p:nvGrpSpPr>
            <p:grpSpPr>
              <a:xfrm>
                <a:off x="2172491" y="4089633"/>
                <a:ext cx="72126" cy="53788"/>
                <a:chOff x="2172491" y="4089633"/>
                <a:chExt cx="72126" cy="53788"/>
              </a:xfrm>
            </p:grpSpPr>
            <p:sp>
              <p:nvSpPr>
                <p:cNvPr id="5372" name="Google Shape;5372;p6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64"/>
              <p:cNvGrpSpPr/>
              <p:nvPr/>
            </p:nvGrpSpPr>
            <p:grpSpPr>
              <a:xfrm>
                <a:off x="2171920" y="3731058"/>
                <a:ext cx="64321" cy="64544"/>
                <a:chOff x="2171920" y="3731058"/>
                <a:chExt cx="64321" cy="64544"/>
              </a:xfrm>
            </p:grpSpPr>
            <p:sp>
              <p:nvSpPr>
                <p:cNvPr id="5375" name="Google Shape;5375;p6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64"/>
              <p:cNvGrpSpPr/>
              <p:nvPr/>
            </p:nvGrpSpPr>
            <p:grpSpPr>
              <a:xfrm>
                <a:off x="2874730" y="3745828"/>
                <a:ext cx="72126" cy="53788"/>
                <a:chOff x="2874730" y="3745828"/>
                <a:chExt cx="72126" cy="53788"/>
              </a:xfrm>
            </p:grpSpPr>
            <p:sp>
              <p:nvSpPr>
                <p:cNvPr id="5378" name="Google Shape;5378;p6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64"/>
              <p:cNvGrpSpPr/>
              <p:nvPr/>
            </p:nvGrpSpPr>
            <p:grpSpPr>
              <a:xfrm>
                <a:off x="2878589" y="4081481"/>
                <a:ext cx="64321" cy="64544"/>
                <a:chOff x="2878589" y="4081481"/>
                <a:chExt cx="64321" cy="64544"/>
              </a:xfrm>
            </p:grpSpPr>
            <p:sp>
              <p:nvSpPr>
                <p:cNvPr id="5381" name="Google Shape;5381;p6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64"/>
              <p:cNvGrpSpPr/>
              <p:nvPr/>
            </p:nvGrpSpPr>
            <p:grpSpPr>
              <a:xfrm>
                <a:off x="2525796" y="4089633"/>
                <a:ext cx="72126" cy="53788"/>
                <a:chOff x="2525796" y="4089633"/>
                <a:chExt cx="72126" cy="53788"/>
              </a:xfrm>
            </p:grpSpPr>
            <p:sp>
              <p:nvSpPr>
                <p:cNvPr id="5384" name="Google Shape;5384;p6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64"/>
              <p:cNvGrpSpPr/>
              <p:nvPr/>
            </p:nvGrpSpPr>
            <p:grpSpPr>
              <a:xfrm>
                <a:off x="2525225" y="3731058"/>
                <a:ext cx="64321" cy="64544"/>
                <a:chOff x="2525225" y="3731058"/>
                <a:chExt cx="64321" cy="64544"/>
              </a:xfrm>
            </p:grpSpPr>
            <p:sp>
              <p:nvSpPr>
                <p:cNvPr id="5387" name="Google Shape;5387;p6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2" name="Shape 5392"/>
        <p:cNvGrpSpPr/>
        <p:nvPr/>
      </p:nvGrpSpPr>
      <p:grpSpPr>
        <a:xfrm>
          <a:off x="0" y="0"/>
          <a:ext cx="0" cy="0"/>
          <a:chOff x="0" y="0"/>
          <a:chExt cx="0" cy="0"/>
        </a:xfrm>
      </p:grpSpPr>
      <p:grpSp>
        <p:nvGrpSpPr>
          <p:cNvPr id="5393" name="Google Shape;5393;p65"/>
          <p:cNvGrpSpPr/>
          <p:nvPr/>
        </p:nvGrpSpPr>
        <p:grpSpPr>
          <a:xfrm>
            <a:off x="732428" y="1171356"/>
            <a:ext cx="845921" cy="690752"/>
            <a:chOff x="732428" y="1198513"/>
            <a:chExt cx="845921" cy="690752"/>
          </a:xfrm>
        </p:grpSpPr>
        <p:grpSp>
          <p:nvGrpSpPr>
            <p:cNvPr id="5394" name="Google Shape;5394;p65"/>
            <p:cNvGrpSpPr/>
            <p:nvPr/>
          </p:nvGrpSpPr>
          <p:grpSpPr>
            <a:xfrm>
              <a:off x="823030" y="1198513"/>
              <a:ext cx="755319" cy="690752"/>
              <a:chOff x="823030" y="1198513"/>
              <a:chExt cx="755319" cy="690752"/>
            </a:xfrm>
          </p:grpSpPr>
          <p:sp>
            <p:nvSpPr>
              <p:cNvPr id="5395" name="Google Shape;5395;p6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65"/>
            <p:cNvGrpSpPr/>
            <p:nvPr/>
          </p:nvGrpSpPr>
          <p:grpSpPr>
            <a:xfrm>
              <a:off x="732428" y="1239937"/>
              <a:ext cx="739912" cy="607886"/>
              <a:chOff x="732428" y="1239937"/>
              <a:chExt cx="739912" cy="607886"/>
            </a:xfrm>
          </p:grpSpPr>
          <p:sp>
            <p:nvSpPr>
              <p:cNvPr id="5398" name="Google Shape;5398;p6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65"/>
            <p:cNvGrpSpPr/>
            <p:nvPr/>
          </p:nvGrpSpPr>
          <p:grpSpPr>
            <a:xfrm>
              <a:off x="732428" y="1277018"/>
              <a:ext cx="702832" cy="533758"/>
              <a:chOff x="732428" y="1277018"/>
              <a:chExt cx="702832" cy="533758"/>
            </a:xfrm>
          </p:grpSpPr>
          <p:sp>
            <p:nvSpPr>
              <p:cNvPr id="5401" name="Google Shape;5401;p6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65"/>
            <p:cNvGrpSpPr/>
            <p:nvPr/>
          </p:nvGrpSpPr>
          <p:grpSpPr>
            <a:xfrm>
              <a:off x="931170" y="1306653"/>
              <a:ext cx="647179" cy="474455"/>
              <a:chOff x="931170" y="1306653"/>
              <a:chExt cx="647179" cy="474455"/>
            </a:xfrm>
          </p:grpSpPr>
          <p:sp>
            <p:nvSpPr>
              <p:cNvPr id="5404" name="Google Shape;5404;p6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6" name="Google Shape;5406;p6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65"/>
          <p:cNvGrpSpPr/>
          <p:nvPr/>
        </p:nvGrpSpPr>
        <p:grpSpPr>
          <a:xfrm>
            <a:off x="3964037" y="1171363"/>
            <a:ext cx="634656" cy="699982"/>
            <a:chOff x="5985650" y="2860025"/>
            <a:chExt cx="1396075" cy="1539775"/>
          </a:xfrm>
        </p:grpSpPr>
        <p:sp>
          <p:nvSpPr>
            <p:cNvPr id="5408" name="Google Shape;5408;p6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65"/>
          <p:cNvGrpSpPr/>
          <p:nvPr/>
        </p:nvGrpSpPr>
        <p:grpSpPr>
          <a:xfrm>
            <a:off x="4719687" y="1171356"/>
            <a:ext cx="725845" cy="699975"/>
            <a:chOff x="4249973" y="1201875"/>
            <a:chExt cx="1958568" cy="1888762"/>
          </a:xfrm>
        </p:grpSpPr>
        <p:sp>
          <p:nvSpPr>
            <p:cNvPr id="5441" name="Google Shape;5441;p6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2" name="Google Shape;5442;p65"/>
            <p:cNvGrpSpPr/>
            <p:nvPr/>
          </p:nvGrpSpPr>
          <p:grpSpPr>
            <a:xfrm>
              <a:off x="5853086" y="1789142"/>
              <a:ext cx="355454" cy="1048099"/>
              <a:chOff x="5576108" y="2016725"/>
              <a:chExt cx="565200" cy="1666560"/>
            </a:xfrm>
          </p:grpSpPr>
          <p:sp>
            <p:nvSpPr>
              <p:cNvPr id="5443" name="Google Shape;5443;p6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44" name="Google Shape;5444;p6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65"/>
            <p:cNvGrpSpPr/>
            <p:nvPr/>
          </p:nvGrpSpPr>
          <p:grpSpPr>
            <a:xfrm>
              <a:off x="4869455" y="2691676"/>
              <a:ext cx="1013897" cy="398961"/>
              <a:chOff x="4012057" y="3451825"/>
              <a:chExt cx="1612175" cy="634379"/>
            </a:xfrm>
          </p:grpSpPr>
          <p:sp>
            <p:nvSpPr>
              <p:cNvPr id="5446" name="Google Shape;5446;p6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47" name="Google Shape;5447;p6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65"/>
            <p:cNvGrpSpPr/>
            <p:nvPr/>
          </p:nvGrpSpPr>
          <p:grpSpPr>
            <a:xfrm>
              <a:off x="4276937" y="2155961"/>
              <a:ext cx="651965" cy="891358"/>
              <a:chOff x="3069908" y="2599997"/>
              <a:chExt cx="1036675" cy="1417328"/>
            </a:xfrm>
          </p:grpSpPr>
          <p:sp>
            <p:nvSpPr>
              <p:cNvPr id="5449" name="Google Shape;5449;p6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50" name="Google Shape;5450;p6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65"/>
            <p:cNvGrpSpPr/>
            <p:nvPr/>
          </p:nvGrpSpPr>
          <p:grpSpPr>
            <a:xfrm>
              <a:off x="5054918" y="1201875"/>
              <a:ext cx="999548" cy="602711"/>
              <a:chOff x="4306958" y="1082925"/>
              <a:chExt cx="1589359" cy="958358"/>
            </a:xfrm>
          </p:grpSpPr>
          <p:sp>
            <p:nvSpPr>
              <p:cNvPr id="5452" name="Google Shape;5452;p6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53" name="Google Shape;5453;p6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65"/>
            <p:cNvGrpSpPr/>
            <p:nvPr/>
          </p:nvGrpSpPr>
          <p:grpSpPr>
            <a:xfrm>
              <a:off x="4249973" y="1303451"/>
              <a:ext cx="799317" cy="841334"/>
              <a:chOff x="3027033" y="1244439"/>
              <a:chExt cx="1270977" cy="1337786"/>
            </a:xfrm>
          </p:grpSpPr>
          <p:sp>
            <p:nvSpPr>
              <p:cNvPr id="5455" name="Google Shape;5455;p6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56" name="Google Shape;5456;p6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7" name="Google Shape;5457;p65"/>
          <p:cNvGrpSpPr/>
          <p:nvPr/>
        </p:nvGrpSpPr>
        <p:grpSpPr>
          <a:xfrm>
            <a:off x="4072551" y="2058137"/>
            <a:ext cx="750769" cy="683784"/>
            <a:chOff x="4204684" y="2104422"/>
            <a:chExt cx="699822" cy="637382"/>
          </a:xfrm>
        </p:grpSpPr>
        <p:grpSp>
          <p:nvGrpSpPr>
            <p:cNvPr id="5458" name="Google Shape;5458;p65"/>
            <p:cNvGrpSpPr/>
            <p:nvPr/>
          </p:nvGrpSpPr>
          <p:grpSpPr>
            <a:xfrm>
              <a:off x="4204684" y="2430067"/>
              <a:ext cx="342957" cy="311738"/>
              <a:chOff x="4204684" y="2430067"/>
              <a:chExt cx="342957" cy="311738"/>
            </a:xfrm>
          </p:grpSpPr>
          <p:sp>
            <p:nvSpPr>
              <p:cNvPr id="5459" name="Google Shape;5459;p6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65"/>
            <p:cNvGrpSpPr/>
            <p:nvPr/>
          </p:nvGrpSpPr>
          <p:grpSpPr>
            <a:xfrm>
              <a:off x="4561586" y="2430067"/>
              <a:ext cx="342920" cy="311738"/>
              <a:chOff x="4561586" y="2430067"/>
              <a:chExt cx="342920" cy="311738"/>
            </a:xfrm>
          </p:grpSpPr>
          <p:sp>
            <p:nvSpPr>
              <p:cNvPr id="5462" name="Google Shape;5462;p6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65"/>
            <p:cNvGrpSpPr/>
            <p:nvPr/>
          </p:nvGrpSpPr>
          <p:grpSpPr>
            <a:xfrm>
              <a:off x="4561586" y="2104422"/>
              <a:ext cx="342920" cy="311738"/>
              <a:chOff x="4561586" y="2104422"/>
              <a:chExt cx="342920" cy="311738"/>
            </a:xfrm>
          </p:grpSpPr>
          <p:sp>
            <p:nvSpPr>
              <p:cNvPr id="5465" name="Google Shape;5465;p6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65"/>
            <p:cNvGrpSpPr/>
            <p:nvPr/>
          </p:nvGrpSpPr>
          <p:grpSpPr>
            <a:xfrm>
              <a:off x="4204684" y="2104422"/>
              <a:ext cx="342957" cy="311664"/>
              <a:chOff x="4204684" y="2104422"/>
              <a:chExt cx="342957" cy="311664"/>
            </a:xfrm>
          </p:grpSpPr>
          <p:sp>
            <p:nvSpPr>
              <p:cNvPr id="5468" name="Google Shape;5468;p6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0" name="Google Shape;5470;p65"/>
          <p:cNvGrpSpPr/>
          <p:nvPr/>
        </p:nvGrpSpPr>
        <p:grpSpPr>
          <a:xfrm>
            <a:off x="5536984" y="1171351"/>
            <a:ext cx="660591" cy="688867"/>
            <a:chOff x="5830645" y="1267368"/>
            <a:chExt cx="530340" cy="553040"/>
          </a:xfrm>
        </p:grpSpPr>
        <p:sp>
          <p:nvSpPr>
            <p:cNvPr id="5471" name="Google Shape;5471;p6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2" name="Google Shape;5472;p65"/>
            <p:cNvGrpSpPr/>
            <p:nvPr/>
          </p:nvGrpSpPr>
          <p:grpSpPr>
            <a:xfrm>
              <a:off x="5830645" y="1267368"/>
              <a:ext cx="259743" cy="269909"/>
              <a:chOff x="5830645" y="1267368"/>
              <a:chExt cx="259743" cy="269909"/>
            </a:xfrm>
          </p:grpSpPr>
          <p:sp>
            <p:nvSpPr>
              <p:cNvPr id="5473" name="Google Shape;5473;p6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65"/>
            <p:cNvGrpSpPr/>
            <p:nvPr/>
          </p:nvGrpSpPr>
          <p:grpSpPr>
            <a:xfrm>
              <a:off x="6101293" y="1267368"/>
              <a:ext cx="259692" cy="269909"/>
              <a:chOff x="6101293" y="1267368"/>
              <a:chExt cx="259692" cy="269909"/>
            </a:xfrm>
          </p:grpSpPr>
          <p:sp>
            <p:nvSpPr>
              <p:cNvPr id="5476" name="Google Shape;5476;p6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65"/>
            <p:cNvGrpSpPr/>
            <p:nvPr/>
          </p:nvGrpSpPr>
          <p:grpSpPr>
            <a:xfrm>
              <a:off x="5830645" y="1550500"/>
              <a:ext cx="259692" cy="269909"/>
              <a:chOff x="5830645" y="1550500"/>
              <a:chExt cx="259692" cy="269909"/>
            </a:xfrm>
          </p:grpSpPr>
          <p:sp>
            <p:nvSpPr>
              <p:cNvPr id="5479" name="Google Shape;5479;p6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65"/>
            <p:cNvGrpSpPr/>
            <p:nvPr/>
          </p:nvGrpSpPr>
          <p:grpSpPr>
            <a:xfrm>
              <a:off x="6101293" y="1550500"/>
              <a:ext cx="259692" cy="269909"/>
              <a:chOff x="6101293" y="1550500"/>
              <a:chExt cx="259692" cy="269909"/>
            </a:xfrm>
          </p:grpSpPr>
          <p:sp>
            <p:nvSpPr>
              <p:cNvPr id="5482" name="Google Shape;5482;p6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4" name="Google Shape;5484;p65"/>
          <p:cNvGrpSpPr/>
          <p:nvPr/>
        </p:nvGrpSpPr>
        <p:grpSpPr>
          <a:xfrm>
            <a:off x="739138" y="2061810"/>
            <a:ext cx="697154" cy="679574"/>
            <a:chOff x="2679875" y="2361475"/>
            <a:chExt cx="780425" cy="760575"/>
          </a:xfrm>
        </p:grpSpPr>
        <p:sp>
          <p:nvSpPr>
            <p:cNvPr id="5485" name="Google Shape;5485;p6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65"/>
          <p:cNvGrpSpPr/>
          <p:nvPr/>
        </p:nvGrpSpPr>
        <p:grpSpPr>
          <a:xfrm>
            <a:off x="3138297" y="1171402"/>
            <a:ext cx="735829" cy="684547"/>
            <a:chOff x="3351965" y="1148808"/>
            <a:chExt cx="750770" cy="698375"/>
          </a:xfrm>
        </p:grpSpPr>
        <p:grpSp>
          <p:nvGrpSpPr>
            <p:cNvPr id="5492" name="Google Shape;5492;p65"/>
            <p:cNvGrpSpPr/>
            <p:nvPr/>
          </p:nvGrpSpPr>
          <p:grpSpPr>
            <a:xfrm>
              <a:off x="3586796" y="1148808"/>
              <a:ext cx="294857" cy="286830"/>
              <a:chOff x="3750225" y="1774000"/>
              <a:chExt cx="149575" cy="145525"/>
            </a:xfrm>
          </p:grpSpPr>
          <p:sp>
            <p:nvSpPr>
              <p:cNvPr id="5493" name="Google Shape;5493;p6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5"/>
            <p:cNvGrpSpPr/>
            <p:nvPr/>
          </p:nvGrpSpPr>
          <p:grpSpPr>
            <a:xfrm>
              <a:off x="3779245" y="1375768"/>
              <a:ext cx="323490" cy="286978"/>
              <a:chOff x="3847850" y="1889150"/>
              <a:chExt cx="164100" cy="145600"/>
            </a:xfrm>
          </p:grpSpPr>
          <p:sp>
            <p:nvSpPr>
              <p:cNvPr id="5496" name="Google Shape;5496;p6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65"/>
            <p:cNvGrpSpPr/>
            <p:nvPr/>
          </p:nvGrpSpPr>
          <p:grpSpPr>
            <a:xfrm>
              <a:off x="3351965" y="1330435"/>
              <a:ext cx="295449" cy="285401"/>
              <a:chOff x="3631100" y="1866150"/>
              <a:chExt cx="149875" cy="144800"/>
            </a:xfrm>
          </p:grpSpPr>
          <p:sp>
            <p:nvSpPr>
              <p:cNvPr id="5499" name="Google Shape;5499;p6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65"/>
            <p:cNvGrpSpPr/>
            <p:nvPr/>
          </p:nvGrpSpPr>
          <p:grpSpPr>
            <a:xfrm>
              <a:off x="3548208" y="1560352"/>
              <a:ext cx="294808" cy="286830"/>
              <a:chOff x="3730650" y="1982800"/>
              <a:chExt cx="149550" cy="145525"/>
            </a:xfrm>
          </p:grpSpPr>
          <p:sp>
            <p:nvSpPr>
              <p:cNvPr id="5502" name="Google Shape;5502;p6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4" name="Google Shape;5504;p65"/>
          <p:cNvGrpSpPr/>
          <p:nvPr/>
        </p:nvGrpSpPr>
        <p:grpSpPr>
          <a:xfrm>
            <a:off x="7639949" y="1171356"/>
            <a:ext cx="804565" cy="677795"/>
            <a:chOff x="7636443" y="1204988"/>
            <a:chExt cx="804565" cy="677795"/>
          </a:xfrm>
        </p:grpSpPr>
        <p:grpSp>
          <p:nvGrpSpPr>
            <p:cNvPr id="5505" name="Google Shape;5505;p65"/>
            <p:cNvGrpSpPr/>
            <p:nvPr/>
          </p:nvGrpSpPr>
          <p:grpSpPr>
            <a:xfrm>
              <a:off x="7636443" y="1509705"/>
              <a:ext cx="804565" cy="373078"/>
              <a:chOff x="7636443" y="1509705"/>
              <a:chExt cx="804565" cy="373078"/>
            </a:xfrm>
          </p:grpSpPr>
          <p:sp>
            <p:nvSpPr>
              <p:cNvPr id="5506" name="Google Shape;5506;p6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65"/>
            <p:cNvGrpSpPr/>
            <p:nvPr/>
          </p:nvGrpSpPr>
          <p:grpSpPr>
            <a:xfrm>
              <a:off x="7636443" y="1408133"/>
              <a:ext cx="804565" cy="373078"/>
              <a:chOff x="7636443" y="1408133"/>
              <a:chExt cx="804565" cy="373078"/>
            </a:xfrm>
          </p:grpSpPr>
          <p:sp>
            <p:nvSpPr>
              <p:cNvPr id="5509" name="Google Shape;5509;p6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65"/>
            <p:cNvGrpSpPr/>
            <p:nvPr/>
          </p:nvGrpSpPr>
          <p:grpSpPr>
            <a:xfrm>
              <a:off x="7636443" y="1306560"/>
              <a:ext cx="804565" cy="373078"/>
              <a:chOff x="7636443" y="1306560"/>
              <a:chExt cx="804565" cy="373078"/>
            </a:xfrm>
          </p:grpSpPr>
          <p:sp>
            <p:nvSpPr>
              <p:cNvPr id="5512" name="Google Shape;5512;p6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4" name="Google Shape;5514;p65"/>
            <p:cNvGrpSpPr/>
            <p:nvPr/>
          </p:nvGrpSpPr>
          <p:grpSpPr>
            <a:xfrm>
              <a:off x="7636443" y="1204988"/>
              <a:ext cx="804565" cy="373078"/>
              <a:chOff x="7636443" y="1204988"/>
              <a:chExt cx="804565" cy="373078"/>
            </a:xfrm>
          </p:grpSpPr>
          <p:sp>
            <p:nvSpPr>
              <p:cNvPr id="5515" name="Google Shape;5515;p6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7" name="Google Shape;5517;p65"/>
          <p:cNvGrpSpPr/>
          <p:nvPr/>
        </p:nvGrpSpPr>
        <p:grpSpPr>
          <a:xfrm>
            <a:off x="4978796" y="2078771"/>
            <a:ext cx="661339" cy="661188"/>
            <a:chOff x="3990000" y="975400"/>
            <a:chExt cx="3934200" cy="3933300"/>
          </a:xfrm>
        </p:grpSpPr>
        <p:sp>
          <p:nvSpPr>
            <p:cNvPr id="5518" name="Google Shape;5518;p6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65"/>
          <p:cNvGrpSpPr/>
          <p:nvPr/>
        </p:nvGrpSpPr>
        <p:grpSpPr>
          <a:xfrm>
            <a:off x="6622444" y="2057409"/>
            <a:ext cx="868881" cy="684241"/>
            <a:chOff x="6598259" y="2078634"/>
            <a:chExt cx="868881" cy="684241"/>
          </a:xfrm>
        </p:grpSpPr>
        <p:sp>
          <p:nvSpPr>
            <p:cNvPr id="5523" name="Google Shape;5523;p6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9" name="Google Shape;5529;p65"/>
            <p:cNvGrpSpPr/>
            <p:nvPr/>
          </p:nvGrpSpPr>
          <p:grpSpPr>
            <a:xfrm>
              <a:off x="6808175" y="2078634"/>
              <a:ext cx="452229" cy="684241"/>
              <a:chOff x="6808175" y="2078634"/>
              <a:chExt cx="452229" cy="684241"/>
            </a:xfrm>
          </p:grpSpPr>
          <p:sp>
            <p:nvSpPr>
              <p:cNvPr id="5530" name="Google Shape;5530;p6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6" name="Google Shape;5536;p65"/>
              <p:cNvGrpSpPr/>
              <p:nvPr/>
            </p:nvGrpSpPr>
            <p:grpSpPr>
              <a:xfrm>
                <a:off x="6821586" y="2078634"/>
                <a:ext cx="426871" cy="684241"/>
                <a:chOff x="6821586" y="2078634"/>
                <a:chExt cx="426871" cy="684241"/>
              </a:xfrm>
            </p:grpSpPr>
            <p:grpSp>
              <p:nvGrpSpPr>
                <p:cNvPr id="5537" name="Google Shape;5537;p65"/>
                <p:cNvGrpSpPr/>
                <p:nvPr/>
              </p:nvGrpSpPr>
              <p:grpSpPr>
                <a:xfrm>
                  <a:off x="6821586" y="2078634"/>
                  <a:ext cx="426871" cy="684241"/>
                  <a:chOff x="6821586" y="2078634"/>
                  <a:chExt cx="426871" cy="684241"/>
                </a:xfrm>
              </p:grpSpPr>
              <p:sp>
                <p:nvSpPr>
                  <p:cNvPr id="5538" name="Google Shape;5538;p6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7" name="Google Shape;5557;p6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63" name="Google Shape;5563;p65"/>
          <p:cNvGrpSpPr/>
          <p:nvPr/>
        </p:nvGrpSpPr>
        <p:grpSpPr>
          <a:xfrm>
            <a:off x="5795610" y="2063018"/>
            <a:ext cx="671358" cy="671358"/>
            <a:chOff x="6535625" y="760425"/>
            <a:chExt cx="1665900" cy="1665900"/>
          </a:xfrm>
        </p:grpSpPr>
        <p:sp>
          <p:nvSpPr>
            <p:cNvPr id="5564" name="Google Shape;5564;p65"/>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5"/>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5"/>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5"/>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65"/>
          <p:cNvGrpSpPr/>
          <p:nvPr/>
        </p:nvGrpSpPr>
        <p:grpSpPr>
          <a:xfrm>
            <a:off x="732427" y="3731418"/>
            <a:ext cx="1340789" cy="640830"/>
            <a:chOff x="238125" y="1151100"/>
            <a:chExt cx="7139450" cy="3412300"/>
          </a:xfrm>
        </p:grpSpPr>
        <p:sp>
          <p:nvSpPr>
            <p:cNvPr id="5569" name="Google Shape;5569;p6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5"/>
          <p:cNvGrpSpPr/>
          <p:nvPr/>
        </p:nvGrpSpPr>
        <p:grpSpPr>
          <a:xfrm>
            <a:off x="5599650" y="2934699"/>
            <a:ext cx="985357" cy="585764"/>
            <a:chOff x="5145061" y="2881789"/>
            <a:chExt cx="1107641" cy="658458"/>
          </a:xfrm>
        </p:grpSpPr>
        <p:grpSp>
          <p:nvGrpSpPr>
            <p:cNvPr id="5582" name="Google Shape;5582;p65"/>
            <p:cNvGrpSpPr/>
            <p:nvPr/>
          </p:nvGrpSpPr>
          <p:grpSpPr>
            <a:xfrm>
              <a:off x="5722989" y="3244587"/>
              <a:ext cx="529713" cy="295659"/>
              <a:chOff x="5722989" y="3244587"/>
              <a:chExt cx="529713" cy="295659"/>
            </a:xfrm>
          </p:grpSpPr>
          <p:sp>
            <p:nvSpPr>
              <p:cNvPr id="5583" name="Google Shape;5583;p6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84" name="Google Shape;5584;p6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85" name="Google Shape;5585;p65"/>
            <p:cNvGrpSpPr/>
            <p:nvPr/>
          </p:nvGrpSpPr>
          <p:grpSpPr>
            <a:xfrm>
              <a:off x="5145061" y="3244587"/>
              <a:ext cx="536807" cy="295659"/>
              <a:chOff x="5145061" y="3244587"/>
              <a:chExt cx="536807" cy="295659"/>
            </a:xfrm>
          </p:grpSpPr>
          <p:sp>
            <p:nvSpPr>
              <p:cNvPr id="5586" name="Google Shape;5586;p6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87" name="Google Shape;5587;p6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88" name="Google Shape;5588;p65"/>
            <p:cNvGrpSpPr/>
            <p:nvPr/>
          </p:nvGrpSpPr>
          <p:grpSpPr>
            <a:xfrm>
              <a:off x="5341327" y="2898245"/>
              <a:ext cx="532309" cy="614891"/>
              <a:chOff x="5341327" y="2898245"/>
              <a:chExt cx="532309" cy="614891"/>
            </a:xfrm>
          </p:grpSpPr>
          <p:sp>
            <p:nvSpPr>
              <p:cNvPr id="5589" name="Google Shape;5589;p6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90" name="Google Shape;5590;p6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91" name="Google Shape;5591;p65"/>
            <p:cNvGrpSpPr/>
            <p:nvPr/>
          </p:nvGrpSpPr>
          <p:grpSpPr>
            <a:xfrm>
              <a:off x="5532290" y="2881789"/>
              <a:ext cx="620516" cy="305456"/>
              <a:chOff x="5532290" y="2881789"/>
              <a:chExt cx="620516" cy="305456"/>
            </a:xfrm>
          </p:grpSpPr>
          <p:sp>
            <p:nvSpPr>
              <p:cNvPr id="5592" name="Google Shape;5592;p6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93" name="Google Shape;5593;p6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594" name="Google Shape;5594;p65"/>
          <p:cNvGrpSpPr/>
          <p:nvPr/>
        </p:nvGrpSpPr>
        <p:grpSpPr>
          <a:xfrm>
            <a:off x="8178573" y="3726757"/>
            <a:ext cx="269068" cy="645491"/>
            <a:chOff x="7026852" y="3311869"/>
            <a:chExt cx="434331" cy="1041954"/>
          </a:xfrm>
        </p:grpSpPr>
        <p:sp>
          <p:nvSpPr>
            <p:cNvPr id="5595" name="Google Shape;5595;p6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65"/>
          <p:cNvGrpSpPr/>
          <p:nvPr/>
        </p:nvGrpSpPr>
        <p:grpSpPr>
          <a:xfrm>
            <a:off x="6195154" y="3765995"/>
            <a:ext cx="293882" cy="293836"/>
            <a:chOff x="4873519" y="3311869"/>
            <a:chExt cx="499374" cy="499296"/>
          </a:xfrm>
        </p:grpSpPr>
        <p:sp>
          <p:nvSpPr>
            <p:cNvPr id="5599" name="Google Shape;5599;p6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65"/>
          <p:cNvGrpSpPr/>
          <p:nvPr/>
        </p:nvGrpSpPr>
        <p:grpSpPr>
          <a:xfrm>
            <a:off x="6195154" y="4078366"/>
            <a:ext cx="293882" cy="293882"/>
            <a:chOff x="4873519" y="3875839"/>
            <a:chExt cx="499374" cy="499374"/>
          </a:xfrm>
        </p:grpSpPr>
        <p:sp>
          <p:nvSpPr>
            <p:cNvPr id="5602" name="Google Shape;5602;p6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65"/>
          <p:cNvGrpSpPr/>
          <p:nvPr/>
        </p:nvGrpSpPr>
        <p:grpSpPr>
          <a:xfrm>
            <a:off x="2425681" y="2050319"/>
            <a:ext cx="698104" cy="698208"/>
            <a:chOff x="2565073" y="2075876"/>
            <a:chExt cx="672482" cy="672518"/>
          </a:xfrm>
        </p:grpSpPr>
        <p:sp>
          <p:nvSpPr>
            <p:cNvPr id="5605" name="Google Shape;5605;p6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65"/>
          <p:cNvGrpSpPr/>
          <p:nvPr/>
        </p:nvGrpSpPr>
        <p:grpSpPr>
          <a:xfrm>
            <a:off x="5649092" y="3734919"/>
            <a:ext cx="438354" cy="637329"/>
            <a:chOff x="1697726" y="3244179"/>
            <a:chExt cx="788124" cy="1146069"/>
          </a:xfrm>
        </p:grpSpPr>
        <p:sp>
          <p:nvSpPr>
            <p:cNvPr id="5612" name="Google Shape;5612;p6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4" name="Google Shape;5614;p6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5" name="Google Shape;5615;p65"/>
          <p:cNvGrpSpPr/>
          <p:nvPr/>
        </p:nvGrpSpPr>
        <p:grpSpPr>
          <a:xfrm>
            <a:off x="7650306" y="2063282"/>
            <a:ext cx="799565" cy="670282"/>
            <a:chOff x="7617850" y="2063282"/>
            <a:chExt cx="799565" cy="670282"/>
          </a:xfrm>
        </p:grpSpPr>
        <p:cxnSp>
          <p:nvCxnSpPr>
            <p:cNvPr id="5616" name="Google Shape;5616;p6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17" name="Google Shape;5617;p6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18" name="Google Shape;5618;p6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19" name="Google Shape;5619;p6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20" name="Google Shape;5620;p6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621" name="Google Shape;5621;p6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622" name="Google Shape;5622;p65"/>
            <p:cNvGrpSpPr/>
            <p:nvPr/>
          </p:nvGrpSpPr>
          <p:grpSpPr>
            <a:xfrm>
              <a:off x="7734309" y="2063282"/>
              <a:ext cx="570957" cy="620095"/>
              <a:chOff x="7734309" y="2063282"/>
              <a:chExt cx="570957" cy="620095"/>
            </a:xfrm>
          </p:grpSpPr>
          <p:grpSp>
            <p:nvGrpSpPr>
              <p:cNvPr id="5623" name="Google Shape;5623;p65"/>
              <p:cNvGrpSpPr/>
              <p:nvPr/>
            </p:nvGrpSpPr>
            <p:grpSpPr>
              <a:xfrm>
                <a:off x="8031573" y="2063282"/>
                <a:ext cx="273693" cy="620095"/>
                <a:chOff x="8031573" y="2063282"/>
                <a:chExt cx="273693" cy="620095"/>
              </a:xfrm>
            </p:grpSpPr>
            <p:sp>
              <p:nvSpPr>
                <p:cNvPr id="5624" name="Google Shape;5624;p6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5"/>
              <p:cNvGrpSpPr/>
              <p:nvPr/>
            </p:nvGrpSpPr>
            <p:grpSpPr>
              <a:xfrm flipH="1">
                <a:off x="7734309" y="2063282"/>
                <a:ext cx="273693" cy="620095"/>
                <a:chOff x="8031573" y="2063282"/>
                <a:chExt cx="273693" cy="620095"/>
              </a:xfrm>
            </p:grpSpPr>
            <p:sp>
              <p:nvSpPr>
                <p:cNvPr id="5629" name="Google Shape;5629;p6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633" name="Google Shape;5633;p65"/>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5"/>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5" name="Google Shape;5635;p65"/>
          <p:cNvGrpSpPr/>
          <p:nvPr/>
        </p:nvGrpSpPr>
        <p:grpSpPr>
          <a:xfrm>
            <a:off x="7836913" y="2916765"/>
            <a:ext cx="602567" cy="601884"/>
            <a:chOff x="1186975" y="238125"/>
            <a:chExt cx="5244275" cy="5238325"/>
          </a:xfrm>
        </p:grpSpPr>
        <p:sp>
          <p:nvSpPr>
            <p:cNvPr id="5636" name="Google Shape;5636;p6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65"/>
          <p:cNvGrpSpPr/>
          <p:nvPr/>
        </p:nvGrpSpPr>
        <p:grpSpPr>
          <a:xfrm>
            <a:off x="3279650" y="2056249"/>
            <a:ext cx="651848" cy="687338"/>
            <a:chOff x="3400515" y="2056248"/>
            <a:chExt cx="698134" cy="735987"/>
          </a:xfrm>
        </p:grpSpPr>
        <p:grpSp>
          <p:nvGrpSpPr>
            <p:cNvPr id="5641" name="Google Shape;5641;p65"/>
            <p:cNvGrpSpPr/>
            <p:nvPr/>
          </p:nvGrpSpPr>
          <p:grpSpPr>
            <a:xfrm>
              <a:off x="3400515" y="2283913"/>
              <a:ext cx="312919" cy="219900"/>
              <a:chOff x="3400515" y="2283913"/>
              <a:chExt cx="312919" cy="219900"/>
            </a:xfrm>
          </p:grpSpPr>
          <p:sp>
            <p:nvSpPr>
              <p:cNvPr id="5642" name="Google Shape;5642;p6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43" name="Google Shape;5643;p6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644" name="Google Shape;5644;p65"/>
            <p:cNvGrpSpPr/>
            <p:nvPr/>
          </p:nvGrpSpPr>
          <p:grpSpPr>
            <a:xfrm>
              <a:off x="3547823" y="2461089"/>
              <a:ext cx="219900" cy="331146"/>
              <a:chOff x="3547823" y="2461089"/>
              <a:chExt cx="219900" cy="331146"/>
            </a:xfrm>
          </p:grpSpPr>
          <p:sp>
            <p:nvSpPr>
              <p:cNvPr id="5645" name="Google Shape;5645;p6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46" name="Google Shape;5646;p6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647" name="Google Shape;5647;p65"/>
            <p:cNvGrpSpPr/>
            <p:nvPr/>
          </p:nvGrpSpPr>
          <p:grpSpPr>
            <a:xfrm>
              <a:off x="3734138" y="2461089"/>
              <a:ext cx="219900" cy="331146"/>
              <a:chOff x="3734138" y="2461089"/>
              <a:chExt cx="219900" cy="331146"/>
            </a:xfrm>
          </p:grpSpPr>
          <p:sp>
            <p:nvSpPr>
              <p:cNvPr id="5648" name="Google Shape;5648;p6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49" name="Google Shape;5649;p6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650" name="Google Shape;5650;p65"/>
            <p:cNvGrpSpPr/>
            <p:nvPr/>
          </p:nvGrpSpPr>
          <p:grpSpPr>
            <a:xfrm>
              <a:off x="3787560" y="2281742"/>
              <a:ext cx="311089" cy="219900"/>
              <a:chOff x="3787560" y="2281742"/>
              <a:chExt cx="311089" cy="219900"/>
            </a:xfrm>
          </p:grpSpPr>
          <p:sp>
            <p:nvSpPr>
              <p:cNvPr id="5651" name="Google Shape;5651;p6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52" name="Google Shape;5652;p6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653" name="Google Shape;5653;p65"/>
            <p:cNvGrpSpPr/>
            <p:nvPr/>
          </p:nvGrpSpPr>
          <p:grpSpPr>
            <a:xfrm>
              <a:off x="3637290" y="2056248"/>
              <a:ext cx="219900" cy="330736"/>
              <a:chOff x="3637290" y="2056248"/>
              <a:chExt cx="219900" cy="330736"/>
            </a:xfrm>
          </p:grpSpPr>
          <p:sp>
            <p:nvSpPr>
              <p:cNvPr id="5654" name="Google Shape;5654;p6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655" name="Google Shape;5655;p6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656" name="Google Shape;5656;p65"/>
          <p:cNvGrpSpPr/>
          <p:nvPr/>
        </p:nvGrpSpPr>
        <p:grpSpPr>
          <a:xfrm>
            <a:off x="2571356" y="2926255"/>
            <a:ext cx="1268144" cy="592394"/>
            <a:chOff x="238125" y="1188750"/>
            <a:chExt cx="7140450" cy="3335550"/>
          </a:xfrm>
        </p:grpSpPr>
        <p:sp>
          <p:nvSpPr>
            <p:cNvPr id="5657" name="Google Shape;5657;p6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65"/>
          <p:cNvGrpSpPr/>
          <p:nvPr/>
        </p:nvGrpSpPr>
        <p:grpSpPr>
          <a:xfrm>
            <a:off x="6679257" y="2928410"/>
            <a:ext cx="1053944" cy="590147"/>
            <a:chOff x="238125" y="1335475"/>
            <a:chExt cx="5418735" cy="3034175"/>
          </a:xfrm>
        </p:grpSpPr>
        <p:sp>
          <p:nvSpPr>
            <p:cNvPr id="5663" name="Google Shape;5663;p6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5"/>
          <p:cNvGrpSpPr/>
          <p:nvPr/>
        </p:nvGrpSpPr>
        <p:grpSpPr>
          <a:xfrm>
            <a:off x="4110066" y="3733309"/>
            <a:ext cx="1268207" cy="638939"/>
            <a:chOff x="3967651" y="3645904"/>
            <a:chExt cx="1479304" cy="745292"/>
          </a:xfrm>
        </p:grpSpPr>
        <p:grpSp>
          <p:nvGrpSpPr>
            <p:cNvPr id="5667" name="Google Shape;5667;p65"/>
            <p:cNvGrpSpPr/>
            <p:nvPr/>
          </p:nvGrpSpPr>
          <p:grpSpPr>
            <a:xfrm>
              <a:off x="3967651" y="4009026"/>
              <a:ext cx="1479304" cy="382170"/>
              <a:chOff x="3967651" y="4009026"/>
              <a:chExt cx="1479304" cy="382170"/>
            </a:xfrm>
          </p:grpSpPr>
          <p:grpSp>
            <p:nvGrpSpPr>
              <p:cNvPr id="5668" name="Google Shape;5668;p65"/>
              <p:cNvGrpSpPr/>
              <p:nvPr/>
            </p:nvGrpSpPr>
            <p:grpSpPr>
              <a:xfrm>
                <a:off x="4892216" y="4195630"/>
                <a:ext cx="554739" cy="195566"/>
                <a:chOff x="3604375" y="4892160"/>
                <a:chExt cx="1651500" cy="582215"/>
              </a:xfrm>
            </p:grpSpPr>
            <p:sp>
              <p:nvSpPr>
                <p:cNvPr id="5669" name="Google Shape;5669;p6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65"/>
              <p:cNvGrpSpPr/>
              <p:nvPr/>
            </p:nvGrpSpPr>
            <p:grpSpPr>
              <a:xfrm>
                <a:off x="3967651" y="4146303"/>
                <a:ext cx="579402" cy="244893"/>
                <a:chOff x="851875" y="4745310"/>
                <a:chExt cx="1724925" cy="729065"/>
              </a:xfrm>
            </p:grpSpPr>
            <p:sp>
              <p:nvSpPr>
                <p:cNvPr id="5672" name="Google Shape;5672;p6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5"/>
              <p:cNvGrpSpPr/>
              <p:nvPr/>
            </p:nvGrpSpPr>
            <p:grpSpPr>
              <a:xfrm>
                <a:off x="4460753" y="4009026"/>
                <a:ext cx="493110" cy="382170"/>
                <a:chOff x="2319875" y="4336625"/>
                <a:chExt cx="1468025" cy="1137750"/>
              </a:xfrm>
            </p:grpSpPr>
            <p:sp>
              <p:nvSpPr>
                <p:cNvPr id="5675" name="Google Shape;5675;p6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7" name="Google Shape;5677;p65"/>
            <p:cNvGrpSpPr/>
            <p:nvPr/>
          </p:nvGrpSpPr>
          <p:grpSpPr>
            <a:xfrm>
              <a:off x="4479443" y="3645904"/>
              <a:ext cx="455965" cy="388789"/>
              <a:chOff x="2957425" y="238100"/>
              <a:chExt cx="1910200" cy="1628775"/>
            </a:xfrm>
          </p:grpSpPr>
          <p:sp>
            <p:nvSpPr>
              <p:cNvPr id="5678" name="Google Shape;5678;p6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88" name="Google Shape;5688;p65"/>
          <p:cNvGrpSpPr/>
          <p:nvPr/>
        </p:nvGrpSpPr>
        <p:grpSpPr>
          <a:xfrm>
            <a:off x="2496179" y="3734510"/>
            <a:ext cx="1243128" cy="637739"/>
            <a:chOff x="2496310" y="3693351"/>
            <a:chExt cx="1342906" cy="688926"/>
          </a:xfrm>
        </p:grpSpPr>
        <p:grpSp>
          <p:nvGrpSpPr>
            <p:cNvPr id="5689" name="Google Shape;5689;p65"/>
            <p:cNvGrpSpPr/>
            <p:nvPr/>
          </p:nvGrpSpPr>
          <p:grpSpPr>
            <a:xfrm>
              <a:off x="2496310" y="3693351"/>
              <a:ext cx="1342906" cy="688875"/>
              <a:chOff x="2496310" y="3693351"/>
              <a:chExt cx="1342906" cy="688875"/>
            </a:xfrm>
          </p:grpSpPr>
          <p:sp>
            <p:nvSpPr>
              <p:cNvPr id="5690" name="Google Shape;5690;p6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6" name="Google Shape;5696;p65"/>
              <p:cNvCxnSpPr>
                <a:stCxn id="569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697" name="Google Shape;5697;p65"/>
              <p:cNvCxnSpPr>
                <a:stCxn id="569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698" name="Google Shape;5698;p65"/>
              <p:cNvCxnSpPr>
                <a:stCxn id="569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99" name="Google Shape;5699;p65"/>
              <p:cNvCxnSpPr>
                <a:stCxn id="569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700" name="Google Shape;5700;p65"/>
              <p:cNvCxnSpPr>
                <a:stCxn id="569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701" name="Google Shape;5701;p65"/>
            <p:cNvGrpSpPr/>
            <p:nvPr/>
          </p:nvGrpSpPr>
          <p:grpSpPr>
            <a:xfrm>
              <a:off x="2675275" y="3930557"/>
              <a:ext cx="1003306" cy="451719"/>
              <a:chOff x="2675275" y="4174282"/>
              <a:chExt cx="1003306" cy="451719"/>
            </a:xfrm>
          </p:grpSpPr>
          <p:sp>
            <p:nvSpPr>
              <p:cNvPr id="5702" name="Google Shape;5702;p6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5" name="Google Shape;5705;p65"/>
          <p:cNvGrpSpPr/>
          <p:nvPr/>
        </p:nvGrpSpPr>
        <p:grpSpPr>
          <a:xfrm>
            <a:off x="1669850" y="1171356"/>
            <a:ext cx="574511" cy="874709"/>
            <a:chOff x="1715404" y="1112080"/>
            <a:chExt cx="642270" cy="977984"/>
          </a:xfrm>
        </p:grpSpPr>
        <p:grpSp>
          <p:nvGrpSpPr>
            <p:cNvPr id="5706" name="Google Shape;5706;p65"/>
            <p:cNvGrpSpPr/>
            <p:nvPr/>
          </p:nvGrpSpPr>
          <p:grpSpPr>
            <a:xfrm>
              <a:off x="1715404" y="1112080"/>
              <a:ext cx="642270" cy="977984"/>
              <a:chOff x="1715404" y="1112080"/>
              <a:chExt cx="642270" cy="977984"/>
            </a:xfrm>
          </p:grpSpPr>
          <p:sp>
            <p:nvSpPr>
              <p:cNvPr id="5707" name="Google Shape;5707;p6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5"/>
            <p:cNvGrpSpPr/>
            <p:nvPr/>
          </p:nvGrpSpPr>
          <p:grpSpPr>
            <a:xfrm>
              <a:off x="1768927" y="1165603"/>
              <a:ext cx="535225" cy="851367"/>
              <a:chOff x="1768927" y="1165603"/>
              <a:chExt cx="535225" cy="851367"/>
            </a:xfrm>
          </p:grpSpPr>
          <p:sp>
            <p:nvSpPr>
              <p:cNvPr id="5710" name="Google Shape;5710;p6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65"/>
            <p:cNvGrpSpPr/>
            <p:nvPr/>
          </p:nvGrpSpPr>
          <p:grpSpPr>
            <a:xfrm>
              <a:off x="1822449" y="1219125"/>
              <a:ext cx="428180" cy="718859"/>
              <a:chOff x="1822449" y="1219125"/>
              <a:chExt cx="428180" cy="718859"/>
            </a:xfrm>
          </p:grpSpPr>
          <p:sp>
            <p:nvSpPr>
              <p:cNvPr id="5713" name="Google Shape;5713;p6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65"/>
            <p:cNvGrpSpPr/>
            <p:nvPr/>
          </p:nvGrpSpPr>
          <p:grpSpPr>
            <a:xfrm>
              <a:off x="1875972" y="1272648"/>
              <a:ext cx="321135" cy="586939"/>
              <a:chOff x="1875972" y="1272648"/>
              <a:chExt cx="321135" cy="586939"/>
            </a:xfrm>
          </p:grpSpPr>
          <p:sp>
            <p:nvSpPr>
              <p:cNvPr id="5716" name="Google Shape;5716;p6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8" name="Google Shape;5718;p65"/>
          <p:cNvGrpSpPr/>
          <p:nvPr/>
        </p:nvGrpSpPr>
        <p:grpSpPr>
          <a:xfrm>
            <a:off x="7777011" y="3728078"/>
            <a:ext cx="293855" cy="644170"/>
            <a:chOff x="241025" y="3151575"/>
            <a:chExt cx="293855" cy="644170"/>
          </a:xfrm>
        </p:grpSpPr>
        <p:sp>
          <p:nvSpPr>
            <p:cNvPr id="5719" name="Google Shape;5719;p6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65"/>
          <p:cNvGrpSpPr/>
          <p:nvPr/>
        </p:nvGrpSpPr>
        <p:grpSpPr>
          <a:xfrm>
            <a:off x="724994" y="2928078"/>
            <a:ext cx="1779649" cy="591620"/>
            <a:chOff x="246070" y="1983375"/>
            <a:chExt cx="1855347" cy="616849"/>
          </a:xfrm>
        </p:grpSpPr>
        <p:sp>
          <p:nvSpPr>
            <p:cNvPr id="5722" name="Google Shape;5722;p6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65"/>
          <p:cNvGrpSpPr/>
          <p:nvPr/>
        </p:nvGrpSpPr>
        <p:grpSpPr>
          <a:xfrm>
            <a:off x="2335861" y="1171356"/>
            <a:ext cx="711055" cy="745993"/>
            <a:chOff x="2496269" y="1171698"/>
            <a:chExt cx="761953" cy="799392"/>
          </a:xfrm>
        </p:grpSpPr>
        <p:grpSp>
          <p:nvGrpSpPr>
            <p:cNvPr id="5732" name="Google Shape;5732;p65"/>
            <p:cNvGrpSpPr/>
            <p:nvPr/>
          </p:nvGrpSpPr>
          <p:grpSpPr>
            <a:xfrm>
              <a:off x="2496269" y="1171698"/>
              <a:ext cx="761953" cy="723022"/>
              <a:chOff x="2496269" y="1171698"/>
              <a:chExt cx="761953" cy="723022"/>
            </a:xfrm>
          </p:grpSpPr>
          <p:sp>
            <p:nvSpPr>
              <p:cNvPr id="5733" name="Google Shape;5733;p6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5" name="Google Shape;5735;p65"/>
              <p:cNvGrpSpPr/>
              <p:nvPr/>
            </p:nvGrpSpPr>
            <p:grpSpPr>
              <a:xfrm>
                <a:off x="2496269" y="1171698"/>
                <a:ext cx="761953" cy="723022"/>
                <a:chOff x="2496269" y="1120652"/>
                <a:chExt cx="761953" cy="723022"/>
              </a:xfrm>
            </p:grpSpPr>
            <p:grpSp>
              <p:nvGrpSpPr>
                <p:cNvPr id="5736" name="Google Shape;5736;p65"/>
                <p:cNvGrpSpPr/>
                <p:nvPr/>
              </p:nvGrpSpPr>
              <p:grpSpPr>
                <a:xfrm>
                  <a:off x="2496269" y="1120652"/>
                  <a:ext cx="761953" cy="723022"/>
                  <a:chOff x="2496269" y="1120652"/>
                  <a:chExt cx="761953" cy="723022"/>
                </a:xfrm>
              </p:grpSpPr>
              <p:grpSp>
                <p:nvGrpSpPr>
                  <p:cNvPr id="5737" name="Google Shape;5737;p65"/>
                  <p:cNvGrpSpPr/>
                  <p:nvPr/>
                </p:nvGrpSpPr>
                <p:grpSpPr>
                  <a:xfrm>
                    <a:off x="2496269" y="1304589"/>
                    <a:ext cx="407089" cy="305057"/>
                    <a:chOff x="2496269" y="1304589"/>
                    <a:chExt cx="407089" cy="305057"/>
                  </a:xfrm>
                </p:grpSpPr>
                <p:sp>
                  <p:nvSpPr>
                    <p:cNvPr id="5738" name="Google Shape;5738;p6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65"/>
                  <p:cNvGrpSpPr/>
                  <p:nvPr/>
                </p:nvGrpSpPr>
                <p:grpSpPr>
                  <a:xfrm>
                    <a:off x="2586468" y="1493376"/>
                    <a:ext cx="358850" cy="349656"/>
                    <a:chOff x="2586468" y="1493376"/>
                    <a:chExt cx="358850" cy="349656"/>
                  </a:xfrm>
                </p:grpSpPr>
                <p:sp>
                  <p:nvSpPr>
                    <p:cNvPr id="5741" name="Google Shape;5741;p6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65"/>
                  <p:cNvGrpSpPr/>
                  <p:nvPr/>
                </p:nvGrpSpPr>
                <p:grpSpPr>
                  <a:xfrm>
                    <a:off x="2807939" y="1494024"/>
                    <a:ext cx="358857" cy="349650"/>
                    <a:chOff x="2807939" y="1494024"/>
                    <a:chExt cx="358857" cy="349650"/>
                  </a:xfrm>
                </p:grpSpPr>
                <p:sp>
                  <p:nvSpPr>
                    <p:cNvPr id="5744" name="Google Shape;5744;p6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65"/>
                  <p:cNvGrpSpPr/>
                  <p:nvPr/>
                </p:nvGrpSpPr>
                <p:grpSpPr>
                  <a:xfrm>
                    <a:off x="2851133" y="1305635"/>
                    <a:ext cx="407089" cy="305057"/>
                    <a:chOff x="2851133" y="1305635"/>
                    <a:chExt cx="407089" cy="305057"/>
                  </a:xfrm>
                </p:grpSpPr>
                <p:sp>
                  <p:nvSpPr>
                    <p:cNvPr id="5747" name="Google Shape;5747;p6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9" name="Google Shape;5749;p65"/>
                  <p:cNvGrpSpPr/>
                  <p:nvPr/>
                </p:nvGrpSpPr>
                <p:grpSpPr>
                  <a:xfrm>
                    <a:off x="2727495" y="1120652"/>
                    <a:ext cx="300271" cy="396358"/>
                    <a:chOff x="2727495" y="1120652"/>
                    <a:chExt cx="300271" cy="396358"/>
                  </a:xfrm>
                </p:grpSpPr>
                <p:sp>
                  <p:nvSpPr>
                    <p:cNvPr id="5750" name="Google Shape;5750;p6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52" name="Google Shape;5752;p65"/>
                <p:cNvGrpSpPr/>
                <p:nvPr/>
              </p:nvGrpSpPr>
              <p:grpSpPr>
                <a:xfrm>
                  <a:off x="2722305" y="1350460"/>
                  <a:ext cx="308357" cy="308344"/>
                  <a:chOff x="2722305" y="1350460"/>
                  <a:chExt cx="308357" cy="308344"/>
                </a:xfrm>
              </p:grpSpPr>
              <p:sp>
                <p:nvSpPr>
                  <p:cNvPr id="5753" name="Google Shape;5753;p6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4" name="Google Shape;5754;p65"/>
                  <p:cNvGrpSpPr/>
                  <p:nvPr/>
                </p:nvGrpSpPr>
                <p:grpSpPr>
                  <a:xfrm>
                    <a:off x="2725064" y="1364529"/>
                    <a:ext cx="297954" cy="280182"/>
                    <a:chOff x="2725064" y="1364529"/>
                    <a:chExt cx="297954" cy="280182"/>
                  </a:xfrm>
                </p:grpSpPr>
                <p:sp>
                  <p:nvSpPr>
                    <p:cNvPr id="5755" name="Google Shape;5755;p6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760" name="Google Shape;5760;p6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65"/>
          <p:cNvGrpSpPr/>
          <p:nvPr/>
        </p:nvGrpSpPr>
        <p:grpSpPr>
          <a:xfrm>
            <a:off x="3924561" y="2927462"/>
            <a:ext cx="1569144" cy="591015"/>
            <a:chOff x="3820100" y="3023049"/>
            <a:chExt cx="1303926" cy="491162"/>
          </a:xfrm>
        </p:grpSpPr>
        <p:grpSp>
          <p:nvGrpSpPr>
            <p:cNvPr id="5766" name="Google Shape;5766;p65"/>
            <p:cNvGrpSpPr/>
            <p:nvPr/>
          </p:nvGrpSpPr>
          <p:grpSpPr>
            <a:xfrm>
              <a:off x="3820100" y="3023072"/>
              <a:ext cx="1303926" cy="491139"/>
              <a:chOff x="3820100" y="3023072"/>
              <a:chExt cx="1303926" cy="491139"/>
            </a:xfrm>
          </p:grpSpPr>
          <p:sp>
            <p:nvSpPr>
              <p:cNvPr id="5767" name="Google Shape;5767;p6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65"/>
            <p:cNvGrpSpPr/>
            <p:nvPr/>
          </p:nvGrpSpPr>
          <p:grpSpPr>
            <a:xfrm>
              <a:off x="4132439" y="3023645"/>
              <a:ext cx="393633" cy="177096"/>
              <a:chOff x="4132439" y="3023645"/>
              <a:chExt cx="393633" cy="177096"/>
            </a:xfrm>
          </p:grpSpPr>
          <p:sp>
            <p:nvSpPr>
              <p:cNvPr id="5770" name="Google Shape;5770;p6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65"/>
            <p:cNvGrpSpPr/>
            <p:nvPr/>
          </p:nvGrpSpPr>
          <p:grpSpPr>
            <a:xfrm>
              <a:off x="3921811" y="3023049"/>
              <a:ext cx="1002397" cy="388943"/>
              <a:chOff x="3921811" y="3023049"/>
              <a:chExt cx="1002397" cy="388943"/>
            </a:xfrm>
          </p:grpSpPr>
          <p:sp>
            <p:nvSpPr>
              <p:cNvPr id="5773" name="Google Shape;5773;p6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65"/>
            <p:cNvGrpSpPr/>
            <p:nvPr/>
          </p:nvGrpSpPr>
          <p:grpSpPr>
            <a:xfrm>
              <a:off x="4023645" y="3023049"/>
              <a:ext cx="683032" cy="286722"/>
              <a:chOff x="4023645" y="3023049"/>
              <a:chExt cx="683032" cy="286722"/>
            </a:xfrm>
          </p:grpSpPr>
          <p:sp>
            <p:nvSpPr>
              <p:cNvPr id="5776" name="Google Shape;5776;p6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78" name="Google Shape;5778;p65"/>
          <p:cNvGrpSpPr/>
          <p:nvPr/>
        </p:nvGrpSpPr>
        <p:grpSpPr>
          <a:xfrm>
            <a:off x="1556683" y="2054307"/>
            <a:ext cx="713522" cy="688025"/>
            <a:chOff x="1706078" y="2092648"/>
            <a:chExt cx="660913" cy="637296"/>
          </a:xfrm>
        </p:grpSpPr>
        <p:sp>
          <p:nvSpPr>
            <p:cNvPr id="5779" name="Google Shape;5779;p6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0" name="Google Shape;5780;p65"/>
            <p:cNvGrpSpPr/>
            <p:nvPr/>
          </p:nvGrpSpPr>
          <p:grpSpPr>
            <a:xfrm>
              <a:off x="1706078" y="2092648"/>
              <a:ext cx="660913" cy="575241"/>
              <a:chOff x="1706078" y="2092648"/>
              <a:chExt cx="660913" cy="575241"/>
            </a:xfrm>
          </p:grpSpPr>
          <p:sp>
            <p:nvSpPr>
              <p:cNvPr id="5781" name="Google Shape;5781;p6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84" name="Google Shape;5784;p65"/>
          <p:cNvGrpSpPr/>
          <p:nvPr/>
        </p:nvGrpSpPr>
        <p:grpSpPr>
          <a:xfrm>
            <a:off x="6318542" y="1171856"/>
            <a:ext cx="1317459" cy="684168"/>
            <a:chOff x="238125" y="999450"/>
            <a:chExt cx="7140700" cy="3708225"/>
          </a:xfrm>
        </p:grpSpPr>
        <p:sp>
          <p:nvSpPr>
            <p:cNvPr id="5785" name="Google Shape;5785;p6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7" name="Shape 5797"/>
        <p:cNvGrpSpPr/>
        <p:nvPr/>
      </p:nvGrpSpPr>
      <p:grpSpPr>
        <a:xfrm>
          <a:off x="0" y="0"/>
          <a:ext cx="0" cy="0"/>
          <a:chOff x="0" y="0"/>
          <a:chExt cx="0" cy="0"/>
        </a:xfrm>
      </p:grpSpPr>
      <p:grpSp>
        <p:nvGrpSpPr>
          <p:cNvPr id="5798" name="Google Shape;5798;p66"/>
          <p:cNvGrpSpPr/>
          <p:nvPr/>
        </p:nvGrpSpPr>
        <p:grpSpPr>
          <a:xfrm>
            <a:off x="729238" y="1179665"/>
            <a:ext cx="1636117" cy="1526144"/>
            <a:chOff x="729238" y="1179665"/>
            <a:chExt cx="1636117" cy="1526144"/>
          </a:xfrm>
        </p:grpSpPr>
        <p:grpSp>
          <p:nvGrpSpPr>
            <p:cNvPr id="5799" name="Google Shape;5799;p66"/>
            <p:cNvGrpSpPr/>
            <p:nvPr/>
          </p:nvGrpSpPr>
          <p:grpSpPr>
            <a:xfrm>
              <a:off x="729238" y="1179665"/>
              <a:ext cx="80700" cy="1526144"/>
              <a:chOff x="729238" y="1179665"/>
              <a:chExt cx="80700" cy="1526144"/>
            </a:xfrm>
          </p:grpSpPr>
          <p:sp>
            <p:nvSpPr>
              <p:cNvPr id="5800" name="Google Shape;5800;p6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66"/>
            <p:cNvGrpSpPr/>
            <p:nvPr/>
          </p:nvGrpSpPr>
          <p:grpSpPr>
            <a:xfrm>
              <a:off x="903098" y="1179665"/>
              <a:ext cx="80700" cy="1526144"/>
              <a:chOff x="903098" y="1179665"/>
              <a:chExt cx="80700" cy="1526144"/>
            </a:xfrm>
          </p:grpSpPr>
          <p:sp>
            <p:nvSpPr>
              <p:cNvPr id="5811" name="Google Shape;5811;p6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66"/>
            <p:cNvGrpSpPr/>
            <p:nvPr/>
          </p:nvGrpSpPr>
          <p:grpSpPr>
            <a:xfrm>
              <a:off x="1076958" y="1179665"/>
              <a:ext cx="80700" cy="1526144"/>
              <a:chOff x="1076958" y="1179665"/>
              <a:chExt cx="80700" cy="1526144"/>
            </a:xfrm>
          </p:grpSpPr>
          <p:sp>
            <p:nvSpPr>
              <p:cNvPr id="5822" name="Google Shape;5822;p6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66"/>
            <p:cNvGrpSpPr/>
            <p:nvPr/>
          </p:nvGrpSpPr>
          <p:grpSpPr>
            <a:xfrm>
              <a:off x="1247707" y="1179665"/>
              <a:ext cx="80700" cy="1526144"/>
              <a:chOff x="1247707" y="1179665"/>
              <a:chExt cx="80700" cy="1526144"/>
            </a:xfrm>
          </p:grpSpPr>
          <p:sp>
            <p:nvSpPr>
              <p:cNvPr id="5833" name="Google Shape;5833;p6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66"/>
            <p:cNvGrpSpPr/>
            <p:nvPr/>
          </p:nvGrpSpPr>
          <p:grpSpPr>
            <a:xfrm>
              <a:off x="1421567" y="1179665"/>
              <a:ext cx="80700" cy="1526144"/>
              <a:chOff x="1421567" y="1179665"/>
              <a:chExt cx="80700" cy="1526144"/>
            </a:xfrm>
          </p:grpSpPr>
          <p:sp>
            <p:nvSpPr>
              <p:cNvPr id="5844" name="Google Shape;5844;p6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66"/>
            <p:cNvGrpSpPr/>
            <p:nvPr/>
          </p:nvGrpSpPr>
          <p:grpSpPr>
            <a:xfrm>
              <a:off x="1592327" y="1179665"/>
              <a:ext cx="80700" cy="1526144"/>
              <a:chOff x="1592327" y="1179665"/>
              <a:chExt cx="80700" cy="1526144"/>
            </a:xfrm>
          </p:grpSpPr>
          <p:sp>
            <p:nvSpPr>
              <p:cNvPr id="5855" name="Google Shape;5855;p6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66"/>
            <p:cNvGrpSpPr/>
            <p:nvPr/>
          </p:nvGrpSpPr>
          <p:grpSpPr>
            <a:xfrm>
              <a:off x="1766187" y="1179665"/>
              <a:ext cx="80700" cy="1526144"/>
              <a:chOff x="1766187" y="1179665"/>
              <a:chExt cx="80700" cy="1526144"/>
            </a:xfrm>
          </p:grpSpPr>
          <p:sp>
            <p:nvSpPr>
              <p:cNvPr id="5866" name="Google Shape;5866;p6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66"/>
            <p:cNvGrpSpPr/>
            <p:nvPr/>
          </p:nvGrpSpPr>
          <p:grpSpPr>
            <a:xfrm>
              <a:off x="1936935" y="1179665"/>
              <a:ext cx="80700" cy="1526144"/>
              <a:chOff x="1936935" y="1179665"/>
              <a:chExt cx="80700" cy="1526144"/>
            </a:xfrm>
          </p:grpSpPr>
          <p:sp>
            <p:nvSpPr>
              <p:cNvPr id="5877" name="Google Shape;5877;p6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66"/>
            <p:cNvGrpSpPr/>
            <p:nvPr/>
          </p:nvGrpSpPr>
          <p:grpSpPr>
            <a:xfrm>
              <a:off x="2110795" y="1179665"/>
              <a:ext cx="80700" cy="1526144"/>
              <a:chOff x="2110795" y="1179665"/>
              <a:chExt cx="80700" cy="1526144"/>
            </a:xfrm>
          </p:grpSpPr>
          <p:sp>
            <p:nvSpPr>
              <p:cNvPr id="5888" name="Google Shape;5888;p6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66"/>
            <p:cNvGrpSpPr/>
            <p:nvPr/>
          </p:nvGrpSpPr>
          <p:grpSpPr>
            <a:xfrm>
              <a:off x="2284655" y="1179665"/>
              <a:ext cx="80700" cy="1526144"/>
              <a:chOff x="2284655" y="1179665"/>
              <a:chExt cx="80700" cy="1526144"/>
            </a:xfrm>
          </p:grpSpPr>
          <p:sp>
            <p:nvSpPr>
              <p:cNvPr id="5899" name="Google Shape;5899;p6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09" name="Google Shape;5909;p66"/>
          <p:cNvGrpSpPr/>
          <p:nvPr/>
        </p:nvGrpSpPr>
        <p:grpSpPr>
          <a:xfrm>
            <a:off x="2623904" y="1198803"/>
            <a:ext cx="1364248" cy="1102133"/>
            <a:chOff x="2623904" y="1198803"/>
            <a:chExt cx="1364248" cy="1102133"/>
          </a:xfrm>
        </p:grpSpPr>
        <p:grpSp>
          <p:nvGrpSpPr>
            <p:cNvPr id="5910" name="Google Shape;5910;p66"/>
            <p:cNvGrpSpPr/>
            <p:nvPr/>
          </p:nvGrpSpPr>
          <p:grpSpPr>
            <a:xfrm>
              <a:off x="2623907" y="1198803"/>
              <a:ext cx="1364245" cy="273000"/>
              <a:chOff x="2623907" y="1198803"/>
              <a:chExt cx="1364245" cy="273000"/>
            </a:xfrm>
          </p:grpSpPr>
          <p:sp>
            <p:nvSpPr>
              <p:cNvPr id="5911" name="Google Shape;5911;p6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6" name="Google Shape;5916;p66"/>
            <p:cNvGrpSpPr/>
            <p:nvPr/>
          </p:nvGrpSpPr>
          <p:grpSpPr>
            <a:xfrm>
              <a:off x="2623904" y="1476964"/>
              <a:ext cx="1364245" cy="273000"/>
              <a:chOff x="2623904" y="1476964"/>
              <a:chExt cx="1364245" cy="273000"/>
            </a:xfrm>
          </p:grpSpPr>
          <p:sp>
            <p:nvSpPr>
              <p:cNvPr id="5917" name="Google Shape;5917;p6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66"/>
            <p:cNvGrpSpPr/>
            <p:nvPr/>
          </p:nvGrpSpPr>
          <p:grpSpPr>
            <a:xfrm>
              <a:off x="2623907" y="1749775"/>
              <a:ext cx="1364245" cy="273000"/>
              <a:chOff x="2623907" y="1749775"/>
              <a:chExt cx="1364245" cy="273000"/>
            </a:xfrm>
          </p:grpSpPr>
          <p:sp>
            <p:nvSpPr>
              <p:cNvPr id="5923" name="Google Shape;5923;p6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8" name="Google Shape;5928;p66"/>
            <p:cNvGrpSpPr/>
            <p:nvPr/>
          </p:nvGrpSpPr>
          <p:grpSpPr>
            <a:xfrm>
              <a:off x="2623904" y="2027936"/>
              <a:ext cx="1364245" cy="273000"/>
              <a:chOff x="2623904" y="2027936"/>
              <a:chExt cx="1364245" cy="273000"/>
            </a:xfrm>
          </p:grpSpPr>
          <p:sp>
            <p:nvSpPr>
              <p:cNvPr id="5929" name="Google Shape;5929;p6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4" name="Google Shape;5934;p66"/>
          <p:cNvGrpSpPr/>
          <p:nvPr/>
        </p:nvGrpSpPr>
        <p:grpSpPr>
          <a:xfrm>
            <a:off x="2613365" y="2657876"/>
            <a:ext cx="1387541" cy="159124"/>
            <a:chOff x="3200660" y="2180272"/>
            <a:chExt cx="2563824" cy="378237"/>
          </a:xfrm>
        </p:grpSpPr>
        <p:sp>
          <p:nvSpPr>
            <p:cNvPr id="5935" name="Google Shape;5935;p6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66"/>
          <p:cNvGrpSpPr/>
          <p:nvPr/>
        </p:nvGrpSpPr>
        <p:grpSpPr>
          <a:xfrm>
            <a:off x="2609890" y="2935640"/>
            <a:ext cx="1390502" cy="159625"/>
            <a:chOff x="3530150" y="2790075"/>
            <a:chExt cx="1962600" cy="225300"/>
          </a:xfrm>
        </p:grpSpPr>
        <p:sp>
          <p:nvSpPr>
            <p:cNvPr id="5954" name="Google Shape;5954;p6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66"/>
          <p:cNvGrpSpPr/>
          <p:nvPr/>
        </p:nvGrpSpPr>
        <p:grpSpPr>
          <a:xfrm>
            <a:off x="2609948" y="3213905"/>
            <a:ext cx="1411629" cy="154175"/>
            <a:chOff x="3558802" y="4011244"/>
            <a:chExt cx="1866000" cy="111600"/>
          </a:xfrm>
        </p:grpSpPr>
        <p:sp>
          <p:nvSpPr>
            <p:cNvPr id="5957" name="Google Shape;5957;p6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9" name="Google Shape;5959;p66"/>
          <p:cNvGrpSpPr/>
          <p:nvPr/>
        </p:nvGrpSpPr>
        <p:grpSpPr>
          <a:xfrm>
            <a:off x="2610235" y="2419475"/>
            <a:ext cx="1383503" cy="119761"/>
            <a:chOff x="3465975" y="2270258"/>
            <a:chExt cx="1986364" cy="171947"/>
          </a:xfrm>
        </p:grpSpPr>
        <p:sp>
          <p:nvSpPr>
            <p:cNvPr id="5960" name="Google Shape;5960;p6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66"/>
          <p:cNvGrpSpPr/>
          <p:nvPr/>
        </p:nvGrpSpPr>
        <p:grpSpPr>
          <a:xfrm>
            <a:off x="2621243" y="3783248"/>
            <a:ext cx="1369531" cy="195460"/>
            <a:chOff x="723300" y="4253549"/>
            <a:chExt cx="2276482" cy="324900"/>
          </a:xfrm>
        </p:grpSpPr>
        <p:sp>
          <p:nvSpPr>
            <p:cNvPr id="5969" name="Google Shape;5969;p6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66"/>
          <p:cNvGrpSpPr/>
          <p:nvPr/>
        </p:nvGrpSpPr>
        <p:grpSpPr>
          <a:xfrm>
            <a:off x="2610803" y="3484489"/>
            <a:ext cx="1389066" cy="180119"/>
            <a:chOff x="705948" y="3788465"/>
            <a:chExt cx="2308953" cy="299400"/>
          </a:xfrm>
        </p:grpSpPr>
        <p:sp>
          <p:nvSpPr>
            <p:cNvPr id="5975" name="Google Shape;5975;p6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66"/>
          <p:cNvGrpSpPr/>
          <p:nvPr/>
        </p:nvGrpSpPr>
        <p:grpSpPr>
          <a:xfrm>
            <a:off x="4207794" y="2088443"/>
            <a:ext cx="1433821" cy="191501"/>
            <a:chOff x="4273350" y="2088443"/>
            <a:chExt cx="1433821" cy="191501"/>
          </a:xfrm>
        </p:grpSpPr>
        <p:grpSp>
          <p:nvGrpSpPr>
            <p:cNvPr id="5981" name="Google Shape;5981;p66"/>
            <p:cNvGrpSpPr/>
            <p:nvPr/>
          </p:nvGrpSpPr>
          <p:grpSpPr>
            <a:xfrm>
              <a:off x="4273350" y="2088443"/>
              <a:ext cx="1433821" cy="0"/>
              <a:chOff x="5224975" y="2962250"/>
              <a:chExt cx="1544400" cy="0"/>
            </a:xfrm>
          </p:grpSpPr>
          <p:cxnSp>
            <p:nvCxnSpPr>
              <p:cNvPr id="5982" name="Google Shape;5982;p6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83" name="Google Shape;5983;p6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984" name="Google Shape;5984;p66"/>
            <p:cNvGrpSpPr/>
            <p:nvPr/>
          </p:nvGrpSpPr>
          <p:grpSpPr>
            <a:xfrm>
              <a:off x="4273350" y="2279944"/>
              <a:ext cx="1433821" cy="0"/>
              <a:chOff x="5224975" y="2962250"/>
              <a:chExt cx="1544400" cy="0"/>
            </a:xfrm>
          </p:grpSpPr>
          <p:cxnSp>
            <p:nvCxnSpPr>
              <p:cNvPr id="5985" name="Google Shape;5985;p6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86" name="Google Shape;5986;p6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987" name="Google Shape;5987;p66"/>
          <p:cNvGrpSpPr/>
          <p:nvPr/>
        </p:nvGrpSpPr>
        <p:grpSpPr>
          <a:xfrm>
            <a:off x="2658741" y="4097347"/>
            <a:ext cx="1304609" cy="294074"/>
            <a:chOff x="2658741" y="4097347"/>
            <a:chExt cx="1304609" cy="294074"/>
          </a:xfrm>
        </p:grpSpPr>
        <p:grpSp>
          <p:nvGrpSpPr>
            <p:cNvPr id="5988" name="Google Shape;5988;p66"/>
            <p:cNvGrpSpPr/>
            <p:nvPr/>
          </p:nvGrpSpPr>
          <p:grpSpPr>
            <a:xfrm>
              <a:off x="2658741" y="4097347"/>
              <a:ext cx="118572" cy="294074"/>
              <a:chOff x="3343310" y="4475555"/>
              <a:chExt cx="127717" cy="316753"/>
            </a:xfrm>
          </p:grpSpPr>
          <p:sp>
            <p:nvSpPr>
              <p:cNvPr id="5989" name="Google Shape;5989;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66"/>
            <p:cNvGrpSpPr/>
            <p:nvPr/>
          </p:nvGrpSpPr>
          <p:grpSpPr>
            <a:xfrm>
              <a:off x="3815519" y="4098388"/>
              <a:ext cx="147831" cy="291991"/>
              <a:chOff x="3527539" y="4476677"/>
              <a:chExt cx="159232" cy="314510"/>
            </a:xfrm>
          </p:grpSpPr>
          <p:sp>
            <p:nvSpPr>
              <p:cNvPr id="5992" name="Google Shape;5992;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4" name="Google Shape;5994;p66"/>
            <p:cNvGrpSpPr/>
            <p:nvPr/>
          </p:nvGrpSpPr>
          <p:grpSpPr>
            <a:xfrm>
              <a:off x="3511696" y="4098388"/>
              <a:ext cx="147831" cy="291991"/>
              <a:chOff x="3527539" y="4476677"/>
              <a:chExt cx="159232" cy="314510"/>
            </a:xfrm>
          </p:grpSpPr>
          <p:sp>
            <p:nvSpPr>
              <p:cNvPr id="5995" name="Google Shape;5995;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66"/>
            <p:cNvGrpSpPr/>
            <p:nvPr/>
          </p:nvGrpSpPr>
          <p:grpSpPr>
            <a:xfrm>
              <a:off x="3207874" y="4098388"/>
              <a:ext cx="147831" cy="291991"/>
              <a:chOff x="3527539" y="4476677"/>
              <a:chExt cx="159232" cy="314510"/>
            </a:xfrm>
          </p:grpSpPr>
          <p:sp>
            <p:nvSpPr>
              <p:cNvPr id="5998" name="Google Shape;5998;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66"/>
            <p:cNvGrpSpPr/>
            <p:nvPr/>
          </p:nvGrpSpPr>
          <p:grpSpPr>
            <a:xfrm>
              <a:off x="2933305" y="4097347"/>
              <a:ext cx="118572" cy="294074"/>
              <a:chOff x="3343310" y="4475555"/>
              <a:chExt cx="127717" cy="316753"/>
            </a:xfrm>
          </p:grpSpPr>
          <p:sp>
            <p:nvSpPr>
              <p:cNvPr id="6001" name="Google Shape;6001;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03" name="Google Shape;6003;p66"/>
          <p:cNvGrpSpPr/>
          <p:nvPr/>
        </p:nvGrpSpPr>
        <p:grpSpPr>
          <a:xfrm>
            <a:off x="4209349" y="1176041"/>
            <a:ext cx="1430711" cy="751237"/>
            <a:chOff x="5159450" y="1919950"/>
            <a:chExt cx="1541050" cy="862500"/>
          </a:xfrm>
        </p:grpSpPr>
        <p:sp>
          <p:nvSpPr>
            <p:cNvPr id="6004" name="Google Shape;6004;p6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005" name="Google Shape;6005;p66"/>
            <p:cNvGrpSpPr/>
            <p:nvPr/>
          </p:nvGrpSpPr>
          <p:grpSpPr>
            <a:xfrm>
              <a:off x="5159450" y="1919950"/>
              <a:ext cx="1541050" cy="862500"/>
              <a:chOff x="5159450" y="1919950"/>
              <a:chExt cx="1541050" cy="862500"/>
            </a:xfrm>
          </p:grpSpPr>
          <p:cxnSp>
            <p:nvCxnSpPr>
              <p:cNvPr id="6006" name="Google Shape;6006;p6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007" name="Google Shape;6007;p6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008" name="Google Shape;6008;p66"/>
          <p:cNvGrpSpPr/>
          <p:nvPr/>
        </p:nvGrpSpPr>
        <p:grpSpPr>
          <a:xfrm>
            <a:off x="4257486" y="2439811"/>
            <a:ext cx="1334436" cy="967914"/>
            <a:chOff x="4294923" y="2439811"/>
            <a:chExt cx="1334436" cy="967914"/>
          </a:xfrm>
        </p:grpSpPr>
        <p:grpSp>
          <p:nvGrpSpPr>
            <p:cNvPr id="6009" name="Google Shape;6009;p66"/>
            <p:cNvGrpSpPr/>
            <p:nvPr/>
          </p:nvGrpSpPr>
          <p:grpSpPr>
            <a:xfrm>
              <a:off x="4960455" y="2469658"/>
              <a:ext cx="668904" cy="885524"/>
              <a:chOff x="4960455" y="2469658"/>
              <a:chExt cx="668904" cy="885524"/>
            </a:xfrm>
          </p:grpSpPr>
          <p:sp>
            <p:nvSpPr>
              <p:cNvPr id="6010" name="Google Shape;6010;p6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6" name="Google Shape;6016;p66"/>
            <p:cNvGrpSpPr/>
            <p:nvPr/>
          </p:nvGrpSpPr>
          <p:grpSpPr>
            <a:xfrm>
              <a:off x="4294923" y="2469658"/>
              <a:ext cx="668951" cy="885524"/>
              <a:chOff x="4294923" y="2469658"/>
              <a:chExt cx="668951" cy="885524"/>
            </a:xfrm>
          </p:grpSpPr>
          <p:sp>
            <p:nvSpPr>
              <p:cNvPr id="6017" name="Google Shape;6017;p6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3" name="Google Shape;6023;p6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66"/>
          <p:cNvGrpSpPr/>
          <p:nvPr/>
        </p:nvGrpSpPr>
        <p:grpSpPr>
          <a:xfrm>
            <a:off x="4243690" y="3494256"/>
            <a:ext cx="1430949" cy="897289"/>
            <a:chOff x="4351371" y="3547942"/>
            <a:chExt cx="1345130" cy="843475"/>
          </a:xfrm>
        </p:grpSpPr>
        <p:grpSp>
          <p:nvGrpSpPr>
            <p:cNvPr id="6025" name="Google Shape;6025;p66"/>
            <p:cNvGrpSpPr/>
            <p:nvPr/>
          </p:nvGrpSpPr>
          <p:grpSpPr>
            <a:xfrm>
              <a:off x="4351371" y="4209917"/>
              <a:ext cx="1345130" cy="181500"/>
              <a:chOff x="4351371" y="4209917"/>
              <a:chExt cx="1345130" cy="181500"/>
            </a:xfrm>
          </p:grpSpPr>
          <p:sp>
            <p:nvSpPr>
              <p:cNvPr id="6026" name="Google Shape;6026;p6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27" name="Google Shape;6027;p6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028" name="Google Shape;6028;p66"/>
            <p:cNvGrpSpPr/>
            <p:nvPr/>
          </p:nvGrpSpPr>
          <p:grpSpPr>
            <a:xfrm>
              <a:off x="4403010" y="3985221"/>
              <a:ext cx="1109518" cy="181500"/>
              <a:chOff x="4403010" y="3985221"/>
              <a:chExt cx="1109518" cy="181500"/>
            </a:xfrm>
          </p:grpSpPr>
          <p:sp>
            <p:nvSpPr>
              <p:cNvPr id="6029" name="Google Shape;6029;p6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30" name="Google Shape;6030;p6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031" name="Google Shape;6031;p66"/>
            <p:cNvGrpSpPr/>
            <p:nvPr/>
          </p:nvGrpSpPr>
          <p:grpSpPr>
            <a:xfrm>
              <a:off x="4618704" y="3766582"/>
              <a:ext cx="807858" cy="181500"/>
              <a:chOff x="4618704" y="3766582"/>
              <a:chExt cx="807858" cy="181500"/>
            </a:xfrm>
          </p:grpSpPr>
          <p:sp>
            <p:nvSpPr>
              <p:cNvPr id="6032" name="Google Shape;6032;p6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33" name="Google Shape;6033;p6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034" name="Google Shape;6034;p66"/>
            <p:cNvGrpSpPr/>
            <p:nvPr/>
          </p:nvGrpSpPr>
          <p:grpSpPr>
            <a:xfrm>
              <a:off x="4735238" y="3547942"/>
              <a:ext cx="462839" cy="181500"/>
              <a:chOff x="4735238" y="3547942"/>
              <a:chExt cx="462839" cy="181500"/>
            </a:xfrm>
          </p:grpSpPr>
          <p:sp>
            <p:nvSpPr>
              <p:cNvPr id="6035" name="Google Shape;6035;p6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36" name="Google Shape;6036;p6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037" name="Google Shape;6037;p66"/>
          <p:cNvGrpSpPr/>
          <p:nvPr/>
        </p:nvGrpSpPr>
        <p:grpSpPr>
          <a:xfrm>
            <a:off x="7420047" y="2429580"/>
            <a:ext cx="1020955" cy="928853"/>
            <a:chOff x="926675" y="238125"/>
            <a:chExt cx="5755100" cy="5232975"/>
          </a:xfrm>
        </p:grpSpPr>
        <p:sp>
          <p:nvSpPr>
            <p:cNvPr id="6038" name="Google Shape;6038;p6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66"/>
          <p:cNvGrpSpPr/>
          <p:nvPr/>
        </p:nvGrpSpPr>
        <p:grpSpPr>
          <a:xfrm>
            <a:off x="727421" y="2828315"/>
            <a:ext cx="1695374" cy="1560837"/>
            <a:chOff x="727421" y="2828315"/>
            <a:chExt cx="1695374" cy="1560837"/>
          </a:xfrm>
        </p:grpSpPr>
        <p:grpSp>
          <p:nvGrpSpPr>
            <p:cNvPr id="6043" name="Google Shape;6043;p66"/>
            <p:cNvGrpSpPr/>
            <p:nvPr/>
          </p:nvGrpSpPr>
          <p:grpSpPr>
            <a:xfrm>
              <a:off x="727421" y="2828315"/>
              <a:ext cx="1695374" cy="1560837"/>
              <a:chOff x="734799" y="2782450"/>
              <a:chExt cx="1571100" cy="1577400"/>
            </a:xfrm>
          </p:grpSpPr>
          <p:cxnSp>
            <p:nvCxnSpPr>
              <p:cNvPr id="6044" name="Google Shape;6044;p6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045" name="Google Shape;6045;p6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046" name="Google Shape;6046;p66"/>
            <p:cNvGrpSpPr/>
            <p:nvPr/>
          </p:nvGrpSpPr>
          <p:grpSpPr>
            <a:xfrm>
              <a:off x="819108" y="2882501"/>
              <a:ext cx="1556791" cy="1426186"/>
              <a:chOff x="819108" y="2882501"/>
              <a:chExt cx="1556791" cy="1426186"/>
            </a:xfrm>
          </p:grpSpPr>
          <p:grpSp>
            <p:nvGrpSpPr>
              <p:cNvPr id="6047" name="Google Shape;6047;p66"/>
              <p:cNvGrpSpPr/>
              <p:nvPr/>
            </p:nvGrpSpPr>
            <p:grpSpPr>
              <a:xfrm>
                <a:off x="819108" y="2882501"/>
                <a:ext cx="103104" cy="1426186"/>
                <a:chOff x="4674013" y="3100904"/>
                <a:chExt cx="122758" cy="1698043"/>
              </a:xfrm>
            </p:grpSpPr>
            <p:sp>
              <p:nvSpPr>
                <p:cNvPr id="6048" name="Google Shape;6048;p6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66"/>
              <p:cNvGrpSpPr/>
              <p:nvPr/>
            </p:nvGrpSpPr>
            <p:grpSpPr>
              <a:xfrm>
                <a:off x="1062475" y="2882501"/>
                <a:ext cx="103104" cy="1426186"/>
                <a:chOff x="4940438" y="3100904"/>
                <a:chExt cx="122758" cy="1698043"/>
              </a:xfrm>
            </p:grpSpPr>
            <p:sp>
              <p:nvSpPr>
                <p:cNvPr id="6056" name="Google Shape;6056;p6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66"/>
              <p:cNvGrpSpPr/>
              <p:nvPr/>
            </p:nvGrpSpPr>
            <p:grpSpPr>
              <a:xfrm>
                <a:off x="1299324" y="2882501"/>
                <a:ext cx="103104" cy="1426186"/>
                <a:chOff x="5206863" y="3100904"/>
                <a:chExt cx="122758" cy="1698043"/>
              </a:xfrm>
            </p:grpSpPr>
            <p:sp>
              <p:nvSpPr>
                <p:cNvPr id="6064" name="Google Shape;6064;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66"/>
              <p:cNvGrpSpPr/>
              <p:nvPr/>
            </p:nvGrpSpPr>
            <p:grpSpPr>
              <a:xfrm>
                <a:off x="1786057" y="2882501"/>
                <a:ext cx="103104" cy="1426186"/>
                <a:chOff x="6006138" y="3143629"/>
                <a:chExt cx="122758" cy="1698043"/>
              </a:xfrm>
            </p:grpSpPr>
            <p:sp>
              <p:nvSpPr>
                <p:cNvPr id="6072" name="Google Shape;6072;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66"/>
              <p:cNvGrpSpPr/>
              <p:nvPr/>
            </p:nvGrpSpPr>
            <p:grpSpPr>
              <a:xfrm>
                <a:off x="2029422" y="2882501"/>
                <a:ext cx="103104" cy="1426186"/>
                <a:chOff x="6805413" y="3100904"/>
                <a:chExt cx="122758" cy="1698043"/>
              </a:xfrm>
            </p:grpSpPr>
            <p:sp>
              <p:nvSpPr>
                <p:cNvPr id="6080" name="Google Shape;6080;p6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66"/>
              <p:cNvGrpSpPr/>
              <p:nvPr/>
            </p:nvGrpSpPr>
            <p:grpSpPr>
              <a:xfrm>
                <a:off x="2272795" y="2882501"/>
                <a:ext cx="103104" cy="1426186"/>
                <a:chOff x="5206863" y="3100904"/>
                <a:chExt cx="122758" cy="1698043"/>
              </a:xfrm>
            </p:grpSpPr>
            <p:sp>
              <p:nvSpPr>
                <p:cNvPr id="6088" name="Google Shape;6088;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66"/>
              <p:cNvGrpSpPr/>
              <p:nvPr/>
            </p:nvGrpSpPr>
            <p:grpSpPr>
              <a:xfrm>
                <a:off x="1542694" y="2882501"/>
                <a:ext cx="103104" cy="1426186"/>
                <a:chOff x="6006138" y="3143629"/>
                <a:chExt cx="122758" cy="1698043"/>
              </a:xfrm>
            </p:grpSpPr>
            <p:sp>
              <p:nvSpPr>
                <p:cNvPr id="6096" name="Google Shape;6096;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03" name="Google Shape;6103;p66"/>
          <p:cNvGrpSpPr/>
          <p:nvPr/>
        </p:nvGrpSpPr>
        <p:grpSpPr>
          <a:xfrm>
            <a:off x="5683472" y="3518037"/>
            <a:ext cx="2749952" cy="870677"/>
            <a:chOff x="238125" y="1725700"/>
            <a:chExt cx="7139025" cy="2260325"/>
          </a:xfrm>
        </p:grpSpPr>
        <p:sp>
          <p:nvSpPr>
            <p:cNvPr id="6104" name="Google Shape;6104;p6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6"/>
          <p:cNvGrpSpPr/>
          <p:nvPr/>
        </p:nvGrpSpPr>
        <p:grpSpPr>
          <a:xfrm>
            <a:off x="5953636" y="2459783"/>
            <a:ext cx="1105452" cy="916747"/>
            <a:chOff x="5249100" y="1210600"/>
            <a:chExt cx="3502700" cy="2904775"/>
          </a:xfrm>
        </p:grpSpPr>
        <p:sp>
          <p:nvSpPr>
            <p:cNvPr id="6115" name="Google Shape;6115;p6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19" name="Google Shape;6119;p6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120" name="Google Shape;6120;p6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121" name="Google Shape;6121;p6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122" name="Google Shape;6122;p6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123" name="Google Shape;6123;p6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4" name="Google Shape;6124;p66"/>
          <p:cNvGrpSpPr/>
          <p:nvPr/>
        </p:nvGrpSpPr>
        <p:grpSpPr>
          <a:xfrm>
            <a:off x="7136183" y="1179201"/>
            <a:ext cx="1304650" cy="1124856"/>
            <a:chOff x="7287122" y="1165658"/>
            <a:chExt cx="1219413" cy="1051365"/>
          </a:xfrm>
        </p:grpSpPr>
        <p:grpSp>
          <p:nvGrpSpPr>
            <p:cNvPr id="6125" name="Google Shape;6125;p66"/>
            <p:cNvGrpSpPr/>
            <p:nvPr/>
          </p:nvGrpSpPr>
          <p:grpSpPr>
            <a:xfrm>
              <a:off x="7287122" y="1969723"/>
              <a:ext cx="1219413" cy="247300"/>
              <a:chOff x="7287122" y="1969723"/>
              <a:chExt cx="1219413" cy="247300"/>
            </a:xfrm>
          </p:grpSpPr>
          <p:sp>
            <p:nvSpPr>
              <p:cNvPr id="6126" name="Google Shape;6126;p6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7" name="Google Shape;6127;p66"/>
              <p:cNvGrpSpPr/>
              <p:nvPr/>
            </p:nvGrpSpPr>
            <p:grpSpPr>
              <a:xfrm>
                <a:off x="7287122" y="2063892"/>
                <a:ext cx="1151753" cy="73428"/>
                <a:chOff x="7287122" y="2063892"/>
                <a:chExt cx="1151753" cy="73428"/>
              </a:xfrm>
            </p:grpSpPr>
            <p:sp>
              <p:nvSpPr>
                <p:cNvPr id="6128" name="Google Shape;6128;p6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29" name="Google Shape;6129;p6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130" name="Google Shape;6130;p66"/>
            <p:cNvGrpSpPr/>
            <p:nvPr/>
          </p:nvGrpSpPr>
          <p:grpSpPr>
            <a:xfrm>
              <a:off x="7287122" y="1712201"/>
              <a:ext cx="1219403" cy="246767"/>
              <a:chOff x="7287122" y="1712201"/>
              <a:chExt cx="1219403" cy="246767"/>
            </a:xfrm>
          </p:grpSpPr>
          <p:sp>
            <p:nvSpPr>
              <p:cNvPr id="6131" name="Google Shape;6131;p6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2" name="Google Shape;6132;p66"/>
              <p:cNvGrpSpPr/>
              <p:nvPr/>
            </p:nvGrpSpPr>
            <p:grpSpPr>
              <a:xfrm>
                <a:off x="7287122" y="1842861"/>
                <a:ext cx="1005303" cy="73419"/>
                <a:chOff x="7287122" y="1842861"/>
                <a:chExt cx="1005303" cy="73419"/>
              </a:xfrm>
            </p:grpSpPr>
            <p:sp>
              <p:nvSpPr>
                <p:cNvPr id="6133" name="Google Shape;6133;p6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4" name="Google Shape;6134;p6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135" name="Google Shape;6135;p66"/>
            <p:cNvGrpSpPr/>
            <p:nvPr/>
          </p:nvGrpSpPr>
          <p:grpSpPr>
            <a:xfrm>
              <a:off x="7287122" y="1447520"/>
              <a:ext cx="1219403" cy="286667"/>
              <a:chOff x="7287122" y="1447520"/>
              <a:chExt cx="1219403" cy="286667"/>
            </a:xfrm>
          </p:grpSpPr>
          <p:sp>
            <p:nvSpPr>
              <p:cNvPr id="6136" name="Google Shape;6136;p6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7" name="Google Shape;6137;p66"/>
              <p:cNvGrpSpPr/>
              <p:nvPr/>
            </p:nvGrpSpPr>
            <p:grpSpPr>
              <a:xfrm>
                <a:off x="7287122" y="1581977"/>
                <a:ext cx="852803" cy="73428"/>
                <a:chOff x="7287122" y="1581977"/>
                <a:chExt cx="852803" cy="73428"/>
              </a:xfrm>
            </p:grpSpPr>
            <p:sp>
              <p:nvSpPr>
                <p:cNvPr id="6138" name="Google Shape;6138;p6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9" name="Google Shape;6139;p6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140" name="Google Shape;6140;p66"/>
            <p:cNvGrpSpPr/>
            <p:nvPr/>
          </p:nvGrpSpPr>
          <p:grpSpPr>
            <a:xfrm>
              <a:off x="7287122" y="1165658"/>
              <a:ext cx="1219403" cy="344253"/>
              <a:chOff x="7287122" y="1165658"/>
              <a:chExt cx="1219403" cy="344253"/>
            </a:xfrm>
          </p:grpSpPr>
          <p:sp>
            <p:nvSpPr>
              <p:cNvPr id="6141" name="Google Shape;6141;p6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2" name="Google Shape;6142;p66"/>
              <p:cNvGrpSpPr/>
              <p:nvPr/>
            </p:nvGrpSpPr>
            <p:grpSpPr>
              <a:xfrm>
                <a:off x="7287122" y="1341025"/>
                <a:ext cx="695703" cy="73419"/>
                <a:chOff x="7287122" y="1341025"/>
                <a:chExt cx="695703" cy="73419"/>
              </a:xfrm>
            </p:grpSpPr>
            <p:sp>
              <p:nvSpPr>
                <p:cNvPr id="6143" name="Google Shape;6143;p6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44" name="Google Shape;6144;p6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145" name="Google Shape;6145;p66"/>
          <p:cNvGrpSpPr/>
          <p:nvPr/>
        </p:nvGrpSpPr>
        <p:grpSpPr>
          <a:xfrm>
            <a:off x="5802676" y="1185224"/>
            <a:ext cx="1397729" cy="1098540"/>
            <a:chOff x="5900602" y="1193063"/>
            <a:chExt cx="1299851" cy="1021707"/>
          </a:xfrm>
        </p:grpSpPr>
        <p:grpSp>
          <p:nvGrpSpPr>
            <p:cNvPr id="6146" name="Google Shape;6146;p66"/>
            <p:cNvGrpSpPr/>
            <p:nvPr/>
          </p:nvGrpSpPr>
          <p:grpSpPr>
            <a:xfrm>
              <a:off x="6520337" y="1193063"/>
              <a:ext cx="341815" cy="799959"/>
              <a:chOff x="6520337" y="1193063"/>
              <a:chExt cx="341815" cy="799959"/>
            </a:xfrm>
          </p:grpSpPr>
          <p:grpSp>
            <p:nvGrpSpPr>
              <p:cNvPr id="6147" name="Google Shape;6147;p66"/>
              <p:cNvGrpSpPr/>
              <p:nvPr/>
            </p:nvGrpSpPr>
            <p:grpSpPr>
              <a:xfrm>
                <a:off x="6520337" y="1589527"/>
                <a:ext cx="213950" cy="403494"/>
                <a:chOff x="6520337" y="1589527"/>
                <a:chExt cx="213950" cy="403494"/>
              </a:xfrm>
            </p:grpSpPr>
            <p:sp>
              <p:nvSpPr>
                <p:cNvPr id="6148" name="Google Shape;6148;p6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66"/>
              <p:cNvGrpSpPr/>
              <p:nvPr/>
            </p:nvGrpSpPr>
            <p:grpSpPr>
              <a:xfrm>
                <a:off x="6577204" y="1193063"/>
                <a:ext cx="284947" cy="464512"/>
                <a:chOff x="6577204" y="1193063"/>
                <a:chExt cx="284947" cy="464512"/>
              </a:xfrm>
            </p:grpSpPr>
            <p:sp>
              <p:nvSpPr>
                <p:cNvPr id="6151" name="Google Shape;6151;p6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2" name="Google Shape;6152;p6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153" name="Google Shape;6153;p66"/>
            <p:cNvGrpSpPr/>
            <p:nvPr/>
          </p:nvGrpSpPr>
          <p:grpSpPr>
            <a:xfrm>
              <a:off x="6238903" y="1193063"/>
              <a:ext cx="300475" cy="900152"/>
              <a:chOff x="6238903" y="1193063"/>
              <a:chExt cx="300475" cy="900152"/>
            </a:xfrm>
          </p:grpSpPr>
          <p:grpSp>
            <p:nvGrpSpPr>
              <p:cNvPr id="6154" name="Google Shape;6154;p66"/>
              <p:cNvGrpSpPr/>
              <p:nvPr/>
            </p:nvGrpSpPr>
            <p:grpSpPr>
              <a:xfrm>
                <a:off x="6290865" y="1489315"/>
                <a:ext cx="248514" cy="603900"/>
                <a:chOff x="6290865" y="1489315"/>
                <a:chExt cx="248514" cy="603900"/>
              </a:xfrm>
            </p:grpSpPr>
            <p:sp>
              <p:nvSpPr>
                <p:cNvPr id="6155" name="Google Shape;6155;p6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66"/>
              <p:cNvGrpSpPr/>
              <p:nvPr/>
            </p:nvGrpSpPr>
            <p:grpSpPr>
              <a:xfrm>
                <a:off x="6238903" y="1193063"/>
                <a:ext cx="284947" cy="333087"/>
                <a:chOff x="6238903" y="1193063"/>
                <a:chExt cx="284947" cy="333087"/>
              </a:xfrm>
            </p:grpSpPr>
            <p:sp>
              <p:nvSpPr>
                <p:cNvPr id="6158" name="Google Shape;6158;p6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9" name="Google Shape;6159;p6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160" name="Google Shape;6160;p66"/>
            <p:cNvGrpSpPr/>
            <p:nvPr/>
          </p:nvGrpSpPr>
          <p:grpSpPr>
            <a:xfrm>
              <a:off x="5900602" y="1193063"/>
              <a:ext cx="444345" cy="1021707"/>
              <a:chOff x="5900602" y="1193063"/>
              <a:chExt cx="444345" cy="1021707"/>
            </a:xfrm>
          </p:grpSpPr>
          <p:grpSp>
            <p:nvGrpSpPr>
              <p:cNvPr id="6161" name="Google Shape;6161;p66"/>
              <p:cNvGrpSpPr/>
              <p:nvPr/>
            </p:nvGrpSpPr>
            <p:grpSpPr>
              <a:xfrm>
                <a:off x="6046501" y="1367785"/>
                <a:ext cx="298446" cy="846986"/>
                <a:chOff x="6046501" y="1367785"/>
                <a:chExt cx="298446" cy="846986"/>
              </a:xfrm>
            </p:grpSpPr>
            <p:sp>
              <p:nvSpPr>
                <p:cNvPr id="6162" name="Google Shape;6162;p6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66"/>
              <p:cNvGrpSpPr/>
              <p:nvPr/>
            </p:nvGrpSpPr>
            <p:grpSpPr>
              <a:xfrm>
                <a:off x="5900602" y="1193063"/>
                <a:ext cx="284947" cy="182312"/>
                <a:chOff x="5900602" y="1193063"/>
                <a:chExt cx="284947" cy="182312"/>
              </a:xfrm>
            </p:grpSpPr>
            <p:sp>
              <p:nvSpPr>
                <p:cNvPr id="6165" name="Google Shape;6165;p6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66" name="Google Shape;6166;p6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167" name="Google Shape;6167;p66"/>
            <p:cNvGrpSpPr/>
            <p:nvPr/>
          </p:nvGrpSpPr>
          <p:grpSpPr>
            <a:xfrm>
              <a:off x="6738300" y="1193063"/>
              <a:ext cx="462153" cy="707634"/>
              <a:chOff x="6738300" y="1193063"/>
              <a:chExt cx="462153" cy="707634"/>
            </a:xfrm>
          </p:grpSpPr>
          <p:grpSp>
            <p:nvGrpSpPr>
              <p:cNvPr id="6168" name="Google Shape;6168;p66"/>
              <p:cNvGrpSpPr/>
              <p:nvPr/>
            </p:nvGrpSpPr>
            <p:grpSpPr>
              <a:xfrm>
                <a:off x="6915505" y="1193063"/>
                <a:ext cx="284947" cy="597387"/>
                <a:chOff x="6915505" y="1193063"/>
                <a:chExt cx="284947" cy="597387"/>
              </a:xfrm>
            </p:grpSpPr>
            <p:sp>
              <p:nvSpPr>
                <p:cNvPr id="6169" name="Google Shape;6169;p6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70" name="Google Shape;6170;p6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171" name="Google Shape;6171;p66"/>
              <p:cNvGrpSpPr/>
              <p:nvPr/>
            </p:nvGrpSpPr>
            <p:grpSpPr>
              <a:xfrm>
                <a:off x="6738300" y="1684725"/>
                <a:ext cx="230066" cy="215971"/>
                <a:chOff x="6738300" y="1684725"/>
                <a:chExt cx="230066" cy="215971"/>
              </a:xfrm>
            </p:grpSpPr>
            <p:sp>
              <p:nvSpPr>
                <p:cNvPr id="6172" name="Google Shape;6172;p6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77" name="Shape 6177"/>
        <p:cNvGrpSpPr/>
        <p:nvPr/>
      </p:nvGrpSpPr>
      <p:grpSpPr>
        <a:xfrm>
          <a:off x="0" y="0"/>
          <a:ext cx="0" cy="0"/>
          <a:chOff x="0" y="0"/>
          <a:chExt cx="0" cy="0"/>
        </a:xfrm>
      </p:grpSpPr>
      <p:sp>
        <p:nvSpPr>
          <p:cNvPr id="6178" name="Google Shape;6178;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179" name="Google Shape;6179;p6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180" name="Google Shape;6180;p67"/>
          <p:cNvGrpSpPr/>
          <p:nvPr/>
        </p:nvGrpSpPr>
        <p:grpSpPr>
          <a:xfrm>
            <a:off x="839307" y="2318098"/>
            <a:ext cx="387992" cy="329326"/>
            <a:chOff x="839307" y="2318098"/>
            <a:chExt cx="387992" cy="329326"/>
          </a:xfrm>
        </p:grpSpPr>
        <p:sp>
          <p:nvSpPr>
            <p:cNvPr id="6181" name="Google Shape;6181;p6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67"/>
          <p:cNvGrpSpPr/>
          <p:nvPr/>
        </p:nvGrpSpPr>
        <p:grpSpPr>
          <a:xfrm>
            <a:off x="1414990" y="2289671"/>
            <a:ext cx="387073" cy="385996"/>
            <a:chOff x="1414990" y="2289671"/>
            <a:chExt cx="387073" cy="385996"/>
          </a:xfrm>
        </p:grpSpPr>
        <p:sp>
          <p:nvSpPr>
            <p:cNvPr id="6192" name="Google Shape;6192;p67"/>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7"/>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7"/>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7"/>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7"/>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7"/>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7"/>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7"/>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7"/>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7"/>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7"/>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7"/>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7"/>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7"/>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67"/>
          <p:cNvGrpSpPr/>
          <p:nvPr/>
        </p:nvGrpSpPr>
        <p:grpSpPr>
          <a:xfrm>
            <a:off x="1989911" y="2306065"/>
            <a:ext cx="387099" cy="353207"/>
            <a:chOff x="1989911" y="2306065"/>
            <a:chExt cx="387099" cy="353207"/>
          </a:xfrm>
        </p:grpSpPr>
        <p:sp>
          <p:nvSpPr>
            <p:cNvPr id="6211" name="Google Shape;6211;p67"/>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7"/>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7"/>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67"/>
          <p:cNvGrpSpPr/>
          <p:nvPr/>
        </p:nvGrpSpPr>
        <p:grpSpPr>
          <a:xfrm>
            <a:off x="2593102" y="2288778"/>
            <a:ext cx="204663" cy="363007"/>
            <a:chOff x="2593102" y="2288778"/>
            <a:chExt cx="204663" cy="363007"/>
          </a:xfrm>
        </p:grpSpPr>
        <p:sp>
          <p:nvSpPr>
            <p:cNvPr id="6219" name="Google Shape;6219;p67"/>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7"/>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7"/>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67"/>
          <p:cNvGrpSpPr/>
          <p:nvPr/>
        </p:nvGrpSpPr>
        <p:grpSpPr>
          <a:xfrm>
            <a:off x="2970874" y="2329763"/>
            <a:ext cx="403651" cy="305996"/>
            <a:chOff x="2970874" y="2329763"/>
            <a:chExt cx="403651" cy="305996"/>
          </a:xfrm>
        </p:grpSpPr>
        <p:sp>
          <p:nvSpPr>
            <p:cNvPr id="6229" name="Google Shape;6229;p67"/>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7"/>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7"/>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67"/>
          <p:cNvGrpSpPr/>
          <p:nvPr/>
        </p:nvGrpSpPr>
        <p:grpSpPr>
          <a:xfrm>
            <a:off x="3545795" y="2318755"/>
            <a:ext cx="387835" cy="327933"/>
            <a:chOff x="3545795" y="2318755"/>
            <a:chExt cx="387835" cy="327933"/>
          </a:xfrm>
        </p:grpSpPr>
        <p:sp>
          <p:nvSpPr>
            <p:cNvPr id="6239" name="Google Shape;6239;p67"/>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7"/>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7"/>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2" name="Google Shape;6242;p67"/>
            <p:cNvGrpSpPr/>
            <p:nvPr/>
          </p:nvGrpSpPr>
          <p:grpSpPr>
            <a:xfrm>
              <a:off x="3545795" y="2322301"/>
              <a:ext cx="387835" cy="324387"/>
              <a:chOff x="3545795" y="2322301"/>
              <a:chExt cx="387835" cy="324387"/>
            </a:xfrm>
          </p:grpSpPr>
          <p:sp>
            <p:nvSpPr>
              <p:cNvPr id="6243" name="Google Shape;6243;p67"/>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7"/>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7"/>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7"/>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7"/>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7"/>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7"/>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0" name="Google Shape;6250;p67"/>
          <p:cNvGrpSpPr/>
          <p:nvPr/>
        </p:nvGrpSpPr>
        <p:grpSpPr>
          <a:xfrm>
            <a:off x="4718468" y="2306984"/>
            <a:ext cx="364294" cy="351552"/>
            <a:chOff x="4718468" y="2306984"/>
            <a:chExt cx="364294" cy="351552"/>
          </a:xfrm>
        </p:grpSpPr>
        <p:sp>
          <p:nvSpPr>
            <p:cNvPr id="6251" name="Google Shape;6251;p67"/>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7"/>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7"/>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7"/>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7"/>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7"/>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7"/>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7"/>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7"/>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7"/>
          <p:cNvGrpSpPr/>
          <p:nvPr/>
        </p:nvGrpSpPr>
        <p:grpSpPr>
          <a:xfrm>
            <a:off x="4147908" y="2303017"/>
            <a:ext cx="361194" cy="359355"/>
            <a:chOff x="4147908" y="2303017"/>
            <a:chExt cx="361194" cy="359355"/>
          </a:xfrm>
        </p:grpSpPr>
        <p:sp>
          <p:nvSpPr>
            <p:cNvPr id="6262" name="Google Shape;6262;p67"/>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7"/>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7"/>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7"/>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7"/>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7"/>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7"/>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7"/>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7"/>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7"/>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7"/>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7"/>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67"/>
          <p:cNvGrpSpPr/>
          <p:nvPr/>
        </p:nvGrpSpPr>
        <p:grpSpPr>
          <a:xfrm>
            <a:off x="5292128" y="2299891"/>
            <a:ext cx="367027" cy="365214"/>
            <a:chOff x="5292128" y="2299891"/>
            <a:chExt cx="367027" cy="365214"/>
          </a:xfrm>
        </p:grpSpPr>
        <p:sp>
          <p:nvSpPr>
            <p:cNvPr id="6277" name="Google Shape;6277;p67"/>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7"/>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7"/>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7"/>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7"/>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67"/>
          <p:cNvGrpSpPr/>
          <p:nvPr/>
        </p:nvGrpSpPr>
        <p:grpSpPr>
          <a:xfrm>
            <a:off x="5873617" y="2309901"/>
            <a:ext cx="345720" cy="345720"/>
            <a:chOff x="5873617" y="2309901"/>
            <a:chExt cx="345720" cy="345720"/>
          </a:xfrm>
        </p:grpSpPr>
        <p:sp>
          <p:nvSpPr>
            <p:cNvPr id="6284" name="Google Shape;6284;p67"/>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7"/>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7"/>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7"/>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7"/>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7"/>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7"/>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7"/>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7"/>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7"/>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7"/>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7"/>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7"/>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7"/>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7"/>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7"/>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7"/>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7"/>
          <p:cNvGrpSpPr/>
          <p:nvPr/>
        </p:nvGrpSpPr>
        <p:grpSpPr>
          <a:xfrm>
            <a:off x="6863329" y="2297710"/>
            <a:ext cx="391460" cy="370127"/>
            <a:chOff x="6863329" y="2297710"/>
            <a:chExt cx="391460" cy="370127"/>
          </a:xfrm>
        </p:grpSpPr>
        <p:sp>
          <p:nvSpPr>
            <p:cNvPr id="6304" name="Google Shape;6304;p67"/>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7"/>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7"/>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7"/>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7"/>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7"/>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3" name="Google Shape;6313;p67"/>
          <p:cNvGrpSpPr/>
          <p:nvPr/>
        </p:nvGrpSpPr>
        <p:grpSpPr>
          <a:xfrm>
            <a:off x="7421488" y="2318518"/>
            <a:ext cx="342620" cy="328459"/>
            <a:chOff x="7421488" y="2318518"/>
            <a:chExt cx="342620" cy="328459"/>
          </a:xfrm>
        </p:grpSpPr>
        <p:sp>
          <p:nvSpPr>
            <p:cNvPr id="6314" name="Google Shape;6314;p67"/>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7"/>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7"/>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7"/>
          <p:cNvGrpSpPr/>
          <p:nvPr/>
        </p:nvGrpSpPr>
        <p:grpSpPr>
          <a:xfrm>
            <a:off x="2508373" y="2779889"/>
            <a:ext cx="337523" cy="337680"/>
            <a:chOff x="2508373" y="2779889"/>
            <a:chExt cx="337523" cy="337680"/>
          </a:xfrm>
        </p:grpSpPr>
        <p:sp>
          <p:nvSpPr>
            <p:cNvPr id="6322" name="Google Shape;6322;p67"/>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67"/>
          <p:cNvGrpSpPr/>
          <p:nvPr/>
        </p:nvGrpSpPr>
        <p:grpSpPr>
          <a:xfrm>
            <a:off x="1884401" y="4141593"/>
            <a:ext cx="410613" cy="372229"/>
            <a:chOff x="1884401" y="4141593"/>
            <a:chExt cx="410613" cy="372229"/>
          </a:xfrm>
        </p:grpSpPr>
        <p:sp>
          <p:nvSpPr>
            <p:cNvPr id="6329" name="Google Shape;6329;p67"/>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7"/>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67"/>
          <p:cNvGrpSpPr/>
          <p:nvPr/>
        </p:nvGrpSpPr>
        <p:grpSpPr>
          <a:xfrm>
            <a:off x="1430832" y="2773689"/>
            <a:ext cx="294515" cy="349897"/>
            <a:chOff x="1430832" y="2773689"/>
            <a:chExt cx="294515" cy="349897"/>
          </a:xfrm>
        </p:grpSpPr>
        <p:sp>
          <p:nvSpPr>
            <p:cNvPr id="6337" name="Google Shape;6337;p6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0" name="Google Shape;6350;p67"/>
          <p:cNvGrpSpPr/>
          <p:nvPr/>
        </p:nvGrpSpPr>
        <p:grpSpPr>
          <a:xfrm>
            <a:off x="3082217" y="2788586"/>
            <a:ext cx="288866" cy="320236"/>
            <a:chOff x="3082217" y="2788586"/>
            <a:chExt cx="288866" cy="320236"/>
          </a:xfrm>
        </p:grpSpPr>
        <p:sp>
          <p:nvSpPr>
            <p:cNvPr id="6351" name="Google Shape;6351;p67"/>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7"/>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67"/>
          <p:cNvGrpSpPr/>
          <p:nvPr/>
        </p:nvGrpSpPr>
        <p:grpSpPr>
          <a:xfrm>
            <a:off x="3610557" y="2780704"/>
            <a:ext cx="325017" cy="336052"/>
            <a:chOff x="3610557" y="2780704"/>
            <a:chExt cx="325017" cy="336052"/>
          </a:xfrm>
        </p:grpSpPr>
        <p:sp>
          <p:nvSpPr>
            <p:cNvPr id="6359" name="Google Shape;6359;p6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67"/>
          <p:cNvGrpSpPr/>
          <p:nvPr/>
        </p:nvGrpSpPr>
        <p:grpSpPr>
          <a:xfrm>
            <a:off x="4179067" y="2811495"/>
            <a:ext cx="286475" cy="274390"/>
            <a:chOff x="4179067" y="2811495"/>
            <a:chExt cx="286475" cy="274390"/>
          </a:xfrm>
        </p:grpSpPr>
        <p:sp>
          <p:nvSpPr>
            <p:cNvPr id="6363" name="Google Shape;6363;p67"/>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7"/>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7"/>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7"/>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67"/>
          <p:cNvGrpSpPr/>
          <p:nvPr/>
        </p:nvGrpSpPr>
        <p:grpSpPr>
          <a:xfrm>
            <a:off x="4686757" y="2762156"/>
            <a:ext cx="371047" cy="374199"/>
            <a:chOff x="4686757" y="2762156"/>
            <a:chExt cx="371047" cy="374199"/>
          </a:xfrm>
        </p:grpSpPr>
        <p:sp>
          <p:nvSpPr>
            <p:cNvPr id="6373" name="Google Shape;6373;p67"/>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7"/>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7"/>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7"/>
          <p:cNvGrpSpPr/>
          <p:nvPr/>
        </p:nvGrpSpPr>
        <p:grpSpPr>
          <a:xfrm>
            <a:off x="5221613" y="2784802"/>
            <a:ext cx="406567" cy="327855"/>
            <a:chOff x="5221613" y="2784802"/>
            <a:chExt cx="406567" cy="327855"/>
          </a:xfrm>
        </p:grpSpPr>
        <p:sp>
          <p:nvSpPr>
            <p:cNvPr id="6381" name="Google Shape;6381;p67"/>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7"/>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7"/>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7"/>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7"/>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7"/>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7"/>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7"/>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7"/>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7"/>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7"/>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7"/>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7"/>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7"/>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7"/>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7"/>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7"/>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7"/>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7"/>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7"/>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7"/>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67"/>
          <p:cNvGrpSpPr/>
          <p:nvPr/>
        </p:nvGrpSpPr>
        <p:grpSpPr>
          <a:xfrm>
            <a:off x="5812586" y="2760921"/>
            <a:ext cx="303605" cy="375434"/>
            <a:chOff x="5812586" y="2760921"/>
            <a:chExt cx="303605" cy="375434"/>
          </a:xfrm>
        </p:grpSpPr>
        <p:sp>
          <p:nvSpPr>
            <p:cNvPr id="6412" name="Google Shape;6412;p67"/>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7"/>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7"/>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7"/>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67"/>
          <p:cNvGrpSpPr/>
          <p:nvPr/>
        </p:nvGrpSpPr>
        <p:grpSpPr>
          <a:xfrm>
            <a:off x="6334673" y="2759633"/>
            <a:ext cx="378508" cy="378166"/>
            <a:chOff x="6334673" y="2759633"/>
            <a:chExt cx="378508" cy="378166"/>
          </a:xfrm>
        </p:grpSpPr>
        <p:sp>
          <p:nvSpPr>
            <p:cNvPr id="6424" name="Google Shape;6424;p67"/>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67"/>
          <p:cNvGrpSpPr/>
          <p:nvPr/>
        </p:nvGrpSpPr>
        <p:grpSpPr>
          <a:xfrm>
            <a:off x="8012645" y="2806477"/>
            <a:ext cx="319763" cy="284505"/>
            <a:chOff x="8012645" y="2806477"/>
            <a:chExt cx="319763" cy="284505"/>
          </a:xfrm>
        </p:grpSpPr>
        <p:sp>
          <p:nvSpPr>
            <p:cNvPr id="6429" name="Google Shape;6429;p67"/>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7"/>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7"/>
          <p:cNvGrpSpPr/>
          <p:nvPr/>
        </p:nvGrpSpPr>
        <p:grpSpPr>
          <a:xfrm>
            <a:off x="2454435" y="4162138"/>
            <a:ext cx="385339" cy="388071"/>
            <a:chOff x="2454435" y="4162138"/>
            <a:chExt cx="385339" cy="388071"/>
          </a:xfrm>
        </p:grpSpPr>
        <p:sp>
          <p:nvSpPr>
            <p:cNvPr id="6440" name="Google Shape;6440;p67"/>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7"/>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67"/>
          <p:cNvGrpSpPr/>
          <p:nvPr/>
        </p:nvGrpSpPr>
        <p:grpSpPr>
          <a:xfrm>
            <a:off x="3601939" y="4161192"/>
            <a:ext cx="275178" cy="388912"/>
            <a:chOff x="3601939" y="4161192"/>
            <a:chExt cx="275178" cy="388912"/>
          </a:xfrm>
        </p:grpSpPr>
        <p:sp>
          <p:nvSpPr>
            <p:cNvPr id="6452" name="Google Shape;6452;p67"/>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67"/>
          <p:cNvGrpSpPr/>
          <p:nvPr/>
        </p:nvGrpSpPr>
        <p:grpSpPr>
          <a:xfrm>
            <a:off x="836023" y="3215146"/>
            <a:ext cx="375802" cy="371677"/>
            <a:chOff x="836023" y="3215146"/>
            <a:chExt cx="375802" cy="371677"/>
          </a:xfrm>
        </p:grpSpPr>
        <p:sp>
          <p:nvSpPr>
            <p:cNvPr id="6463" name="Google Shape;6463;p67"/>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67"/>
          <p:cNvGrpSpPr/>
          <p:nvPr/>
        </p:nvGrpSpPr>
        <p:grpSpPr>
          <a:xfrm>
            <a:off x="1356297" y="3210890"/>
            <a:ext cx="431368" cy="380189"/>
            <a:chOff x="1356297" y="3210890"/>
            <a:chExt cx="431368" cy="380189"/>
          </a:xfrm>
        </p:grpSpPr>
        <p:sp>
          <p:nvSpPr>
            <p:cNvPr id="6480" name="Google Shape;6480;p67"/>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67"/>
          <p:cNvGrpSpPr/>
          <p:nvPr/>
        </p:nvGrpSpPr>
        <p:grpSpPr>
          <a:xfrm>
            <a:off x="1903737" y="3215540"/>
            <a:ext cx="411874" cy="370731"/>
            <a:chOff x="1903737" y="3215540"/>
            <a:chExt cx="411874" cy="370731"/>
          </a:xfrm>
        </p:grpSpPr>
        <p:sp>
          <p:nvSpPr>
            <p:cNvPr id="6494" name="Google Shape;6494;p67"/>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67"/>
          <p:cNvGrpSpPr/>
          <p:nvPr/>
        </p:nvGrpSpPr>
        <p:grpSpPr>
          <a:xfrm>
            <a:off x="2468465" y="3248854"/>
            <a:ext cx="397818" cy="304078"/>
            <a:chOff x="2468465" y="3248854"/>
            <a:chExt cx="397818" cy="304078"/>
          </a:xfrm>
        </p:grpSpPr>
        <p:sp>
          <p:nvSpPr>
            <p:cNvPr id="6504" name="Google Shape;6504;p67"/>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0" name="Google Shape;6510;p67"/>
          <p:cNvGrpSpPr/>
          <p:nvPr/>
        </p:nvGrpSpPr>
        <p:grpSpPr>
          <a:xfrm>
            <a:off x="3017166" y="3216013"/>
            <a:ext cx="394376" cy="369812"/>
            <a:chOff x="3017166" y="3216013"/>
            <a:chExt cx="394376" cy="369812"/>
          </a:xfrm>
        </p:grpSpPr>
        <p:sp>
          <p:nvSpPr>
            <p:cNvPr id="6511" name="Google Shape;6511;p67"/>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67"/>
          <p:cNvGrpSpPr/>
          <p:nvPr/>
        </p:nvGrpSpPr>
        <p:grpSpPr>
          <a:xfrm>
            <a:off x="4210043" y="3213228"/>
            <a:ext cx="199014" cy="375408"/>
            <a:chOff x="4210043" y="3213228"/>
            <a:chExt cx="199014" cy="375408"/>
          </a:xfrm>
        </p:grpSpPr>
        <p:sp>
          <p:nvSpPr>
            <p:cNvPr id="6514" name="Google Shape;6514;p67"/>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67"/>
          <p:cNvGrpSpPr/>
          <p:nvPr/>
        </p:nvGrpSpPr>
        <p:grpSpPr>
          <a:xfrm>
            <a:off x="4818146" y="3203323"/>
            <a:ext cx="77845" cy="395165"/>
            <a:chOff x="4818146" y="3203323"/>
            <a:chExt cx="77845" cy="395165"/>
          </a:xfrm>
        </p:grpSpPr>
        <p:sp>
          <p:nvSpPr>
            <p:cNvPr id="6525" name="Google Shape;6525;p67"/>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7"/>
          <p:cNvGrpSpPr/>
          <p:nvPr/>
        </p:nvGrpSpPr>
        <p:grpSpPr>
          <a:xfrm>
            <a:off x="5228890" y="3235428"/>
            <a:ext cx="344091" cy="332767"/>
            <a:chOff x="5228890" y="3235428"/>
            <a:chExt cx="344091" cy="332767"/>
          </a:xfrm>
        </p:grpSpPr>
        <p:sp>
          <p:nvSpPr>
            <p:cNvPr id="6534" name="Google Shape;6534;p67"/>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67"/>
          <p:cNvGrpSpPr/>
          <p:nvPr/>
        </p:nvGrpSpPr>
        <p:grpSpPr>
          <a:xfrm>
            <a:off x="5757913" y="3227047"/>
            <a:ext cx="388544" cy="347927"/>
            <a:chOff x="5757913" y="3227047"/>
            <a:chExt cx="388544" cy="347927"/>
          </a:xfrm>
        </p:grpSpPr>
        <p:sp>
          <p:nvSpPr>
            <p:cNvPr id="6540" name="Google Shape;6540;p6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2" name="Google Shape;6542;p67"/>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8" name="Google Shape;6558;p67"/>
          <p:cNvGrpSpPr/>
          <p:nvPr/>
        </p:nvGrpSpPr>
        <p:grpSpPr>
          <a:xfrm>
            <a:off x="7414946" y="3220873"/>
            <a:ext cx="360091" cy="360117"/>
            <a:chOff x="7414946" y="3220873"/>
            <a:chExt cx="360091" cy="360117"/>
          </a:xfrm>
        </p:grpSpPr>
        <p:sp>
          <p:nvSpPr>
            <p:cNvPr id="6559" name="Google Shape;6559;p67"/>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7"/>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67"/>
          <p:cNvGrpSpPr/>
          <p:nvPr/>
        </p:nvGrpSpPr>
        <p:grpSpPr>
          <a:xfrm>
            <a:off x="8027227" y="3215041"/>
            <a:ext cx="231829" cy="371782"/>
            <a:chOff x="8027227" y="3215041"/>
            <a:chExt cx="231829" cy="371782"/>
          </a:xfrm>
        </p:grpSpPr>
        <p:sp>
          <p:nvSpPr>
            <p:cNvPr id="6571" name="Google Shape;6571;p67"/>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7"/>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67"/>
          <p:cNvGrpSpPr/>
          <p:nvPr/>
        </p:nvGrpSpPr>
        <p:grpSpPr>
          <a:xfrm>
            <a:off x="4093603" y="4146138"/>
            <a:ext cx="395638" cy="420544"/>
            <a:chOff x="4093603" y="4146138"/>
            <a:chExt cx="395638" cy="420544"/>
          </a:xfrm>
        </p:grpSpPr>
        <p:sp>
          <p:nvSpPr>
            <p:cNvPr id="6582" name="Google Shape;6582;p67"/>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67"/>
          <p:cNvGrpSpPr/>
          <p:nvPr/>
        </p:nvGrpSpPr>
        <p:grpSpPr>
          <a:xfrm>
            <a:off x="4644406" y="4162322"/>
            <a:ext cx="392065" cy="387887"/>
            <a:chOff x="4644406" y="4162322"/>
            <a:chExt cx="392065" cy="387887"/>
          </a:xfrm>
        </p:grpSpPr>
        <p:sp>
          <p:nvSpPr>
            <p:cNvPr id="6600" name="Google Shape;6600;p6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7"/>
          <p:cNvGrpSpPr/>
          <p:nvPr/>
        </p:nvGrpSpPr>
        <p:grpSpPr>
          <a:xfrm>
            <a:off x="5728383" y="4221698"/>
            <a:ext cx="417128" cy="269162"/>
            <a:chOff x="5728383" y="4221698"/>
            <a:chExt cx="417128" cy="269162"/>
          </a:xfrm>
        </p:grpSpPr>
        <p:sp>
          <p:nvSpPr>
            <p:cNvPr id="6607" name="Google Shape;6607;p67"/>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7"/>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7"/>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67"/>
          <p:cNvGrpSpPr/>
          <p:nvPr/>
        </p:nvGrpSpPr>
        <p:grpSpPr>
          <a:xfrm>
            <a:off x="834210" y="3696905"/>
            <a:ext cx="371782" cy="342751"/>
            <a:chOff x="834210" y="3696905"/>
            <a:chExt cx="371782" cy="342751"/>
          </a:xfrm>
        </p:grpSpPr>
        <p:sp>
          <p:nvSpPr>
            <p:cNvPr id="6620" name="Google Shape;6620;p67"/>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7"/>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7"/>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67"/>
          <p:cNvGrpSpPr/>
          <p:nvPr/>
        </p:nvGrpSpPr>
        <p:grpSpPr>
          <a:xfrm>
            <a:off x="1359398" y="3682271"/>
            <a:ext cx="395296" cy="371966"/>
            <a:chOff x="1359398" y="3682271"/>
            <a:chExt cx="395296" cy="371966"/>
          </a:xfrm>
        </p:grpSpPr>
        <p:sp>
          <p:nvSpPr>
            <p:cNvPr id="6633" name="Google Shape;6633;p67"/>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7"/>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7"/>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67"/>
          <p:cNvGrpSpPr/>
          <p:nvPr/>
        </p:nvGrpSpPr>
        <p:grpSpPr>
          <a:xfrm>
            <a:off x="1908099" y="3682271"/>
            <a:ext cx="395296" cy="371966"/>
            <a:chOff x="1908099" y="3682271"/>
            <a:chExt cx="395296" cy="371966"/>
          </a:xfrm>
        </p:grpSpPr>
        <p:sp>
          <p:nvSpPr>
            <p:cNvPr id="6641" name="Google Shape;6641;p67"/>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7"/>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67"/>
          <p:cNvGrpSpPr/>
          <p:nvPr/>
        </p:nvGrpSpPr>
        <p:grpSpPr>
          <a:xfrm>
            <a:off x="2456800" y="3682271"/>
            <a:ext cx="395270" cy="371966"/>
            <a:chOff x="2456800" y="3682271"/>
            <a:chExt cx="395270" cy="371966"/>
          </a:xfrm>
        </p:grpSpPr>
        <p:sp>
          <p:nvSpPr>
            <p:cNvPr id="6649" name="Google Shape;6649;p67"/>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7"/>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7"/>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7"/>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7"/>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67"/>
          <p:cNvGrpSpPr/>
          <p:nvPr/>
        </p:nvGrpSpPr>
        <p:grpSpPr>
          <a:xfrm>
            <a:off x="3014250" y="3682271"/>
            <a:ext cx="391092" cy="371940"/>
            <a:chOff x="3014250" y="3682271"/>
            <a:chExt cx="391092" cy="371940"/>
          </a:xfrm>
        </p:grpSpPr>
        <p:sp>
          <p:nvSpPr>
            <p:cNvPr id="6659" name="Google Shape;6659;p67"/>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67"/>
          <p:cNvGrpSpPr/>
          <p:nvPr/>
        </p:nvGrpSpPr>
        <p:grpSpPr>
          <a:xfrm>
            <a:off x="3569125" y="3702947"/>
            <a:ext cx="388728" cy="330692"/>
            <a:chOff x="3569125" y="3702947"/>
            <a:chExt cx="388728" cy="330692"/>
          </a:xfrm>
        </p:grpSpPr>
        <p:sp>
          <p:nvSpPr>
            <p:cNvPr id="6663" name="Google Shape;6663;p67"/>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7"/>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67"/>
          <p:cNvGrpSpPr/>
          <p:nvPr/>
        </p:nvGrpSpPr>
        <p:grpSpPr>
          <a:xfrm>
            <a:off x="4111994" y="3682455"/>
            <a:ext cx="387992" cy="371625"/>
            <a:chOff x="4111994" y="3682455"/>
            <a:chExt cx="387992" cy="371625"/>
          </a:xfrm>
        </p:grpSpPr>
        <p:sp>
          <p:nvSpPr>
            <p:cNvPr id="6668" name="Google Shape;6668;p67"/>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7"/>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7"/>
          <p:cNvGrpSpPr/>
          <p:nvPr/>
        </p:nvGrpSpPr>
        <p:grpSpPr>
          <a:xfrm>
            <a:off x="4674908" y="3682271"/>
            <a:ext cx="371966" cy="371966"/>
            <a:chOff x="4674908" y="3682271"/>
            <a:chExt cx="371966" cy="371966"/>
          </a:xfrm>
        </p:grpSpPr>
        <p:sp>
          <p:nvSpPr>
            <p:cNvPr id="6671" name="Google Shape;6671;p67"/>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7"/>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7"/>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67"/>
          <p:cNvGrpSpPr/>
          <p:nvPr/>
        </p:nvGrpSpPr>
        <p:grpSpPr>
          <a:xfrm>
            <a:off x="5223609" y="3731112"/>
            <a:ext cx="371782" cy="274285"/>
            <a:chOff x="5223609" y="3731112"/>
            <a:chExt cx="371782" cy="274285"/>
          </a:xfrm>
        </p:grpSpPr>
        <p:sp>
          <p:nvSpPr>
            <p:cNvPr id="6676" name="Google Shape;6676;p67"/>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8" name="Google Shape;6678;p67"/>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9" name="Google Shape;6679;p67"/>
          <p:cNvGrpSpPr/>
          <p:nvPr/>
        </p:nvGrpSpPr>
        <p:grpSpPr>
          <a:xfrm>
            <a:off x="6319908" y="3696721"/>
            <a:ext cx="373963" cy="343119"/>
            <a:chOff x="6319908" y="3696721"/>
            <a:chExt cx="373963" cy="343119"/>
          </a:xfrm>
        </p:grpSpPr>
        <p:sp>
          <p:nvSpPr>
            <p:cNvPr id="6680" name="Google Shape;6680;p67"/>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7"/>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7"/>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7"/>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7"/>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7"/>
          <p:cNvGrpSpPr/>
          <p:nvPr/>
        </p:nvGrpSpPr>
        <p:grpSpPr>
          <a:xfrm>
            <a:off x="6871342" y="3740044"/>
            <a:ext cx="371966" cy="256420"/>
            <a:chOff x="6871342" y="3740044"/>
            <a:chExt cx="371966" cy="256420"/>
          </a:xfrm>
        </p:grpSpPr>
        <p:sp>
          <p:nvSpPr>
            <p:cNvPr id="6690" name="Google Shape;6690;p67"/>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7"/>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7"/>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7"/>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7"/>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67"/>
          <p:cNvGrpSpPr/>
          <p:nvPr/>
        </p:nvGrpSpPr>
        <p:grpSpPr>
          <a:xfrm>
            <a:off x="7402362" y="3681535"/>
            <a:ext cx="402757" cy="372728"/>
            <a:chOff x="7402362" y="3681535"/>
            <a:chExt cx="402757" cy="372728"/>
          </a:xfrm>
        </p:grpSpPr>
        <p:sp>
          <p:nvSpPr>
            <p:cNvPr id="6703" name="Google Shape;6703;p67"/>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7"/>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7"/>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7"/>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7"/>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7"/>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7"/>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67"/>
          <p:cNvGrpSpPr/>
          <p:nvPr/>
        </p:nvGrpSpPr>
        <p:grpSpPr>
          <a:xfrm>
            <a:off x="7960705" y="3736235"/>
            <a:ext cx="378902" cy="264065"/>
            <a:chOff x="7960705" y="3736235"/>
            <a:chExt cx="378902" cy="264065"/>
          </a:xfrm>
        </p:grpSpPr>
        <p:sp>
          <p:nvSpPr>
            <p:cNvPr id="6720" name="Google Shape;6720;p67"/>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7"/>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7"/>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7"/>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7"/>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7"/>
          <p:cNvGrpSpPr/>
          <p:nvPr/>
        </p:nvGrpSpPr>
        <p:grpSpPr>
          <a:xfrm>
            <a:off x="6400828" y="4162270"/>
            <a:ext cx="166200" cy="388019"/>
            <a:chOff x="6400828" y="4162270"/>
            <a:chExt cx="166200" cy="388019"/>
          </a:xfrm>
        </p:grpSpPr>
        <p:sp>
          <p:nvSpPr>
            <p:cNvPr id="6735" name="Google Shape;6735;p67"/>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7"/>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7"/>
          <p:cNvGrpSpPr/>
          <p:nvPr/>
        </p:nvGrpSpPr>
        <p:grpSpPr>
          <a:xfrm>
            <a:off x="6919815" y="4162270"/>
            <a:ext cx="225260" cy="388019"/>
            <a:chOff x="6919815" y="4162270"/>
            <a:chExt cx="225260" cy="388019"/>
          </a:xfrm>
        </p:grpSpPr>
        <p:sp>
          <p:nvSpPr>
            <p:cNvPr id="6743" name="Google Shape;6743;p67"/>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7"/>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67"/>
          <p:cNvGrpSpPr/>
          <p:nvPr/>
        </p:nvGrpSpPr>
        <p:grpSpPr>
          <a:xfrm>
            <a:off x="7385600" y="4177035"/>
            <a:ext cx="388728" cy="358383"/>
            <a:chOff x="7385600" y="4177035"/>
            <a:chExt cx="388728" cy="358383"/>
          </a:xfrm>
        </p:grpSpPr>
        <p:sp>
          <p:nvSpPr>
            <p:cNvPr id="6752" name="Google Shape;6752;p6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67"/>
          <p:cNvGrpSpPr/>
          <p:nvPr/>
        </p:nvGrpSpPr>
        <p:grpSpPr>
          <a:xfrm>
            <a:off x="3625085" y="3259862"/>
            <a:ext cx="369207" cy="258259"/>
            <a:chOff x="3625085" y="3259862"/>
            <a:chExt cx="369207" cy="258259"/>
          </a:xfrm>
        </p:grpSpPr>
        <p:sp>
          <p:nvSpPr>
            <p:cNvPr id="6760" name="Google Shape;6760;p67"/>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7"/>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7"/>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67"/>
          <p:cNvGrpSpPr/>
          <p:nvPr/>
        </p:nvGrpSpPr>
        <p:grpSpPr>
          <a:xfrm>
            <a:off x="6317360" y="3276808"/>
            <a:ext cx="363217" cy="248590"/>
            <a:chOff x="6317360" y="3276808"/>
            <a:chExt cx="363217" cy="248590"/>
          </a:xfrm>
        </p:grpSpPr>
        <p:sp>
          <p:nvSpPr>
            <p:cNvPr id="6774" name="Google Shape;6774;p6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67"/>
          <p:cNvGrpSpPr/>
          <p:nvPr/>
        </p:nvGrpSpPr>
        <p:grpSpPr>
          <a:xfrm>
            <a:off x="5084391" y="4183682"/>
            <a:ext cx="504064" cy="325595"/>
            <a:chOff x="5084391" y="4183682"/>
            <a:chExt cx="504064" cy="325595"/>
          </a:xfrm>
        </p:grpSpPr>
        <p:sp>
          <p:nvSpPr>
            <p:cNvPr id="6802" name="Google Shape;6802;p67"/>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7"/>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7"/>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7"/>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67"/>
          <p:cNvGrpSpPr/>
          <p:nvPr/>
        </p:nvGrpSpPr>
        <p:grpSpPr>
          <a:xfrm>
            <a:off x="7947595" y="2347996"/>
            <a:ext cx="379795" cy="267165"/>
            <a:chOff x="7947595" y="2347996"/>
            <a:chExt cx="379795" cy="267165"/>
          </a:xfrm>
        </p:grpSpPr>
        <p:sp>
          <p:nvSpPr>
            <p:cNvPr id="6819" name="Google Shape;6819;p67"/>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7"/>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7"/>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7"/>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7"/>
          <p:cNvGrpSpPr/>
          <p:nvPr/>
        </p:nvGrpSpPr>
        <p:grpSpPr>
          <a:xfrm>
            <a:off x="6400644" y="2310269"/>
            <a:ext cx="275362" cy="338784"/>
            <a:chOff x="6400644" y="2310269"/>
            <a:chExt cx="275362" cy="338784"/>
          </a:xfrm>
        </p:grpSpPr>
        <p:sp>
          <p:nvSpPr>
            <p:cNvPr id="6829" name="Google Shape;6829;p67"/>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7"/>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7"/>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7"/>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7"/>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7"/>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7"/>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7"/>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7"/>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7"/>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7"/>
          <p:cNvGrpSpPr/>
          <p:nvPr/>
        </p:nvGrpSpPr>
        <p:grpSpPr>
          <a:xfrm>
            <a:off x="1342268" y="4161009"/>
            <a:ext cx="359565" cy="358094"/>
            <a:chOff x="1342268" y="4161009"/>
            <a:chExt cx="359565" cy="358094"/>
          </a:xfrm>
        </p:grpSpPr>
        <p:sp>
          <p:nvSpPr>
            <p:cNvPr id="6843" name="Google Shape;6843;p6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67"/>
          <p:cNvGrpSpPr/>
          <p:nvPr/>
        </p:nvGrpSpPr>
        <p:grpSpPr>
          <a:xfrm>
            <a:off x="1913012" y="2764940"/>
            <a:ext cx="417523" cy="374252"/>
            <a:chOff x="1913012" y="2764940"/>
            <a:chExt cx="417523" cy="374252"/>
          </a:xfrm>
        </p:grpSpPr>
        <p:sp>
          <p:nvSpPr>
            <p:cNvPr id="6853" name="Google Shape;6853;p67"/>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7"/>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7"/>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7"/>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7"/>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7"/>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7"/>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7"/>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7"/>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67"/>
          <p:cNvGrpSpPr/>
          <p:nvPr/>
        </p:nvGrpSpPr>
        <p:grpSpPr>
          <a:xfrm>
            <a:off x="830742" y="2763601"/>
            <a:ext cx="384734" cy="381556"/>
            <a:chOff x="830742" y="2763601"/>
            <a:chExt cx="384734" cy="381556"/>
          </a:xfrm>
        </p:grpSpPr>
        <p:sp>
          <p:nvSpPr>
            <p:cNvPr id="6866" name="Google Shape;6866;p67"/>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7"/>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7"/>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7"/>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7"/>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7"/>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7"/>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7"/>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7"/>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7"/>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7"/>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7"/>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67"/>
          <p:cNvGrpSpPr/>
          <p:nvPr/>
        </p:nvGrpSpPr>
        <p:grpSpPr>
          <a:xfrm>
            <a:off x="3007498" y="4183419"/>
            <a:ext cx="375434" cy="329667"/>
            <a:chOff x="3007498" y="4183419"/>
            <a:chExt cx="375434" cy="329667"/>
          </a:xfrm>
        </p:grpSpPr>
        <p:sp>
          <p:nvSpPr>
            <p:cNvPr id="6888" name="Google Shape;6888;p6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67"/>
          <p:cNvGrpSpPr/>
          <p:nvPr/>
        </p:nvGrpSpPr>
        <p:grpSpPr>
          <a:xfrm>
            <a:off x="6919276" y="2766990"/>
            <a:ext cx="274550" cy="354728"/>
            <a:chOff x="7606826" y="2419290"/>
            <a:chExt cx="274550" cy="354728"/>
          </a:xfrm>
        </p:grpSpPr>
        <p:sp>
          <p:nvSpPr>
            <p:cNvPr id="6909" name="Google Shape;6909;p6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67"/>
          <p:cNvGrpSpPr/>
          <p:nvPr/>
        </p:nvGrpSpPr>
        <p:grpSpPr>
          <a:xfrm>
            <a:off x="7550168" y="2777003"/>
            <a:ext cx="263316" cy="354728"/>
            <a:chOff x="8062968" y="2419290"/>
            <a:chExt cx="263316" cy="354728"/>
          </a:xfrm>
        </p:grpSpPr>
        <p:sp>
          <p:nvSpPr>
            <p:cNvPr id="6925" name="Google Shape;6925;p6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45" name="Shape 6945"/>
        <p:cNvGrpSpPr/>
        <p:nvPr/>
      </p:nvGrpSpPr>
      <p:grpSpPr>
        <a:xfrm>
          <a:off x="0" y="0"/>
          <a:ext cx="0" cy="0"/>
          <a:chOff x="0" y="0"/>
          <a:chExt cx="0" cy="0"/>
        </a:xfrm>
      </p:grpSpPr>
      <p:sp>
        <p:nvSpPr>
          <p:cNvPr id="6946" name="Google Shape;6946;p6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947" name="Google Shape;6947;p6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948" name="Google Shape;6948;p68"/>
          <p:cNvGrpSpPr/>
          <p:nvPr/>
        </p:nvGrpSpPr>
        <p:grpSpPr>
          <a:xfrm>
            <a:off x="7075663" y="2444129"/>
            <a:ext cx="362163" cy="347098"/>
            <a:chOff x="7075663" y="2444129"/>
            <a:chExt cx="362163" cy="347098"/>
          </a:xfrm>
        </p:grpSpPr>
        <p:sp>
          <p:nvSpPr>
            <p:cNvPr id="6949" name="Google Shape;6949;p68"/>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8"/>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8"/>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8"/>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8"/>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8"/>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8"/>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8"/>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68"/>
          <p:cNvGrpSpPr/>
          <p:nvPr/>
        </p:nvGrpSpPr>
        <p:grpSpPr>
          <a:xfrm>
            <a:off x="6638175" y="2436584"/>
            <a:ext cx="372197" cy="362163"/>
            <a:chOff x="6638175" y="2436584"/>
            <a:chExt cx="372197" cy="362163"/>
          </a:xfrm>
        </p:grpSpPr>
        <p:sp>
          <p:nvSpPr>
            <p:cNvPr id="6958" name="Google Shape;6958;p68"/>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8"/>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8"/>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8"/>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8"/>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8"/>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8"/>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8"/>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8"/>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8"/>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8"/>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8"/>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8"/>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8"/>
          <p:cNvGrpSpPr/>
          <p:nvPr/>
        </p:nvGrpSpPr>
        <p:grpSpPr>
          <a:xfrm>
            <a:off x="6192906" y="2439440"/>
            <a:ext cx="371699" cy="356084"/>
            <a:chOff x="6192906" y="2439440"/>
            <a:chExt cx="371699" cy="356084"/>
          </a:xfrm>
        </p:grpSpPr>
        <p:sp>
          <p:nvSpPr>
            <p:cNvPr id="6972" name="Google Shape;6972;p68"/>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8"/>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8"/>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8"/>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8"/>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8"/>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8"/>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8"/>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8"/>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8"/>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8"/>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8"/>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8"/>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68"/>
          <p:cNvGrpSpPr/>
          <p:nvPr/>
        </p:nvGrpSpPr>
        <p:grpSpPr>
          <a:xfrm>
            <a:off x="5762467" y="2436584"/>
            <a:ext cx="362163" cy="362163"/>
            <a:chOff x="5762467" y="2436584"/>
            <a:chExt cx="362163" cy="362163"/>
          </a:xfrm>
        </p:grpSpPr>
        <p:sp>
          <p:nvSpPr>
            <p:cNvPr id="6986" name="Google Shape;6986;p68"/>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8"/>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8"/>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8"/>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8"/>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8"/>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8"/>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8"/>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8"/>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8"/>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8"/>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8"/>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8"/>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8"/>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8"/>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8"/>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8"/>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8"/>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8"/>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8"/>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8"/>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8"/>
          <p:cNvGrpSpPr/>
          <p:nvPr/>
        </p:nvGrpSpPr>
        <p:grpSpPr>
          <a:xfrm>
            <a:off x="5323721" y="2437029"/>
            <a:ext cx="362922" cy="361219"/>
            <a:chOff x="5323721" y="2437029"/>
            <a:chExt cx="362922" cy="361219"/>
          </a:xfrm>
        </p:grpSpPr>
        <p:sp>
          <p:nvSpPr>
            <p:cNvPr id="7012" name="Google Shape;7012;p68"/>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8"/>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8"/>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8"/>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8"/>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8"/>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8"/>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8"/>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8"/>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8"/>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8"/>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8"/>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8"/>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8"/>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8"/>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8"/>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8"/>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8"/>
          <p:cNvGrpSpPr/>
          <p:nvPr/>
        </p:nvGrpSpPr>
        <p:grpSpPr>
          <a:xfrm>
            <a:off x="4875937" y="2468731"/>
            <a:ext cx="407122" cy="315448"/>
            <a:chOff x="4875937" y="2468731"/>
            <a:chExt cx="407122" cy="315448"/>
          </a:xfrm>
        </p:grpSpPr>
        <p:sp>
          <p:nvSpPr>
            <p:cNvPr id="7030" name="Google Shape;7030;p68"/>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8"/>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8"/>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8"/>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8"/>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8"/>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8"/>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8"/>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8"/>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8"/>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8"/>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8"/>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8"/>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8"/>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8"/>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8"/>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8"/>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8"/>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8"/>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68"/>
          <p:cNvGrpSpPr/>
          <p:nvPr/>
        </p:nvGrpSpPr>
        <p:grpSpPr>
          <a:xfrm>
            <a:off x="4893282" y="3804774"/>
            <a:ext cx="242114" cy="362163"/>
            <a:chOff x="4893282" y="3804774"/>
            <a:chExt cx="242114" cy="362163"/>
          </a:xfrm>
        </p:grpSpPr>
        <p:sp>
          <p:nvSpPr>
            <p:cNvPr id="7050" name="Google Shape;7050;p68"/>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8"/>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8"/>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8"/>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8"/>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8"/>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8"/>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8"/>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8"/>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8"/>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8"/>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8"/>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8"/>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8"/>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8"/>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8"/>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8"/>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8"/>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8"/>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8"/>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8"/>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8"/>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8"/>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8"/>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8"/>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8"/>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68"/>
          <p:cNvGrpSpPr/>
          <p:nvPr/>
        </p:nvGrpSpPr>
        <p:grpSpPr>
          <a:xfrm>
            <a:off x="6248162" y="3804774"/>
            <a:ext cx="231058" cy="362425"/>
            <a:chOff x="6248162" y="3804774"/>
            <a:chExt cx="231058" cy="362425"/>
          </a:xfrm>
        </p:grpSpPr>
        <p:sp>
          <p:nvSpPr>
            <p:cNvPr id="7077" name="Google Shape;7077;p68"/>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8"/>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8"/>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8"/>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68"/>
          <p:cNvGrpSpPr/>
          <p:nvPr/>
        </p:nvGrpSpPr>
        <p:grpSpPr>
          <a:xfrm>
            <a:off x="5346568" y="3804774"/>
            <a:ext cx="233337" cy="362163"/>
            <a:chOff x="5346568" y="3804774"/>
            <a:chExt cx="233337" cy="362163"/>
          </a:xfrm>
        </p:grpSpPr>
        <p:sp>
          <p:nvSpPr>
            <p:cNvPr id="7082" name="Google Shape;7082;p68"/>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8"/>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8"/>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8"/>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8"/>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8"/>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8"/>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8"/>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8"/>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8"/>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8"/>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8"/>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8"/>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8"/>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8"/>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8"/>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8"/>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8"/>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8"/>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68"/>
          <p:cNvGrpSpPr/>
          <p:nvPr/>
        </p:nvGrpSpPr>
        <p:grpSpPr>
          <a:xfrm>
            <a:off x="6704985" y="3805141"/>
            <a:ext cx="209967" cy="361639"/>
            <a:chOff x="6704985" y="3805141"/>
            <a:chExt cx="209967" cy="361639"/>
          </a:xfrm>
        </p:grpSpPr>
        <p:sp>
          <p:nvSpPr>
            <p:cNvPr id="7102" name="Google Shape;7102;p68"/>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8"/>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8"/>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8"/>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8"/>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8"/>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8"/>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8"/>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8"/>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8"/>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8"/>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8"/>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68"/>
          <p:cNvGrpSpPr/>
          <p:nvPr/>
        </p:nvGrpSpPr>
        <p:grpSpPr>
          <a:xfrm>
            <a:off x="7513884" y="2448269"/>
            <a:ext cx="363184" cy="338792"/>
            <a:chOff x="7513884" y="2448269"/>
            <a:chExt cx="363184" cy="338792"/>
          </a:xfrm>
        </p:grpSpPr>
        <p:sp>
          <p:nvSpPr>
            <p:cNvPr id="7115" name="Google Shape;7115;p68"/>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8"/>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8"/>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8"/>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8"/>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8"/>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68"/>
          <p:cNvGrpSpPr/>
          <p:nvPr/>
        </p:nvGrpSpPr>
        <p:grpSpPr>
          <a:xfrm>
            <a:off x="5777767" y="3804826"/>
            <a:ext cx="258699" cy="362136"/>
            <a:chOff x="5777767" y="3804826"/>
            <a:chExt cx="258699" cy="362136"/>
          </a:xfrm>
        </p:grpSpPr>
        <p:sp>
          <p:nvSpPr>
            <p:cNvPr id="7122" name="Google Shape;7122;p68"/>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8"/>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8"/>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68"/>
          <p:cNvGrpSpPr/>
          <p:nvPr/>
        </p:nvGrpSpPr>
        <p:grpSpPr>
          <a:xfrm>
            <a:off x="7953101" y="2436584"/>
            <a:ext cx="361691" cy="362163"/>
            <a:chOff x="7953101" y="2436584"/>
            <a:chExt cx="361691" cy="362163"/>
          </a:xfrm>
        </p:grpSpPr>
        <p:sp>
          <p:nvSpPr>
            <p:cNvPr id="7126" name="Google Shape;7126;p68"/>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8"/>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8"/>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8"/>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8"/>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8"/>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8"/>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8"/>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8"/>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68"/>
          <p:cNvGrpSpPr/>
          <p:nvPr/>
        </p:nvGrpSpPr>
        <p:grpSpPr>
          <a:xfrm>
            <a:off x="4859353" y="3355130"/>
            <a:ext cx="373481" cy="362267"/>
            <a:chOff x="4859353" y="3355130"/>
            <a:chExt cx="373481" cy="362267"/>
          </a:xfrm>
        </p:grpSpPr>
        <p:sp>
          <p:nvSpPr>
            <p:cNvPr id="7136" name="Google Shape;7136;p68"/>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8"/>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8"/>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8"/>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8"/>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8"/>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8"/>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8"/>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8"/>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8"/>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8"/>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8"/>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8"/>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8"/>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68"/>
          <p:cNvGrpSpPr/>
          <p:nvPr/>
        </p:nvGrpSpPr>
        <p:grpSpPr>
          <a:xfrm>
            <a:off x="6637678" y="1500982"/>
            <a:ext cx="378721" cy="362005"/>
            <a:chOff x="6637678" y="1500982"/>
            <a:chExt cx="378721" cy="362005"/>
          </a:xfrm>
        </p:grpSpPr>
        <p:sp>
          <p:nvSpPr>
            <p:cNvPr id="7151" name="Google Shape;7151;p68"/>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8"/>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8"/>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8"/>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8"/>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8"/>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8"/>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8"/>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8"/>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8"/>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8"/>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8"/>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8"/>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8"/>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8"/>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8"/>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8"/>
          <p:cNvGrpSpPr/>
          <p:nvPr/>
        </p:nvGrpSpPr>
        <p:grpSpPr>
          <a:xfrm>
            <a:off x="5827993" y="3355496"/>
            <a:ext cx="223041" cy="362163"/>
            <a:chOff x="5827993" y="3355496"/>
            <a:chExt cx="223041" cy="362163"/>
          </a:xfrm>
        </p:grpSpPr>
        <p:sp>
          <p:nvSpPr>
            <p:cNvPr id="7168" name="Google Shape;7168;p68"/>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8"/>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8"/>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8"/>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8"/>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8"/>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8"/>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8"/>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8"/>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8"/>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8"/>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8"/>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8"/>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68"/>
          <p:cNvGrpSpPr/>
          <p:nvPr/>
        </p:nvGrpSpPr>
        <p:grpSpPr>
          <a:xfrm>
            <a:off x="7528713" y="1500641"/>
            <a:ext cx="370520" cy="361586"/>
            <a:chOff x="7528713" y="1500641"/>
            <a:chExt cx="370520" cy="361586"/>
          </a:xfrm>
        </p:grpSpPr>
        <p:sp>
          <p:nvSpPr>
            <p:cNvPr id="7184" name="Google Shape;7184;p68"/>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8"/>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8"/>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8"/>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8"/>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68"/>
          <p:cNvGrpSpPr/>
          <p:nvPr/>
        </p:nvGrpSpPr>
        <p:grpSpPr>
          <a:xfrm>
            <a:off x="5317198" y="3355496"/>
            <a:ext cx="367429" cy="362163"/>
            <a:chOff x="5317198" y="3355496"/>
            <a:chExt cx="367429" cy="362163"/>
          </a:xfrm>
        </p:grpSpPr>
        <p:sp>
          <p:nvSpPr>
            <p:cNvPr id="7192" name="Google Shape;7192;p68"/>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8"/>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8"/>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8"/>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8"/>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8"/>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8"/>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8"/>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8"/>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8"/>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8"/>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8"/>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8"/>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8"/>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8"/>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8"/>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8"/>
          <p:cNvGrpSpPr/>
          <p:nvPr/>
        </p:nvGrpSpPr>
        <p:grpSpPr>
          <a:xfrm>
            <a:off x="5302971" y="1500563"/>
            <a:ext cx="383175" cy="362241"/>
            <a:chOff x="5302971" y="1500563"/>
            <a:chExt cx="383175" cy="362241"/>
          </a:xfrm>
        </p:grpSpPr>
        <p:sp>
          <p:nvSpPr>
            <p:cNvPr id="7209" name="Google Shape;7209;p68"/>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8"/>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8"/>
          <p:cNvGrpSpPr/>
          <p:nvPr/>
        </p:nvGrpSpPr>
        <p:grpSpPr>
          <a:xfrm>
            <a:off x="6202705" y="1525453"/>
            <a:ext cx="364180" cy="312461"/>
            <a:chOff x="6202705" y="1525453"/>
            <a:chExt cx="364180" cy="312461"/>
          </a:xfrm>
        </p:grpSpPr>
        <p:sp>
          <p:nvSpPr>
            <p:cNvPr id="7212" name="Google Shape;7212;p68"/>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8"/>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8"/>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8"/>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8"/>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8"/>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8"/>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9" name="Google Shape;7219;p68"/>
          <p:cNvGrpSpPr/>
          <p:nvPr/>
        </p:nvGrpSpPr>
        <p:grpSpPr>
          <a:xfrm>
            <a:off x="7087217" y="1503602"/>
            <a:ext cx="362398" cy="356163"/>
            <a:chOff x="7087217" y="1503602"/>
            <a:chExt cx="362398" cy="356163"/>
          </a:xfrm>
        </p:grpSpPr>
        <p:sp>
          <p:nvSpPr>
            <p:cNvPr id="7220" name="Google Shape;7220;p68"/>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8"/>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8"/>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8"/>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8"/>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8"/>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8"/>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8"/>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8"/>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8"/>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8"/>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8"/>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8"/>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8"/>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8"/>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8"/>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8"/>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8"/>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8"/>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8"/>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8"/>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68"/>
          <p:cNvGrpSpPr/>
          <p:nvPr/>
        </p:nvGrpSpPr>
        <p:grpSpPr>
          <a:xfrm>
            <a:off x="7968952" y="1500877"/>
            <a:ext cx="378747" cy="361455"/>
            <a:chOff x="7968952" y="1500877"/>
            <a:chExt cx="378747" cy="361455"/>
          </a:xfrm>
        </p:grpSpPr>
        <p:sp>
          <p:nvSpPr>
            <p:cNvPr id="7242" name="Google Shape;7242;p68"/>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8"/>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8"/>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8"/>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8"/>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8"/>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8"/>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8"/>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8"/>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8"/>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8"/>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8"/>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8"/>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8"/>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8"/>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68"/>
          <p:cNvGrpSpPr/>
          <p:nvPr/>
        </p:nvGrpSpPr>
        <p:grpSpPr>
          <a:xfrm>
            <a:off x="5761445" y="1541723"/>
            <a:ext cx="362163" cy="279737"/>
            <a:chOff x="5761445" y="1541723"/>
            <a:chExt cx="362163" cy="279737"/>
          </a:xfrm>
        </p:grpSpPr>
        <p:sp>
          <p:nvSpPr>
            <p:cNvPr id="7258" name="Google Shape;7258;p68"/>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8"/>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8"/>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8"/>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8"/>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8"/>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68"/>
          <p:cNvGrpSpPr/>
          <p:nvPr/>
        </p:nvGrpSpPr>
        <p:grpSpPr>
          <a:xfrm>
            <a:off x="6204958" y="3355575"/>
            <a:ext cx="358390" cy="362320"/>
            <a:chOff x="6204958" y="3355575"/>
            <a:chExt cx="358390" cy="362320"/>
          </a:xfrm>
        </p:grpSpPr>
        <p:sp>
          <p:nvSpPr>
            <p:cNvPr id="7265" name="Google Shape;7265;p68"/>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8"/>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8"/>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8"/>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8"/>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8"/>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8"/>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8"/>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8"/>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8"/>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8"/>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8"/>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8"/>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8"/>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8"/>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8"/>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68"/>
          <p:cNvGrpSpPr/>
          <p:nvPr/>
        </p:nvGrpSpPr>
        <p:grpSpPr>
          <a:xfrm>
            <a:off x="4939970" y="1499855"/>
            <a:ext cx="242979" cy="362660"/>
            <a:chOff x="4939970" y="1499855"/>
            <a:chExt cx="242979" cy="362660"/>
          </a:xfrm>
        </p:grpSpPr>
        <p:sp>
          <p:nvSpPr>
            <p:cNvPr id="7282" name="Google Shape;7282;p68"/>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8"/>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8"/>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8"/>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8"/>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8"/>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68"/>
          <p:cNvGrpSpPr/>
          <p:nvPr/>
        </p:nvGrpSpPr>
        <p:grpSpPr>
          <a:xfrm>
            <a:off x="8023448" y="3355496"/>
            <a:ext cx="284322" cy="362163"/>
            <a:chOff x="8023448" y="3355496"/>
            <a:chExt cx="284322" cy="362163"/>
          </a:xfrm>
        </p:grpSpPr>
        <p:sp>
          <p:nvSpPr>
            <p:cNvPr id="7289" name="Google Shape;7289;p68"/>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8"/>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8"/>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8"/>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8"/>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8"/>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8"/>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8"/>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8"/>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68"/>
          <p:cNvGrpSpPr/>
          <p:nvPr/>
        </p:nvGrpSpPr>
        <p:grpSpPr>
          <a:xfrm>
            <a:off x="6644201" y="3355496"/>
            <a:ext cx="366695" cy="361979"/>
            <a:chOff x="6644201" y="3355496"/>
            <a:chExt cx="366695" cy="361979"/>
          </a:xfrm>
        </p:grpSpPr>
        <p:sp>
          <p:nvSpPr>
            <p:cNvPr id="7299" name="Google Shape;7299;p68"/>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8"/>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8"/>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8"/>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8"/>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8"/>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8"/>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8"/>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8"/>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8"/>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8"/>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8"/>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8"/>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8"/>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8"/>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8"/>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8"/>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8"/>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8"/>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8"/>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8"/>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8"/>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68"/>
          <p:cNvGrpSpPr/>
          <p:nvPr/>
        </p:nvGrpSpPr>
        <p:grpSpPr>
          <a:xfrm>
            <a:off x="7955145" y="2019192"/>
            <a:ext cx="365176" cy="271013"/>
            <a:chOff x="7955145" y="2019192"/>
            <a:chExt cx="365176" cy="271013"/>
          </a:xfrm>
        </p:grpSpPr>
        <p:sp>
          <p:nvSpPr>
            <p:cNvPr id="7322" name="Google Shape;7322;p68"/>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8"/>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8"/>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8"/>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8"/>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8"/>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8"/>
          <p:cNvGrpSpPr/>
          <p:nvPr/>
        </p:nvGrpSpPr>
        <p:grpSpPr>
          <a:xfrm>
            <a:off x="7518155" y="2009471"/>
            <a:ext cx="361927" cy="290270"/>
            <a:chOff x="7518155" y="2009471"/>
            <a:chExt cx="361927" cy="290270"/>
          </a:xfrm>
        </p:grpSpPr>
        <p:sp>
          <p:nvSpPr>
            <p:cNvPr id="7329" name="Google Shape;7329;p68"/>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8"/>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8"/>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8"/>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8"/>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8"/>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8"/>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8"/>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8"/>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8"/>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8"/>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8"/>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8"/>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68"/>
          <p:cNvGrpSpPr/>
          <p:nvPr/>
        </p:nvGrpSpPr>
        <p:grpSpPr>
          <a:xfrm>
            <a:off x="7079672" y="1991053"/>
            <a:ext cx="362163" cy="327264"/>
            <a:chOff x="7079672" y="1991053"/>
            <a:chExt cx="362163" cy="327264"/>
          </a:xfrm>
        </p:grpSpPr>
        <p:sp>
          <p:nvSpPr>
            <p:cNvPr id="7343" name="Google Shape;7343;p68"/>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8"/>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8"/>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8"/>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8"/>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8"/>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8"/>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8"/>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8"/>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8"/>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8"/>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8"/>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8"/>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8"/>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68"/>
          <p:cNvGrpSpPr/>
          <p:nvPr/>
        </p:nvGrpSpPr>
        <p:grpSpPr>
          <a:xfrm>
            <a:off x="6641188" y="2035514"/>
            <a:ext cx="361901" cy="238132"/>
            <a:chOff x="6641188" y="2035514"/>
            <a:chExt cx="361901" cy="238132"/>
          </a:xfrm>
        </p:grpSpPr>
        <p:sp>
          <p:nvSpPr>
            <p:cNvPr id="7360" name="Google Shape;7360;p68"/>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8"/>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8"/>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8"/>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8"/>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8"/>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8"/>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8"/>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8"/>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8"/>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8"/>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8"/>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68"/>
          <p:cNvGrpSpPr/>
          <p:nvPr/>
        </p:nvGrpSpPr>
        <p:grpSpPr>
          <a:xfrm>
            <a:off x="6202443" y="1986677"/>
            <a:ext cx="362425" cy="335884"/>
            <a:chOff x="6202443" y="1986677"/>
            <a:chExt cx="362425" cy="335884"/>
          </a:xfrm>
        </p:grpSpPr>
        <p:sp>
          <p:nvSpPr>
            <p:cNvPr id="7380" name="Google Shape;7380;p68"/>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8"/>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8"/>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8"/>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8"/>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8"/>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8"/>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8"/>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8"/>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8"/>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8"/>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8"/>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8"/>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8"/>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8"/>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68"/>
          <p:cNvGrpSpPr/>
          <p:nvPr/>
        </p:nvGrpSpPr>
        <p:grpSpPr>
          <a:xfrm>
            <a:off x="5764222" y="2016598"/>
            <a:ext cx="374293" cy="276069"/>
            <a:chOff x="5764222" y="2016598"/>
            <a:chExt cx="374293" cy="276069"/>
          </a:xfrm>
        </p:grpSpPr>
        <p:sp>
          <p:nvSpPr>
            <p:cNvPr id="7401" name="Google Shape;7401;p68"/>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8"/>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8"/>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8"/>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8"/>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8"/>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8"/>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8"/>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8"/>
          <p:cNvGrpSpPr/>
          <p:nvPr/>
        </p:nvGrpSpPr>
        <p:grpSpPr>
          <a:xfrm>
            <a:off x="5325477" y="2016441"/>
            <a:ext cx="361927" cy="276515"/>
            <a:chOff x="5325477" y="2016441"/>
            <a:chExt cx="361927" cy="276515"/>
          </a:xfrm>
        </p:grpSpPr>
        <p:sp>
          <p:nvSpPr>
            <p:cNvPr id="7413" name="Google Shape;7413;p68"/>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8"/>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8"/>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8"/>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8"/>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8"/>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8"/>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8"/>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8"/>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8"/>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8"/>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8"/>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8"/>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8"/>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8"/>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8"/>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8"/>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8"/>
          <p:cNvGrpSpPr/>
          <p:nvPr/>
        </p:nvGrpSpPr>
        <p:grpSpPr>
          <a:xfrm>
            <a:off x="4870671" y="2017200"/>
            <a:ext cx="364180" cy="274812"/>
            <a:chOff x="4870671" y="2017200"/>
            <a:chExt cx="364180" cy="274812"/>
          </a:xfrm>
        </p:grpSpPr>
        <p:sp>
          <p:nvSpPr>
            <p:cNvPr id="7434" name="Google Shape;7434;p68"/>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8"/>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8"/>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8"/>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8"/>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8"/>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8"/>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8"/>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8"/>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8"/>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8"/>
          <p:cNvGrpSpPr/>
          <p:nvPr/>
        </p:nvGrpSpPr>
        <p:grpSpPr>
          <a:xfrm>
            <a:off x="7144726" y="3355496"/>
            <a:ext cx="260690" cy="362032"/>
            <a:chOff x="7144726" y="3355496"/>
            <a:chExt cx="260690" cy="362032"/>
          </a:xfrm>
        </p:grpSpPr>
        <p:sp>
          <p:nvSpPr>
            <p:cNvPr id="7448" name="Google Shape;7448;p68"/>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8"/>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8"/>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8"/>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8"/>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8"/>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8"/>
          <p:cNvGrpSpPr/>
          <p:nvPr/>
        </p:nvGrpSpPr>
        <p:grpSpPr>
          <a:xfrm>
            <a:off x="6705719" y="4278051"/>
            <a:ext cx="261712" cy="361770"/>
            <a:chOff x="6705719" y="4278051"/>
            <a:chExt cx="261712" cy="361770"/>
          </a:xfrm>
        </p:grpSpPr>
        <p:sp>
          <p:nvSpPr>
            <p:cNvPr id="7455" name="Google Shape;7455;p68"/>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8"/>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8"/>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8"/>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8"/>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8"/>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8"/>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8"/>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8"/>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8"/>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8"/>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8"/>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8"/>
          <p:cNvGrpSpPr/>
          <p:nvPr/>
        </p:nvGrpSpPr>
        <p:grpSpPr>
          <a:xfrm>
            <a:off x="5750650" y="2891652"/>
            <a:ext cx="320216" cy="361403"/>
            <a:chOff x="5750650" y="2891652"/>
            <a:chExt cx="320216" cy="361403"/>
          </a:xfrm>
        </p:grpSpPr>
        <p:sp>
          <p:nvSpPr>
            <p:cNvPr id="7471" name="Google Shape;7471;p68"/>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8"/>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8"/>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8"/>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8"/>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8"/>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8"/>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8"/>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8"/>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8"/>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8"/>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8"/>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8"/>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8"/>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8"/>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68"/>
          <p:cNvGrpSpPr/>
          <p:nvPr/>
        </p:nvGrpSpPr>
        <p:grpSpPr>
          <a:xfrm>
            <a:off x="6658009" y="2891390"/>
            <a:ext cx="315972" cy="361927"/>
            <a:chOff x="6658009" y="2891390"/>
            <a:chExt cx="315972" cy="361927"/>
          </a:xfrm>
        </p:grpSpPr>
        <p:sp>
          <p:nvSpPr>
            <p:cNvPr id="7487" name="Google Shape;7487;p68"/>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8"/>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8"/>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8"/>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8"/>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8"/>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8"/>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8"/>
          <p:cNvGrpSpPr/>
          <p:nvPr/>
        </p:nvGrpSpPr>
        <p:grpSpPr>
          <a:xfrm>
            <a:off x="6203465" y="2891206"/>
            <a:ext cx="320478" cy="362110"/>
            <a:chOff x="6203465" y="2891206"/>
            <a:chExt cx="320478" cy="362110"/>
          </a:xfrm>
        </p:grpSpPr>
        <p:sp>
          <p:nvSpPr>
            <p:cNvPr id="7495" name="Google Shape;7495;p68"/>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8"/>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8"/>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8"/>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68"/>
          <p:cNvGrpSpPr/>
          <p:nvPr/>
        </p:nvGrpSpPr>
        <p:grpSpPr>
          <a:xfrm>
            <a:off x="7567280" y="2891259"/>
            <a:ext cx="307116" cy="362294"/>
            <a:chOff x="7567280" y="2891259"/>
            <a:chExt cx="307116" cy="362294"/>
          </a:xfrm>
        </p:grpSpPr>
        <p:sp>
          <p:nvSpPr>
            <p:cNvPr id="7501" name="Google Shape;7501;p68"/>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8"/>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8"/>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8"/>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8"/>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8"/>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8"/>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8"/>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8"/>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8"/>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8"/>
          <p:cNvGrpSpPr/>
          <p:nvPr/>
        </p:nvGrpSpPr>
        <p:grpSpPr>
          <a:xfrm>
            <a:off x="7112579" y="2891521"/>
            <a:ext cx="338556" cy="361534"/>
            <a:chOff x="7112579" y="2891521"/>
            <a:chExt cx="338556" cy="361534"/>
          </a:xfrm>
        </p:grpSpPr>
        <p:sp>
          <p:nvSpPr>
            <p:cNvPr id="7514" name="Google Shape;7514;p68"/>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8"/>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68"/>
          <p:cNvGrpSpPr/>
          <p:nvPr/>
        </p:nvGrpSpPr>
        <p:grpSpPr>
          <a:xfrm>
            <a:off x="7155259" y="3805036"/>
            <a:ext cx="207478" cy="361272"/>
            <a:chOff x="7155259" y="3805036"/>
            <a:chExt cx="207478" cy="361272"/>
          </a:xfrm>
        </p:grpSpPr>
        <p:sp>
          <p:nvSpPr>
            <p:cNvPr id="7517" name="Google Shape;7517;p68"/>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8"/>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8"/>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8"/>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8"/>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8"/>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8"/>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8"/>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8"/>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8"/>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8"/>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8"/>
          <p:cNvGrpSpPr/>
          <p:nvPr/>
        </p:nvGrpSpPr>
        <p:grpSpPr>
          <a:xfrm>
            <a:off x="4915368" y="2891390"/>
            <a:ext cx="182850" cy="361927"/>
            <a:chOff x="4915368" y="2891390"/>
            <a:chExt cx="182850" cy="361927"/>
          </a:xfrm>
        </p:grpSpPr>
        <p:sp>
          <p:nvSpPr>
            <p:cNvPr id="7530" name="Google Shape;7530;p68"/>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8"/>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8"/>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8"/>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8"/>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8"/>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8"/>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8"/>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8"/>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8"/>
          <p:cNvGrpSpPr/>
          <p:nvPr/>
        </p:nvGrpSpPr>
        <p:grpSpPr>
          <a:xfrm>
            <a:off x="8028714" y="2891652"/>
            <a:ext cx="289589" cy="361403"/>
            <a:chOff x="8028714" y="2891652"/>
            <a:chExt cx="289589" cy="361403"/>
          </a:xfrm>
        </p:grpSpPr>
        <p:sp>
          <p:nvSpPr>
            <p:cNvPr id="7542" name="Google Shape;7542;p68"/>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8"/>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8"/>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8"/>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8"/>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8"/>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8"/>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8"/>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8"/>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8"/>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8"/>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8"/>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8"/>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8"/>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8"/>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8"/>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8"/>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8"/>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8"/>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68"/>
          <p:cNvGrpSpPr/>
          <p:nvPr/>
        </p:nvGrpSpPr>
        <p:grpSpPr>
          <a:xfrm>
            <a:off x="7551822" y="3804774"/>
            <a:ext cx="293335" cy="361927"/>
            <a:chOff x="7551822" y="3804774"/>
            <a:chExt cx="293335" cy="361927"/>
          </a:xfrm>
        </p:grpSpPr>
        <p:sp>
          <p:nvSpPr>
            <p:cNvPr id="7563" name="Google Shape;7563;p68"/>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8"/>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8"/>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8"/>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8"/>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8"/>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8"/>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8"/>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8"/>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8"/>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68"/>
          <p:cNvGrpSpPr/>
          <p:nvPr/>
        </p:nvGrpSpPr>
        <p:grpSpPr>
          <a:xfrm>
            <a:off x="6263725" y="4277658"/>
            <a:ext cx="210491" cy="362163"/>
            <a:chOff x="6263725" y="4277658"/>
            <a:chExt cx="210491" cy="362163"/>
          </a:xfrm>
        </p:grpSpPr>
        <p:sp>
          <p:nvSpPr>
            <p:cNvPr id="7575" name="Google Shape;7575;p68"/>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8"/>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8"/>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8"/>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8"/>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8"/>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8"/>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8"/>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8"/>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8"/>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8"/>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68"/>
          <p:cNvGrpSpPr/>
          <p:nvPr/>
        </p:nvGrpSpPr>
        <p:grpSpPr>
          <a:xfrm>
            <a:off x="7987790" y="3804695"/>
            <a:ext cx="336303" cy="362005"/>
            <a:chOff x="7987790" y="3804695"/>
            <a:chExt cx="336303" cy="362005"/>
          </a:xfrm>
        </p:grpSpPr>
        <p:sp>
          <p:nvSpPr>
            <p:cNvPr id="7591" name="Google Shape;7591;p68"/>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8"/>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8"/>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8"/>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8"/>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8"/>
          <p:cNvGrpSpPr/>
          <p:nvPr/>
        </p:nvGrpSpPr>
        <p:grpSpPr>
          <a:xfrm>
            <a:off x="5273444" y="2891285"/>
            <a:ext cx="371123" cy="362267"/>
            <a:chOff x="5273444" y="2891285"/>
            <a:chExt cx="371123" cy="362267"/>
          </a:xfrm>
        </p:grpSpPr>
        <p:sp>
          <p:nvSpPr>
            <p:cNvPr id="7602" name="Google Shape;7602;p68"/>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8"/>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8"/>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8"/>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8"/>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8"/>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8"/>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8"/>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68"/>
          <p:cNvGrpSpPr/>
          <p:nvPr/>
        </p:nvGrpSpPr>
        <p:grpSpPr>
          <a:xfrm>
            <a:off x="7630397" y="3358399"/>
            <a:ext cx="214759" cy="357030"/>
            <a:chOff x="2235125" y="238075"/>
            <a:chExt cx="3144350" cy="5227375"/>
          </a:xfrm>
        </p:grpSpPr>
        <p:sp>
          <p:nvSpPr>
            <p:cNvPr id="7617" name="Google Shape;7617;p68"/>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8"/>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8"/>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8"/>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8"/>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8"/>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8"/>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8"/>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8"/>
          <p:cNvGrpSpPr/>
          <p:nvPr/>
        </p:nvGrpSpPr>
        <p:grpSpPr>
          <a:xfrm>
            <a:off x="2810729" y="4267107"/>
            <a:ext cx="342496" cy="351944"/>
            <a:chOff x="2810729" y="4267107"/>
            <a:chExt cx="342496" cy="351944"/>
          </a:xfrm>
        </p:grpSpPr>
        <p:sp>
          <p:nvSpPr>
            <p:cNvPr id="7627" name="Google Shape;7627;p68"/>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8"/>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8"/>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8"/>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8"/>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8"/>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8"/>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8"/>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8"/>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8"/>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8"/>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8"/>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8"/>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8"/>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8"/>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8"/>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8"/>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8"/>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8"/>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8"/>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8"/>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8"/>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8"/>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8"/>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8"/>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8"/>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8"/>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8"/>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8"/>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8"/>
          <p:cNvGrpSpPr/>
          <p:nvPr/>
        </p:nvGrpSpPr>
        <p:grpSpPr>
          <a:xfrm>
            <a:off x="1779168" y="3805625"/>
            <a:ext cx="282381" cy="343454"/>
            <a:chOff x="1779168" y="3805625"/>
            <a:chExt cx="282381" cy="343454"/>
          </a:xfrm>
        </p:grpSpPr>
        <p:sp>
          <p:nvSpPr>
            <p:cNvPr id="7658" name="Google Shape;7658;p68"/>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8"/>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8"/>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8"/>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8"/>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8"/>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8"/>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8"/>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8"/>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8"/>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8"/>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8"/>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8"/>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8"/>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8"/>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8"/>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8"/>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8"/>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8"/>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8"/>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8"/>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8"/>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8"/>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8"/>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8"/>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8"/>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8"/>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8"/>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68"/>
          <p:cNvGrpSpPr/>
          <p:nvPr/>
        </p:nvGrpSpPr>
        <p:grpSpPr>
          <a:xfrm>
            <a:off x="2593522" y="2407029"/>
            <a:ext cx="391606" cy="364535"/>
            <a:chOff x="2593522" y="2407029"/>
            <a:chExt cx="391606" cy="364535"/>
          </a:xfrm>
        </p:grpSpPr>
        <p:sp>
          <p:nvSpPr>
            <p:cNvPr id="7687" name="Google Shape;7687;p68"/>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8"/>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8"/>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8"/>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8"/>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8"/>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8"/>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8"/>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8"/>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8"/>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8"/>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8"/>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8"/>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8"/>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8"/>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8"/>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8"/>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8"/>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8"/>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8"/>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8"/>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8"/>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8"/>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8"/>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8"/>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8"/>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8"/>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8"/>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8"/>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8"/>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8"/>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8"/>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8"/>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8"/>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8"/>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8"/>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8"/>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8"/>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8"/>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68"/>
          <p:cNvGrpSpPr/>
          <p:nvPr/>
        </p:nvGrpSpPr>
        <p:grpSpPr>
          <a:xfrm>
            <a:off x="3955047" y="2432242"/>
            <a:ext cx="322912" cy="334396"/>
            <a:chOff x="3955047" y="2432242"/>
            <a:chExt cx="322912" cy="334396"/>
          </a:xfrm>
        </p:grpSpPr>
        <p:sp>
          <p:nvSpPr>
            <p:cNvPr id="7727" name="Google Shape;7727;p68"/>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8"/>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8"/>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8"/>
          <p:cNvGrpSpPr/>
          <p:nvPr/>
        </p:nvGrpSpPr>
        <p:grpSpPr>
          <a:xfrm>
            <a:off x="1802465" y="1962854"/>
            <a:ext cx="265373" cy="351944"/>
            <a:chOff x="1802465" y="1962854"/>
            <a:chExt cx="265373" cy="351944"/>
          </a:xfrm>
        </p:grpSpPr>
        <p:sp>
          <p:nvSpPr>
            <p:cNvPr id="7731" name="Google Shape;7731;p68"/>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8"/>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8"/>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8"/>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8"/>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8"/>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8"/>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8"/>
          <p:cNvGrpSpPr/>
          <p:nvPr/>
        </p:nvGrpSpPr>
        <p:grpSpPr>
          <a:xfrm>
            <a:off x="3512070" y="1956222"/>
            <a:ext cx="373983" cy="363622"/>
            <a:chOff x="3512070" y="1956222"/>
            <a:chExt cx="373983" cy="363622"/>
          </a:xfrm>
        </p:grpSpPr>
        <p:sp>
          <p:nvSpPr>
            <p:cNvPr id="7739" name="Google Shape;7739;p68"/>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8"/>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8"/>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8"/>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8"/>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8"/>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8"/>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8"/>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8"/>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8"/>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8"/>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8"/>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8"/>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8"/>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8"/>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8"/>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8"/>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68"/>
          <p:cNvGrpSpPr/>
          <p:nvPr/>
        </p:nvGrpSpPr>
        <p:grpSpPr>
          <a:xfrm>
            <a:off x="842683" y="2394751"/>
            <a:ext cx="345640" cy="356660"/>
            <a:chOff x="842683" y="2394751"/>
            <a:chExt cx="345640" cy="356660"/>
          </a:xfrm>
        </p:grpSpPr>
        <p:sp>
          <p:nvSpPr>
            <p:cNvPr id="7757" name="Google Shape;7757;p68"/>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8"/>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8"/>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8"/>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8"/>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8"/>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8"/>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8"/>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8"/>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8"/>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8"/>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8"/>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8"/>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8"/>
          <p:cNvGrpSpPr/>
          <p:nvPr/>
        </p:nvGrpSpPr>
        <p:grpSpPr>
          <a:xfrm>
            <a:off x="1290615" y="2399467"/>
            <a:ext cx="336836" cy="342511"/>
            <a:chOff x="1290615" y="2399467"/>
            <a:chExt cx="336836" cy="342511"/>
          </a:xfrm>
        </p:grpSpPr>
        <p:sp>
          <p:nvSpPr>
            <p:cNvPr id="7774" name="Google Shape;7774;p68"/>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8"/>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8"/>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8"/>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8"/>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8"/>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8"/>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8"/>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8"/>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8"/>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8"/>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8"/>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8"/>
          <p:cNvGrpSpPr/>
          <p:nvPr/>
        </p:nvGrpSpPr>
        <p:grpSpPr>
          <a:xfrm>
            <a:off x="1748310" y="2408601"/>
            <a:ext cx="308508" cy="333378"/>
            <a:chOff x="1748310" y="2408601"/>
            <a:chExt cx="308508" cy="333378"/>
          </a:xfrm>
        </p:grpSpPr>
        <p:sp>
          <p:nvSpPr>
            <p:cNvPr id="7794" name="Google Shape;7794;p68"/>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8"/>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8"/>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8"/>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8"/>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8"/>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8"/>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8"/>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8"/>
          <p:cNvGrpSpPr/>
          <p:nvPr/>
        </p:nvGrpSpPr>
        <p:grpSpPr>
          <a:xfrm>
            <a:off x="3044614" y="2418033"/>
            <a:ext cx="376184" cy="315141"/>
            <a:chOff x="3044614" y="2418033"/>
            <a:chExt cx="376184" cy="315141"/>
          </a:xfrm>
        </p:grpSpPr>
        <p:sp>
          <p:nvSpPr>
            <p:cNvPr id="7803" name="Google Shape;7803;p68"/>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8"/>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8"/>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8"/>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8"/>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8"/>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8"/>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8"/>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8"/>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68"/>
          <p:cNvGrpSpPr/>
          <p:nvPr/>
        </p:nvGrpSpPr>
        <p:grpSpPr>
          <a:xfrm>
            <a:off x="3943638" y="3815072"/>
            <a:ext cx="357933" cy="342676"/>
            <a:chOff x="3943638" y="3815072"/>
            <a:chExt cx="357933" cy="342676"/>
          </a:xfrm>
        </p:grpSpPr>
        <p:sp>
          <p:nvSpPr>
            <p:cNvPr id="7813" name="Google Shape;7813;p6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8"/>
          <p:cNvGrpSpPr/>
          <p:nvPr/>
        </p:nvGrpSpPr>
        <p:grpSpPr>
          <a:xfrm>
            <a:off x="3508282" y="3810341"/>
            <a:ext cx="351644" cy="351959"/>
            <a:chOff x="3508282" y="3810341"/>
            <a:chExt cx="351644" cy="351959"/>
          </a:xfrm>
        </p:grpSpPr>
        <p:sp>
          <p:nvSpPr>
            <p:cNvPr id="7823" name="Google Shape;7823;p68"/>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8"/>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8"/>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8"/>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8"/>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8"/>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8"/>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8"/>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8"/>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8"/>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8"/>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8"/>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8"/>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68"/>
          <p:cNvGrpSpPr/>
          <p:nvPr/>
        </p:nvGrpSpPr>
        <p:grpSpPr>
          <a:xfrm>
            <a:off x="2224585" y="1962854"/>
            <a:ext cx="303163" cy="351809"/>
            <a:chOff x="2224585" y="1962854"/>
            <a:chExt cx="303163" cy="351809"/>
          </a:xfrm>
        </p:grpSpPr>
        <p:sp>
          <p:nvSpPr>
            <p:cNvPr id="7837" name="Google Shape;7837;p68"/>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8"/>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8"/>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8"/>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8"/>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8"/>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8"/>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8"/>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68"/>
          <p:cNvGrpSpPr/>
          <p:nvPr/>
        </p:nvGrpSpPr>
        <p:grpSpPr>
          <a:xfrm>
            <a:off x="2622794" y="1990868"/>
            <a:ext cx="389090" cy="296231"/>
            <a:chOff x="2622794" y="1990868"/>
            <a:chExt cx="389090" cy="296231"/>
          </a:xfrm>
        </p:grpSpPr>
        <p:sp>
          <p:nvSpPr>
            <p:cNvPr id="7846" name="Google Shape;7846;p68"/>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8"/>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8"/>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8"/>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8"/>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8"/>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8"/>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8"/>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8"/>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8"/>
          <p:cNvGrpSpPr/>
          <p:nvPr/>
        </p:nvGrpSpPr>
        <p:grpSpPr>
          <a:xfrm>
            <a:off x="3977326" y="1952149"/>
            <a:ext cx="327074" cy="375241"/>
            <a:chOff x="3977326" y="1952149"/>
            <a:chExt cx="327074" cy="375241"/>
          </a:xfrm>
        </p:grpSpPr>
        <p:sp>
          <p:nvSpPr>
            <p:cNvPr id="7856" name="Google Shape;7856;p68"/>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8"/>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8"/>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8"/>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8"/>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8"/>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8"/>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8"/>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8"/>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8"/>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8"/>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8"/>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8"/>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8"/>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8"/>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8"/>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8"/>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8"/>
          <p:cNvGrpSpPr/>
          <p:nvPr/>
        </p:nvGrpSpPr>
        <p:grpSpPr>
          <a:xfrm>
            <a:off x="1341612" y="3340055"/>
            <a:ext cx="259399" cy="370524"/>
            <a:chOff x="1341612" y="3340055"/>
            <a:chExt cx="259399" cy="370524"/>
          </a:xfrm>
        </p:grpSpPr>
        <p:sp>
          <p:nvSpPr>
            <p:cNvPr id="7874" name="Google Shape;7874;p68"/>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8"/>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8"/>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8"/>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8"/>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8"/>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8"/>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8"/>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8"/>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8"/>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8"/>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8"/>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8"/>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8"/>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8"/>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8"/>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8"/>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8"/>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8"/>
          <p:cNvGrpSpPr/>
          <p:nvPr/>
        </p:nvGrpSpPr>
        <p:grpSpPr>
          <a:xfrm>
            <a:off x="2179892" y="3844972"/>
            <a:ext cx="351629" cy="282381"/>
            <a:chOff x="2179892" y="3844972"/>
            <a:chExt cx="351629" cy="282381"/>
          </a:xfrm>
        </p:grpSpPr>
        <p:sp>
          <p:nvSpPr>
            <p:cNvPr id="7893" name="Google Shape;7893;p68"/>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8"/>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8"/>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8"/>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8"/>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8"/>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8"/>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8"/>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8"/>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8"/>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8"/>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8"/>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8"/>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8"/>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8"/>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8"/>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8"/>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8"/>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8"/>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8"/>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68"/>
          <p:cNvGrpSpPr/>
          <p:nvPr/>
        </p:nvGrpSpPr>
        <p:grpSpPr>
          <a:xfrm>
            <a:off x="3131170" y="3816884"/>
            <a:ext cx="220051" cy="338169"/>
            <a:chOff x="3131170" y="3816884"/>
            <a:chExt cx="220051" cy="338169"/>
          </a:xfrm>
        </p:grpSpPr>
        <p:sp>
          <p:nvSpPr>
            <p:cNvPr id="7914" name="Google Shape;7914;p68"/>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8"/>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8"/>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8"/>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8"/>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8"/>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8"/>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8"/>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8"/>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68"/>
          <p:cNvGrpSpPr/>
          <p:nvPr/>
        </p:nvGrpSpPr>
        <p:grpSpPr>
          <a:xfrm>
            <a:off x="903502" y="3359564"/>
            <a:ext cx="247990" cy="333393"/>
            <a:chOff x="903502" y="3359564"/>
            <a:chExt cx="247990" cy="333393"/>
          </a:xfrm>
        </p:grpSpPr>
        <p:sp>
          <p:nvSpPr>
            <p:cNvPr id="7924" name="Google Shape;7924;p68"/>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8"/>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8"/>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8"/>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8"/>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8"/>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8"/>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8"/>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8"/>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8"/>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8"/>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8"/>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8"/>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8"/>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8"/>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8"/>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8"/>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8"/>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8"/>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8"/>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8"/>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8"/>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68"/>
          <p:cNvGrpSpPr/>
          <p:nvPr/>
        </p:nvGrpSpPr>
        <p:grpSpPr>
          <a:xfrm>
            <a:off x="2616191" y="2890461"/>
            <a:ext cx="365793" cy="361152"/>
            <a:chOff x="2616191" y="2890461"/>
            <a:chExt cx="365793" cy="361152"/>
          </a:xfrm>
        </p:grpSpPr>
        <p:sp>
          <p:nvSpPr>
            <p:cNvPr id="7947" name="Google Shape;7947;p68"/>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8"/>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8"/>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8"/>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8"/>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8"/>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8"/>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8"/>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8"/>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8"/>
          <p:cNvGrpSpPr/>
          <p:nvPr/>
        </p:nvGrpSpPr>
        <p:grpSpPr>
          <a:xfrm>
            <a:off x="3049959" y="1945861"/>
            <a:ext cx="402940" cy="388536"/>
            <a:chOff x="3049959" y="1945861"/>
            <a:chExt cx="402940" cy="388536"/>
          </a:xfrm>
        </p:grpSpPr>
        <p:sp>
          <p:nvSpPr>
            <p:cNvPr id="7959" name="Google Shape;7959;p68"/>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8"/>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8"/>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8"/>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8"/>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8"/>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8"/>
          <p:cNvGrpSpPr/>
          <p:nvPr/>
        </p:nvGrpSpPr>
        <p:grpSpPr>
          <a:xfrm>
            <a:off x="2483025" y="4268679"/>
            <a:ext cx="202428" cy="349114"/>
            <a:chOff x="2483025" y="4268679"/>
            <a:chExt cx="202428" cy="349114"/>
          </a:xfrm>
        </p:grpSpPr>
        <p:sp>
          <p:nvSpPr>
            <p:cNvPr id="7966" name="Google Shape;7966;p68"/>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8"/>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8"/>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8"/>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8"/>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8"/>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68"/>
          <p:cNvGrpSpPr/>
          <p:nvPr/>
        </p:nvGrpSpPr>
        <p:grpSpPr>
          <a:xfrm>
            <a:off x="862507" y="2885984"/>
            <a:ext cx="329590" cy="365000"/>
            <a:chOff x="862507" y="2885984"/>
            <a:chExt cx="329590" cy="365000"/>
          </a:xfrm>
        </p:grpSpPr>
        <p:sp>
          <p:nvSpPr>
            <p:cNvPr id="7973" name="Google Shape;7973;p68"/>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8"/>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8"/>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8"/>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8"/>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8"/>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8"/>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68"/>
          <p:cNvGrpSpPr/>
          <p:nvPr/>
        </p:nvGrpSpPr>
        <p:grpSpPr>
          <a:xfrm>
            <a:off x="3082075" y="2871805"/>
            <a:ext cx="318884" cy="379807"/>
            <a:chOff x="3082075" y="2871805"/>
            <a:chExt cx="318884" cy="379807"/>
          </a:xfrm>
        </p:grpSpPr>
        <p:sp>
          <p:nvSpPr>
            <p:cNvPr id="7981" name="Google Shape;7981;p68"/>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8"/>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8"/>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8"/>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8"/>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8"/>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8"/>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8"/>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8"/>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8"/>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8"/>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8"/>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8"/>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8"/>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8"/>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8"/>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8"/>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8"/>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8"/>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8"/>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8"/>
          <p:cNvGrpSpPr/>
          <p:nvPr/>
        </p:nvGrpSpPr>
        <p:grpSpPr>
          <a:xfrm>
            <a:off x="2594780" y="1516494"/>
            <a:ext cx="410187" cy="324244"/>
            <a:chOff x="2594780" y="1516494"/>
            <a:chExt cx="410187" cy="324244"/>
          </a:xfrm>
        </p:grpSpPr>
        <p:sp>
          <p:nvSpPr>
            <p:cNvPr id="8002" name="Google Shape;8002;p68"/>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8"/>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8"/>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8"/>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8"/>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8"/>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8"/>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8"/>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68"/>
          <p:cNvGrpSpPr/>
          <p:nvPr/>
        </p:nvGrpSpPr>
        <p:grpSpPr>
          <a:xfrm>
            <a:off x="1742965" y="1502959"/>
            <a:ext cx="333692" cy="333363"/>
            <a:chOff x="1742965" y="1502959"/>
            <a:chExt cx="333692" cy="333363"/>
          </a:xfrm>
        </p:grpSpPr>
        <p:sp>
          <p:nvSpPr>
            <p:cNvPr id="8011" name="Google Shape;8011;p68"/>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8"/>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8"/>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8"/>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68"/>
          <p:cNvGrpSpPr/>
          <p:nvPr/>
        </p:nvGrpSpPr>
        <p:grpSpPr>
          <a:xfrm>
            <a:off x="3051531" y="1516809"/>
            <a:ext cx="390034" cy="296545"/>
            <a:chOff x="3051531" y="1516809"/>
            <a:chExt cx="390034" cy="296545"/>
          </a:xfrm>
        </p:grpSpPr>
        <p:sp>
          <p:nvSpPr>
            <p:cNvPr id="8016" name="Google Shape;8016;p68"/>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8"/>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8"/>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8"/>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8"/>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8"/>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8"/>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8"/>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8"/>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8"/>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8"/>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8"/>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8"/>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8"/>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8"/>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68"/>
          <p:cNvGrpSpPr/>
          <p:nvPr/>
        </p:nvGrpSpPr>
        <p:grpSpPr>
          <a:xfrm>
            <a:off x="3514900" y="1489020"/>
            <a:ext cx="354145" cy="351869"/>
            <a:chOff x="3514900" y="1489020"/>
            <a:chExt cx="354145" cy="351869"/>
          </a:xfrm>
        </p:grpSpPr>
        <p:sp>
          <p:nvSpPr>
            <p:cNvPr id="8032" name="Google Shape;8032;p68"/>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8"/>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8"/>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8"/>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8"/>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8"/>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8"/>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8"/>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8"/>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8"/>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8"/>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8"/>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8"/>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8"/>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8"/>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8"/>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8"/>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8"/>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8"/>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8"/>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8"/>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8"/>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8"/>
          <p:cNvGrpSpPr/>
          <p:nvPr/>
        </p:nvGrpSpPr>
        <p:grpSpPr>
          <a:xfrm>
            <a:off x="3066324" y="3350446"/>
            <a:ext cx="346598" cy="333183"/>
            <a:chOff x="3066324" y="3350446"/>
            <a:chExt cx="346598" cy="333183"/>
          </a:xfrm>
        </p:grpSpPr>
        <p:sp>
          <p:nvSpPr>
            <p:cNvPr id="8055" name="Google Shape;8055;p68"/>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8"/>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8"/>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8"/>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8"/>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8"/>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8"/>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8"/>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8"/>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8"/>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8"/>
          <p:cNvGrpSpPr/>
          <p:nvPr/>
        </p:nvGrpSpPr>
        <p:grpSpPr>
          <a:xfrm>
            <a:off x="1282755" y="1952089"/>
            <a:ext cx="363278" cy="363338"/>
            <a:chOff x="1282755" y="1952089"/>
            <a:chExt cx="363278" cy="363338"/>
          </a:xfrm>
        </p:grpSpPr>
        <p:sp>
          <p:nvSpPr>
            <p:cNvPr id="8066" name="Google Shape;8066;p68"/>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8"/>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8"/>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8"/>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8"/>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8"/>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8"/>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68"/>
          <p:cNvGrpSpPr/>
          <p:nvPr/>
        </p:nvGrpSpPr>
        <p:grpSpPr>
          <a:xfrm>
            <a:off x="3510094" y="2909281"/>
            <a:ext cx="355133" cy="343574"/>
            <a:chOff x="3510094" y="2909281"/>
            <a:chExt cx="355133" cy="343574"/>
          </a:xfrm>
        </p:grpSpPr>
        <p:sp>
          <p:nvSpPr>
            <p:cNvPr id="8074" name="Google Shape;8074;p68"/>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8"/>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8"/>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8"/>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8"/>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8"/>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8"/>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8"/>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8"/>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8"/>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8"/>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8"/>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8"/>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7" name="Google Shape;8087;p68"/>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8" name="Google Shape;8088;p68"/>
          <p:cNvGrpSpPr/>
          <p:nvPr/>
        </p:nvGrpSpPr>
        <p:grpSpPr>
          <a:xfrm>
            <a:off x="2163842" y="1506972"/>
            <a:ext cx="382787" cy="331566"/>
            <a:chOff x="2163842" y="1506972"/>
            <a:chExt cx="382787" cy="331566"/>
          </a:xfrm>
        </p:grpSpPr>
        <p:sp>
          <p:nvSpPr>
            <p:cNvPr id="8089" name="Google Shape;8089;p68"/>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8"/>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8"/>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8"/>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8"/>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8"/>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8"/>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8"/>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68"/>
          <p:cNvGrpSpPr/>
          <p:nvPr/>
        </p:nvGrpSpPr>
        <p:grpSpPr>
          <a:xfrm>
            <a:off x="1738877" y="3349652"/>
            <a:ext cx="357918" cy="350536"/>
            <a:chOff x="1738877" y="3349652"/>
            <a:chExt cx="357918" cy="350536"/>
          </a:xfrm>
        </p:grpSpPr>
        <p:sp>
          <p:nvSpPr>
            <p:cNvPr id="8098" name="Google Shape;8098;p68"/>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8"/>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8"/>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8"/>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8"/>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8"/>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8"/>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8"/>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8"/>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8"/>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8"/>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8"/>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8"/>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8"/>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8"/>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8"/>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8"/>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8"/>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68"/>
          <p:cNvGrpSpPr/>
          <p:nvPr/>
        </p:nvGrpSpPr>
        <p:grpSpPr>
          <a:xfrm>
            <a:off x="1971819" y="4276854"/>
            <a:ext cx="383281" cy="333947"/>
            <a:chOff x="1971819" y="4276854"/>
            <a:chExt cx="383281" cy="333947"/>
          </a:xfrm>
        </p:grpSpPr>
        <p:sp>
          <p:nvSpPr>
            <p:cNvPr id="8117" name="Google Shape;8117;p68"/>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8"/>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8"/>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8"/>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8"/>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8"/>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8"/>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8"/>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8"/>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8"/>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68"/>
          <p:cNvGrpSpPr/>
          <p:nvPr/>
        </p:nvGrpSpPr>
        <p:grpSpPr>
          <a:xfrm>
            <a:off x="1825119" y="2885819"/>
            <a:ext cx="175987" cy="361391"/>
            <a:chOff x="1825119" y="2885819"/>
            <a:chExt cx="175987" cy="361391"/>
          </a:xfrm>
        </p:grpSpPr>
        <p:sp>
          <p:nvSpPr>
            <p:cNvPr id="8128" name="Google Shape;8128;p68"/>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8"/>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8"/>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8"/>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8"/>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8"/>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8"/>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8"/>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8"/>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8"/>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68"/>
          <p:cNvGrpSpPr/>
          <p:nvPr/>
        </p:nvGrpSpPr>
        <p:grpSpPr>
          <a:xfrm>
            <a:off x="3504824" y="3405844"/>
            <a:ext cx="369896" cy="226339"/>
            <a:chOff x="3504824" y="3405844"/>
            <a:chExt cx="369896" cy="226339"/>
          </a:xfrm>
        </p:grpSpPr>
        <p:sp>
          <p:nvSpPr>
            <p:cNvPr id="8139" name="Google Shape;8139;p68"/>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8"/>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8"/>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8"/>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8"/>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8"/>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8"/>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8"/>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8"/>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8"/>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8"/>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8"/>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8"/>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8"/>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8"/>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8"/>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8"/>
          <p:cNvGrpSpPr/>
          <p:nvPr/>
        </p:nvGrpSpPr>
        <p:grpSpPr>
          <a:xfrm>
            <a:off x="1295661" y="3819594"/>
            <a:ext cx="345640" cy="342900"/>
            <a:chOff x="1295661" y="3819594"/>
            <a:chExt cx="345640" cy="342900"/>
          </a:xfrm>
        </p:grpSpPr>
        <p:sp>
          <p:nvSpPr>
            <p:cNvPr id="8156" name="Google Shape;8156;p68"/>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8"/>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8"/>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8"/>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8"/>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8"/>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8"/>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8"/>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8"/>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8"/>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8"/>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8"/>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8"/>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8"/>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8"/>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8"/>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8"/>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68"/>
          <p:cNvGrpSpPr/>
          <p:nvPr/>
        </p:nvGrpSpPr>
        <p:grpSpPr>
          <a:xfrm>
            <a:off x="3486572" y="2433470"/>
            <a:ext cx="379328" cy="281738"/>
            <a:chOff x="3486572" y="2433470"/>
            <a:chExt cx="379328" cy="281738"/>
          </a:xfrm>
        </p:grpSpPr>
        <p:sp>
          <p:nvSpPr>
            <p:cNvPr id="8174" name="Google Shape;8174;p68"/>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8"/>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8"/>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8"/>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8"/>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8"/>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8"/>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1" name="Google Shape;8181;p68"/>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2" name="Google Shape;8182;p68"/>
          <p:cNvGrpSpPr/>
          <p:nvPr/>
        </p:nvGrpSpPr>
        <p:grpSpPr>
          <a:xfrm>
            <a:off x="3997149" y="3329634"/>
            <a:ext cx="270733" cy="355762"/>
            <a:chOff x="3997149" y="3329634"/>
            <a:chExt cx="270733" cy="355762"/>
          </a:xfrm>
        </p:grpSpPr>
        <p:sp>
          <p:nvSpPr>
            <p:cNvPr id="8183" name="Google Shape;8183;p68"/>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8"/>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8"/>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8"/>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8"/>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8"/>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8"/>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8"/>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8"/>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8"/>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8"/>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8"/>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8"/>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8"/>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8"/>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8"/>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8"/>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8"/>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8"/>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8"/>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8"/>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68"/>
          <p:cNvGrpSpPr/>
          <p:nvPr/>
        </p:nvGrpSpPr>
        <p:grpSpPr>
          <a:xfrm>
            <a:off x="3954343" y="2899354"/>
            <a:ext cx="345655" cy="343529"/>
            <a:chOff x="3954343" y="2899354"/>
            <a:chExt cx="345655" cy="343529"/>
          </a:xfrm>
        </p:grpSpPr>
        <p:sp>
          <p:nvSpPr>
            <p:cNvPr id="8205" name="Google Shape;8205;p68"/>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8"/>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8"/>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8"/>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8"/>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8"/>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8"/>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8"/>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8"/>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8"/>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8"/>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8"/>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68"/>
          <p:cNvGrpSpPr/>
          <p:nvPr/>
        </p:nvGrpSpPr>
        <p:grpSpPr>
          <a:xfrm>
            <a:off x="2166043" y="3351344"/>
            <a:ext cx="369566" cy="349803"/>
            <a:chOff x="2166043" y="3351344"/>
            <a:chExt cx="369566" cy="349803"/>
          </a:xfrm>
        </p:grpSpPr>
        <p:sp>
          <p:nvSpPr>
            <p:cNvPr id="8218" name="Google Shape;8218;p68"/>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8"/>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8"/>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8"/>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8"/>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8"/>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8"/>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8"/>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8"/>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68"/>
          <p:cNvGrpSpPr/>
          <p:nvPr/>
        </p:nvGrpSpPr>
        <p:grpSpPr>
          <a:xfrm>
            <a:off x="2619649" y="3352332"/>
            <a:ext cx="365793" cy="329275"/>
            <a:chOff x="2619649" y="3352332"/>
            <a:chExt cx="365793" cy="329275"/>
          </a:xfrm>
        </p:grpSpPr>
        <p:sp>
          <p:nvSpPr>
            <p:cNvPr id="8228" name="Google Shape;8228;p68"/>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8"/>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8"/>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8"/>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8"/>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8"/>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8"/>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8"/>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8"/>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68"/>
          <p:cNvGrpSpPr/>
          <p:nvPr/>
        </p:nvGrpSpPr>
        <p:grpSpPr>
          <a:xfrm>
            <a:off x="1293760" y="1498228"/>
            <a:ext cx="340624" cy="351944"/>
            <a:chOff x="1293760" y="1498228"/>
            <a:chExt cx="340624" cy="351944"/>
          </a:xfrm>
        </p:grpSpPr>
        <p:sp>
          <p:nvSpPr>
            <p:cNvPr id="8239" name="Google Shape;8239;p68"/>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8"/>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8"/>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8"/>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8"/>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8"/>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8"/>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8"/>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8"/>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8"/>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8"/>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8"/>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68"/>
          <p:cNvGrpSpPr/>
          <p:nvPr/>
        </p:nvGrpSpPr>
        <p:grpSpPr>
          <a:xfrm>
            <a:off x="849601" y="1952074"/>
            <a:ext cx="406713" cy="383745"/>
            <a:chOff x="849601" y="1952074"/>
            <a:chExt cx="406713" cy="383745"/>
          </a:xfrm>
        </p:grpSpPr>
        <p:sp>
          <p:nvSpPr>
            <p:cNvPr id="8254" name="Google Shape;8254;p68"/>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8"/>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8"/>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68"/>
          <p:cNvGrpSpPr/>
          <p:nvPr/>
        </p:nvGrpSpPr>
        <p:grpSpPr>
          <a:xfrm>
            <a:off x="2253871" y="2893365"/>
            <a:ext cx="203985" cy="355417"/>
            <a:chOff x="2253871" y="2893365"/>
            <a:chExt cx="203985" cy="355417"/>
          </a:xfrm>
        </p:grpSpPr>
        <p:sp>
          <p:nvSpPr>
            <p:cNvPr id="8262" name="Google Shape;8262;p68"/>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8"/>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8"/>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8"/>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68"/>
          <p:cNvGrpSpPr/>
          <p:nvPr/>
        </p:nvGrpSpPr>
        <p:grpSpPr>
          <a:xfrm>
            <a:off x="2191541" y="2408601"/>
            <a:ext cx="308823" cy="342571"/>
            <a:chOff x="2191541" y="2408601"/>
            <a:chExt cx="308823" cy="342571"/>
          </a:xfrm>
        </p:grpSpPr>
        <p:sp>
          <p:nvSpPr>
            <p:cNvPr id="8274" name="Google Shape;8274;p68"/>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8"/>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8"/>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8"/>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8"/>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8"/>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8"/>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8"/>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8"/>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8"/>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8"/>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8"/>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68"/>
          <p:cNvGrpSpPr/>
          <p:nvPr/>
        </p:nvGrpSpPr>
        <p:grpSpPr>
          <a:xfrm>
            <a:off x="847400" y="1503588"/>
            <a:ext cx="342496" cy="341553"/>
            <a:chOff x="847400" y="1503588"/>
            <a:chExt cx="342496" cy="341553"/>
          </a:xfrm>
        </p:grpSpPr>
        <p:sp>
          <p:nvSpPr>
            <p:cNvPr id="8288" name="Google Shape;8288;p68"/>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8"/>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8"/>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8"/>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8"/>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8"/>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8"/>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8"/>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8"/>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8"/>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8"/>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8"/>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8"/>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8"/>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8"/>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8"/>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8"/>
          <p:cNvGrpSpPr/>
          <p:nvPr/>
        </p:nvGrpSpPr>
        <p:grpSpPr>
          <a:xfrm>
            <a:off x="1329963" y="2899669"/>
            <a:ext cx="280495" cy="361077"/>
            <a:chOff x="1329963" y="2899669"/>
            <a:chExt cx="280495" cy="361077"/>
          </a:xfrm>
        </p:grpSpPr>
        <p:sp>
          <p:nvSpPr>
            <p:cNvPr id="8309" name="Google Shape;8309;p68"/>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8"/>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8"/>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8"/>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8"/>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8"/>
          <p:cNvGrpSpPr/>
          <p:nvPr/>
        </p:nvGrpSpPr>
        <p:grpSpPr>
          <a:xfrm>
            <a:off x="937429" y="3800908"/>
            <a:ext cx="195496" cy="343439"/>
            <a:chOff x="937429" y="3800908"/>
            <a:chExt cx="195496" cy="343439"/>
          </a:xfrm>
        </p:grpSpPr>
        <p:sp>
          <p:nvSpPr>
            <p:cNvPr id="8317" name="Google Shape;8317;p68"/>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8"/>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8"/>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8"/>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8"/>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8"/>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8"/>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8"/>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8"/>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8"/>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8"/>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8"/>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8"/>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68"/>
          <p:cNvGrpSpPr/>
          <p:nvPr/>
        </p:nvGrpSpPr>
        <p:grpSpPr>
          <a:xfrm>
            <a:off x="2687659" y="3810655"/>
            <a:ext cx="365164" cy="342511"/>
            <a:chOff x="2611459" y="3810655"/>
            <a:chExt cx="365164" cy="342511"/>
          </a:xfrm>
        </p:grpSpPr>
        <p:sp>
          <p:nvSpPr>
            <p:cNvPr id="8331" name="Google Shape;8331;p68"/>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8"/>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8"/>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8"/>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8"/>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8"/>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8"/>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8"/>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8"/>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8"/>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8"/>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8"/>
          <p:cNvGrpSpPr/>
          <p:nvPr/>
        </p:nvGrpSpPr>
        <p:grpSpPr>
          <a:xfrm>
            <a:off x="3952456" y="1524280"/>
            <a:ext cx="370195" cy="300154"/>
            <a:chOff x="3952456" y="1524280"/>
            <a:chExt cx="370195" cy="300154"/>
          </a:xfrm>
        </p:grpSpPr>
        <p:sp>
          <p:nvSpPr>
            <p:cNvPr id="8343" name="Google Shape;8343;p68"/>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8"/>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8"/>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8"/>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8"/>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8"/>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52" name="Shape 8352"/>
        <p:cNvGrpSpPr/>
        <p:nvPr/>
      </p:nvGrpSpPr>
      <p:grpSpPr>
        <a:xfrm>
          <a:off x="0" y="0"/>
          <a:ext cx="0" cy="0"/>
          <a:chOff x="0" y="0"/>
          <a:chExt cx="0" cy="0"/>
        </a:xfrm>
      </p:grpSpPr>
      <p:sp>
        <p:nvSpPr>
          <p:cNvPr id="8353" name="Google Shape;8353;p6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354" name="Google Shape;8354;p6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355" name="Google Shape;8355;p69"/>
          <p:cNvGrpSpPr/>
          <p:nvPr/>
        </p:nvGrpSpPr>
        <p:grpSpPr>
          <a:xfrm>
            <a:off x="908482" y="1502585"/>
            <a:ext cx="257112" cy="362808"/>
            <a:chOff x="908482" y="1502585"/>
            <a:chExt cx="257112" cy="362808"/>
          </a:xfrm>
        </p:grpSpPr>
        <p:sp>
          <p:nvSpPr>
            <p:cNvPr id="8356" name="Google Shape;8356;p69"/>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9"/>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9"/>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9"/>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9"/>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9"/>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9"/>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9"/>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9"/>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9"/>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9"/>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9"/>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9"/>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9"/>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9"/>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9"/>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9"/>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9"/>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9"/>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9"/>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69"/>
          <p:cNvGrpSpPr/>
          <p:nvPr/>
        </p:nvGrpSpPr>
        <p:grpSpPr>
          <a:xfrm>
            <a:off x="1303537" y="1502716"/>
            <a:ext cx="362939" cy="362677"/>
            <a:chOff x="1303537" y="1502716"/>
            <a:chExt cx="362939" cy="362677"/>
          </a:xfrm>
        </p:grpSpPr>
        <p:sp>
          <p:nvSpPr>
            <p:cNvPr id="8377" name="Google Shape;8377;p69"/>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9"/>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9"/>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9"/>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9"/>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9"/>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9"/>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9"/>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9"/>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9"/>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9"/>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69"/>
          <p:cNvGrpSpPr/>
          <p:nvPr/>
        </p:nvGrpSpPr>
        <p:grpSpPr>
          <a:xfrm>
            <a:off x="1751901" y="1502716"/>
            <a:ext cx="362677" cy="362677"/>
            <a:chOff x="1751901" y="1502716"/>
            <a:chExt cx="362677" cy="362677"/>
          </a:xfrm>
        </p:grpSpPr>
        <p:sp>
          <p:nvSpPr>
            <p:cNvPr id="8389" name="Google Shape;8389;p69"/>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9"/>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9"/>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9"/>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9"/>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9"/>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9"/>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9"/>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9"/>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9"/>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9"/>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9"/>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9"/>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9"/>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9"/>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9"/>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9"/>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9"/>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9"/>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69"/>
          <p:cNvGrpSpPr/>
          <p:nvPr/>
        </p:nvGrpSpPr>
        <p:grpSpPr>
          <a:xfrm>
            <a:off x="3095178" y="1502716"/>
            <a:ext cx="334290" cy="362677"/>
            <a:chOff x="3095178" y="1502716"/>
            <a:chExt cx="334290" cy="362677"/>
          </a:xfrm>
        </p:grpSpPr>
        <p:sp>
          <p:nvSpPr>
            <p:cNvPr id="8409" name="Google Shape;8409;p69"/>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9"/>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9"/>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9"/>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9"/>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9"/>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9"/>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9"/>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9"/>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9"/>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9"/>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9"/>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9"/>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9"/>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9"/>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9"/>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9"/>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69"/>
          <p:cNvGrpSpPr/>
          <p:nvPr/>
        </p:nvGrpSpPr>
        <p:grpSpPr>
          <a:xfrm>
            <a:off x="3542281" y="1505605"/>
            <a:ext cx="366196" cy="357005"/>
            <a:chOff x="3542281" y="1505605"/>
            <a:chExt cx="366196" cy="357005"/>
          </a:xfrm>
        </p:grpSpPr>
        <p:sp>
          <p:nvSpPr>
            <p:cNvPr id="8427" name="Google Shape;8427;p69"/>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9"/>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9"/>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9"/>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9"/>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9"/>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9"/>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9"/>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9"/>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9"/>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9"/>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9"/>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9"/>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9"/>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9"/>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9"/>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9"/>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9"/>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9"/>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9"/>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9"/>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9"/>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9"/>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9"/>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9"/>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69"/>
          <p:cNvGrpSpPr/>
          <p:nvPr/>
        </p:nvGrpSpPr>
        <p:grpSpPr>
          <a:xfrm>
            <a:off x="1748382" y="3384797"/>
            <a:ext cx="364673" cy="340067"/>
            <a:chOff x="1748382" y="3384797"/>
            <a:chExt cx="364673" cy="340067"/>
          </a:xfrm>
        </p:grpSpPr>
        <p:sp>
          <p:nvSpPr>
            <p:cNvPr id="8453" name="Google Shape;8453;p69"/>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9"/>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9"/>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9"/>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9"/>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9"/>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9"/>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9"/>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9"/>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9"/>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9"/>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9"/>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9"/>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9"/>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9"/>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69"/>
          <p:cNvGrpSpPr/>
          <p:nvPr/>
        </p:nvGrpSpPr>
        <p:grpSpPr>
          <a:xfrm>
            <a:off x="6221064" y="3811049"/>
            <a:ext cx="364673" cy="339804"/>
            <a:chOff x="6221064" y="3811049"/>
            <a:chExt cx="364673" cy="339804"/>
          </a:xfrm>
        </p:grpSpPr>
        <p:sp>
          <p:nvSpPr>
            <p:cNvPr id="8469" name="Google Shape;8469;p69"/>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9"/>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9"/>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9"/>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9"/>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9"/>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9"/>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9"/>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9"/>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9"/>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9"/>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9"/>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9"/>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9"/>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9"/>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69"/>
          <p:cNvGrpSpPr/>
          <p:nvPr/>
        </p:nvGrpSpPr>
        <p:grpSpPr>
          <a:xfrm>
            <a:off x="2182643" y="3386320"/>
            <a:ext cx="382030" cy="320451"/>
            <a:chOff x="2182643" y="3386320"/>
            <a:chExt cx="382030" cy="320451"/>
          </a:xfrm>
        </p:grpSpPr>
        <p:sp>
          <p:nvSpPr>
            <p:cNvPr id="8485" name="Google Shape;8485;p69"/>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9"/>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9"/>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9"/>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9"/>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9"/>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9"/>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9"/>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9"/>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9"/>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9"/>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9"/>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9"/>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9"/>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9"/>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69"/>
          <p:cNvGrpSpPr/>
          <p:nvPr/>
        </p:nvGrpSpPr>
        <p:grpSpPr>
          <a:xfrm>
            <a:off x="3084386" y="3389340"/>
            <a:ext cx="353880" cy="330745"/>
            <a:chOff x="3084386" y="3389340"/>
            <a:chExt cx="353880" cy="330745"/>
          </a:xfrm>
        </p:grpSpPr>
        <p:sp>
          <p:nvSpPr>
            <p:cNvPr id="8501" name="Google Shape;8501;p69"/>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9"/>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9"/>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9"/>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9"/>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9"/>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9"/>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9"/>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9"/>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9"/>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9"/>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9"/>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9"/>
          <p:cNvGrpSpPr/>
          <p:nvPr/>
        </p:nvGrpSpPr>
        <p:grpSpPr>
          <a:xfrm>
            <a:off x="863499" y="1970906"/>
            <a:ext cx="347078" cy="364016"/>
            <a:chOff x="863499" y="1970906"/>
            <a:chExt cx="347078" cy="364016"/>
          </a:xfrm>
        </p:grpSpPr>
        <p:sp>
          <p:nvSpPr>
            <p:cNvPr id="8514" name="Google Shape;8514;p69"/>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9"/>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9"/>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9"/>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9"/>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9"/>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9"/>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9"/>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9"/>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9"/>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9"/>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9"/>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9"/>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9"/>
          <p:cNvGrpSpPr/>
          <p:nvPr/>
        </p:nvGrpSpPr>
        <p:grpSpPr>
          <a:xfrm>
            <a:off x="1749879" y="1970906"/>
            <a:ext cx="364436" cy="364174"/>
            <a:chOff x="1749879" y="1970906"/>
            <a:chExt cx="364436" cy="364174"/>
          </a:xfrm>
        </p:grpSpPr>
        <p:sp>
          <p:nvSpPr>
            <p:cNvPr id="8529" name="Google Shape;8529;p69"/>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9"/>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9"/>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9"/>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9"/>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9"/>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9"/>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9"/>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9"/>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9"/>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9"/>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9"/>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9"/>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9"/>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69"/>
          <p:cNvGrpSpPr/>
          <p:nvPr/>
        </p:nvGrpSpPr>
        <p:grpSpPr>
          <a:xfrm>
            <a:off x="2186425" y="1976158"/>
            <a:ext cx="396106" cy="353985"/>
            <a:chOff x="2186425" y="1976158"/>
            <a:chExt cx="396106" cy="353985"/>
          </a:xfrm>
        </p:grpSpPr>
        <p:sp>
          <p:nvSpPr>
            <p:cNvPr id="8544" name="Google Shape;8544;p69"/>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9"/>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9"/>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9"/>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9"/>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9"/>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9"/>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69"/>
          <p:cNvGrpSpPr/>
          <p:nvPr/>
        </p:nvGrpSpPr>
        <p:grpSpPr>
          <a:xfrm>
            <a:off x="2659157" y="2017412"/>
            <a:ext cx="319190" cy="271240"/>
            <a:chOff x="2659157" y="2017412"/>
            <a:chExt cx="319190" cy="271240"/>
          </a:xfrm>
        </p:grpSpPr>
        <p:sp>
          <p:nvSpPr>
            <p:cNvPr id="8552" name="Google Shape;8552;p69"/>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9"/>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9"/>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9"/>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9"/>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9"/>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9"/>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9"/>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9"/>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9"/>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9"/>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9"/>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9"/>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9"/>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9"/>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9"/>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9"/>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9"/>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9"/>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9"/>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9"/>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9"/>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9"/>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9"/>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9"/>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9"/>
          <p:cNvGrpSpPr/>
          <p:nvPr/>
        </p:nvGrpSpPr>
        <p:grpSpPr>
          <a:xfrm>
            <a:off x="3111775" y="1993516"/>
            <a:ext cx="318928" cy="319217"/>
            <a:chOff x="3111775" y="1993516"/>
            <a:chExt cx="318928" cy="319217"/>
          </a:xfrm>
        </p:grpSpPr>
        <p:sp>
          <p:nvSpPr>
            <p:cNvPr id="8579" name="Google Shape;8579;p69"/>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9"/>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9"/>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9"/>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9"/>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9"/>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9"/>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9"/>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9"/>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9"/>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9"/>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9"/>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9"/>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9"/>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9"/>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9"/>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9"/>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9"/>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9"/>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9"/>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9"/>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9"/>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9"/>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9"/>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9"/>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9"/>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9"/>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9"/>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9"/>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9"/>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69"/>
          <p:cNvGrpSpPr/>
          <p:nvPr/>
        </p:nvGrpSpPr>
        <p:grpSpPr>
          <a:xfrm>
            <a:off x="4023785" y="1970407"/>
            <a:ext cx="288807" cy="355377"/>
            <a:chOff x="4023785" y="1970407"/>
            <a:chExt cx="288807" cy="355377"/>
          </a:xfrm>
        </p:grpSpPr>
        <p:sp>
          <p:nvSpPr>
            <p:cNvPr id="8610" name="Google Shape;8610;p69"/>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9"/>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9"/>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9"/>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9"/>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9"/>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9"/>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9"/>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9"/>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9"/>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9"/>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9"/>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9"/>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9"/>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9"/>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9"/>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9"/>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9"/>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9"/>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9"/>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9"/>
          <p:cNvGrpSpPr/>
          <p:nvPr/>
        </p:nvGrpSpPr>
        <p:grpSpPr>
          <a:xfrm>
            <a:off x="3544540" y="3380963"/>
            <a:ext cx="320188" cy="319269"/>
            <a:chOff x="3544540" y="3380963"/>
            <a:chExt cx="320188" cy="319269"/>
          </a:xfrm>
        </p:grpSpPr>
        <p:sp>
          <p:nvSpPr>
            <p:cNvPr id="8631" name="Google Shape;8631;p69"/>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9"/>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9"/>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9"/>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9"/>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9"/>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9"/>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9"/>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9"/>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9"/>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9"/>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9"/>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9"/>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9"/>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9"/>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9"/>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69"/>
          <p:cNvGrpSpPr/>
          <p:nvPr/>
        </p:nvGrpSpPr>
        <p:grpSpPr>
          <a:xfrm>
            <a:off x="3944637" y="3354834"/>
            <a:ext cx="415696" cy="371605"/>
            <a:chOff x="3944637" y="3354834"/>
            <a:chExt cx="415696" cy="371605"/>
          </a:xfrm>
        </p:grpSpPr>
        <p:sp>
          <p:nvSpPr>
            <p:cNvPr id="8648" name="Google Shape;8648;p69"/>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9"/>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9"/>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9"/>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9"/>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9"/>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9"/>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9"/>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9"/>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9"/>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9"/>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9"/>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9"/>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9"/>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9"/>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9"/>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9"/>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9"/>
          <p:cNvGrpSpPr/>
          <p:nvPr/>
        </p:nvGrpSpPr>
        <p:grpSpPr>
          <a:xfrm>
            <a:off x="1314619" y="3821527"/>
            <a:ext cx="346317" cy="332136"/>
            <a:chOff x="1314619" y="3821527"/>
            <a:chExt cx="346317" cy="332136"/>
          </a:xfrm>
        </p:grpSpPr>
        <p:sp>
          <p:nvSpPr>
            <p:cNvPr id="8666" name="Google Shape;8666;p69"/>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9"/>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9"/>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9"/>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9"/>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9"/>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9"/>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9"/>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69"/>
          <p:cNvGrpSpPr/>
          <p:nvPr/>
        </p:nvGrpSpPr>
        <p:grpSpPr>
          <a:xfrm>
            <a:off x="1751139" y="3790934"/>
            <a:ext cx="386258" cy="380507"/>
            <a:chOff x="1751139" y="3790934"/>
            <a:chExt cx="386258" cy="380507"/>
          </a:xfrm>
        </p:grpSpPr>
        <p:sp>
          <p:nvSpPr>
            <p:cNvPr id="8675" name="Google Shape;8675;p69"/>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9"/>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9"/>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9"/>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9"/>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9"/>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9"/>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9"/>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9"/>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9"/>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9"/>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9"/>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9"/>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9"/>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9"/>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9"/>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9"/>
          <p:cNvGrpSpPr/>
          <p:nvPr/>
        </p:nvGrpSpPr>
        <p:grpSpPr>
          <a:xfrm>
            <a:off x="2189681" y="3821606"/>
            <a:ext cx="395607" cy="318928"/>
            <a:chOff x="2189681" y="3821606"/>
            <a:chExt cx="395607" cy="318928"/>
          </a:xfrm>
        </p:grpSpPr>
        <p:sp>
          <p:nvSpPr>
            <p:cNvPr id="8694" name="Google Shape;8694;p69"/>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9"/>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9"/>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9"/>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9"/>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9"/>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9"/>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9"/>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9"/>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9"/>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9"/>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9"/>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9"/>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9"/>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9"/>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9"/>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9"/>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9"/>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9"/>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9"/>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9"/>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9"/>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9"/>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9"/>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9"/>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9"/>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9"/>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9"/>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9"/>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9"/>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4" name="Google Shape;8724;p69"/>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5" name="Google Shape;8725;p69"/>
          <p:cNvGrpSpPr/>
          <p:nvPr/>
        </p:nvGrpSpPr>
        <p:grpSpPr>
          <a:xfrm>
            <a:off x="1277409" y="1961347"/>
            <a:ext cx="420475" cy="383055"/>
            <a:chOff x="1277409" y="1961347"/>
            <a:chExt cx="420475" cy="383055"/>
          </a:xfrm>
        </p:grpSpPr>
        <p:sp>
          <p:nvSpPr>
            <p:cNvPr id="8726" name="Google Shape;8726;p69"/>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9"/>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9"/>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9"/>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9"/>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9"/>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9"/>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9"/>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9"/>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9"/>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9"/>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9"/>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9"/>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9"/>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9"/>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9"/>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9"/>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9"/>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9"/>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9"/>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9"/>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9"/>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9"/>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9"/>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9"/>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9"/>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9"/>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9"/>
          <p:cNvGrpSpPr/>
          <p:nvPr/>
        </p:nvGrpSpPr>
        <p:grpSpPr>
          <a:xfrm>
            <a:off x="2215075" y="2432819"/>
            <a:ext cx="380008" cy="351648"/>
            <a:chOff x="2215075" y="2432819"/>
            <a:chExt cx="380008" cy="351648"/>
          </a:xfrm>
        </p:grpSpPr>
        <p:sp>
          <p:nvSpPr>
            <p:cNvPr id="8754" name="Google Shape;8754;p69"/>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9"/>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9"/>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9"/>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9"/>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9"/>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9"/>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9"/>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9"/>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9"/>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9"/>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9"/>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9"/>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9"/>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9"/>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9"/>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9"/>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9"/>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9"/>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9"/>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9"/>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9"/>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9"/>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9"/>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9"/>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9"/>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9"/>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9"/>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9"/>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9"/>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9"/>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9"/>
          <p:cNvGrpSpPr/>
          <p:nvPr/>
        </p:nvGrpSpPr>
        <p:grpSpPr>
          <a:xfrm>
            <a:off x="2661416" y="2422342"/>
            <a:ext cx="344059" cy="340671"/>
            <a:chOff x="2661416" y="2422342"/>
            <a:chExt cx="344059" cy="340671"/>
          </a:xfrm>
        </p:grpSpPr>
        <p:sp>
          <p:nvSpPr>
            <p:cNvPr id="8786" name="Google Shape;8786;p69"/>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9"/>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9"/>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9"/>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9"/>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9"/>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9"/>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9"/>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9"/>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9"/>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9"/>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9"/>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9"/>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69"/>
          <p:cNvGrpSpPr/>
          <p:nvPr/>
        </p:nvGrpSpPr>
        <p:grpSpPr>
          <a:xfrm>
            <a:off x="4066510" y="2422342"/>
            <a:ext cx="206876" cy="348470"/>
            <a:chOff x="4066510" y="2422342"/>
            <a:chExt cx="206876" cy="348470"/>
          </a:xfrm>
        </p:grpSpPr>
        <p:sp>
          <p:nvSpPr>
            <p:cNvPr id="8800" name="Google Shape;8800;p69"/>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9"/>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9"/>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9"/>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9"/>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9"/>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9"/>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9"/>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9"/>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9"/>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9"/>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9"/>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2" name="Google Shape;8812;p69"/>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3" name="Google Shape;8813;p69"/>
          <p:cNvGrpSpPr/>
          <p:nvPr/>
        </p:nvGrpSpPr>
        <p:grpSpPr>
          <a:xfrm>
            <a:off x="2617693" y="3817325"/>
            <a:ext cx="420475" cy="326491"/>
            <a:chOff x="2617693" y="3817325"/>
            <a:chExt cx="420475" cy="326491"/>
          </a:xfrm>
        </p:grpSpPr>
        <p:sp>
          <p:nvSpPr>
            <p:cNvPr id="8814" name="Google Shape;8814;p69"/>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9"/>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9"/>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9"/>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9"/>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9"/>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9"/>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9"/>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9"/>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9"/>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9"/>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9"/>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9"/>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9"/>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9"/>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9"/>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9"/>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9"/>
          <p:cNvGrpSpPr/>
          <p:nvPr/>
        </p:nvGrpSpPr>
        <p:grpSpPr>
          <a:xfrm>
            <a:off x="3545301" y="2423523"/>
            <a:ext cx="358134" cy="356637"/>
            <a:chOff x="3545301" y="2423523"/>
            <a:chExt cx="358134" cy="356637"/>
          </a:xfrm>
        </p:grpSpPr>
        <p:sp>
          <p:nvSpPr>
            <p:cNvPr id="8832" name="Google Shape;8832;p69"/>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9"/>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9"/>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9"/>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9"/>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9"/>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9"/>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9"/>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9"/>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69"/>
          <p:cNvGrpSpPr/>
          <p:nvPr/>
        </p:nvGrpSpPr>
        <p:grpSpPr>
          <a:xfrm>
            <a:off x="5766424" y="4275195"/>
            <a:ext cx="358160" cy="356926"/>
            <a:chOff x="5766424" y="4275195"/>
            <a:chExt cx="358160" cy="356926"/>
          </a:xfrm>
        </p:grpSpPr>
        <p:sp>
          <p:nvSpPr>
            <p:cNvPr id="8842" name="Google Shape;8842;p69"/>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9"/>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9"/>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9"/>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9"/>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9"/>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9"/>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9"/>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9"/>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69"/>
          <p:cNvGrpSpPr/>
          <p:nvPr/>
        </p:nvGrpSpPr>
        <p:grpSpPr>
          <a:xfrm>
            <a:off x="3531462" y="3824599"/>
            <a:ext cx="377251" cy="324232"/>
            <a:chOff x="3531462" y="3824599"/>
            <a:chExt cx="377251" cy="324232"/>
          </a:xfrm>
        </p:grpSpPr>
        <p:sp>
          <p:nvSpPr>
            <p:cNvPr id="8852" name="Google Shape;8852;p69"/>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9"/>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9"/>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9"/>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9"/>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9"/>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9"/>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9"/>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9"/>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9"/>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9"/>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9"/>
          <p:cNvGrpSpPr/>
          <p:nvPr/>
        </p:nvGrpSpPr>
        <p:grpSpPr>
          <a:xfrm>
            <a:off x="4030586" y="3805246"/>
            <a:ext cx="286523" cy="340566"/>
            <a:chOff x="4030586" y="3805246"/>
            <a:chExt cx="286523" cy="340566"/>
          </a:xfrm>
        </p:grpSpPr>
        <p:sp>
          <p:nvSpPr>
            <p:cNvPr id="8864" name="Google Shape;8864;p69"/>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9"/>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9"/>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9"/>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9"/>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9"/>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9"/>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9"/>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9"/>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9"/>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9"/>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9"/>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9"/>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9"/>
          <p:cNvGrpSpPr/>
          <p:nvPr/>
        </p:nvGrpSpPr>
        <p:grpSpPr>
          <a:xfrm>
            <a:off x="2180884" y="2888719"/>
            <a:ext cx="376752" cy="374468"/>
            <a:chOff x="2180884" y="2888719"/>
            <a:chExt cx="376752" cy="374468"/>
          </a:xfrm>
        </p:grpSpPr>
        <p:sp>
          <p:nvSpPr>
            <p:cNvPr id="8878" name="Google Shape;8878;p69"/>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9"/>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9"/>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9"/>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9"/>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9"/>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9"/>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9"/>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9"/>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9"/>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9"/>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9"/>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9"/>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9"/>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9"/>
          <p:cNvGrpSpPr/>
          <p:nvPr/>
        </p:nvGrpSpPr>
        <p:grpSpPr>
          <a:xfrm>
            <a:off x="3954432" y="2942999"/>
            <a:ext cx="378249" cy="265909"/>
            <a:chOff x="3954432" y="2942999"/>
            <a:chExt cx="378249" cy="265909"/>
          </a:xfrm>
        </p:grpSpPr>
        <p:sp>
          <p:nvSpPr>
            <p:cNvPr id="8893" name="Google Shape;8893;p69"/>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9"/>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9"/>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9"/>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9"/>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9"/>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9"/>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9"/>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9"/>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69"/>
          <p:cNvGrpSpPr/>
          <p:nvPr/>
        </p:nvGrpSpPr>
        <p:grpSpPr>
          <a:xfrm>
            <a:off x="1752137" y="4266608"/>
            <a:ext cx="378512" cy="374756"/>
            <a:chOff x="1752137" y="4266608"/>
            <a:chExt cx="378512" cy="374756"/>
          </a:xfrm>
        </p:grpSpPr>
        <p:sp>
          <p:nvSpPr>
            <p:cNvPr id="8903" name="Google Shape;8903;p69"/>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9"/>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9"/>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9"/>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9"/>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9"/>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9"/>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9"/>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9"/>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9"/>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9"/>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9"/>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9"/>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9"/>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9"/>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9"/>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9"/>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9"/>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9"/>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9"/>
          <p:cNvGrpSpPr/>
          <p:nvPr/>
        </p:nvGrpSpPr>
        <p:grpSpPr>
          <a:xfrm>
            <a:off x="3117788" y="3812546"/>
            <a:ext cx="341065" cy="341065"/>
            <a:chOff x="3117788" y="3812546"/>
            <a:chExt cx="341065" cy="341065"/>
          </a:xfrm>
        </p:grpSpPr>
        <p:sp>
          <p:nvSpPr>
            <p:cNvPr id="8925" name="Google Shape;8925;p69"/>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9"/>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9"/>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9"/>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9"/>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9"/>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69"/>
          <p:cNvGrpSpPr/>
          <p:nvPr/>
        </p:nvGrpSpPr>
        <p:grpSpPr>
          <a:xfrm>
            <a:off x="3994400" y="4299932"/>
            <a:ext cx="338281" cy="322657"/>
            <a:chOff x="3994400" y="4299932"/>
            <a:chExt cx="338281" cy="322657"/>
          </a:xfrm>
        </p:grpSpPr>
        <p:sp>
          <p:nvSpPr>
            <p:cNvPr id="8932" name="Google Shape;8932;p69"/>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9"/>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9"/>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9"/>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9"/>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9"/>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9"/>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9"/>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0" name="Google Shape;8940;p69"/>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9"/>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2" name="Google Shape;8942;p69"/>
          <p:cNvGrpSpPr/>
          <p:nvPr/>
        </p:nvGrpSpPr>
        <p:grpSpPr>
          <a:xfrm>
            <a:off x="3573426" y="1965628"/>
            <a:ext cx="302358" cy="374993"/>
            <a:chOff x="3573426" y="1965628"/>
            <a:chExt cx="302358" cy="374993"/>
          </a:xfrm>
        </p:grpSpPr>
        <p:sp>
          <p:nvSpPr>
            <p:cNvPr id="8943" name="Google Shape;8943;p69"/>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9"/>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9"/>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9"/>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9"/>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9"/>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9"/>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9"/>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9"/>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9"/>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9"/>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9"/>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9"/>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9"/>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9"/>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9"/>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9"/>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9"/>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9"/>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9"/>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9"/>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9"/>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9"/>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9"/>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9"/>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9"/>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9"/>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9"/>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9"/>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9"/>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9"/>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9"/>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9"/>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9"/>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9"/>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9"/>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9"/>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9"/>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9"/>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9"/>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9"/>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9"/>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9"/>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9"/>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9"/>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9"/>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9"/>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9"/>
          <p:cNvGrpSpPr/>
          <p:nvPr/>
        </p:nvGrpSpPr>
        <p:grpSpPr>
          <a:xfrm>
            <a:off x="3513632" y="2908572"/>
            <a:ext cx="355876" cy="331007"/>
            <a:chOff x="3513632" y="2908572"/>
            <a:chExt cx="355876" cy="331007"/>
          </a:xfrm>
        </p:grpSpPr>
        <p:sp>
          <p:nvSpPr>
            <p:cNvPr id="8991" name="Google Shape;8991;p69"/>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9"/>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9"/>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9"/>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9"/>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9"/>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9"/>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9"/>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9"/>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9"/>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9"/>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9"/>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9"/>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9"/>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9"/>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9"/>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9"/>
          <p:cNvGrpSpPr/>
          <p:nvPr/>
        </p:nvGrpSpPr>
        <p:grpSpPr>
          <a:xfrm>
            <a:off x="2694083" y="2888430"/>
            <a:ext cx="235762" cy="374756"/>
            <a:chOff x="2694083" y="2888430"/>
            <a:chExt cx="235762" cy="374756"/>
          </a:xfrm>
        </p:grpSpPr>
        <p:sp>
          <p:nvSpPr>
            <p:cNvPr id="9008" name="Google Shape;9008;p69"/>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9"/>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9"/>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9"/>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9"/>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9"/>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9"/>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9"/>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9"/>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9"/>
          <p:cNvGrpSpPr/>
          <p:nvPr/>
        </p:nvGrpSpPr>
        <p:grpSpPr>
          <a:xfrm>
            <a:off x="871534" y="4300588"/>
            <a:ext cx="357661" cy="311155"/>
            <a:chOff x="871534" y="4300588"/>
            <a:chExt cx="357661" cy="311155"/>
          </a:xfrm>
        </p:grpSpPr>
        <p:sp>
          <p:nvSpPr>
            <p:cNvPr id="9018" name="Google Shape;9018;p69"/>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9"/>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9"/>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9"/>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9"/>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9"/>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9"/>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9"/>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9"/>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9"/>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9"/>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9"/>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9"/>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9"/>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9"/>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9"/>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9"/>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9"/>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9"/>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9"/>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9"/>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9"/>
          <p:cNvGrpSpPr/>
          <p:nvPr/>
        </p:nvGrpSpPr>
        <p:grpSpPr>
          <a:xfrm>
            <a:off x="916019" y="3821606"/>
            <a:ext cx="250100" cy="336785"/>
            <a:chOff x="916019" y="3821606"/>
            <a:chExt cx="250100" cy="336785"/>
          </a:xfrm>
        </p:grpSpPr>
        <p:sp>
          <p:nvSpPr>
            <p:cNvPr id="9040" name="Google Shape;9040;p69"/>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9"/>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9"/>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9"/>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9"/>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9"/>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9"/>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9"/>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9"/>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9"/>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9"/>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9"/>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9"/>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9"/>
          <p:cNvGrpSpPr/>
          <p:nvPr/>
        </p:nvGrpSpPr>
        <p:grpSpPr>
          <a:xfrm>
            <a:off x="849686" y="2909570"/>
            <a:ext cx="374730" cy="332504"/>
            <a:chOff x="849686" y="2909570"/>
            <a:chExt cx="374730" cy="332504"/>
          </a:xfrm>
        </p:grpSpPr>
        <p:sp>
          <p:nvSpPr>
            <p:cNvPr id="9054" name="Google Shape;9054;p69"/>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9"/>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9"/>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9"/>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9"/>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9"/>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9"/>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9"/>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9"/>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9"/>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9"/>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69"/>
          <p:cNvGrpSpPr/>
          <p:nvPr/>
        </p:nvGrpSpPr>
        <p:grpSpPr>
          <a:xfrm>
            <a:off x="1735567" y="2420241"/>
            <a:ext cx="417718" cy="372866"/>
            <a:chOff x="1735567" y="2420241"/>
            <a:chExt cx="417718" cy="372866"/>
          </a:xfrm>
        </p:grpSpPr>
        <p:sp>
          <p:nvSpPr>
            <p:cNvPr id="9066" name="Google Shape;9066;p69"/>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9"/>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9"/>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9"/>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9"/>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9"/>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9"/>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9"/>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9"/>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9"/>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9"/>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9"/>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69"/>
          <p:cNvGrpSpPr/>
          <p:nvPr/>
        </p:nvGrpSpPr>
        <p:grpSpPr>
          <a:xfrm>
            <a:off x="3599318" y="4299590"/>
            <a:ext cx="251098" cy="309028"/>
            <a:chOff x="3599318" y="4299590"/>
            <a:chExt cx="251098" cy="309028"/>
          </a:xfrm>
        </p:grpSpPr>
        <p:sp>
          <p:nvSpPr>
            <p:cNvPr id="9079" name="Google Shape;9079;p69"/>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9"/>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9"/>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9"/>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9"/>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9"/>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9"/>
          <p:cNvGrpSpPr/>
          <p:nvPr/>
        </p:nvGrpSpPr>
        <p:grpSpPr>
          <a:xfrm>
            <a:off x="3105998" y="2433240"/>
            <a:ext cx="345818" cy="345056"/>
            <a:chOff x="3105998" y="2433240"/>
            <a:chExt cx="345818" cy="345056"/>
          </a:xfrm>
        </p:grpSpPr>
        <p:sp>
          <p:nvSpPr>
            <p:cNvPr id="9086" name="Google Shape;9086;p69"/>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9"/>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9"/>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9"/>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9"/>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9"/>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9"/>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9"/>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9"/>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9"/>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9"/>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9"/>
          <p:cNvGrpSpPr/>
          <p:nvPr/>
        </p:nvGrpSpPr>
        <p:grpSpPr>
          <a:xfrm>
            <a:off x="1737326" y="2900773"/>
            <a:ext cx="374730" cy="350361"/>
            <a:chOff x="1737326" y="2900773"/>
            <a:chExt cx="374730" cy="350361"/>
          </a:xfrm>
        </p:grpSpPr>
        <p:sp>
          <p:nvSpPr>
            <p:cNvPr id="9098" name="Google Shape;9098;p69"/>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9"/>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9"/>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9"/>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9"/>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9"/>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9"/>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9"/>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9"/>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9"/>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9"/>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9"/>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9"/>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9"/>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9"/>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9"/>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9"/>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9"/>
          <p:cNvGrpSpPr/>
          <p:nvPr/>
        </p:nvGrpSpPr>
        <p:grpSpPr>
          <a:xfrm>
            <a:off x="4000676" y="1579396"/>
            <a:ext cx="327226" cy="211603"/>
            <a:chOff x="4000676" y="1579396"/>
            <a:chExt cx="327226" cy="211603"/>
          </a:xfrm>
        </p:grpSpPr>
        <p:sp>
          <p:nvSpPr>
            <p:cNvPr id="9116" name="Google Shape;9116;p69"/>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9"/>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9"/>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9"/>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9"/>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9"/>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9"/>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9"/>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9"/>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9"/>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9"/>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9"/>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9"/>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9"/>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9"/>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9"/>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9"/>
          <p:cNvGrpSpPr/>
          <p:nvPr/>
        </p:nvGrpSpPr>
        <p:grpSpPr>
          <a:xfrm>
            <a:off x="2635523" y="1515584"/>
            <a:ext cx="371054" cy="336469"/>
            <a:chOff x="2635523" y="1515584"/>
            <a:chExt cx="371054" cy="336469"/>
          </a:xfrm>
        </p:grpSpPr>
        <p:sp>
          <p:nvSpPr>
            <p:cNvPr id="9133" name="Google Shape;9133;p69"/>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9"/>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9"/>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9"/>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9"/>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9"/>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9"/>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69"/>
          <p:cNvGrpSpPr/>
          <p:nvPr/>
        </p:nvGrpSpPr>
        <p:grpSpPr>
          <a:xfrm>
            <a:off x="2231907" y="1520731"/>
            <a:ext cx="311627" cy="326569"/>
            <a:chOff x="2231907" y="1520731"/>
            <a:chExt cx="311627" cy="326569"/>
          </a:xfrm>
        </p:grpSpPr>
        <p:sp>
          <p:nvSpPr>
            <p:cNvPr id="9141" name="Google Shape;9141;p69"/>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9"/>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9"/>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9"/>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9"/>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9"/>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9"/>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9"/>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9"/>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9"/>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9"/>
          <p:cNvGrpSpPr/>
          <p:nvPr/>
        </p:nvGrpSpPr>
        <p:grpSpPr>
          <a:xfrm>
            <a:off x="1340249" y="4301533"/>
            <a:ext cx="311890" cy="304695"/>
            <a:chOff x="1340249" y="4301533"/>
            <a:chExt cx="311890" cy="304695"/>
          </a:xfrm>
        </p:grpSpPr>
        <p:sp>
          <p:nvSpPr>
            <p:cNvPr id="9152" name="Google Shape;9152;p69"/>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9"/>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9"/>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9"/>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9"/>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9"/>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9"/>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9"/>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9"/>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9"/>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9"/>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9"/>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9"/>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9"/>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69"/>
          <p:cNvGrpSpPr/>
          <p:nvPr/>
        </p:nvGrpSpPr>
        <p:grpSpPr>
          <a:xfrm>
            <a:off x="1330690" y="3377024"/>
            <a:ext cx="306874" cy="332268"/>
            <a:chOff x="1330690" y="3377024"/>
            <a:chExt cx="306874" cy="332268"/>
          </a:xfrm>
        </p:grpSpPr>
        <p:sp>
          <p:nvSpPr>
            <p:cNvPr id="9167" name="Google Shape;9167;p69"/>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9"/>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9"/>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9"/>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9"/>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9"/>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9"/>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9"/>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9"/>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9"/>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9"/>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9"/>
          <p:cNvGrpSpPr/>
          <p:nvPr/>
        </p:nvGrpSpPr>
        <p:grpSpPr>
          <a:xfrm>
            <a:off x="2650597" y="3381777"/>
            <a:ext cx="341511" cy="324994"/>
            <a:chOff x="2650597" y="3381777"/>
            <a:chExt cx="341511" cy="324994"/>
          </a:xfrm>
        </p:grpSpPr>
        <p:sp>
          <p:nvSpPr>
            <p:cNvPr id="9187" name="Google Shape;9187;p69"/>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9"/>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9"/>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9"/>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9"/>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9"/>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9"/>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9"/>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9"/>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9"/>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9"/>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9"/>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9"/>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9"/>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9"/>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9"/>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9"/>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9"/>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9"/>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9"/>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9"/>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9"/>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9"/>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9"/>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9"/>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9"/>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9"/>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9"/>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9"/>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9"/>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9"/>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9"/>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9"/>
          <p:cNvGrpSpPr/>
          <p:nvPr/>
        </p:nvGrpSpPr>
        <p:grpSpPr>
          <a:xfrm>
            <a:off x="1295502" y="2437362"/>
            <a:ext cx="402645" cy="323917"/>
            <a:chOff x="1295502" y="2437362"/>
            <a:chExt cx="402645" cy="323917"/>
          </a:xfrm>
        </p:grpSpPr>
        <p:sp>
          <p:nvSpPr>
            <p:cNvPr id="9223" name="Google Shape;9223;p69"/>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9"/>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9"/>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9"/>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9"/>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9"/>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9"/>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9"/>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9"/>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9"/>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9"/>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9"/>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9"/>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9"/>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9"/>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9"/>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69"/>
          <p:cNvGrpSpPr/>
          <p:nvPr/>
        </p:nvGrpSpPr>
        <p:grpSpPr>
          <a:xfrm>
            <a:off x="882590" y="2438360"/>
            <a:ext cx="337310" cy="337047"/>
            <a:chOff x="882590" y="2438360"/>
            <a:chExt cx="337310" cy="337047"/>
          </a:xfrm>
        </p:grpSpPr>
        <p:sp>
          <p:nvSpPr>
            <p:cNvPr id="9240" name="Google Shape;9240;p69"/>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9"/>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9"/>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9"/>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9"/>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9"/>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9"/>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9"/>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9"/>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9"/>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9"/>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9"/>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9"/>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9"/>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9"/>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9"/>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9"/>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9"/>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9"/>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9"/>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9"/>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9"/>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9"/>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9"/>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69"/>
          <p:cNvGrpSpPr/>
          <p:nvPr/>
        </p:nvGrpSpPr>
        <p:grpSpPr>
          <a:xfrm>
            <a:off x="4885060" y="1518788"/>
            <a:ext cx="385786" cy="342588"/>
            <a:chOff x="4885060" y="1518788"/>
            <a:chExt cx="385786" cy="342588"/>
          </a:xfrm>
        </p:grpSpPr>
        <p:sp>
          <p:nvSpPr>
            <p:cNvPr id="9265" name="Google Shape;9265;p69"/>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9"/>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9"/>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9"/>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9"/>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9"/>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9"/>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9"/>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9"/>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9"/>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9"/>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9"/>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9"/>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9"/>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9"/>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9"/>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9"/>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9"/>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9"/>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69"/>
          <p:cNvGrpSpPr/>
          <p:nvPr/>
        </p:nvGrpSpPr>
        <p:grpSpPr>
          <a:xfrm>
            <a:off x="5394478" y="1514533"/>
            <a:ext cx="249076" cy="351096"/>
            <a:chOff x="5394478" y="1514533"/>
            <a:chExt cx="249076" cy="351096"/>
          </a:xfrm>
        </p:grpSpPr>
        <p:sp>
          <p:nvSpPr>
            <p:cNvPr id="9285" name="Google Shape;9285;p69"/>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9"/>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9"/>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9"/>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9"/>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9"/>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9"/>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9"/>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9"/>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9"/>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9"/>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9"/>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9"/>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9"/>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9"/>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9"/>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9"/>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9"/>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9"/>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9"/>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9"/>
          <p:cNvGrpSpPr/>
          <p:nvPr/>
        </p:nvGrpSpPr>
        <p:grpSpPr>
          <a:xfrm>
            <a:off x="5782259" y="1512012"/>
            <a:ext cx="356138" cy="356138"/>
            <a:chOff x="5782259" y="1512012"/>
            <a:chExt cx="356138" cy="356138"/>
          </a:xfrm>
        </p:grpSpPr>
        <p:sp>
          <p:nvSpPr>
            <p:cNvPr id="9306" name="Google Shape;9306;p69"/>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9"/>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9"/>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9"/>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9"/>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9"/>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9"/>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9"/>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9"/>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9"/>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9"/>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69"/>
          <p:cNvGrpSpPr/>
          <p:nvPr/>
        </p:nvGrpSpPr>
        <p:grpSpPr>
          <a:xfrm>
            <a:off x="6229598" y="1518052"/>
            <a:ext cx="343560" cy="343822"/>
            <a:chOff x="6229598" y="1518052"/>
            <a:chExt cx="343560" cy="343822"/>
          </a:xfrm>
        </p:grpSpPr>
        <p:sp>
          <p:nvSpPr>
            <p:cNvPr id="9318" name="Google Shape;9318;p69"/>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9"/>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9"/>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9"/>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9"/>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9"/>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9"/>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9"/>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9"/>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9"/>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9"/>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9"/>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9"/>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9"/>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9"/>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9"/>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9"/>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9"/>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9"/>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69"/>
          <p:cNvGrpSpPr/>
          <p:nvPr/>
        </p:nvGrpSpPr>
        <p:grpSpPr>
          <a:xfrm>
            <a:off x="870773" y="3357985"/>
            <a:ext cx="342824" cy="351228"/>
            <a:chOff x="870773" y="3357985"/>
            <a:chExt cx="342824" cy="351228"/>
          </a:xfrm>
        </p:grpSpPr>
        <p:sp>
          <p:nvSpPr>
            <p:cNvPr id="9338" name="Google Shape;9338;p69"/>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9"/>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9"/>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9"/>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9"/>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9"/>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9"/>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9"/>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69"/>
          <p:cNvGrpSpPr/>
          <p:nvPr/>
        </p:nvGrpSpPr>
        <p:grpSpPr>
          <a:xfrm>
            <a:off x="2743084" y="4299590"/>
            <a:ext cx="159372" cy="308896"/>
            <a:chOff x="2743084" y="4299590"/>
            <a:chExt cx="159372" cy="308896"/>
          </a:xfrm>
        </p:grpSpPr>
        <p:sp>
          <p:nvSpPr>
            <p:cNvPr id="9347" name="Google Shape;9347;p69"/>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9"/>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9"/>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9"/>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9"/>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9"/>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9"/>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9"/>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9"/>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9"/>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9"/>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9"/>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9"/>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9"/>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9"/>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69"/>
          <p:cNvGrpSpPr/>
          <p:nvPr/>
        </p:nvGrpSpPr>
        <p:grpSpPr>
          <a:xfrm>
            <a:off x="1293506" y="2939716"/>
            <a:ext cx="374730" cy="272211"/>
            <a:chOff x="1293506" y="2939716"/>
            <a:chExt cx="374730" cy="272211"/>
          </a:xfrm>
        </p:grpSpPr>
        <p:sp>
          <p:nvSpPr>
            <p:cNvPr id="9363" name="Google Shape;9363;p69"/>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9"/>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9"/>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9"/>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9"/>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9"/>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9"/>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9"/>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9"/>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9"/>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9"/>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9"/>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9"/>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9"/>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9"/>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9"/>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9"/>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9"/>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9"/>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9"/>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9"/>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9"/>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9"/>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9"/>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9"/>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9"/>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9"/>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9"/>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9"/>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9"/>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9"/>
          <p:cNvGrpSpPr/>
          <p:nvPr/>
        </p:nvGrpSpPr>
        <p:grpSpPr>
          <a:xfrm>
            <a:off x="6669900" y="1505474"/>
            <a:ext cx="345083" cy="369216"/>
            <a:chOff x="6669900" y="1505474"/>
            <a:chExt cx="345083" cy="369216"/>
          </a:xfrm>
        </p:grpSpPr>
        <p:sp>
          <p:nvSpPr>
            <p:cNvPr id="9394" name="Google Shape;9394;p69"/>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9"/>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9"/>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9"/>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9"/>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9"/>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9"/>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9"/>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9"/>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9"/>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9"/>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9"/>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9"/>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9"/>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9"/>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9"/>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9"/>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9"/>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9"/>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9"/>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9"/>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9"/>
          <p:cNvGrpSpPr/>
          <p:nvPr/>
        </p:nvGrpSpPr>
        <p:grpSpPr>
          <a:xfrm>
            <a:off x="7117003" y="1518000"/>
            <a:ext cx="333003" cy="344085"/>
            <a:chOff x="7117003" y="1518000"/>
            <a:chExt cx="333003" cy="344085"/>
          </a:xfrm>
        </p:grpSpPr>
        <p:sp>
          <p:nvSpPr>
            <p:cNvPr id="9417" name="Google Shape;9417;p69"/>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9"/>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9"/>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9"/>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9"/>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9"/>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9"/>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9"/>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9"/>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9"/>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9"/>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9"/>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9"/>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9"/>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9"/>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9"/>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9"/>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9"/>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9"/>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9"/>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9"/>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9"/>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9"/>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9"/>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9"/>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9"/>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9"/>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9"/>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9"/>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9"/>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9"/>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9"/>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9"/>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9"/>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69"/>
          <p:cNvGrpSpPr/>
          <p:nvPr/>
        </p:nvGrpSpPr>
        <p:grpSpPr>
          <a:xfrm>
            <a:off x="2200238" y="4289165"/>
            <a:ext cx="374756" cy="329300"/>
            <a:chOff x="2200238" y="4289165"/>
            <a:chExt cx="374756" cy="329300"/>
          </a:xfrm>
        </p:grpSpPr>
        <p:sp>
          <p:nvSpPr>
            <p:cNvPr id="9456" name="Google Shape;9456;p69"/>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9"/>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9"/>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9"/>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9"/>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9"/>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9"/>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9"/>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9"/>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9"/>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9"/>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9"/>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9"/>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9"/>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9"/>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9"/>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9"/>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9"/>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9"/>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9"/>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9"/>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69"/>
          <p:cNvGrpSpPr/>
          <p:nvPr/>
        </p:nvGrpSpPr>
        <p:grpSpPr>
          <a:xfrm>
            <a:off x="7556043" y="1499959"/>
            <a:ext cx="337283" cy="380192"/>
            <a:chOff x="7556043" y="1499959"/>
            <a:chExt cx="337283" cy="380192"/>
          </a:xfrm>
        </p:grpSpPr>
        <p:sp>
          <p:nvSpPr>
            <p:cNvPr id="9479" name="Google Shape;9479;p69"/>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9"/>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9"/>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9"/>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9"/>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9"/>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9"/>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9"/>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9"/>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9"/>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9"/>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9"/>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9"/>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9"/>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69"/>
          <p:cNvGrpSpPr/>
          <p:nvPr/>
        </p:nvGrpSpPr>
        <p:grpSpPr>
          <a:xfrm>
            <a:off x="7992826" y="1517790"/>
            <a:ext cx="317431" cy="344584"/>
            <a:chOff x="7992826" y="1517790"/>
            <a:chExt cx="317431" cy="344584"/>
          </a:xfrm>
        </p:grpSpPr>
        <p:sp>
          <p:nvSpPr>
            <p:cNvPr id="9494" name="Google Shape;9494;p69"/>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9"/>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9"/>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9"/>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9"/>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9"/>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9"/>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9"/>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9"/>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9"/>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9"/>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9"/>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9"/>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9"/>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9"/>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9"/>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9"/>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69"/>
          <p:cNvGrpSpPr/>
          <p:nvPr/>
        </p:nvGrpSpPr>
        <p:grpSpPr>
          <a:xfrm>
            <a:off x="4864446" y="3340207"/>
            <a:ext cx="395607" cy="387414"/>
            <a:chOff x="4864446" y="3340207"/>
            <a:chExt cx="395607" cy="387414"/>
          </a:xfrm>
        </p:grpSpPr>
        <p:sp>
          <p:nvSpPr>
            <p:cNvPr id="9512" name="Google Shape;9512;p69"/>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9"/>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9"/>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9"/>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9"/>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9"/>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9"/>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9"/>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9"/>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9"/>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9"/>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9"/>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9"/>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9"/>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9"/>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9"/>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9"/>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9"/>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9"/>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9"/>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9"/>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9"/>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9"/>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9"/>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9"/>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9"/>
          <p:cNvGrpSpPr/>
          <p:nvPr/>
        </p:nvGrpSpPr>
        <p:grpSpPr>
          <a:xfrm>
            <a:off x="3130367" y="4324485"/>
            <a:ext cx="297342" cy="258871"/>
            <a:chOff x="3130367" y="4324485"/>
            <a:chExt cx="297342" cy="258871"/>
          </a:xfrm>
        </p:grpSpPr>
        <p:sp>
          <p:nvSpPr>
            <p:cNvPr id="9538" name="Google Shape;9538;p69"/>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9"/>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9"/>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9"/>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9"/>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9"/>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9"/>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9"/>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9"/>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9"/>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9"/>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9"/>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9"/>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9"/>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9"/>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9"/>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9"/>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9"/>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9"/>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9"/>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9"/>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9"/>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9"/>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69"/>
          <p:cNvGrpSpPr/>
          <p:nvPr/>
        </p:nvGrpSpPr>
        <p:grpSpPr>
          <a:xfrm>
            <a:off x="5302988" y="3389839"/>
            <a:ext cx="394609" cy="286523"/>
            <a:chOff x="5302988" y="3389839"/>
            <a:chExt cx="394609" cy="286523"/>
          </a:xfrm>
        </p:grpSpPr>
        <p:sp>
          <p:nvSpPr>
            <p:cNvPr id="9562" name="Google Shape;9562;p69"/>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9"/>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9"/>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9"/>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9"/>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9"/>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9"/>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9"/>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9"/>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9"/>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9"/>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9"/>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9"/>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9"/>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9"/>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9"/>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9"/>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9"/>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9"/>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9"/>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9"/>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9"/>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9"/>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9"/>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9"/>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9"/>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9"/>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9"/>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9"/>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9"/>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9"/>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9"/>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9"/>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5" name="Google Shape;9595;p69"/>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6" name="Google Shape;9596;p69"/>
          <p:cNvGrpSpPr/>
          <p:nvPr/>
        </p:nvGrpSpPr>
        <p:grpSpPr>
          <a:xfrm>
            <a:off x="3060752" y="2903609"/>
            <a:ext cx="390565" cy="359578"/>
            <a:chOff x="3060752" y="2903609"/>
            <a:chExt cx="390565" cy="359578"/>
          </a:xfrm>
        </p:grpSpPr>
        <p:sp>
          <p:nvSpPr>
            <p:cNvPr id="9597" name="Google Shape;9597;p6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9"/>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9"/>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9"/>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9"/>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9"/>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9"/>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9"/>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9"/>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9"/>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9"/>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9"/>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9"/>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9"/>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9"/>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9"/>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9"/>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9"/>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9"/>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9"/>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9"/>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9"/>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9"/>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9"/>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9"/>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9"/>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9"/>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9"/>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9"/>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9"/>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9"/>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69"/>
          <p:cNvGrpSpPr/>
          <p:nvPr/>
        </p:nvGrpSpPr>
        <p:grpSpPr>
          <a:xfrm>
            <a:off x="5741031" y="3386057"/>
            <a:ext cx="394609" cy="294585"/>
            <a:chOff x="5741031" y="3386057"/>
            <a:chExt cx="394609" cy="294585"/>
          </a:xfrm>
        </p:grpSpPr>
        <p:sp>
          <p:nvSpPr>
            <p:cNvPr id="9632" name="Google Shape;9632;p69"/>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9"/>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9"/>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9"/>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9"/>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9"/>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9"/>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9"/>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9"/>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9"/>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9"/>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9"/>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9"/>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9"/>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9"/>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9"/>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9"/>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9"/>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9"/>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9"/>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9"/>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9"/>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9"/>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9"/>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9"/>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9"/>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9"/>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9"/>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9"/>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9"/>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2" name="Google Shape;9662;p69"/>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3" name="Google Shape;9663;p69"/>
          <p:cNvGrpSpPr/>
          <p:nvPr/>
        </p:nvGrpSpPr>
        <p:grpSpPr>
          <a:xfrm>
            <a:off x="6179074" y="3368726"/>
            <a:ext cx="394609" cy="328749"/>
            <a:chOff x="6179074" y="3368726"/>
            <a:chExt cx="394609" cy="328749"/>
          </a:xfrm>
        </p:grpSpPr>
        <p:sp>
          <p:nvSpPr>
            <p:cNvPr id="9664" name="Google Shape;9664;p69"/>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9"/>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9"/>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9"/>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9"/>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9"/>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9"/>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9"/>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9"/>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9"/>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9"/>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9"/>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9"/>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9"/>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9"/>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9"/>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9"/>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9"/>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9"/>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9"/>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9"/>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9"/>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9"/>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9"/>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9"/>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9"/>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9"/>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9"/>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9"/>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9"/>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9"/>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9"/>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9"/>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9"/>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9"/>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9"/>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9"/>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9"/>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9"/>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9"/>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9"/>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9"/>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9"/>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9"/>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9"/>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9"/>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9"/>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9"/>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9"/>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9"/>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9"/>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9"/>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9"/>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9"/>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9"/>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9"/>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9"/>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9"/>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9"/>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9"/>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9"/>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9"/>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9"/>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9"/>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9"/>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9"/>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9"/>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9"/>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9"/>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9"/>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9"/>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9"/>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9"/>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9"/>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9"/>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9"/>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9"/>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9"/>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9"/>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9"/>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9"/>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9"/>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9"/>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69"/>
          <p:cNvGrpSpPr/>
          <p:nvPr/>
        </p:nvGrpSpPr>
        <p:grpSpPr>
          <a:xfrm>
            <a:off x="7054924" y="3367728"/>
            <a:ext cx="394583" cy="331007"/>
            <a:chOff x="7054924" y="3367728"/>
            <a:chExt cx="394583" cy="331007"/>
          </a:xfrm>
        </p:grpSpPr>
        <p:sp>
          <p:nvSpPr>
            <p:cNvPr id="9748" name="Google Shape;9748;p69"/>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9"/>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9"/>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9"/>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9"/>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9"/>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9"/>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9"/>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9"/>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9"/>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9"/>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9"/>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9"/>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9"/>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9"/>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9"/>
          <p:cNvGrpSpPr/>
          <p:nvPr/>
        </p:nvGrpSpPr>
        <p:grpSpPr>
          <a:xfrm>
            <a:off x="7492967" y="3361425"/>
            <a:ext cx="394583" cy="343586"/>
            <a:chOff x="7492967" y="3361425"/>
            <a:chExt cx="394583" cy="343586"/>
          </a:xfrm>
        </p:grpSpPr>
        <p:sp>
          <p:nvSpPr>
            <p:cNvPr id="9764" name="Google Shape;9764;p69"/>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9"/>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9"/>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9"/>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9"/>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9"/>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9"/>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9"/>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9"/>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9"/>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9"/>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9"/>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9"/>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9"/>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9"/>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9"/>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9"/>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9"/>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9"/>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9"/>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9"/>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9"/>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9"/>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69"/>
          <p:cNvGrpSpPr/>
          <p:nvPr/>
        </p:nvGrpSpPr>
        <p:grpSpPr>
          <a:xfrm>
            <a:off x="7935527" y="3353154"/>
            <a:ext cx="385287" cy="360156"/>
            <a:chOff x="7935527" y="3353154"/>
            <a:chExt cx="385287" cy="360156"/>
          </a:xfrm>
        </p:grpSpPr>
        <p:sp>
          <p:nvSpPr>
            <p:cNvPr id="9788" name="Google Shape;9788;p69"/>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9"/>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9"/>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9"/>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9"/>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9"/>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9"/>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9"/>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9"/>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9"/>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9"/>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9"/>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9"/>
          <p:cNvGrpSpPr/>
          <p:nvPr/>
        </p:nvGrpSpPr>
        <p:grpSpPr>
          <a:xfrm>
            <a:off x="5319821" y="1986242"/>
            <a:ext cx="348103" cy="348103"/>
            <a:chOff x="5319821" y="1986242"/>
            <a:chExt cx="348103" cy="348103"/>
          </a:xfrm>
        </p:grpSpPr>
        <p:sp>
          <p:nvSpPr>
            <p:cNvPr id="9801" name="Google Shape;9801;p69"/>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9"/>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9"/>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9"/>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9"/>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9"/>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9"/>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9"/>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9"/>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9"/>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9"/>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9"/>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9"/>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9"/>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9"/>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9"/>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9"/>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9"/>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9"/>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9"/>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9"/>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9"/>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9"/>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9"/>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9"/>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9"/>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9"/>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9"/>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9"/>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9"/>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9"/>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9"/>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9"/>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9"/>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9"/>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9"/>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9"/>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9"/>
          <p:cNvGrpSpPr/>
          <p:nvPr/>
        </p:nvGrpSpPr>
        <p:grpSpPr>
          <a:xfrm>
            <a:off x="5765926" y="1976683"/>
            <a:ext cx="348339" cy="348103"/>
            <a:chOff x="5765926" y="1976683"/>
            <a:chExt cx="348339" cy="348103"/>
          </a:xfrm>
        </p:grpSpPr>
        <p:sp>
          <p:nvSpPr>
            <p:cNvPr id="9839" name="Google Shape;9839;p69"/>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9"/>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9"/>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9"/>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9"/>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9"/>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9"/>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9"/>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9"/>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9"/>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9"/>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9"/>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9"/>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9"/>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9"/>
          <p:cNvGrpSpPr/>
          <p:nvPr/>
        </p:nvGrpSpPr>
        <p:grpSpPr>
          <a:xfrm>
            <a:off x="6191390" y="1981489"/>
            <a:ext cx="389068" cy="347787"/>
            <a:chOff x="6191390" y="1981489"/>
            <a:chExt cx="389068" cy="347787"/>
          </a:xfrm>
        </p:grpSpPr>
        <p:sp>
          <p:nvSpPr>
            <p:cNvPr id="9854" name="Google Shape;9854;p69"/>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9"/>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9"/>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9"/>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9"/>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9"/>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9"/>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9"/>
          <p:cNvGrpSpPr/>
          <p:nvPr/>
        </p:nvGrpSpPr>
        <p:grpSpPr>
          <a:xfrm>
            <a:off x="6657846" y="2007591"/>
            <a:ext cx="348103" cy="295714"/>
            <a:chOff x="6657846" y="2007591"/>
            <a:chExt cx="348103" cy="295714"/>
          </a:xfrm>
        </p:grpSpPr>
        <p:sp>
          <p:nvSpPr>
            <p:cNvPr id="9862" name="Google Shape;9862;p69"/>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9"/>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9"/>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9"/>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9"/>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9"/>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9"/>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9"/>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9"/>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9"/>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9"/>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9"/>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9"/>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9"/>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9"/>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9"/>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9"/>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9"/>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9"/>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9"/>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9"/>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9"/>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9"/>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9"/>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9"/>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9"/>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9"/>
          <p:cNvGrpSpPr/>
          <p:nvPr/>
        </p:nvGrpSpPr>
        <p:grpSpPr>
          <a:xfrm>
            <a:off x="7104188" y="1971904"/>
            <a:ext cx="347341" cy="348103"/>
            <a:chOff x="7104188" y="1971904"/>
            <a:chExt cx="347341" cy="348103"/>
          </a:xfrm>
        </p:grpSpPr>
        <p:sp>
          <p:nvSpPr>
            <p:cNvPr id="9889" name="Google Shape;9889;p69"/>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9"/>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9"/>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9"/>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9"/>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9"/>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9"/>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9"/>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9"/>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9"/>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9"/>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9"/>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9"/>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9"/>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9"/>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9"/>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9"/>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9"/>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9"/>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9"/>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9"/>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9"/>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9"/>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9"/>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9"/>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9"/>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9"/>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9"/>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9"/>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9"/>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69"/>
          <p:cNvGrpSpPr/>
          <p:nvPr/>
        </p:nvGrpSpPr>
        <p:grpSpPr>
          <a:xfrm>
            <a:off x="7551264" y="1971904"/>
            <a:ext cx="344321" cy="348155"/>
            <a:chOff x="7551264" y="1971904"/>
            <a:chExt cx="344321" cy="348155"/>
          </a:xfrm>
        </p:grpSpPr>
        <p:sp>
          <p:nvSpPr>
            <p:cNvPr id="9920" name="Google Shape;9920;p69"/>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9"/>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9"/>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9"/>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9"/>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9"/>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9"/>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9"/>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9"/>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9"/>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9"/>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9"/>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9"/>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9"/>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9"/>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9"/>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9"/>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9"/>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9"/>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69"/>
          <p:cNvGrpSpPr/>
          <p:nvPr/>
        </p:nvGrpSpPr>
        <p:grpSpPr>
          <a:xfrm>
            <a:off x="7992065" y="1971904"/>
            <a:ext cx="351621" cy="348103"/>
            <a:chOff x="7992065" y="1971904"/>
            <a:chExt cx="351621" cy="348103"/>
          </a:xfrm>
        </p:grpSpPr>
        <p:sp>
          <p:nvSpPr>
            <p:cNvPr id="9940" name="Google Shape;9940;p69"/>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9"/>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9"/>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9"/>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9"/>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9"/>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9"/>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9"/>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9"/>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9"/>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9"/>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9"/>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9"/>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9"/>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9"/>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69"/>
          <p:cNvGrpSpPr/>
          <p:nvPr/>
        </p:nvGrpSpPr>
        <p:grpSpPr>
          <a:xfrm>
            <a:off x="4911189" y="3793455"/>
            <a:ext cx="296580" cy="364935"/>
            <a:chOff x="4911189" y="3793455"/>
            <a:chExt cx="296580" cy="364935"/>
          </a:xfrm>
        </p:grpSpPr>
        <p:sp>
          <p:nvSpPr>
            <p:cNvPr id="9956" name="Google Shape;9956;p69"/>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9"/>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9"/>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9"/>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9"/>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9"/>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9"/>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9"/>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9"/>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9"/>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9"/>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9"/>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9"/>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9"/>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9"/>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9"/>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9"/>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9"/>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9"/>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9"/>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69"/>
          <p:cNvGrpSpPr/>
          <p:nvPr/>
        </p:nvGrpSpPr>
        <p:grpSpPr>
          <a:xfrm>
            <a:off x="5341433" y="3793271"/>
            <a:ext cx="330272" cy="329117"/>
            <a:chOff x="5341433" y="3793271"/>
            <a:chExt cx="330272" cy="329117"/>
          </a:xfrm>
        </p:grpSpPr>
        <p:sp>
          <p:nvSpPr>
            <p:cNvPr id="9977" name="Google Shape;9977;p69"/>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9"/>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9"/>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9"/>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9"/>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9"/>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9"/>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9"/>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9"/>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9"/>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9"/>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9"/>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9"/>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9"/>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9"/>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9"/>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69"/>
          <p:cNvGrpSpPr/>
          <p:nvPr/>
        </p:nvGrpSpPr>
        <p:grpSpPr>
          <a:xfrm>
            <a:off x="5744051" y="3766250"/>
            <a:ext cx="428511" cy="383186"/>
            <a:chOff x="5744051" y="3766250"/>
            <a:chExt cx="428511" cy="383186"/>
          </a:xfrm>
        </p:grpSpPr>
        <p:sp>
          <p:nvSpPr>
            <p:cNvPr id="9994" name="Google Shape;9994;p69"/>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9"/>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9"/>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9"/>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9"/>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9"/>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9"/>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9"/>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9"/>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9"/>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9"/>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9"/>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9"/>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9"/>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9"/>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9"/>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9"/>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9"/>
          <p:cNvGrpSpPr/>
          <p:nvPr/>
        </p:nvGrpSpPr>
        <p:grpSpPr>
          <a:xfrm>
            <a:off x="6678697" y="3793324"/>
            <a:ext cx="342824" cy="328985"/>
            <a:chOff x="6678697" y="3793324"/>
            <a:chExt cx="342824" cy="328985"/>
          </a:xfrm>
        </p:grpSpPr>
        <p:sp>
          <p:nvSpPr>
            <p:cNvPr id="10012" name="Google Shape;10012;p69"/>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9"/>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9"/>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9"/>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9"/>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9"/>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9"/>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9"/>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69"/>
          <p:cNvGrpSpPr/>
          <p:nvPr/>
        </p:nvGrpSpPr>
        <p:grpSpPr>
          <a:xfrm>
            <a:off x="7101903" y="3762022"/>
            <a:ext cx="398627" cy="392088"/>
            <a:chOff x="7101903" y="3762022"/>
            <a:chExt cx="398627" cy="392088"/>
          </a:xfrm>
        </p:grpSpPr>
        <p:sp>
          <p:nvSpPr>
            <p:cNvPr id="10021" name="Google Shape;10021;p69"/>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9"/>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9"/>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9"/>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9"/>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9"/>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9"/>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9"/>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9"/>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9"/>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9"/>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9"/>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9"/>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9"/>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9"/>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9"/>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69"/>
          <p:cNvGrpSpPr/>
          <p:nvPr/>
        </p:nvGrpSpPr>
        <p:grpSpPr>
          <a:xfrm>
            <a:off x="7541469" y="3793455"/>
            <a:ext cx="407897" cy="328985"/>
            <a:chOff x="7541469" y="3793455"/>
            <a:chExt cx="407897" cy="328985"/>
          </a:xfrm>
        </p:grpSpPr>
        <p:sp>
          <p:nvSpPr>
            <p:cNvPr id="10040" name="Google Shape;10040;p69"/>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9"/>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9"/>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9"/>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9"/>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9"/>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9"/>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9"/>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9"/>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9"/>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9"/>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9"/>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9"/>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9"/>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9"/>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9"/>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9"/>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9"/>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9"/>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9"/>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9"/>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9"/>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9"/>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9"/>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9"/>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9"/>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9"/>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9"/>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9"/>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9"/>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69"/>
          <p:cNvGrpSpPr/>
          <p:nvPr/>
        </p:nvGrpSpPr>
        <p:grpSpPr>
          <a:xfrm>
            <a:off x="5310288" y="2956312"/>
            <a:ext cx="432292" cy="264412"/>
            <a:chOff x="5310288" y="2956312"/>
            <a:chExt cx="432292" cy="264412"/>
          </a:xfrm>
        </p:grpSpPr>
        <p:sp>
          <p:nvSpPr>
            <p:cNvPr id="10071" name="Google Shape;10071;p69"/>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9"/>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9"/>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9"/>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9"/>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9"/>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9"/>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9"/>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9"/>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9"/>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9"/>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9"/>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9"/>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9"/>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9"/>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9"/>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9"/>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9"/>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9"/>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9"/>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9"/>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9"/>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9"/>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9"/>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9"/>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9"/>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9"/>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69"/>
          <p:cNvGrpSpPr/>
          <p:nvPr/>
        </p:nvGrpSpPr>
        <p:grpSpPr>
          <a:xfrm>
            <a:off x="4879047" y="2432320"/>
            <a:ext cx="398075" cy="340303"/>
            <a:chOff x="4879047" y="2432320"/>
            <a:chExt cx="398075" cy="340303"/>
          </a:xfrm>
        </p:grpSpPr>
        <p:sp>
          <p:nvSpPr>
            <p:cNvPr id="10099" name="Google Shape;10099;p69"/>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9"/>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9"/>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9"/>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9"/>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9"/>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9"/>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9"/>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9"/>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9"/>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9"/>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9"/>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9"/>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9"/>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9"/>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9"/>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9"/>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9"/>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9"/>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9"/>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9"/>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9"/>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9"/>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9"/>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9"/>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9"/>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9"/>
          <p:cNvGrpSpPr/>
          <p:nvPr/>
        </p:nvGrpSpPr>
        <p:grpSpPr>
          <a:xfrm>
            <a:off x="5388701" y="2393823"/>
            <a:ext cx="280982" cy="395896"/>
            <a:chOff x="5388701" y="2393823"/>
            <a:chExt cx="280982" cy="395896"/>
          </a:xfrm>
        </p:grpSpPr>
        <p:sp>
          <p:nvSpPr>
            <p:cNvPr id="10126" name="Google Shape;10126;p69"/>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9"/>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9"/>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9"/>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9"/>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9"/>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9"/>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9"/>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9"/>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9"/>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9"/>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9"/>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9"/>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9"/>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9"/>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9"/>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9"/>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9"/>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9"/>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9"/>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9"/>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9"/>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9"/>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9"/>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9"/>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9"/>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9"/>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9"/>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9"/>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9"/>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9"/>
          <p:cNvGrpSpPr/>
          <p:nvPr/>
        </p:nvGrpSpPr>
        <p:grpSpPr>
          <a:xfrm>
            <a:off x="5743289" y="2439122"/>
            <a:ext cx="444871" cy="316407"/>
            <a:chOff x="5743289" y="2439122"/>
            <a:chExt cx="444871" cy="316407"/>
          </a:xfrm>
        </p:grpSpPr>
        <p:sp>
          <p:nvSpPr>
            <p:cNvPr id="10157" name="Google Shape;10157;p69"/>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9"/>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9"/>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9"/>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9"/>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9"/>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9"/>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9"/>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9"/>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9"/>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9"/>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9"/>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9"/>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9"/>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9"/>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9"/>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9"/>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9"/>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9"/>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9"/>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9"/>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9"/>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9"/>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9"/>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9"/>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9"/>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9"/>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9"/>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9"/>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9"/>
          <p:cNvGrpSpPr/>
          <p:nvPr/>
        </p:nvGrpSpPr>
        <p:grpSpPr>
          <a:xfrm>
            <a:off x="6230360" y="2432583"/>
            <a:ext cx="351359" cy="363412"/>
            <a:chOff x="6230360" y="2432583"/>
            <a:chExt cx="351359" cy="363412"/>
          </a:xfrm>
        </p:grpSpPr>
        <p:sp>
          <p:nvSpPr>
            <p:cNvPr id="10187" name="Google Shape;10187;p69"/>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9"/>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9"/>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9"/>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9"/>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9"/>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9"/>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9"/>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9"/>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9"/>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9"/>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9"/>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9"/>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9"/>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9"/>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9"/>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9"/>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9"/>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9"/>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9"/>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9"/>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69"/>
          <p:cNvGrpSpPr/>
          <p:nvPr/>
        </p:nvGrpSpPr>
        <p:grpSpPr>
          <a:xfrm>
            <a:off x="6633976" y="2459552"/>
            <a:ext cx="387781" cy="286680"/>
            <a:chOff x="6633976" y="2459552"/>
            <a:chExt cx="387781" cy="286680"/>
          </a:xfrm>
        </p:grpSpPr>
        <p:sp>
          <p:nvSpPr>
            <p:cNvPr id="10209" name="Google Shape;10209;p69"/>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9"/>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9"/>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9"/>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9"/>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9"/>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9"/>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69"/>
          <p:cNvGrpSpPr/>
          <p:nvPr/>
        </p:nvGrpSpPr>
        <p:grpSpPr>
          <a:xfrm>
            <a:off x="7091110" y="2428565"/>
            <a:ext cx="376989" cy="348864"/>
            <a:chOff x="7091110" y="2428565"/>
            <a:chExt cx="376989" cy="348864"/>
          </a:xfrm>
        </p:grpSpPr>
        <p:sp>
          <p:nvSpPr>
            <p:cNvPr id="10217" name="Google Shape;10217;p69"/>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9"/>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9"/>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9"/>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9"/>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9"/>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9"/>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9"/>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9"/>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9"/>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9"/>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9"/>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9"/>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9"/>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9"/>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9"/>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9"/>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9"/>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9"/>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9"/>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9"/>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9"/>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9"/>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9"/>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9"/>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9"/>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9"/>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9"/>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9"/>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9"/>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69"/>
          <p:cNvGrpSpPr/>
          <p:nvPr/>
        </p:nvGrpSpPr>
        <p:grpSpPr>
          <a:xfrm>
            <a:off x="7536427" y="2415225"/>
            <a:ext cx="369715" cy="375492"/>
            <a:chOff x="7536427" y="2415225"/>
            <a:chExt cx="369715" cy="375492"/>
          </a:xfrm>
        </p:grpSpPr>
        <p:sp>
          <p:nvSpPr>
            <p:cNvPr id="10249" name="Google Shape;10249;p69"/>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9"/>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9"/>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9"/>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9"/>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9"/>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9"/>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9"/>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9"/>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9"/>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9"/>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9"/>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9"/>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9"/>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9"/>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9"/>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9"/>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9"/>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9"/>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9"/>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9"/>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9"/>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9"/>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9"/>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9"/>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9"/>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9"/>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9"/>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9"/>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9"/>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9"/>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9"/>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9"/>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9"/>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9"/>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9"/>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9"/>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9"/>
          <p:cNvGrpSpPr/>
          <p:nvPr/>
        </p:nvGrpSpPr>
        <p:grpSpPr>
          <a:xfrm>
            <a:off x="7980773" y="2428802"/>
            <a:ext cx="353381" cy="358160"/>
            <a:chOff x="7980773" y="2428802"/>
            <a:chExt cx="353381" cy="358160"/>
          </a:xfrm>
        </p:grpSpPr>
        <p:sp>
          <p:nvSpPr>
            <p:cNvPr id="10288" name="Google Shape;10288;p69"/>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9"/>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9"/>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9"/>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9"/>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9"/>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9"/>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9"/>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9"/>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9"/>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9"/>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9"/>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9"/>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9"/>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9"/>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9"/>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9"/>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9"/>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9"/>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9"/>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9"/>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9"/>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9"/>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9"/>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9"/>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9"/>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9"/>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9"/>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69"/>
          <p:cNvGrpSpPr/>
          <p:nvPr/>
        </p:nvGrpSpPr>
        <p:grpSpPr>
          <a:xfrm>
            <a:off x="4886058" y="4291240"/>
            <a:ext cx="346343" cy="343953"/>
            <a:chOff x="4886058" y="4291240"/>
            <a:chExt cx="346343" cy="343953"/>
          </a:xfrm>
        </p:grpSpPr>
        <p:sp>
          <p:nvSpPr>
            <p:cNvPr id="10319" name="Google Shape;10319;p69"/>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9"/>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9"/>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9"/>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9"/>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9"/>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9"/>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9"/>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9"/>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9"/>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9"/>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9"/>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9"/>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69"/>
          <p:cNvGrpSpPr/>
          <p:nvPr/>
        </p:nvGrpSpPr>
        <p:grpSpPr>
          <a:xfrm>
            <a:off x="5344216" y="4291056"/>
            <a:ext cx="304616" cy="343560"/>
            <a:chOff x="5344216" y="4291056"/>
            <a:chExt cx="304616" cy="343560"/>
          </a:xfrm>
        </p:grpSpPr>
        <p:sp>
          <p:nvSpPr>
            <p:cNvPr id="10333" name="Google Shape;10333;p69"/>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9"/>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9"/>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9"/>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9"/>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9"/>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9"/>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9"/>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9"/>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9"/>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69"/>
          <p:cNvGrpSpPr/>
          <p:nvPr/>
        </p:nvGrpSpPr>
        <p:grpSpPr>
          <a:xfrm>
            <a:off x="6279999" y="4264422"/>
            <a:ext cx="204093" cy="343743"/>
            <a:chOff x="6271562" y="4290872"/>
            <a:chExt cx="204093" cy="343743"/>
          </a:xfrm>
        </p:grpSpPr>
        <p:sp>
          <p:nvSpPr>
            <p:cNvPr id="10345" name="Google Shape;10345;p69"/>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9"/>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9"/>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9"/>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9"/>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9"/>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9"/>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9"/>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9"/>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9"/>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9"/>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9"/>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69"/>
          <p:cNvGrpSpPr/>
          <p:nvPr/>
        </p:nvGrpSpPr>
        <p:grpSpPr>
          <a:xfrm>
            <a:off x="6639491" y="4329238"/>
            <a:ext cx="344085" cy="267195"/>
            <a:chOff x="6639491" y="4329238"/>
            <a:chExt cx="344085" cy="267195"/>
          </a:xfrm>
        </p:grpSpPr>
        <p:sp>
          <p:nvSpPr>
            <p:cNvPr id="10358" name="Google Shape;10358;p69"/>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9"/>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9"/>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9"/>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9"/>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9"/>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9"/>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9"/>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9"/>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9"/>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9"/>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9"/>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9"/>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9"/>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9"/>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9"/>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9"/>
          <p:cNvGrpSpPr/>
          <p:nvPr/>
        </p:nvGrpSpPr>
        <p:grpSpPr>
          <a:xfrm>
            <a:off x="7133336" y="4291056"/>
            <a:ext cx="232979" cy="343560"/>
            <a:chOff x="7133336" y="4291056"/>
            <a:chExt cx="232979" cy="343560"/>
          </a:xfrm>
        </p:grpSpPr>
        <p:sp>
          <p:nvSpPr>
            <p:cNvPr id="10377" name="Google Shape;10377;p69"/>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9"/>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9"/>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9"/>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9"/>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9"/>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9"/>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9"/>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9"/>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9"/>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9"/>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9"/>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9"/>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9"/>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9"/>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69"/>
          <p:cNvGrpSpPr/>
          <p:nvPr/>
        </p:nvGrpSpPr>
        <p:grpSpPr>
          <a:xfrm>
            <a:off x="7571379" y="4291056"/>
            <a:ext cx="232979" cy="343560"/>
            <a:chOff x="7571379" y="4291056"/>
            <a:chExt cx="232979" cy="343560"/>
          </a:xfrm>
        </p:grpSpPr>
        <p:sp>
          <p:nvSpPr>
            <p:cNvPr id="10395" name="Google Shape;10395;p69"/>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9"/>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9"/>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9"/>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9"/>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9"/>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9"/>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9"/>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9"/>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9"/>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9"/>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9"/>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9"/>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9"/>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9"/>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69"/>
          <p:cNvGrpSpPr/>
          <p:nvPr/>
        </p:nvGrpSpPr>
        <p:grpSpPr>
          <a:xfrm>
            <a:off x="6666381" y="3347875"/>
            <a:ext cx="295819" cy="370712"/>
            <a:chOff x="6666381" y="3347875"/>
            <a:chExt cx="295819" cy="370712"/>
          </a:xfrm>
        </p:grpSpPr>
        <p:sp>
          <p:nvSpPr>
            <p:cNvPr id="10412" name="Google Shape;10412;p69"/>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9"/>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9"/>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9"/>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9"/>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9"/>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9"/>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9"/>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9"/>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9"/>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9"/>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9"/>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9"/>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9"/>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9"/>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9"/>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9"/>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9"/>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9"/>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9"/>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9"/>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9"/>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9"/>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9"/>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9"/>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9"/>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9"/>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9"/>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9"/>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9"/>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9"/>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9"/>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9"/>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9"/>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9"/>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9"/>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9"/>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9"/>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9"/>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9"/>
          <p:cNvGrpSpPr/>
          <p:nvPr/>
        </p:nvGrpSpPr>
        <p:grpSpPr>
          <a:xfrm>
            <a:off x="4877760" y="2887459"/>
            <a:ext cx="389567" cy="390329"/>
            <a:chOff x="4877760" y="2887459"/>
            <a:chExt cx="389567" cy="390329"/>
          </a:xfrm>
        </p:grpSpPr>
        <p:sp>
          <p:nvSpPr>
            <p:cNvPr id="10453" name="Google Shape;10453;p69"/>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9"/>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9"/>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9"/>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9"/>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9"/>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9"/>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9"/>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9"/>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9"/>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9"/>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9"/>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9"/>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9"/>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9"/>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9"/>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9"/>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9"/>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9"/>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9"/>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9"/>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9"/>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9"/>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9"/>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9"/>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9"/>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9"/>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9"/>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9"/>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9"/>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9"/>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9"/>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9"/>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9"/>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9"/>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7" name="Google Shape;10497;p69"/>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9"/>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9"/>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9"/>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9"/>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2" name="Google Shape;10502;p69"/>
          <p:cNvGrpSpPr/>
          <p:nvPr/>
        </p:nvGrpSpPr>
        <p:grpSpPr>
          <a:xfrm>
            <a:off x="5779239" y="2887695"/>
            <a:ext cx="314411" cy="389830"/>
            <a:chOff x="5779239" y="2887695"/>
            <a:chExt cx="314411" cy="389830"/>
          </a:xfrm>
        </p:grpSpPr>
        <p:sp>
          <p:nvSpPr>
            <p:cNvPr id="10503" name="Google Shape;10503;p69"/>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9"/>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9"/>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9"/>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9"/>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9"/>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9"/>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9"/>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9"/>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9"/>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9"/>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9"/>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9"/>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9"/>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9"/>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9"/>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9"/>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9"/>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9"/>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9"/>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9"/>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9"/>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9"/>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9"/>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9"/>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9"/>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9"/>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9"/>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9"/>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9"/>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9"/>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9"/>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9"/>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9"/>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9"/>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9"/>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9"/>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9"/>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9"/>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9"/>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9"/>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9"/>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9"/>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69"/>
          <p:cNvGrpSpPr/>
          <p:nvPr/>
        </p:nvGrpSpPr>
        <p:grpSpPr>
          <a:xfrm>
            <a:off x="6190130" y="2940977"/>
            <a:ext cx="389830" cy="283004"/>
            <a:chOff x="6190130" y="2940977"/>
            <a:chExt cx="389830" cy="283004"/>
          </a:xfrm>
        </p:grpSpPr>
        <p:sp>
          <p:nvSpPr>
            <p:cNvPr id="10548" name="Google Shape;10548;p69"/>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9"/>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9"/>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9"/>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9"/>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9"/>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9"/>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9"/>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9"/>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9"/>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9"/>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9"/>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9"/>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9"/>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9"/>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9"/>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9"/>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9"/>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9"/>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9"/>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9"/>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9"/>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9"/>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9"/>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9"/>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9"/>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9"/>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9"/>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9"/>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9"/>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9"/>
          <p:cNvGrpSpPr/>
          <p:nvPr/>
        </p:nvGrpSpPr>
        <p:grpSpPr>
          <a:xfrm>
            <a:off x="6633976" y="2900274"/>
            <a:ext cx="389803" cy="364673"/>
            <a:chOff x="6633976" y="2900274"/>
            <a:chExt cx="389803" cy="364673"/>
          </a:xfrm>
        </p:grpSpPr>
        <p:sp>
          <p:nvSpPr>
            <p:cNvPr id="10579" name="Google Shape;10579;p69"/>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9"/>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9"/>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9"/>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9"/>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9"/>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9"/>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9"/>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9"/>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9"/>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9"/>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9"/>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9"/>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9"/>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9"/>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9"/>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9"/>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9"/>
          <p:cNvGrpSpPr/>
          <p:nvPr/>
        </p:nvGrpSpPr>
        <p:grpSpPr>
          <a:xfrm>
            <a:off x="7517835" y="2885437"/>
            <a:ext cx="364935" cy="382529"/>
            <a:chOff x="7517835" y="2885437"/>
            <a:chExt cx="364935" cy="382529"/>
          </a:xfrm>
        </p:grpSpPr>
        <p:sp>
          <p:nvSpPr>
            <p:cNvPr id="10597" name="Google Shape;10597;p69"/>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9"/>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9"/>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9"/>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9"/>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9"/>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9"/>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9"/>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9"/>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9"/>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9"/>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9"/>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9"/>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9"/>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9"/>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9"/>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9"/>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9"/>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9"/>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9"/>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9"/>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9"/>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9"/>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9"/>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9"/>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9"/>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9"/>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9"/>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9"/>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9"/>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9"/>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9"/>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9"/>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9"/>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9"/>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9"/>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9"/>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9"/>
          <p:cNvGrpSpPr/>
          <p:nvPr/>
        </p:nvGrpSpPr>
        <p:grpSpPr>
          <a:xfrm>
            <a:off x="7087591" y="2887144"/>
            <a:ext cx="358160" cy="385602"/>
            <a:chOff x="7087591" y="2887144"/>
            <a:chExt cx="358160" cy="385602"/>
          </a:xfrm>
        </p:grpSpPr>
        <p:sp>
          <p:nvSpPr>
            <p:cNvPr id="10635" name="Google Shape;10635;p69"/>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9"/>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9"/>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9"/>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9"/>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9"/>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9"/>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9"/>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9"/>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9"/>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9"/>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9"/>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9"/>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9"/>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9"/>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9"/>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9"/>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9"/>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9"/>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69"/>
          <p:cNvGrpSpPr/>
          <p:nvPr/>
        </p:nvGrpSpPr>
        <p:grpSpPr>
          <a:xfrm>
            <a:off x="7951362" y="2885437"/>
            <a:ext cx="382529" cy="382529"/>
            <a:chOff x="7951362" y="2885437"/>
            <a:chExt cx="382529" cy="382529"/>
          </a:xfrm>
        </p:grpSpPr>
        <p:sp>
          <p:nvSpPr>
            <p:cNvPr id="10655" name="Google Shape;10655;p69"/>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9"/>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9"/>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9"/>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9"/>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9"/>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9"/>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9"/>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9"/>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9"/>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9"/>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9"/>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9"/>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9"/>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9"/>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9"/>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9"/>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9"/>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9"/>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9"/>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9"/>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9"/>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9"/>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9"/>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9"/>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9"/>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9"/>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9"/>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9"/>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9"/>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9"/>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9"/>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9"/>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9"/>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9"/>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9"/>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9"/>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9"/>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9"/>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9"/>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9"/>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9"/>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9"/>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9"/>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9"/>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9"/>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9"/>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9"/>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9"/>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69"/>
          <p:cNvGrpSpPr/>
          <p:nvPr/>
        </p:nvGrpSpPr>
        <p:grpSpPr>
          <a:xfrm>
            <a:off x="8054406" y="3814489"/>
            <a:ext cx="276964" cy="336601"/>
            <a:chOff x="8054406" y="3814489"/>
            <a:chExt cx="276964" cy="336601"/>
          </a:xfrm>
        </p:grpSpPr>
        <p:sp>
          <p:nvSpPr>
            <p:cNvPr id="10705" name="Google Shape;10705;p69"/>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9"/>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9"/>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9"/>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9"/>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9"/>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9"/>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9"/>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9"/>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69"/>
          <p:cNvGrpSpPr/>
          <p:nvPr/>
        </p:nvGrpSpPr>
        <p:grpSpPr>
          <a:xfrm>
            <a:off x="7936787" y="4295074"/>
            <a:ext cx="378249" cy="335524"/>
            <a:chOff x="7936787" y="4295074"/>
            <a:chExt cx="378249" cy="335524"/>
          </a:xfrm>
        </p:grpSpPr>
        <p:sp>
          <p:nvSpPr>
            <p:cNvPr id="10715" name="Google Shape;10715;p69"/>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9"/>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9"/>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9"/>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9"/>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9"/>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9"/>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9"/>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9"/>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9"/>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9"/>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9"/>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9"/>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9"/>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9"/>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9"/>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69"/>
          <p:cNvGrpSpPr/>
          <p:nvPr/>
        </p:nvGrpSpPr>
        <p:grpSpPr>
          <a:xfrm>
            <a:off x="4886058" y="1965890"/>
            <a:ext cx="388569" cy="388307"/>
            <a:chOff x="4886058" y="1965890"/>
            <a:chExt cx="388569" cy="388307"/>
          </a:xfrm>
        </p:grpSpPr>
        <p:sp>
          <p:nvSpPr>
            <p:cNvPr id="10732" name="Google Shape;10732;p69"/>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9"/>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9"/>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9"/>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9"/>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9"/>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9"/>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9"/>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9"/>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9"/>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9"/>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 name="Shape 220"/>
        <p:cNvGrpSpPr/>
        <p:nvPr/>
      </p:nvGrpSpPr>
      <p:grpSpPr>
        <a:xfrm>
          <a:off x="0" y="0"/>
          <a:ext cx="0" cy="0"/>
          <a:chOff x="0" y="0"/>
          <a:chExt cx="0" cy="0"/>
        </a:xfrm>
      </p:grpSpPr>
      <p:sp>
        <p:nvSpPr>
          <p:cNvPr id="221" name="Google Shape;221;p34"/>
          <p:cNvSpPr/>
          <p:nvPr/>
        </p:nvSpPr>
        <p:spPr>
          <a:xfrm>
            <a:off x="700100" y="1375350"/>
            <a:ext cx="19608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4"/>
          <p:cNvSpPr txBox="1"/>
          <p:nvPr>
            <p:ph type="title"/>
          </p:nvPr>
        </p:nvSpPr>
        <p:spPr>
          <a:xfrm>
            <a:off x="595975" y="873050"/>
            <a:ext cx="63927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223" name="Google Shape;223;p34"/>
          <p:cNvSpPr txBox="1"/>
          <p:nvPr>
            <p:ph idx="1" type="body"/>
          </p:nvPr>
        </p:nvSpPr>
        <p:spPr>
          <a:xfrm>
            <a:off x="595975" y="1792575"/>
            <a:ext cx="2808000" cy="251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our Moon. The planet’s name has nothing to do with the liquid metal, since Mercury was named after the Roman messenger god</a:t>
            </a:r>
            <a:endParaRPr/>
          </a:p>
          <a:p>
            <a:pPr indent="0" lvl="0" marL="0" rtl="0" algn="l">
              <a:spcBef>
                <a:spcPts val="1600"/>
              </a:spcBef>
              <a:spcAft>
                <a:spcPts val="1600"/>
              </a:spcAft>
              <a:buNone/>
            </a:pPr>
            <a:r>
              <a:t/>
            </a:r>
            <a:endParaRPr/>
          </a:p>
        </p:txBody>
      </p:sp>
      <p:pic>
        <p:nvPicPr>
          <p:cNvPr id="224" name="Google Shape;224;p34"/>
          <p:cNvPicPr preferRelativeResize="0"/>
          <p:nvPr/>
        </p:nvPicPr>
        <p:blipFill rotWithShape="1">
          <a:blip r:embed="rId3">
            <a:alphaModFix/>
          </a:blip>
          <a:srcRect b="0" l="0" r="0" t="44533"/>
          <a:stretch/>
        </p:blipFill>
        <p:spPr>
          <a:xfrm>
            <a:off x="4701725" y="1032000"/>
            <a:ext cx="4442275" cy="3079500"/>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46" name="Shape 10746"/>
        <p:cNvGrpSpPr/>
        <p:nvPr/>
      </p:nvGrpSpPr>
      <p:grpSpPr>
        <a:xfrm>
          <a:off x="0" y="0"/>
          <a:ext cx="0" cy="0"/>
          <a:chOff x="0" y="0"/>
          <a:chExt cx="0" cy="0"/>
        </a:xfrm>
      </p:grpSpPr>
      <p:sp>
        <p:nvSpPr>
          <p:cNvPr id="10747" name="Google Shape;10747;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48" name="Google Shape;10748;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749" name="Google Shape;10749;p70"/>
          <p:cNvGrpSpPr/>
          <p:nvPr/>
        </p:nvGrpSpPr>
        <p:grpSpPr>
          <a:xfrm>
            <a:off x="1765162" y="3346789"/>
            <a:ext cx="292801" cy="359258"/>
            <a:chOff x="1765162" y="3346789"/>
            <a:chExt cx="292801" cy="359258"/>
          </a:xfrm>
        </p:grpSpPr>
        <p:sp>
          <p:nvSpPr>
            <p:cNvPr id="10750" name="Google Shape;10750;p70"/>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0"/>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0"/>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0"/>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0"/>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0"/>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0"/>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0"/>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0"/>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0"/>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0"/>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0"/>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0"/>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0"/>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70"/>
          <p:cNvGrpSpPr/>
          <p:nvPr/>
        </p:nvGrpSpPr>
        <p:grpSpPr>
          <a:xfrm>
            <a:off x="3077632" y="2445004"/>
            <a:ext cx="358996" cy="296309"/>
            <a:chOff x="3077632" y="2445004"/>
            <a:chExt cx="358996" cy="296309"/>
          </a:xfrm>
        </p:grpSpPr>
        <p:sp>
          <p:nvSpPr>
            <p:cNvPr id="10766" name="Google Shape;10766;p70"/>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0"/>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0"/>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0"/>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0"/>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0"/>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0"/>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0"/>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0"/>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0"/>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0"/>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0"/>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0"/>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0"/>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0"/>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0"/>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0"/>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0"/>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0"/>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0"/>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0"/>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0"/>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0"/>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0"/>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70"/>
          <p:cNvGrpSpPr/>
          <p:nvPr/>
        </p:nvGrpSpPr>
        <p:grpSpPr>
          <a:xfrm>
            <a:off x="2635237" y="2431780"/>
            <a:ext cx="359232" cy="323018"/>
            <a:chOff x="2635237" y="2431780"/>
            <a:chExt cx="359232" cy="323018"/>
          </a:xfrm>
        </p:grpSpPr>
        <p:sp>
          <p:nvSpPr>
            <p:cNvPr id="10793" name="Google Shape;10793;p70"/>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0"/>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0"/>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0"/>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0"/>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0"/>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0"/>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0"/>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0"/>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0"/>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0"/>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0"/>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0"/>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0"/>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0"/>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0"/>
          <p:cNvGrpSpPr/>
          <p:nvPr/>
        </p:nvGrpSpPr>
        <p:grpSpPr>
          <a:xfrm>
            <a:off x="4011651" y="3768132"/>
            <a:ext cx="373189" cy="358944"/>
            <a:chOff x="4011651" y="3768132"/>
            <a:chExt cx="373189" cy="358944"/>
          </a:xfrm>
        </p:grpSpPr>
        <p:sp>
          <p:nvSpPr>
            <p:cNvPr id="10809" name="Google Shape;10809;p70"/>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0"/>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0"/>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0"/>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0"/>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0"/>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0"/>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0"/>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0"/>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0"/>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70"/>
          <p:cNvGrpSpPr/>
          <p:nvPr/>
        </p:nvGrpSpPr>
        <p:grpSpPr>
          <a:xfrm>
            <a:off x="2189568" y="1961603"/>
            <a:ext cx="364993" cy="359049"/>
            <a:chOff x="2189568" y="1961603"/>
            <a:chExt cx="364993" cy="359049"/>
          </a:xfrm>
        </p:grpSpPr>
        <p:sp>
          <p:nvSpPr>
            <p:cNvPr id="10820" name="Google Shape;10820;p70"/>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0"/>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0"/>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0"/>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0"/>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0"/>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0"/>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0"/>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0"/>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0"/>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0"/>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0"/>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0"/>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0"/>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0"/>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0"/>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70"/>
          <p:cNvGrpSpPr/>
          <p:nvPr/>
        </p:nvGrpSpPr>
        <p:grpSpPr>
          <a:xfrm>
            <a:off x="2193077" y="2419971"/>
            <a:ext cx="378426" cy="346323"/>
            <a:chOff x="2193077" y="2419971"/>
            <a:chExt cx="378426" cy="346323"/>
          </a:xfrm>
        </p:grpSpPr>
        <p:sp>
          <p:nvSpPr>
            <p:cNvPr id="10837" name="Google Shape;10837;p70"/>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0"/>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0"/>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0"/>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0"/>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0"/>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0"/>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0"/>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0"/>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0"/>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0"/>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0"/>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0"/>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0"/>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0"/>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0"/>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0"/>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0"/>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0"/>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0"/>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0"/>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70"/>
          <p:cNvGrpSpPr/>
          <p:nvPr/>
        </p:nvGrpSpPr>
        <p:grpSpPr>
          <a:xfrm>
            <a:off x="861622" y="2881770"/>
            <a:ext cx="276802" cy="367140"/>
            <a:chOff x="861622" y="2881770"/>
            <a:chExt cx="276802" cy="367140"/>
          </a:xfrm>
        </p:grpSpPr>
        <p:sp>
          <p:nvSpPr>
            <p:cNvPr id="10859" name="Google Shape;10859;p70"/>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0"/>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0"/>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0"/>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0"/>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0"/>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0"/>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0"/>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0"/>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0"/>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0"/>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0"/>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0"/>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0"/>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0"/>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0"/>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0"/>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0"/>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0"/>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0"/>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0"/>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0"/>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0"/>
          <p:cNvGrpSpPr/>
          <p:nvPr/>
        </p:nvGrpSpPr>
        <p:grpSpPr>
          <a:xfrm>
            <a:off x="3968184" y="2881691"/>
            <a:ext cx="369444" cy="367140"/>
            <a:chOff x="3968184" y="2881691"/>
            <a:chExt cx="369444" cy="367140"/>
          </a:xfrm>
        </p:grpSpPr>
        <p:sp>
          <p:nvSpPr>
            <p:cNvPr id="10882" name="Google Shape;10882;p70"/>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0"/>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0"/>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0"/>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0"/>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0"/>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0"/>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0"/>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0"/>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0"/>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0"/>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0"/>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0"/>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0"/>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0"/>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0"/>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0"/>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0"/>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0"/>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0"/>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0"/>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0"/>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0"/>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0"/>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70"/>
          <p:cNvGrpSpPr/>
          <p:nvPr/>
        </p:nvGrpSpPr>
        <p:grpSpPr>
          <a:xfrm>
            <a:off x="3513796" y="2882084"/>
            <a:ext cx="371487" cy="366826"/>
            <a:chOff x="3513796" y="2882084"/>
            <a:chExt cx="371487" cy="366826"/>
          </a:xfrm>
        </p:grpSpPr>
        <p:sp>
          <p:nvSpPr>
            <p:cNvPr id="10907" name="Google Shape;10907;p70"/>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0"/>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0"/>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0"/>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0"/>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0"/>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0"/>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0"/>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0"/>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0"/>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0"/>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0"/>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0"/>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0"/>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0"/>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0"/>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0"/>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0"/>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0"/>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0"/>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0"/>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0"/>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0"/>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0"/>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0"/>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0"/>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0"/>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0"/>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0"/>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0"/>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0"/>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0"/>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0"/>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0"/>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0"/>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0"/>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0"/>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0"/>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0"/>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0"/>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0"/>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0"/>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0"/>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0"/>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0"/>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0"/>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0"/>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0"/>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0"/>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0"/>
          <p:cNvGrpSpPr/>
          <p:nvPr/>
        </p:nvGrpSpPr>
        <p:grpSpPr>
          <a:xfrm>
            <a:off x="873615" y="1500275"/>
            <a:ext cx="335011" cy="359232"/>
            <a:chOff x="873615" y="1500275"/>
            <a:chExt cx="335011" cy="359232"/>
          </a:xfrm>
        </p:grpSpPr>
        <p:sp>
          <p:nvSpPr>
            <p:cNvPr id="10957" name="Google Shape;10957;p70"/>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0"/>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0"/>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0"/>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0"/>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0"/>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0"/>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0"/>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0"/>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0"/>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0"/>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70"/>
          <p:cNvGrpSpPr/>
          <p:nvPr/>
        </p:nvGrpSpPr>
        <p:grpSpPr>
          <a:xfrm>
            <a:off x="2202058" y="3346737"/>
            <a:ext cx="337158" cy="359311"/>
            <a:chOff x="2202058" y="3346737"/>
            <a:chExt cx="337158" cy="359311"/>
          </a:xfrm>
        </p:grpSpPr>
        <p:sp>
          <p:nvSpPr>
            <p:cNvPr id="10969" name="Google Shape;10969;p70"/>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0"/>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0"/>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0"/>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0"/>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0"/>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0"/>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0"/>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0"/>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70"/>
          <p:cNvGrpSpPr/>
          <p:nvPr/>
        </p:nvGrpSpPr>
        <p:grpSpPr>
          <a:xfrm>
            <a:off x="2223059" y="3818172"/>
            <a:ext cx="359232" cy="306050"/>
            <a:chOff x="2223059" y="3818172"/>
            <a:chExt cx="359232" cy="306050"/>
          </a:xfrm>
        </p:grpSpPr>
        <p:sp>
          <p:nvSpPr>
            <p:cNvPr id="10979" name="Google Shape;10979;p70"/>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0"/>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0"/>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0"/>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0"/>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0"/>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0"/>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0"/>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0"/>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0"/>
          <p:cNvGrpSpPr/>
          <p:nvPr/>
        </p:nvGrpSpPr>
        <p:grpSpPr>
          <a:xfrm>
            <a:off x="1725989" y="1991820"/>
            <a:ext cx="378426" cy="298509"/>
            <a:chOff x="1725989" y="1991820"/>
            <a:chExt cx="378426" cy="298509"/>
          </a:xfrm>
        </p:grpSpPr>
        <p:sp>
          <p:nvSpPr>
            <p:cNvPr id="10989" name="Google Shape;10989;p70"/>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0"/>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0"/>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0"/>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0"/>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0"/>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0"/>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0"/>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0"/>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0"/>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0"/>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0"/>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70"/>
          <p:cNvGrpSpPr/>
          <p:nvPr/>
        </p:nvGrpSpPr>
        <p:grpSpPr>
          <a:xfrm>
            <a:off x="1768409" y="3791751"/>
            <a:ext cx="367978" cy="359075"/>
            <a:chOff x="1768409" y="3791751"/>
            <a:chExt cx="367978" cy="359075"/>
          </a:xfrm>
        </p:grpSpPr>
        <p:sp>
          <p:nvSpPr>
            <p:cNvPr id="11002" name="Google Shape;11002;p70"/>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0"/>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0"/>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0"/>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0"/>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0"/>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0"/>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0"/>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0"/>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0"/>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0"/>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0"/>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0"/>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70"/>
          <p:cNvGrpSpPr/>
          <p:nvPr/>
        </p:nvGrpSpPr>
        <p:grpSpPr>
          <a:xfrm>
            <a:off x="2668963" y="3791306"/>
            <a:ext cx="358735" cy="359311"/>
            <a:chOff x="2668963" y="3791306"/>
            <a:chExt cx="358735" cy="359311"/>
          </a:xfrm>
        </p:grpSpPr>
        <p:sp>
          <p:nvSpPr>
            <p:cNvPr id="11016" name="Google Shape;11016;p70"/>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0"/>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0"/>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0"/>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0"/>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0"/>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0"/>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0"/>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0"/>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0"/>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0"/>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0"/>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0"/>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0"/>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0"/>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0"/>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70"/>
          <p:cNvGrpSpPr/>
          <p:nvPr/>
        </p:nvGrpSpPr>
        <p:grpSpPr>
          <a:xfrm>
            <a:off x="849682" y="1995198"/>
            <a:ext cx="363893" cy="291727"/>
            <a:chOff x="849682" y="1995198"/>
            <a:chExt cx="363893" cy="291727"/>
          </a:xfrm>
        </p:grpSpPr>
        <p:sp>
          <p:nvSpPr>
            <p:cNvPr id="11033" name="Google Shape;11033;p70"/>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0"/>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0"/>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0"/>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0"/>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0"/>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0"/>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0"/>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0"/>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0"/>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0"/>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0"/>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0"/>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0"/>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0"/>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0"/>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0"/>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0"/>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70"/>
          <p:cNvGrpSpPr/>
          <p:nvPr/>
        </p:nvGrpSpPr>
        <p:grpSpPr>
          <a:xfrm>
            <a:off x="3065430" y="1990066"/>
            <a:ext cx="378190" cy="302044"/>
            <a:chOff x="3065430" y="1990066"/>
            <a:chExt cx="378190" cy="302044"/>
          </a:xfrm>
        </p:grpSpPr>
        <p:sp>
          <p:nvSpPr>
            <p:cNvPr id="11052" name="Google Shape;11052;p70"/>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0"/>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0"/>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0"/>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0"/>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0"/>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0"/>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0"/>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0"/>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0"/>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0"/>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70"/>
          <p:cNvGrpSpPr/>
          <p:nvPr/>
        </p:nvGrpSpPr>
        <p:grpSpPr>
          <a:xfrm>
            <a:off x="3568234" y="3791410"/>
            <a:ext cx="347501" cy="359284"/>
            <a:chOff x="3568234" y="3791410"/>
            <a:chExt cx="347501" cy="359284"/>
          </a:xfrm>
        </p:grpSpPr>
        <p:sp>
          <p:nvSpPr>
            <p:cNvPr id="11064" name="Google Shape;11064;p70"/>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0"/>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0"/>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0"/>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0"/>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0"/>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0"/>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0"/>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0"/>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0"/>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0"/>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70"/>
          <p:cNvGrpSpPr/>
          <p:nvPr/>
        </p:nvGrpSpPr>
        <p:grpSpPr>
          <a:xfrm>
            <a:off x="1759925" y="1501087"/>
            <a:ext cx="347004" cy="358420"/>
            <a:chOff x="1759925" y="1501087"/>
            <a:chExt cx="347004" cy="358420"/>
          </a:xfrm>
        </p:grpSpPr>
        <p:sp>
          <p:nvSpPr>
            <p:cNvPr id="11076" name="Google Shape;11076;p70"/>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0"/>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0"/>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0"/>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0"/>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0"/>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0"/>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0"/>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0"/>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0"/>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0"/>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0"/>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0"/>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0"/>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0"/>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0"/>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0"/>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0"/>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0"/>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0"/>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0"/>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0"/>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0"/>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0"/>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0"/>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0"/>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0"/>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0"/>
          <p:cNvGrpSpPr/>
          <p:nvPr/>
        </p:nvGrpSpPr>
        <p:grpSpPr>
          <a:xfrm>
            <a:off x="3519295" y="2413660"/>
            <a:ext cx="360227" cy="359311"/>
            <a:chOff x="3519295" y="2413660"/>
            <a:chExt cx="360227" cy="359311"/>
          </a:xfrm>
        </p:grpSpPr>
        <p:sp>
          <p:nvSpPr>
            <p:cNvPr id="11104" name="Google Shape;11104;p70"/>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0"/>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0"/>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0"/>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0"/>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0"/>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0"/>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0"/>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0"/>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0"/>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0"/>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0"/>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0"/>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0"/>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0"/>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0"/>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0"/>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0"/>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0"/>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0"/>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0"/>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0"/>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0"/>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0"/>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0"/>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0"/>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0"/>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0"/>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0"/>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0"/>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0"/>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0"/>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0"/>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0"/>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0"/>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70"/>
          <p:cNvGrpSpPr/>
          <p:nvPr/>
        </p:nvGrpSpPr>
        <p:grpSpPr>
          <a:xfrm>
            <a:off x="1330255" y="3845718"/>
            <a:ext cx="358996" cy="250774"/>
            <a:chOff x="1330255" y="3845718"/>
            <a:chExt cx="358996" cy="250774"/>
          </a:xfrm>
        </p:grpSpPr>
        <p:sp>
          <p:nvSpPr>
            <p:cNvPr id="11140" name="Google Shape;11140;p70"/>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0"/>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0"/>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0"/>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0"/>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0"/>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0"/>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0"/>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0"/>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0"/>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0"/>
          <p:cNvGrpSpPr/>
          <p:nvPr/>
        </p:nvGrpSpPr>
        <p:grpSpPr>
          <a:xfrm>
            <a:off x="3115103" y="3791384"/>
            <a:ext cx="373424" cy="359311"/>
            <a:chOff x="3115103" y="3791384"/>
            <a:chExt cx="373424" cy="359311"/>
          </a:xfrm>
        </p:grpSpPr>
        <p:sp>
          <p:nvSpPr>
            <p:cNvPr id="11151" name="Google Shape;11151;p70"/>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0"/>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0"/>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0"/>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0"/>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0"/>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0"/>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0"/>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0"/>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0"/>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0"/>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0"/>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0"/>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0"/>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70"/>
          <p:cNvGrpSpPr/>
          <p:nvPr/>
        </p:nvGrpSpPr>
        <p:grpSpPr>
          <a:xfrm>
            <a:off x="883853" y="3792641"/>
            <a:ext cx="378190" cy="357059"/>
            <a:chOff x="883853" y="3792641"/>
            <a:chExt cx="378190" cy="357059"/>
          </a:xfrm>
        </p:grpSpPr>
        <p:sp>
          <p:nvSpPr>
            <p:cNvPr id="11166" name="Google Shape;11166;p70"/>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0"/>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0"/>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0"/>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0"/>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0"/>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0"/>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0"/>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0"/>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0"/>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0"/>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0"/>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0"/>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0"/>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0"/>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0"/>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0"/>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0"/>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0"/>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0"/>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0"/>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0"/>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0"/>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0"/>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0"/>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0"/>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70"/>
          <p:cNvGrpSpPr/>
          <p:nvPr/>
        </p:nvGrpSpPr>
        <p:grpSpPr>
          <a:xfrm>
            <a:off x="3934196" y="2484805"/>
            <a:ext cx="401207" cy="214036"/>
            <a:chOff x="3934196" y="2484805"/>
            <a:chExt cx="401207" cy="214036"/>
          </a:xfrm>
        </p:grpSpPr>
        <p:sp>
          <p:nvSpPr>
            <p:cNvPr id="11193" name="Google Shape;11193;p70"/>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0"/>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0"/>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0"/>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0"/>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0"/>
          <p:cNvGrpSpPr/>
          <p:nvPr/>
        </p:nvGrpSpPr>
        <p:grpSpPr>
          <a:xfrm>
            <a:off x="3999894" y="1500197"/>
            <a:ext cx="342474" cy="359232"/>
            <a:chOff x="3999894" y="1500197"/>
            <a:chExt cx="342474" cy="359232"/>
          </a:xfrm>
        </p:grpSpPr>
        <p:sp>
          <p:nvSpPr>
            <p:cNvPr id="11199" name="Google Shape;11199;p70"/>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0"/>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0"/>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0"/>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0"/>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0"/>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0"/>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0"/>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0"/>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0"/>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70"/>
          <p:cNvGrpSpPr/>
          <p:nvPr/>
        </p:nvGrpSpPr>
        <p:grpSpPr>
          <a:xfrm>
            <a:off x="2233795" y="2882162"/>
            <a:ext cx="232601" cy="366747"/>
            <a:chOff x="2233795" y="2882162"/>
            <a:chExt cx="232601" cy="366747"/>
          </a:xfrm>
        </p:grpSpPr>
        <p:sp>
          <p:nvSpPr>
            <p:cNvPr id="11210" name="Google Shape;11210;p70"/>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0"/>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0"/>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0"/>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0"/>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0"/>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0"/>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0"/>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0"/>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0"/>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0"/>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0"/>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0"/>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0"/>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0"/>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0"/>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0"/>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0"/>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70"/>
          <p:cNvGrpSpPr/>
          <p:nvPr/>
        </p:nvGrpSpPr>
        <p:grpSpPr>
          <a:xfrm>
            <a:off x="3523772" y="3404422"/>
            <a:ext cx="362008" cy="244175"/>
            <a:chOff x="3523772" y="3404422"/>
            <a:chExt cx="362008" cy="244175"/>
          </a:xfrm>
        </p:grpSpPr>
        <p:sp>
          <p:nvSpPr>
            <p:cNvPr id="11229" name="Google Shape;11229;p70"/>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0"/>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0"/>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0"/>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0"/>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0"/>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0"/>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0"/>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0"/>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0"/>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0"/>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0"/>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0"/>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0"/>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0"/>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70"/>
          <p:cNvGrpSpPr/>
          <p:nvPr/>
        </p:nvGrpSpPr>
        <p:grpSpPr>
          <a:xfrm>
            <a:off x="3531026" y="1977314"/>
            <a:ext cx="359232" cy="327836"/>
            <a:chOff x="3531026" y="1977314"/>
            <a:chExt cx="359232" cy="327836"/>
          </a:xfrm>
        </p:grpSpPr>
        <p:sp>
          <p:nvSpPr>
            <p:cNvPr id="11245" name="Google Shape;11245;p70"/>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0"/>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0"/>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0"/>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0"/>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0"/>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0"/>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0"/>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0"/>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0"/>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0"/>
          <p:cNvGrpSpPr/>
          <p:nvPr/>
        </p:nvGrpSpPr>
        <p:grpSpPr>
          <a:xfrm>
            <a:off x="3123351" y="1500275"/>
            <a:ext cx="296781" cy="359232"/>
            <a:chOff x="3123351" y="1500275"/>
            <a:chExt cx="296781" cy="359232"/>
          </a:xfrm>
        </p:grpSpPr>
        <p:sp>
          <p:nvSpPr>
            <p:cNvPr id="11256" name="Google Shape;11256;p70"/>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0"/>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0"/>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0"/>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0"/>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0"/>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0"/>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0"/>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0"/>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0"/>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0"/>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70"/>
          <p:cNvGrpSpPr/>
          <p:nvPr/>
        </p:nvGrpSpPr>
        <p:grpSpPr>
          <a:xfrm>
            <a:off x="2659458" y="1500275"/>
            <a:ext cx="332261" cy="359232"/>
            <a:chOff x="2659458" y="1500275"/>
            <a:chExt cx="332261" cy="359232"/>
          </a:xfrm>
        </p:grpSpPr>
        <p:sp>
          <p:nvSpPr>
            <p:cNvPr id="11268" name="Google Shape;11268;p70"/>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0"/>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0"/>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0"/>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0"/>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0"/>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0"/>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0"/>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0"/>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0"/>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0"/>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0"/>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0"/>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0"/>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0"/>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0"/>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0"/>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0"/>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0"/>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0"/>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70"/>
          <p:cNvGrpSpPr/>
          <p:nvPr/>
        </p:nvGrpSpPr>
        <p:grpSpPr>
          <a:xfrm>
            <a:off x="1750184" y="2413530"/>
            <a:ext cx="359730" cy="359441"/>
            <a:chOff x="1750184" y="2413530"/>
            <a:chExt cx="359730" cy="359441"/>
          </a:xfrm>
        </p:grpSpPr>
        <p:sp>
          <p:nvSpPr>
            <p:cNvPr id="11289" name="Google Shape;11289;p70"/>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0"/>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0"/>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0"/>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0"/>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0"/>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0"/>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0"/>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0"/>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0"/>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0"/>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0"/>
          <p:cNvGrpSpPr/>
          <p:nvPr/>
        </p:nvGrpSpPr>
        <p:grpSpPr>
          <a:xfrm>
            <a:off x="2230050" y="1500223"/>
            <a:ext cx="316524" cy="359284"/>
            <a:chOff x="2230050" y="1500223"/>
            <a:chExt cx="316524" cy="359284"/>
          </a:xfrm>
        </p:grpSpPr>
        <p:sp>
          <p:nvSpPr>
            <p:cNvPr id="11301" name="Google Shape;11301;p70"/>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0"/>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0"/>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0"/>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0"/>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0"/>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0"/>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0"/>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0"/>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0"/>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0"/>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0"/>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0"/>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0"/>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0"/>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0"/>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0"/>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0"/>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0"/>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0"/>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0"/>
          <p:cNvGrpSpPr/>
          <p:nvPr/>
        </p:nvGrpSpPr>
        <p:grpSpPr>
          <a:xfrm>
            <a:off x="2690042" y="4262767"/>
            <a:ext cx="359389" cy="359232"/>
            <a:chOff x="2690042" y="4262767"/>
            <a:chExt cx="359389" cy="359232"/>
          </a:xfrm>
        </p:grpSpPr>
        <p:sp>
          <p:nvSpPr>
            <p:cNvPr id="11322" name="Google Shape;11322;p70"/>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0"/>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0"/>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0"/>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0"/>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0"/>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0"/>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0"/>
          <p:cNvGrpSpPr/>
          <p:nvPr/>
        </p:nvGrpSpPr>
        <p:grpSpPr>
          <a:xfrm>
            <a:off x="2689440" y="2882162"/>
            <a:ext cx="222337" cy="366721"/>
            <a:chOff x="2689440" y="2882162"/>
            <a:chExt cx="222337" cy="366721"/>
          </a:xfrm>
        </p:grpSpPr>
        <p:sp>
          <p:nvSpPr>
            <p:cNvPr id="11330" name="Google Shape;11330;p70"/>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0"/>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0"/>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0"/>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0"/>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0"/>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0"/>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0"/>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0"/>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9" name="Google Shape;11339;p70"/>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0" name="Google Shape;11340;p70"/>
          <p:cNvGrpSpPr/>
          <p:nvPr/>
        </p:nvGrpSpPr>
        <p:grpSpPr>
          <a:xfrm>
            <a:off x="2637986" y="1980142"/>
            <a:ext cx="359232" cy="322023"/>
            <a:chOff x="2637986" y="1980142"/>
            <a:chExt cx="359232" cy="322023"/>
          </a:xfrm>
        </p:grpSpPr>
        <p:sp>
          <p:nvSpPr>
            <p:cNvPr id="11341" name="Google Shape;11341;p70"/>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0"/>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0"/>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0"/>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0"/>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0"/>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0"/>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0"/>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0"/>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0"/>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0"/>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0"/>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0"/>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70"/>
          <p:cNvGrpSpPr/>
          <p:nvPr/>
        </p:nvGrpSpPr>
        <p:grpSpPr>
          <a:xfrm>
            <a:off x="1306531" y="3346972"/>
            <a:ext cx="323018" cy="359075"/>
            <a:chOff x="1306531" y="3346972"/>
            <a:chExt cx="323018" cy="359075"/>
          </a:xfrm>
        </p:grpSpPr>
        <p:sp>
          <p:nvSpPr>
            <p:cNvPr id="11355" name="Google Shape;11355;p70"/>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0"/>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0"/>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0"/>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0"/>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0"/>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0"/>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0"/>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0"/>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70"/>
          <p:cNvGrpSpPr/>
          <p:nvPr/>
        </p:nvGrpSpPr>
        <p:grpSpPr>
          <a:xfrm>
            <a:off x="1308024" y="2413975"/>
            <a:ext cx="360253" cy="357111"/>
            <a:chOff x="1308024" y="2413975"/>
            <a:chExt cx="360253" cy="357111"/>
          </a:xfrm>
        </p:grpSpPr>
        <p:sp>
          <p:nvSpPr>
            <p:cNvPr id="11365" name="Google Shape;11365;p70"/>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0"/>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0"/>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0"/>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0"/>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0"/>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0"/>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0"/>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0"/>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0"/>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0"/>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0"/>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0"/>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0"/>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0"/>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0"/>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0"/>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0"/>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0"/>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0"/>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0"/>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0"/>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0"/>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0"/>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0"/>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0"/>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0"/>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0"/>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0"/>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0"/>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70"/>
          <p:cNvGrpSpPr/>
          <p:nvPr/>
        </p:nvGrpSpPr>
        <p:grpSpPr>
          <a:xfrm>
            <a:off x="1298519" y="1970322"/>
            <a:ext cx="378452" cy="341321"/>
            <a:chOff x="1298519" y="1970322"/>
            <a:chExt cx="378452" cy="341321"/>
          </a:xfrm>
        </p:grpSpPr>
        <p:sp>
          <p:nvSpPr>
            <p:cNvPr id="11396" name="Google Shape;11396;p70"/>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0"/>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0"/>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0"/>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0"/>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0"/>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0"/>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0"/>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0"/>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0"/>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0"/>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0"/>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0"/>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0"/>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0"/>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0"/>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0"/>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0"/>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0"/>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0"/>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70"/>
          <p:cNvGrpSpPr/>
          <p:nvPr/>
        </p:nvGrpSpPr>
        <p:grpSpPr>
          <a:xfrm>
            <a:off x="3114815" y="3346868"/>
            <a:ext cx="283217" cy="359180"/>
            <a:chOff x="3114815" y="3346868"/>
            <a:chExt cx="283217" cy="359180"/>
          </a:xfrm>
        </p:grpSpPr>
        <p:sp>
          <p:nvSpPr>
            <p:cNvPr id="11417" name="Google Shape;11417;p70"/>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0"/>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0"/>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0"/>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0"/>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0"/>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0"/>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0"/>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0"/>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0"/>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0"/>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0"/>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0"/>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70"/>
          <p:cNvGrpSpPr/>
          <p:nvPr/>
        </p:nvGrpSpPr>
        <p:grpSpPr>
          <a:xfrm>
            <a:off x="3973186" y="3353231"/>
            <a:ext cx="378661" cy="346558"/>
            <a:chOff x="3973186" y="3353231"/>
            <a:chExt cx="378661" cy="346558"/>
          </a:xfrm>
        </p:grpSpPr>
        <p:sp>
          <p:nvSpPr>
            <p:cNvPr id="11431" name="Google Shape;11431;p70"/>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0"/>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0"/>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0"/>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0"/>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0"/>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0"/>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0"/>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0"/>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0"/>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0"/>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0"/>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0"/>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0"/>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0"/>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0"/>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0"/>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0"/>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0"/>
          <p:cNvGrpSpPr/>
          <p:nvPr/>
        </p:nvGrpSpPr>
        <p:grpSpPr>
          <a:xfrm>
            <a:off x="2152857" y="4263002"/>
            <a:ext cx="373241" cy="359127"/>
            <a:chOff x="2152857" y="4263002"/>
            <a:chExt cx="373241" cy="359127"/>
          </a:xfrm>
        </p:grpSpPr>
        <p:sp>
          <p:nvSpPr>
            <p:cNvPr id="11450" name="Google Shape;11450;p70"/>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0"/>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0"/>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0"/>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0"/>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0"/>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0"/>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0"/>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70"/>
          <p:cNvGrpSpPr/>
          <p:nvPr/>
        </p:nvGrpSpPr>
        <p:grpSpPr>
          <a:xfrm>
            <a:off x="859632" y="3346972"/>
            <a:ext cx="303537" cy="359127"/>
            <a:chOff x="859632" y="3346972"/>
            <a:chExt cx="303537" cy="359127"/>
          </a:xfrm>
        </p:grpSpPr>
        <p:sp>
          <p:nvSpPr>
            <p:cNvPr id="11459" name="Google Shape;11459;p70"/>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0"/>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0"/>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0"/>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0"/>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70"/>
          <p:cNvGrpSpPr/>
          <p:nvPr/>
        </p:nvGrpSpPr>
        <p:grpSpPr>
          <a:xfrm>
            <a:off x="1767911" y="2882241"/>
            <a:ext cx="265306" cy="366799"/>
            <a:chOff x="1767911" y="2882241"/>
            <a:chExt cx="265306" cy="366799"/>
          </a:xfrm>
        </p:grpSpPr>
        <p:sp>
          <p:nvSpPr>
            <p:cNvPr id="11465" name="Google Shape;11465;p70"/>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0"/>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0"/>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0"/>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0"/>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0"/>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0"/>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0"/>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0"/>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0"/>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0"/>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0"/>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0"/>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70"/>
          <p:cNvGrpSpPr/>
          <p:nvPr/>
        </p:nvGrpSpPr>
        <p:grpSpPr>
          <a:xfrm>
            <a:off x="1332009" y="1499935"/>
            <a:ext cx="331895" cy="359311"/>
            <a:chOff x="1332009" y="1499935"/>
            <a:chExt cx="331895" cy="359311"/>
          </a:xfrm>
        </p:grpSpPr>
        <p:sp>
          <p:nvSpPr>
            <p:cNvPr id="11481" name="Google Shape;11481;p70"/>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0"/>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0"/>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0"/>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0"/>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0"/>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0"/>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0"/>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0"/>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0"/>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0"/>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0"/>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0"/>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0"/>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0"/>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0"/>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0"/>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70"/>
          <p:cNvGrpSpPr/>
          <p:nvPr/>
        </p:nvGrpSpPr>
        <p:grpSpPr>
          <a:xfrm>
            <a:off x="2663464" y="3346815"/>
            <a:ext cx="289528" cy="359232"/>
            <a:chOff x="2663464" y="3346815"/>
            <a:chExt cx="289528" cy="359232"/>
          </a:xfrm>
        </p:grpSpPr>
        <p:sp>
          <p:nvSpPr>
            <p:cNvPr id="11499" name="Google Shape;11499;p70"/>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0"/>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0"/>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0"/>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0"/>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0"/>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0"/>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0"/>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0"/>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0"/>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0"/>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70"/>
          <p:cNvGrpSpPr/>
          <p:nvPr/>
        </p:nvGrpSpPr>
        <p:grpSpPr>
          <a:xfrm>
            <a:off x="1315775" y="2881927"/>
            <a:ext cx="269051" cy="366983"/>
            <a:chOff x="1315775" y="2881927"/>
            <a:chExt cx="269051" cy="366983"/>
          </a:xfrm>
        </p:grpSpPr>
        <p:sp>
          <p:nvSpPr>
            <p:cNvPr id="11511" name="Google Shape;11511;p70"/>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0"/>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0"/>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0"/>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0"/>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0"/>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0"/>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0"/>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0"/>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0"/>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0"/>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0"/>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0"/>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0"/>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0"/>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70"/>
          <p:cNvGrpSpPr/>
          <p:nvPr/>
        </p:nvGrpSpPr>
        <p:grpSpPr>
          <a:xfrm>
            <a:off x="3977427" y="1980142"/>
            <a:ext cx="359232" cy="322023"/>
            <a:chOff x="3977427" y="1980142"/>
            <a:chExt cx="359232" cy="322023"/>
          </a:xfrm>
        </p:grpSpPr>
        <p:sp>
          <p:nvSpPr>
            <p:cNvPr id="11527" name="Google Shape;11527;p70"/>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0"/>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0"/>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0"/>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0"/>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0"/>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0"/>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0"/>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0"/>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0"/>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70"/>
          <p:cNvGrpSpPr/>
          <p:nvPr/>
        </p:nvGrpSpPr>
        <p:grpSpPr>
          <a:xfrm>
            <a:off x="865628" y="2413608"/>
            <a:ext cx="361720" cy="359180"/>
            <a:chOff x="865628" y="2413608"/>
            <a:chExt cx="361720" cy="359180"/>
          </a:xfrm>
        </p:grpSpPr>
        <p:sp>
          <p:nvSpPr>
            <p:cNvPr id="11538" name="Google Shape;11538;p70"/>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0"/>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0"/>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0"/>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0"/>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0"/>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0"/>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0"/>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0"/>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0"/>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0"/>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0"/>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0"/>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70"/>
          <p:cNvGrpSpPr/>
          <p:nvPr/>
        </p:nvGrpSpPr>
        <p:grpSpPr>
          <a:xfrm>
            <a:off x="3117093" y="2881927"/>
            <a:ext cx="268815" cy="366983"/>
            <a:chOff x="3117093" y="2881927"/>
            <a:chExt cx="268815" cy="366983"/>
          </a:xfrm>
        </p:grpSpPr>
        <p:sp>
          <p:nvSpPr>
            <p:cNvPr id="11552" name="Google Shape;11552;p70"/>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0"/>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0"/>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0"/>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0"/>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0"/>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0"/>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0"/>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0"/>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0"/>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0"/>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0"/>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0"/>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0"/>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0"/>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70"/>
          <p:cNvGrpSpPr/>
          <p:nvPr/>
        </p:nvGrpSpPr>
        <p:grpSpPr>
          <a:xfrm>
            <a:off x="3534508" y="1508000"/>
            <a:ext cx="368502" cy="343521"/>
            <a:chOff x="3534508" y="1508000"/>
            <a:chExt cx="368502" cy="343521"/>
          </a:xfrm>
        </p:grpSpPr>
        <p:sp>
          <p:nvSpPr>
            <p:cNvPr id="11568" name="Google Shape;11568;p70"/>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0"/>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0"/>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0"/>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0"/>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0"/>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0"/>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0"/>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0"/>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0"/>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0"/>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0"/>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0"/>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0"/>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0"/>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70"/>
          <p:cNvGrpSpPr/>
          <p:nvPr/>
        </p:nvGrpSpPr>
        <p:grpSpPr>
          <a:xfrm>
            <a:off x="7147436" y="1502999"/>
            <a:ext cx="279054" cy="354754"/>
            <a:chOff x="7147436" y="1502999"/>
            <a:chExt cx="279054" cy="354754"/>
          </a:xfrm>
        </p:grpSpPr>
        <p:sp>
          <p:nvSpPr>
            <p:cNvPr id="11584" name="Google Shape;11584;p70"/>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0"/>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0"/>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0"/>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0"/>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0"/>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0"/>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0"/>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0"/>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0"/>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0"/>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0"/>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0"/>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0"/>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0"/>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0"/>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0"/>
          <p:cNvGrpSpPr/>
          <p:nvPr/>
        </p:nvGrpSpPr>
        <p:grpSpPr>
          <a:xfrm>
            <a:off x="7603081" y="1973072"/>
            <a:ext cx="276802" cy="354807"/>
            <a:chOff x="7603081" y="1973072"/>
            <a:chExt cx="276802" cy="354807"/>
          </a:xfrm>
        </p:grpSpPr>
        <p:sp>
          <p:nvSpPr>
            <p:cNvPr id="11601" name="Google Shape;11601;p70"/>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0"/>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0"/>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0"/>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0"/>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0"/>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0"/>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0"/>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0"/>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0"/>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0"/>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0"/>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0"/>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0"/>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70"/>
          <p:cNvGrpSpPr/>
          <p:nvPr/>
        </p:nvGrpSpPr>
        <p:grpSpPr>
          <a:xfrm>
            <a:off x="6696792" y="1502999"/>
            <a:ext cx="276802" cy="354754"/>
            <a:chOff x="6696792" y="1502999"/>
            <a:chExt cx="276802" cy="354754"/>
          </a:xfrm>
        </p:grpSpPr>
        <p:sp>
          <p:nvSpPr>
            <p:cNvPr id="11616" name="Google Shape;11616;p70"/>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0"/>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0"/>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0"/>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0"/>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0"/>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0"/>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0"/>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0"/>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0"/>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0"/>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0"/>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0"/>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0"/>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0"/>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1" name="Google Shape;11631;p70"/>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2" name="Google Shape;11632;p70"/>
          <p:cNvGrpSpPr/>
          <p:nvPr/>
        </p:nvGrpSpPr>
        <p:grpSpPr>
          <a:xfrm>
            <a:off x="6223393" y="1502999"/>
            <a:ext cx="320295" cy="354754"/>
            <a:chOff x="6223393" y="1502999"/>
            <a:chExt cx="320295" cy="354754"/>
          </a:xfrm>
        </p:grpSpPr>
        <p:sp>
          <p:nvSpPr>
            <p:cNvPr id="11633" name="Google Shape;11633;p70"/>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0"/>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0"/>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0"/>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0"/>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0"/>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0"/>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0"/>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0"/>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0"/>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0"/>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0"/>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0"/>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0"/>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0"/>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0"/>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0"/>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0"/>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0"/>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0"/>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0"/>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0"/>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0"/>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70"/>
          <p:cNvGrpSpPr/>
          <p:nvPr/>
        </p:nvGrpSpPr>
        <p:grpSpPr>
          <a:xfrm>
            <a:off x="5310611" y="1502972"/>
            <a:ext cx="339515" cy="354781"/>
            <a:chOff x="5310611" y="1502972"/>
            <a:chExt cx="339515" cy="354781"/>
          </a:xfrm>
        </p:grpSpPr>
        <p:sp>
          <p:nvSpPr>
            <p:cNvPr id="11657" name="Google Shape;11657;p70"/>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0"/>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0"/>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0"/>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0"/>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0"/>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0"/>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0"/>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0"/>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0"/>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0"/>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0"/>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0"/>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0"/>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0"/>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0"/>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70"/>
          <p:cNvGrpSpPr/>
          <p:nvPr/>
        </p:nvGrpSpPr>
        <p:grpSpPr>
          <a:xfrm>
            <a:off x="6253637" y="3790101"/>
            <a:ext cx="274550" cy="354833"/>
            <a:chOff x="6253637" y="3790101"/>
            <a:chExt cx="274550" cy="354833"/>
          </a:xfrm>
        </p:grpSpPr>
        <p:sp>
          <p:nvSpPr>
            <p:cNvPr id="11674" name="Google Shape;11674;p70"/>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0"/>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0"/>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0"/>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0"/>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0"/>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0"/>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0"/>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0"/>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0"/>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0"/>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0"/>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0"/>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0"/>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0"/>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0"/>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0"/>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70"/>
          <p:cNvGrpSpPr/>
          <p:nvPr/>
        </p:nvGrpSpPr>
        <p:grpSpPr>
          <a:xfrm>
            <a:off x="5802731" y="3790180"/>
            <a:ext cx="274576" cy="354754"/>
            <a:chOff x="5802731" y="3790180"/>
            <a:chExt cx="274576" cy="354754"/>
          </a:xfrm>
        </p:grpSpPr>
        <p:sp>
          <p:nvSpPr>
            <p:cNvPr id="11692" name="Google Shape;11692;p70"/>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0"/>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0"/>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0"/>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0"/>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0"/>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0"/>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0"/>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0"/>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0"/>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0"/>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0"/>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0"/>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0"/>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0"/>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0"/>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0"/>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0"/>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0"/>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0"/>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0"/>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70"/>
          <p:cNvGrpSpPr/>
          <p:nvPr/>
        </p:nvGrpSpPr>
        <p:grpSpPr>
          <a:xfrm>
            <a:off x="5352088" y="3790206"/>
            <a:ext cx="274550" cy="354728"/>
            <a:chOff x="5352088" y="3790206"/>
            <a:chExt cx="274550" cy="354728"/>
          </a:xfrm>
        </p:grpSpPr>
        <p:sp>
          <p:nvSpPr>
            <p:cNvPr id="11714" name="Google Shape;11714;p70"/>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0"/>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0"/>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0"/>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0"/>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0"/>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0"/>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0"/>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0"/>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0"/>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0"/>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0"/>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0"/>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0"/>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0"/>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0"/>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0"/>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0"/>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0"/>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0"/>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0"/>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0"/>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0"/>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0"/>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70"/>
          <p:cNvGrpSpPr/>
          <p:nvPr/>
        </p:nvGrpSpPr>
        <p:grpSpPr>
          <a:xfrm>
            <a:off x="4901706" y="3790075"/>
            <a:ext cx="274550" cy="354859"/>
            <a:chOff x="4901706" y="3790075"/>
            <a:chExt cx="274550" cy="354859"/>
          </a:xfrm>
        </p:grpSpPr>
        <p:sp>
          <p:nvSpPr>
            <p:cNvPr id="11739" name="Google Shape;11739;p70"/>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0"/>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0"/>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0"/>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0"/>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0"/>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0"/>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0"/>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0"/>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0"/>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0"/>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0"/>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0"/>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0"/>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0"/>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0"/>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0"/>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0"/>
          <p:cNvGrpSpPr/>
          <p:nvPr/>
        </p:nvGrpSpPr>
        <p:grpSpPr>
          <a:xfrm>
            <a:off x="8052704" y="1503208"/>
            <a:ext cx="275073" cy="354545"/>
            <a:chOff x="8052704" y="1503208"/>
            <a:chExt cx="275073" cy="354545"/>
          </a:xfrm>
        </p:grpSpPr>
        <p:sp>
          <p:nvSpPr>
            <p:cNvPr id="11757" name="Google Shape;11757;p70"/>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0"/>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0"/>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0"/>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0"/>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0"/>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0"/>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0"/>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0"/>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0"/>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0"/>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0"/>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0"/>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0"/>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0"/>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0"/>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0"/>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70"/>
          <p:cNvGrpSpPr/>
          <p:nvPr/>
        </p:nvGrpSpPr>
        <p:grpSpPr>
          <a:xfrm>
            <a:off x="5794745" y="1502999"/>
            <a:ext cx="274550" cy="354754"/>
            <a:chOff x="5794745" y="1502999"/>
            <a:chExt cx="274550" cy="354754"/>
          </a:xfrm>
        </p:grpSpPr>
        <p:sp>
          <p:nvSpPr>
            <p:cNvPr id="11775" name="Google Shape;11775;p70"/>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0"/>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0"/>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0"/>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0"/>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0"/>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0"/>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0"/>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0"/>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0"/>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0"/>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0"/>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0"/>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0"/>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0"/>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0"/>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0"/>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0"/>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0"/>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0"/>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0"/>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0"/>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0"/>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70"/>
          <p:cNvGrpSpPr/>
          <p:nvPr/>
        </p:nvGrpSpPr>
        <p:grpSpPr>
          <a:xfrm>
            <a:off x="4896940" y="1502999"/>
            <a:ext cx="263316" cy="354754"/>
            <a:chOff x="4896940" y="1502999"/>
            <a:chExt cx="263316" cy="354754"/>
          </a:xfrm>
        </p:grpSpPr>
        <p:sp>
          <p:nvSpPr>
            <p:cNvPr id="11799" name="Google Shape;11799;p70"/>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0"/>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0"/>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0"/>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0"/>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0"/>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0"/>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0"/>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0"/>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0"/>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0"/>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0"/>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0"/>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0"/>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0"/>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0"/>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0"/>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0"/>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0"/>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0"/>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0"/>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70"/>
          <p:cNvGrpSpPr/>
          <p:nvPr/>
        </p:nvGrpSpPr>
        <p:grpSpPr>
          <a:xfrm>
            <a:off x="6255392" y="4268082"/>
            <a:ext cx="274550" cy="354728"/>
            <a:chOff x="6255392" y="4268082"/>
            <a:chExt cx="274550" cy="354728"/>
          </a:xfrm>
        </p:grpSpPr>
        <p:sp>
          <p:nvSpPr>
            <p:cNvPr id="11821" name="Google Shape;11821;p70"/>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0"/>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0"/>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0"/>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0"/>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0"/>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0"/>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0"/>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0"/>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0"/>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0"/>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0"/>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0"/>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0"/>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0"/>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0"/>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0"/>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0"/>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0"/>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0"/>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70"/>
          <p:cNvGrpSpPr/>
          <p:nvPr/>
        </p:nvGrpSpPr>
        <p:grpSpPr>
          <a:xfrm>
            <a:off x="7604076" y="3790075"/>
            <a:ext cx="275807" cy="354859"/>
            <a:chOff x="7604076" y="3790075"/>
            <a:chExt cx="275807" cy="354859"/>
          </a:xfrm>
        </p:grpSpPr>
        <p:sp>
          <p:nvSpPr>
            <p:cNvPr id="11842" name="Google Shape;11842;p70"/>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0"/>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0"/>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0"/>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0"/>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0"/>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0"/>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0"/>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0"/>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0"/>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0"/>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0"/>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0"/>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0"/>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0"/>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0"/>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0"/>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0"/>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0"/>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0"/>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0"/>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0"/>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70"/>
          <p:cNvGrpSpPr/>
          <p:nvPr/>
        </p:nvGrpSpPr>
        <p:grpSpPr>
          <a:xfrm>
            <a:off x="7154427" y="3790206"/>
            <a:ext cx="274550" cy="354493"/>
            <a:chOff x="7154427" y="3790206"/>
            <a:chExt cx="274550" cy="354493"/>
          </a:xfrm>
        </p:grpSpPr>
        <p:sp>
          <p:nvSpPr>
            <p:cNvPr id="11865" name="Google Shape;11865;p70"/>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0"/>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0"/>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0"/>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0"/>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0"/>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0"/>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0"/>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0"/>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0"/>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0"/>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0"/>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0"/>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0"/>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0"/>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0"/>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0"/>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0"/>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0"/>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0"/>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70"/>
          <p:cNvGrpSpPr/>
          <p:nvPr/>
        </p:nvGrpSpPr>
        <p:grpSpPr>
          <a:xfrm>
            <a:off x="8054458" y="1973150"/>
            <a:ext cx="274576" cy="354728"/>
            <a:chOff x="8054458" y="1973150"/>
            <a:chExt cx="274576" cy="354728"/>
          </a:xfrm>
        </p:grpSpPr>
        <p:sp>
          <p:nvSpPr>
            <p:cNvPr id="11886" name="Google Shape;11886;p70"/>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0"/>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0"/>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0"/>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0"/>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0"/>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0"/>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0"/>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0"/>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0"/>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0"/>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0"/>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0"/>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0"/>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0"/>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0"/>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0"/>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0"/>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0"/>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0"/>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0"/>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0"/>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70"/>
          <p:cNvGrpSpPr/>
          <p:nvPr/>
        </p:nvGrpSpPr>
        <p:grpSpPr>
          <a:xfrm>
            <a:off x="7153930" y="1973150"/>
            <a:ext cx="274812" cy="354728"/>
            <a:chOff x="7153930" y="1973150"/>
            <a:chExt cx="274812" cy="354728"/>
          </a:xfrm>
        </p:grpSpPr>
        <p:sp>
          <p:nvSpPr>
            <p:cNvPr id="11909" name="Google Shape;11909;p70"/>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0"/>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0"/>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0"/>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0"/>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0"/>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0"/>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0"/>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0"/>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0"/>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0"/>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0"/>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0"/>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0"/>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0"/>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0"/>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0"/>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0"/>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0"/>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0"/>
          <p:cNvGrpSpPr/>
          <p:nvPr/>
        </p:nvGrpSpPr>
        <p:grpSpPr>
          <a:xfrm>
            <a:off x="6703522" y="1973098"/>
            <a:ext cx="274812" cy="354781"/>
            <a:chOff x="6703522" y="1973098"/>
            <a:chExt cx="274812" cy="354781"/>
          </a:xfrm>
        </p:grpSpPr>
        <p:sp>
          <p:nvSpPr>
            <p:cNvPr id="11929" name="Google Shape;11929;p70"/>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0"/>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0"/>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0"/>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0"/>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0"/>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0"/>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0"/>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0"/>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0"/>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0"/>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0"/>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0"/>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0"/>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0"/>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0"/>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0"/>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0"/>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0"/>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0"/>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0"/>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0"/>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0"/>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0"/>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0"/>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70"/>
          <p:cNvGrpSpPr/>
          <p:nvPr/>
        </p:nvGrpSpPr>
        <p:grpSpPr>
          <a:xfrm>
            <a:off x="6253375" y="1973150"/>
            <a:ext cx="274812" cy="354728"/>
            <a:chOff x="6253375" y="1973150"/>
            <a:chExt cx="274812" cy="354728"/>
          </a:xfrm>
        </p:grpSpPr>
        <p:sp>
          <p:nvSpPr>
            <p:cNvPr id="11955" name="Google Shape;11955;p70"/>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0"/>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0"/>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0"/>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0"/>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0"/>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0"/>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0"/>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0"/>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0"/>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0"/>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0"/>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0"/>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0"/>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0"/>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0"/>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0"/>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0"/>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0"/>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0"/>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0"/>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0"/>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0"/>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0"/>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0"/>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0"/>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0"/>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0"/>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0"/>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0"/>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0"/>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0"/>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0"/>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0"/>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0"/>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0"/>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0"/>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0"/>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70"/>
          <p:cNvGrpSpPr/>
          <p:nvPr/>
        </p:nvGrpSpPr>
        <p:grpSpPr>
          <a:xfrm>
            <a:off x="5802496" y="1973150"/>
            <a:ext cx="275309" cy="354728"/>
            <a:chOff x="5802496" y="1973150"/>
            <a:chExt cx="275309" cy="354728"/>
          </a:xfrm>
        </p:grpSpPr>
        <p:sp>
          <p:nvSpPr>
            <p:cNvPr id="11994" name="Google Shape;11994;p70"/>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0"/>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0"/>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0"/>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0"/>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0"/>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0"/>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0"/>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0"/>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0"/>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0"/>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0"/>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0"/>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0"/>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0"/>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0"/>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0"/>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0"/>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0"/>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0"/>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0"/>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0"/>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0"/>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0"/>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0"/>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0"/>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70"/>
          <p:cNvGrpSpPr/>
          <p:nvPr/>
        </p:nvGrpSpPr>
        <p:grpSpPr>
          <a:xfrm>
            <a:off x="5353083" y="1973150"/>
            <a:ext cx="274576" cy="354728"/>
            <a:chOff x="5353083" y="1973150"/>
            <a:chExt cx="274576" cy="354728"/>
          </a:xfrm>
        </p:grpSpPr>
        <p:sp>
          <p:nvSpPr>
            <p:cNvPr id="12021" name="Google Shape;12021;p70"/>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0"/>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0"/>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0"/>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0"/>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0"/>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0"/>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0"/>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0"/>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0"/>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0"/>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0"/>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0"/>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0"/>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0"/>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0"/>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0"/>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0"/>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0"/>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0"/>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0"/>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70"/>
          <p:cNvGrpSpPr/>
          <p:nvPr/>
        </p:nvGrpSpPr>
        <p:grpSpPr>
          <a:xfrm>
            <a:off x="4902701" y="1973150"/>
            <a:ext cx="274812" cy="354728"/>
            <a:chOff x="4902701" y="1973150"/>
            <a:chExt cx="274812" cy="354728"/>
          </a:xfrm>
        </p:grpSpPr>
        <p:sp>
          <p:nvSpPr>
            <p:cNvPr id="12043" name="Google Shape;12043;p70"/>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0"/>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0"/>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0"/>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0"/>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0"/>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0"/>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0"/>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0"/>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0"/>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0"/>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0"/>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0"/>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0"/>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0"/>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0"/>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0"/>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0"/>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0"/>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0"/>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0"/>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0"/>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0"/>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0"/>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0"/>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70"/>
          <p:cNvGrpSpPr/>
          <p:nvPr/>
        </p:nvGrpSpPr>
        <p:grpSpPr>
          <a:xfrm>
            <a:off x="4902701" y="2879989"/>
            <a:ext cx="272560" cy="354676"/>
            <a:chOff x="4902701" y="2879989"/>
            <a:chExt cx="272560" cy="354676"/>
          </a:xfrm>
        </p:grpSpPr>
        <p:sp>
          <p:nvSpPr>
            <p:cNvPr id="12069" name="Google Shape;12069;p70"/>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0"/>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0"/>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0"/>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0"/>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0"/>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0"/>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0"/>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0"/>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0"/>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0"/>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0"/>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0"/>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0"/>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0"/>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0"/>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0"/>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0"/>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0"/>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0"/>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0"/>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0"/>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0"/>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0"/>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70"/>
          <p:cNvGrpSpPr/>
          <p:nvPr/>
        </p:nvGrpSpPr>
        <p:grpSpPr>
          <a:xfrm>
            <a:off x="5803988" y="4268082"/>
            <a:ext cx="274550" cy="354728"/>
            <a:chOff x="5803988" y="4268082"/>
            <a:chExt cx="274550" cy="354728"/>
          </a:xfrm>
        </p:grpSpPr>
        <p:sp>
          <p:nvSpPr>
            <p:cNvPr id="12094" name="Google Shape;12094;p70"/>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0"/>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0"/>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0"/>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0"/>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0"/>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0"/>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0"/>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0"/>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0"/>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0"/>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0"/>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0"/>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0"/>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0"/>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0"/>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0"/>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0"/>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0"/>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0"/>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0"/>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0"/>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70"/>
          <p:cNvGrpSpPr/>
          <p:nvPr/>
        </p:nvGrpSpPr>
        <p:grpSpPr>
          <a:xfrm>
            <a:off x="5352349" y="4268082"/>
            <a:ext cx="274550" cy="354728"/>
            <a:chOff x="5352349" y="4268082"/>
            <a:chExt cx="274550" cy="354728"/>
          </a:xfrm>
        </p:grpSpPr>
        <p:sp>
          <p:nvSpPr>
            <p:cNvPr id="12117" name="Google Shape;12117;p70"/>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0"/>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0"/>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0"/>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0"/>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0"/>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0"/>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0"/>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0"/>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0"/>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0"/>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0"/>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0"/>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0"/>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0"/>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0"/>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0"/>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0"/>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0"/>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0"/>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0"/>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0"/>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70"/>
          <p:cNvGrpSpPr/>
          <p:nvPr/>
        </p:nvGrpSpPr>
        <p:grpSpPr>
          <a:xfrm>
            <a:off x="7606826" y="2419290"/>
            <a:ext cx="274550" cy="354728"/>
            <a:chOff x="7606826" y="2419290"/>
            <a:chExt cx="274550" cy="354728"/>
          </a:xfrm>
        </p:grpSpPr>
        <p:sp>
          <p:nvSpPr>
            <p:cNvPr id="12140" name="Google Shape;12140;p7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70"/>
          <p:cNvGrpSpPr/>
          <p:nvPr/>
        </p:nvGrpSpPr>
        <p:grpSpPr>
          <a:xfrm>
            <a:off x="7156182" y="2419290"/>
            <a:ext cx="274550" cy="354728"/>
            <a:chOff x="7156182" y="2419290"/>
            <a:chExt cx="274550" cy="354728"/>
          </a:xfrm>
        </p:grpSpPr>
        <p:sp>
          <p:nvSpPr>
            <p:cNvPr id="12156" name="Google Shape;12156;p70"/>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0"/>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0"/>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0"/>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0"/>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0"/>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0"/>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0"/>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0"/>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0"/>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0"/>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0"/>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0"/>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0"/>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0"/>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70"/>
          <p:cNvGrpSpPr/>
          <p:nvPr/>
        </p:nvGrpSpPr>
        <p:grpSpPr>
          <a:xfrm>
            <a:off x="6705276" y="2419290"/>
            <a:ext cx="274812" cy="354728"/>
            <a:chOff x="6705276" y="2419290"/>
            <a:chExt cx="274812" cy="354728"/>
          </a:xfrm>
        </p:grpSpPr>
        <p:sp>
          <p:nvSpPr>
            <p:cNvPr id="12172" name="Google Shape;12172;p70"/>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0"/>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0"/>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0"/>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0"/>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0"/>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0"/>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0"/>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0"/>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0"/>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0"/>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0"/>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0"/>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0"/>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0"/>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0"/>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0"/>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0"/>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0"/>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0"/>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0"/>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0"/>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0"/>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0"/>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0"/>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0"/>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0"/>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0"/>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0" name="Google Shape;12200;p70"/>
          <p:cNvGrpSpPr/>
          <p:nvPr/>
        </p:nvGrpSpPr>
        <p:grpSpPr>
          <a:xfrm>
            <a:off x="4902936" y="2419290"/>
            <a:ext cx="274576" cy="354728"/>
            <a:chOff x="4902936" y="2419290"/>
            <a:chExt cx="274576" cy="354728"/>
          </a:xfrm>
        </p:grpSpPr>
        <p:sp>
          <p:nvSpPr>
            <p:cNvPr id="12201" name="Google Shape;12201;p70"/>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0"/>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0"/>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0"/>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0"/>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0"/>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0"/>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0"/>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0"/>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0"/>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0"/>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0"/>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0"/>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0"/>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0"/>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0"/>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0"/>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0"/>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0"/>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0"/>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70"/>
          <p:cNvGrpSpPr/>
          <p:nvPr/>
        </p:nvGrpSpPr>
        <p:grpSpPr>
          <a:xfrm>
            <a:off x="7608056" y="3345794"/>
            <a:ext cx="270334" cy="354754"/>
            <a:chOff x="7608056" y="3345794"/>
            <a:chExt cx="270334" cy="354754"/>
          </a:xfrm>
        </p:grpSpPr>
        <p:sp>
          <p:nvSpPr>
            <p:cNvPr id="12222" name="Google Shape;12222;p70"/>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0"/>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0"/>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0"/>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0"/>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0"/>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0"/>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0"/>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0"/>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0"/>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0"/>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0"/>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0"/>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0"/>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0"/>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0"/>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0"/>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0"/>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0"/>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70"/>
          <p:cNvGrpSpPr/>
          <p:nvPr/>
        </p:nvGrpSpPr>
        <p:grpSpPr>
          <a:xfrm>
            <a:off x="6712765" y="4268082"/>
            <a:ext cx="263316" cy="354728"/>
            <a:chOff x="6712765" y="4268082"/>
            <a:chExt cx="263316" cy="354728"/>
          </a:xfrm>
        </p:grpSpPr>
        <p:sp>
          <p:nvSpPr>
            <p:cNvPr id="12242" name="Google Shape;12242;p70"/>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0"/>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0"/>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0"/>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0"/>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0"/>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0"/>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0"/>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0"/>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0"/>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0"/>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0"/>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0"/>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0"/>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0"/>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0"/>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70"/>
          <p:cNvGrpSpPr/>
          <p:nvPr/>
        </p:nvGrpSpPr>
        <p:grpSpPr>
          <a:xfrm>
            <a:off x="5359341" y="2419159"/>
            <a:ext cx="262819" cy="354859"/>
            <a:chOff x="5359341" y="2419159"/>
            <a:chExt cx="262819" cy="354859"/>
          </a:xfrm>
        </p:grpSpPr>
        <p:sp>
          <p:nvSpPr>
            <p:cNvPr id="12259" name="Google Shape;12259;p70"/>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0"/>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0"/>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0"/>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0"/>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0"/>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0"/>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0"/>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0"/>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0"/>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0"/>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0"/>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0"/>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0"/>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0"/>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0"/>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0"/>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0"/>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0"/>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0"/>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0"/>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70"/>
          <p:cNvGrpSpPr/>
          <p:nvPr/>
        </p:nvGrpSpPr>
        <p:grpSpPr>
          <a:xfrm>
            <a:off x="6709282" y="3790206"/>
            <a:ext cx="263316" cy="354493"/>
            <a:chOff x="6709282" y="3790206"/>
            <a:chExt cx="263316" cy="354493"/>
          </a:xfrm>
        </p:grpSpPr>
        <p:sp>
          <p:nvSpPr>
            <p:cNvPr id="12281" name="Google Shape;12281;p70"/>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0"/>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0"/>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0"/>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0"/>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0"/>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0"/>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0"/>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0"/>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0"/>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0"/>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0"/>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0"/>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0"/>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0"/>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0"/>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0"/>
          <p:cNvGrpSpPr/>
          <p:nvPr/>
        </p:nvGrpSpPr>
        <p:grpSpPr>
          <a:xfrm>
            <a:off x="6260629" y="2419290"/>
            <a:ext cx="263055" cy="354493"/>
            <a:chOff x="6260629" y="2419290"/>
            <a:chExt cx="263055" cy="354493"/>
          </a:xfrm>
        </p:grpSpPr>
        <p:sp>
          <p:nvSpPr>
            <p:cNvPr id="12298" name="Google Shape;12298;p70"/>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0"/>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0"/>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0"/>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0"/>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0"/>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0"/>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0"/>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0"/>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0"/>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0"/>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0"/>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0"/>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0"/>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0"/>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70"/>
          <p:cNvGrpSpPr/>
          <p:nvPr/>
        </p:nvGrpSpPr>
        <p:grpSpPr>
          <a:xfrm>
            <a:off x="6260864" y="2879911"/>
            <a:ext cx="263343" cy="354754"/>
            <a:chOff x="6260864" y="2879911"/>
            <a:chExt cx="263343" cy="354754"/>
          </a:xfrm>
        </p:grpSpPr>
        <p:sp>
          <p:nvSpPr>
            <p:cNvPr id="12314" name="Google Shape;12314;p70"/>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0"/>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0"/>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0"/>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0"/>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0"/>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0"/>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0"/>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0"/>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0"/>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0"/>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0"/>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0"/>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0"/>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0"/>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0"/>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0"/>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0"/>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70"/>
          <p:cNvGrpSpPr/>
          <p:nvPr/>
        </p:nvGrpSpPr>
        <p:grpSpPr>
          <a:xfrm>
            <a:off x="8062968" y="2419290"/>
            <a:ext cx="263316" cy="354728"/>
            <a:chOff x="8062968" y="2419290"/>
            <a:chExt cx="263316" cy="354728"/>
          </a:xfrm>
        </p:grpSpPr>
        <p:sp>
          <p:nvSpPr>
            <p:cNvPr id="12333" name="Google Shape;12333;p7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70"/>
          <p:cNvGrpSpPr/>
          <p:nvPr/>
        </p:nvGrpSpPr>
        <p:grpSpPr>
          <a:xfrm>
            <a:off x="5809723" y="2419290"/>
            <a:ext cx="263316" cy="354728"/>
            <a:chOff x="5809723" y="2419290"/>
            <a:chExt cx="263316" cy="354728"/>
          </a:xfrm>
        </p:grpSpPr>
        <p:sp>
          <p:nvSpPr>
            <p:cNvPr id="12351" name="Google Shape;12351;p70"/>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0"/>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0"/>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0"/>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0"/>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0"/>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0"/>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0"/>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0"/>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0"/>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0"/>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0"/>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0"/>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0"/>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0"/>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0"/>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0"/>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70"/>
          <p:cNvGrpSpPr/>
          <p:nvPr/>
        </p:nvGrpSpPr>
        <p:grpSpPr>
          <a:xfrm>
            <a:off x="7606826" y="1502999"/>
            <a:ext cx="263552" cy="354754"/>
            <a:chOff x="7606826" y="1502999"/>
            <a:chExt cx="263552" cy="354754"/>
          </a:xfrm>
        </p:grpSpPr>
        <p:sp>
          <p:nvSpPr>
            <p:cNvPr id="12369" name="Google Shape;12369;p70"/>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0"/>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0"/>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0"/>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0"/>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0"/>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0"/>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0"/>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0"/>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0"/>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0"/>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0"/>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0"/>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0"/>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0"/>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0"/>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0"/>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0"/>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7" name="Google Shape;12387;p70"/>
          <p:cNvGrpSpPr/>
          <p:nvPr/>
        </p:nvGrpSpPr>
        <p:grpSpPr>
          <a:xfrm>
            <a:off x="8060455" y="3790075"/>
            <a:ext cx="264076" cy="354623"/>
            <a:chOff x="8060455" y="3790075"/>
            <a:chExt cx="264076" cy="354623"/>
          </a:xfrm>
        </p:grpSpPr>
        <p:sp>
          <p:nvSpPr>
            <p:cNvPr id="12388" name="Google Shape;12388;p70"/>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0"/>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0"/>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0"/>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0"/>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0"/>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0"/>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0"/>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0"/>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0"/>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0"/>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0"/>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0"/>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0"/>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0"/>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0"/>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0"/>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0"/>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0"/>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0"/>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0"/>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0"/>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0"/>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70"/>
          <p:cNvGrpSpPr/>
          <p:nvPr/>
        </p:nvGrpSpPr>
        <p:grpSpPr>
          <a:xfrm>
            <a:off x="7614550" y="2879911"/>
            <a:ext cx="263316" cy="354754"/>
            <a:chOff x="7614550" y="2879911"/>
            <a:chExt cx="263316" cy="354754"/>
          </a:xfrm>
        </p:grpSpPr>
        <p:sp>
          <p:nvSpPr>
            <p:cNvPr id="12412" name="Google Shape;12412;p70"/>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0"/>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0"/>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0"/>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0"/>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0"/>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0"/>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0"/>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0"/>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0"/>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0"/>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0"/>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0"/>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0"/>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0"/>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0"/>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0"/>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0"/>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0"/>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70"/>
          <p:cNvGrpSpPr/>
          <p:nvPr/>
        </p:nvGrpSpPr>
        <p:grpSpPr>
          <a:xfrm>
            <a:off x="4900684" y="4268187"/>
            <a:ext cx="274576" cy="354623"/>
            <a:chOff x="4900684" y="4268187"/>
            <a:chExt cx="274576" cy="354623"/>
          </a:xfrm>
        </p:grpSpPr>
        <p:sp>
          <p:nvSpPr>
            <p:cNvPr id="12432" name="Google Shape;12432;p70"/>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0"/>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0"/>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0"/>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0"/>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0"/>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0"/>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0"/>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0"/>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0"/>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0"/>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0"/>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0"/>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0"/>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0"/>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70"/>
          <p:cNvGrpSpPr/>
          <p:nvPr/>
        </p:nvGrpSpPr>
        <p:grpSpPr>
          <a:xfrm>
            <a:off x="7161654" y="3345794"/>
            <a:ext cx="263343" cy="354754"/>
            <a:chOff x="7161654" y="3345794"/>
            <a:chExt cx="263343" cy="354754"/>
          </a:xfrm>
        </p:grpSpPr>
        <p:sp>
          <p:nvSpPr>
            <p:cNvPr id="12448" name="Google Shape;12448;p70"/>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0"/>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0"/>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0"/>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0"/>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0"/>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0"/>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0"/>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0"/>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0"/>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0"/>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0"/>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0"/>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0"/>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0"/>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0"/>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0"/>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0"/>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0"/>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70"/>
          <p:cNvGrpSpPr/>
          <p:nvPr/>
        </p:nvGrpSpPr>
        <p:grpSpPr>
          <a:xfrm>
            <a:off x="6711770" y="3345794"/>
            <a:ext cx="263081" cy="354754"/>
            <a:chOff x="6711770" y="3345794"/>
            <a:chExt cx="263081" cy="354754"/>
          </a:xfrm>
        </p:grpSpPr>
        <p:sp>
          <p:nvSpPr>
            <p:cNvPr id="12468" name="Google Shape;12468;p70"/>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0"/>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0"/>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0"/>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0"/>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0"/>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0"/>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0"/>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0"/>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0"/>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0"/>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0"/>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0"/>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0"/>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0"/>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0"/>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0"/>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70"/>
          <p:cNvGrpSpPr/>
          <p:nvPr/>
        </p:nvGrpSpPr>
        <p:grpSpPr>
          <a:xfrm>
            <a:off x="7163409" y="2880251"/>
            <a:ext cx="263316" cy="354414"/>
            <a:chOff x="7163409" y="2880251"/>
            <a:chExt cx="263316" cy="354414"/>
          </a:xfrm>
        </p:grpSpPr>
        <p:sp>
          <p:nvSpPr>
            <p:cNvPr id="12486" name="Google Shape;12486;p70"/>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0"/>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0"/>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0"/>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0"/>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0"/>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0"/>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0"/>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0"/>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0"/>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0"/>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0"/>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70"/>
          <p:cNvGrpSpPr/>
          <p:nvPr/>
        </p:nvGrpSpPr>
        <p:grpSpPr>
          <a:xfrm>
            <a:off x="6712032" y="2880172"/>
            <a:ext cx="263316" cy="354493"/>
            <a:chOff x="6712032" y="2880172"/>
            <a:chExt cx="263316" cy="354493"/>
          </a:xfrm>
        </p:grpSpPr>
        <p:sp>
          <p:nvSpPr>
            <p:cNvPr id="12499" name="Google Shape;12499;p70"/>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0"/>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0"/>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0"/>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0"/>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0"/>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0"/>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0"/>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0"/>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0"/>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0"/>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0"/>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0"/>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0"/>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0"/>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0"/>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0"/>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0"/>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0"/>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0"/>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0"/>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70"/>
          <p:cNvGrpSpPr/>
          <p:nvPr/>
        </p:nvGrpSpPr>
        <p:grpSpPr>
          <a:xfrm>
            <a:off x="6261624" y="3345794"/>
            <a:ext cx="263316" cy="354754"/>
            <a:chOff x="6261624" y="3345794"/>
            <a:chExt cx="263316" cy="354754"/>
          </a:xfrm>
        </p:grpSpPr>
        <p:sp>
          <p:nvSpPr>
            <p:cNvPr id="12521" name="Google Shape;12521;p70"/>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0"/>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0"/>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0"/>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0"/>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0"/>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0"/>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0"/>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0"/>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0"/>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0"/>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0"/>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0"/>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0"/>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0"/>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0"/>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0"/>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0"/>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0"/>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0"/>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0"/>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0"/>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0"/>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0"/>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0"/>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0"/>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0"/>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0"/>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9" name="Google Shape;12549;p70"/>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0" name="Google Shape;12550;p70"/>
          <p:cNvGrpSpPr/>
          <p:nvPr/>
        </p:nvGrpSpPr>
        <p:grpSpPr>
          <a:xfrm>
            <a:off x="5811739" y="3345794"/>
            <a:ext cx="263316" cy="354754"/>
            <a:chOff x="5811739" y="3345794"/>
            <a:chExt cx="263316" cy="354754"/>
          </a:xfrm>
        </p:grpSpPr>
        <p:sp>
          <p:nvSpPr>
            <p:cNvPr id="12551" name="Google Shape;12551;p70"/>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0"/>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0"/>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0"/>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0"/>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0"/>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0"/>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0"/>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0"/>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0"/>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0"/>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0"/>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0"/>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0"/>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0"/>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0"/>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0"/>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0"/>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0"/>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0"/>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0"/>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70"/>
          <p:cNvGrpSpPr/>
          <p:nvPr/>
        </p:nvGrpSpPr>
        <p:grpSpPr>
          <a:xfrm>
            <a:off x="5363818" y="3345794"/>
            <a:ext cx="259074" cy="354493"/>
            <a:chOff x="5363818" y="3345794"/>
            <a:chExt cx="259074" cy="354493"/>
          </a:xfrm>
        </p:grpSpPr>
        <p:sp>
          <p:nvSpPr>
            <p:cNvPr id="12573" name="Google Shape;12573;p70"/>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0"/>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0"/>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0"/>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0"/>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0"/>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0"/>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0"/>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0"/>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0"/>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0"/>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0"/>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0"/>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0"/>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0"/>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0"/>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0"/>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0"/>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0"/>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0"/>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0"/>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0"/>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0"/>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0"/>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0"/>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70"/>
          <p:cNvGrpSpPr/>
          <p:nvPr/>
        </p:nvGrpSpPr>
        <p:grpSpPr>
          <a:xfrm>
            <a:off x="4912939" y="3345663"/>
            <a:ext cx="261326" cy="354885"/>
            <a:chOff x="4912939" y="3345663"/>
            <a:chExt cx="261326" cy="354885"/>
          </a:xfrm>
        </p:grpSpPr>
        <p:sp>
          <p:nvSpPr>
            <p:cNvPr id="12599" name="Google Shape;12599;p70"/>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0"/>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0"/>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0"/>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0"/>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0"/>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0"/>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0"/>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0"/>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0"/>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0"/>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0"/>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0"/>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0"/>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0"/>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0"/>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0"/>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0"/>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0"/>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0"/>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0"/>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70"/>
          <p:cNvGrpSpPr/>
          <p:nvPr/>
        </p:nvGrpSpPr>
        <p:grpSpPr>
          <a:xfrm>
            <a:off x="5809723" y="2879911"/>
            <a:ext cx="263081" cy="355016"/>
            <a:chOff x="5809723" y="2879911"/>
            <a:chExt cx="263081" cy="355016"/>
          </a:xfrm>
        </p:grpSpPr>
        <p:sp>
          <p:nvSpPr>
            <p:cNvPr id="12621" name="Google Shape;12621;p70"/>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0"/>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0"/>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0"/>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0"/>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0"/>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0"/>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0"/>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0"/>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0"/>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0"/>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0"/>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0"/>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0"/>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0"/>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0"/>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0"/>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0"/>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0"/>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0"/>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0"/>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0"/>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70"/>
          <p:cNvGrpSpPr/>
          <p:nvPr/>
        </p:nvGrpSpPr>
        <p:grpSpPr>
          <a:xfrm>
            <a:off x="7616069" y="4268056"/>
            <a:ext cx="263316" cy="354754"/>
            <a:chOff x="7616069" y="4268056"/>
            <a:chExt cx="263316" cy="354754"/>
          </a:xfrm>
        </p:grpSpPr>
        <p:sp>
          <p:nvSpPr>
            <p:cNvPr id="12644" name="Google Shape;12644;p70"/>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0"/>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0"/>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0"/>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0"/>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0"/>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0"/>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0"/>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0"/>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0"/>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0"/>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0"/>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0"/>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0"/>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0"/>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0"/>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0"/>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0"/>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0"/>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0"/>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0"/>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70"/>
          <p:cNvGrpSpPr/>
          <p:nvPr/>
        </p:nvGrpSpPr>
        <p:grpSpPr>
          <a:xfrm>
            <a:off x="7164404" y="4268318"/>
            <a:ext cx="263316" cy="354493"/>
            <a:chOff x="7164404" y="4268318"/>
            <a:chExt cx="263316" cy="354493"/>
          </a:xfrm>
        </p:grpSpPr>
        <p:sp>
          <p:nvSpPr>
            <p:cNvPr id="12666" name="Google Shape;12666;p70"/>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0"/>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0"/>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0"/>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0"/>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0"/>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0"/>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0"/>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0"/>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0"/>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0"/>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0"/>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0"/>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0"/>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0"/>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0"/>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70"/>
          <p:cNvGrpSpPr/>
          <p:nvPr/>
        </p:nvGrpSpPr>
        <p:grpSpPr>
          <a:xfrm>
            <a:off x="5358346" y="2879911"/>
            <a:ext cx="263316" cy="354754"/>
            <a:chOff x="5358346" y="2879911"/>
            <a:chExt cx="263316" cy="354754"/>
          </a:xfrm>
        </p:grpSpPr>
        <p:sp>
          <p:nvSpPr>
            <p:cNvPr id="12683" name="Google Shape;12683;p70"/>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0"/>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0"/>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0"/>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0"/>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0"/>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0"/>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0"/>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0"/>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0"/>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0"/>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0"/>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0"/>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0"/>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0"/>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0"/>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0"/>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0"/>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0"/>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0"/>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0"/>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70"/>
          <p:cNvGrpSpPr/>
          <p:nvPr/>
        </p:nvGrpSpPr>
        <p:grpSpPr>
          <a:xfrm>
            <a:off x="8061450" y="3345742"/>
            <a:ext cx="263316" cy="354807"/>
            <a:chOff x="8061450" y="3345742"/>
            <a:chExt cx="263316" cy="354807"/>
          </a:xfrm>
        </p:grpSpPr>
        <p:sp>
          <p:nvSpPr>
            <p:cNvPr id="12705" name="Google Shape;12705;p70"/>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0"/>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0"/>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0"/>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0"/>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0"/>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0"/>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0"/>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0"/>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0"/>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0"/>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0"/>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0"/>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0"/>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0"/>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0"/>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70"/>
          <p:cNvGrpSpPr/>
          <p:nvPr/>
        </p:nvGrpSpPr>
        <p:grpSpPr>
          <a:xfrm>
            <a:off x="8065953" y="2879911"/>
            <a:ext cx="263081" cy="354754"/>
            <a:chOff x="8065953" y="2879911"/>
            <a:chExt cx="263081" cy="354754"/>
          </a:xfrm>
        </p:grpSpPr>
        <p:sp>
          <p:nvSpPr>
            <p:cNvPr id="12722" name="Google Shape;12722;p70"/>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0"/>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0"/>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0"/>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0"/>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0"/>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0"/>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0"/>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0"/>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0"/>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0"/>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0"/>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0"/>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0"/>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0"/>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0"/>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8" name="Google Shape;12738;p70"/>
          <p:cNvGrpSpPr/>
          <p:nvPr/>
        </p:nvGrpSpPr>
        <p:grpSpPr>
          <a:xfrm>
            <a:off x="8064199" y="4268318"/>
            <a:ext cx="270308" cy="354493"/>
            <a:chOff x="8064199" y="4268318"/>
            <a:chExt cx="270308" cy="354493"/>
          </a:xfrm>
        </p:grpSpPr>
        <p:sp>
          <p:nvSpPr>
            <p:cNvPr id="12739" name="Google Shape;12739;p70"/>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0"/>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0"/>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0"/>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0"/>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0"/>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0"/>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0"/>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0"/>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0"/>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0"/>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0"/>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0"/>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0"/>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0"/>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0"/>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60" name="Shape 12760"/>
        <p:cNvGrpSpPr/>
        <p:nvPr/>
      </p:nvGrpSpPr>
      <p:grpSpPr>
        <a:xfrm>
          <a:off x="0" y="0"/>
          <a:ext cx="0" cy="0"/>
          <a:chOff x="0" y="0"/>
          <a:chExt cx="0" cy="0"/>
        </a:xfrm>
      </p:grpSpPr>
      <p:sp>
        <p:nvSpPr>
          <p:cNvPr id="12761" name="Google Shape;12761;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762" name="Google Shape;12762;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763" name="Google Shape;12763;p71"/>
          <p:cNvGrpSpPr/>
          <p:nvPr/>
        </p:nvGrpSpPr>
        <p:grpSpPr>
          <a:xfrm>
            <a:off x="3511608" y="3348218"/>
            <a:ext cx="381482" cy="366926"/>
            <a:chOff x="3511608" y="3348218"/>
            <a:chExt cx="381482" cy="366926"/>
          </a:xfrm>
        </p:grpSpPr>
        <p:sp>
          <p:nvSpPr>
            <p:cNvPr id="12764" name="Google Shape;12764;p71"/>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1"/>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1"/>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1"/>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1"/>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1"/>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1"/>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1"/>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1"/>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1"/>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1"/>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1"/>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1"/>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1"/>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71"/>
          <p:cNvGrpSpPr/>
          <p:nvPr/>
        </p:nvGrpSpPr>
        <p:grpSpPr>
          <a:xfrm>
            <a:off x="1849816" y="3807339"/>
            <a:ext cx="163616" cy="366665"/>
            <a:chOff x="1849816" y="3807339"/>
            <a:chExt cx="163616" cy="366665"/>
          </a:xfrm>
        </p:grpSpPr>
        <p:sp>
          <p:nvSpPr>
            <p:cNvPr id="12779" name="Google Shape;12779;p71"/>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1"/>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1"/>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1"/>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1"/>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1"/>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1"/>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1"/>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1"/>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1"/>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1"/>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1"/>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1"/>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1"/>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71"/>
          <p:cNvGrpSpPr/>
          <p:nvPr/>
        </p:nvGrpSpPr>
        <p:grpSpPr>
          <a:xfrm>
            <a:off x="2274757" y="3807313"/>
            <a:ext cx="202292" cy="366430"/>
            <a:chOff x="2274757" y="3807313"/>
            <a:chExt cx="202292" cy="366430"/>
          </a:xfrm>
        </p:grpSpPr>
        <p:sp>
          <p:nvSpPr>
            <p:cNvPr id="12794" name="Google Shape;12794;p71"/>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1"/>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1"/>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1"/>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1"/>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1"/>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1"/>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1"/>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1"/>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1"/>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71"/>
          <p:cNvGrpSpPr/>
          <p:nvPr/>
        </p:nvGrpSpPr>
        <p:grpSpPr>
          <a:xfrm>
            <a:off x="3972716" y="3348218"/>
            <a:ext cx="366404" cy="366665"/>
            <a:chOff x="3972716" y="3348218"/>
            <a:chExt cx="366404" cy="366665"/>
          </a:xfrm>
        </p:grpSpPr>
        <p:sp>
          <p:nvSpPr>
            <p:cNvPr id="12805" name="Google Shape;12805;p71"/>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1"/>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1"/>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1"/>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1"/>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1"/>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1"/>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1"/>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1"/>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1"/>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1"/>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1"/>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71"/>
          <p:cNvGrpSpPr/>
          <p:nvPr/>
        </p:nvGrpSpPr>
        <p:grpSpPr>
          <a:xfrm>
            <a:off x="866528" y="3348348"/>
            <a:ext cx="317405" cy="366534"/>
            <a:chOff x="866528" y="3348348"/>
            <a:chExt cx="317405" cy="366534"/>
          </a:xfrm>
        </p:grpSpPr>
        <p:sp>
          <p:nvSpPr>
            <p:cNvPr id="12818" name="Google Shape;12818;p71"/>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1"/>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1"/>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1"/>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1"/>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1"/>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1"/>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1"/>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71"/>
          <p:cNvGrpSpPr/>
          <p:nvPr/>
        </p:nvGrpSpPr>
        <p:grpSpPr>
          <a:xfrm>
            <a:off x="1316818" y="3348296"/>
            <a:ext cx="310872" cy="366848"/>
            <a:chOff x="1316818" y="3348296"/>
            <a:chExt cx="310872" cy="366848"/>
          </a:xfrm>
        </p:grpSpPr>
        <p:sp>
          <p:nvSpPr>
            <p:cNvPr id="12827" name="Google Shape;12827;p71"/>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1"/>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1"/>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1"/>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1"/>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1"/>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1"/>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1"/>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1"/>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1"/>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1"/>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1"/>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1"/>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1"/>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1"/>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1"/>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1"/>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1"/>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1"/>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1"/>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1"/>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1"/>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1"/>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1"/>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71"/>
          <p:cNvGrpSpPr/>
          <p:nvPr/>
        </p:nvGrpSpPr>
        <p:grpSpPr>
          <a:xfrm>
            <a:off x="3105248" y="3348244"/>
            <a:ext cx="305620" cy="366430"/>
            <a:chOff x="3105248" y="3348244"/>
            <a:chExt cx="305620" cy="366430"/>
          </a:xfrm>
        </p:grpSpPr>
        <p:sp>
          <p:nvSpPr>
            <p:cNvPr id="12852" name="Google Shape;12852;p71"/>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1"/>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1"/>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1"/>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1"/>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1"/>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1"/>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71"/>
          <p:cNvGrpSpPr/>
          <p:nvPr/>
        </p:nvGrpSpPr>
        <p:grpSpPr>
          <a:xfrm>
            <a:off x="2661988" y="3348218"/>
            <a:ext cx="304078" cy="366665"/>
            <a:chOff x="2661988" y="3348218"/>
            <a:chExt cx="304078" cy="366665"/>
          </a:xfrm>
        </p:grpSpPr>
        <p:sp>
          <p:nvSpPr>
            <p:cNvPr id="12860" name="Google Shape;12860;p71"/>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1"/>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1"/>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1"/>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1"/>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1"/>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1"/>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1"/>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1"/>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1"/>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1"/>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1"/>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1"/>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1"/>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1"/>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1"/>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1"/>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1"/>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1"/>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9" name="Google Shape;12879;p71"/>
          <p:cNvGrpSpPr/>
          <p:nvPr/>
        </p:nvGrpSpPr>
        <p:grpSpPr>
          <a:xfrm>
            <a:off x="2212927" y="3348897"/>
            <a:ext cx="307606" cy="366482"/>
            <a:chOff x="2212927" y="3348897"/>
            <a:chExt cx="307606" cy="366482"/>
          </a:xfrm>
        </p:grpSpPr>
        <p:sp>
          <p:nvSpPr>
            <p:cNvPr id="12880" name="Google Shape;12880;p71"/>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1"/>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1"/>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1"/>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1"/>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1"/>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1"/>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1"/>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1"/>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1"/>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0" name="Google Shape;12890;p71"/>
          <p:cNvGrpSpPr/>
          <p:nvPr/>
        </p:nvGrpSpPr>
        <p:grpSpPr>
          <a:xfrm>
            <a:off x="1764389" y="3348218"/>
            <a:ext cx="310114" cy="366665"/>
            <a:chOff x="1764389" y="3348218"/>
            <a:chExt cx="310114" cy="366665"/>
          </a:xfrm>
        </p:grpSpPr>
        <p:sp>
          <p:nvSpPr>
            <p:cNvPr id="12891" name="Google Shape;12891;p71"/>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1"/>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1"/>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1"/>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1"/>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1"/>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1"/>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1"/>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1"/>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1"/>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1"/>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1"/>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1"/>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1"/>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1"/>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1"/>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1"/>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1"/>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1"/>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1"/>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71"/>
          <p:cNvGrpSpPr/>
          <p:nvPr/>
        </p:nvGrpSpPr>
        <p:grpSpPr>
          <a:xfrm>
            <a:off x="2777572" y="3807287"/>
            <a:ext cx="81716" cy="366717"/>
            <a:chOff x="2777572" y="3807287"/>
            <a:chExt cx="81716" cy="366717"/>
          </a:xfrm>
        </p:grpSpPr>
        <p:sp>
          <p:nvSpPr>
            <p:cNvPr id="12912" name="Google Shape;12912;p71"/>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1"/>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1"/>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1"/>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1"/>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1"/>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1"/>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1"/>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1"/>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1"/>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1"/>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71"/>
          <p:cNvGrpSpPr/>
          <p:nvPr/>
        </p:nvGrpSpPr>
        <p:grpSpPr>
          <a:xfrm>
            <a:off x="3934014" y="4329780"/>
            <a:ext cx="366665" cy="256334"/>
            <a:chOff x="3934014" y="4329780"/>
            <a:chExt cx="366665" cy="256334"/>
          </a:xfrm>
        </p:grpSpPr>
        <p:sp>
          <p:nvSpPr>
            <p:cNvPr id="12924" name="Google Shape;12924;p71"/>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1"/>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1"/>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1"/>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1"/>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1"/>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1"/>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1"/>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1"/>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1"/>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1"/>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1"/>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1"/>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71"/>
          <p:cNvGrpSpPr/>
          <p:nvPr/>
        </p:nvGrpSpPr>
        <p:grpSpPr>
          <a:xfrm>
            <a:off x="947670" y="3807339"/>
            <a:ext cx="194295" cy="366404"/>
            <a:chOff x="947670" y="3807339"/>
            <a:chExt cx="194295" cy="366404"/>
          </a:xfrm>
        </p:grpSpPr>
        <p:sp>
          <p:nvSpPr>
            <p:cNvPr id="12938" name="Google Shape;12938;p71"/>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1"/>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1"/>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1"/>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1"/>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1"/>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1"/>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1"/>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1"/>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1"/>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71"/>
          <p:cNvGrpSpPr/>
          <p:nvPr/>
        </p:nvGrpSpPr>
        <p:grpSpPr>
          <a:xfrm>
            <a:off x="3420379" y="4286557"/>
            <a:ext cx="368939" cy="342283"/>
            <a:chOff x="3420379" y="4286557"/>
            <a:chExt cx="368939" cy="342283"/>
          </a:xfrm>
        </p:grpSpPr>
        <p:sp>
          <p:nvSpPr>
            <p:cNvPr id="12949" name="Google Shape;12949;p71"/>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1"/>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1"/>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1"/>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1"/>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1"/>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1"/>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1"/>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1"/>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1"/>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1"/>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1"/>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1"/>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1"/>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1"/>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1"/>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71"/>
          <p:cNvGrpSpPr/>
          <p:nvPr/>
        </p:nvGrpSpPr>
        <p:grpSpPr>
          <a:xfrm>
            <a:off x="3965190" y="3842252"/>
            <a:ext cx="369801" cy="296813"/>
            <a:chOff x="3965190" y="3842252"/>
            <a:chExt cx="369801" cy="296813"/>
          </a:xfrm>
        </p:grpSpPr>
        <p:sp>
          <p:nvSpPr>
            <p:cNvPr id="12966" name="Google Shape;12966;p71"/>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1"/>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1"/>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1"/>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1"/>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1"/>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1"/>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1"/>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1"/>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1"/>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1"/>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1"/>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1"/>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1"/>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1"/>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1"/>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1"/>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1"/>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1"/>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7" name="Google Shape;12987;p71"/>
          <p:cNvGrpSpPr/>
          <p:nvPr/>
        </p:nvGrpSpPr>
        <p:grpSpPr>
          <a:xfrm>
            <a:off x="3506590" y="3833812"/>
            <a:ext cx="396796" cy="313407"/>
            <a:chOff x="3506590" y="3833812"/>
            <a:chExt cx="396796" cy="313407"/>
          </a:xfrm>
        </p:grpSpPr>
        <p:sp>
          <p:nvSpPr>
            <p:cNvPr id="12988" name="Google Shape;12988;p71"/>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1"/>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1"/>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71"/>
          <p:cNvGrpSpPr/>
          <p:nvPr/>
        </p:nvGrpSpPr>
        <p:grpSpPr>
          <a:xfrm>
            <a:off x="2769288" y="1965364"/>
            <a:ext cx="104556" cy="366665"/>
            <a:chOff x="2769288" y="1965364"/>
            <a:chExt cx="104556" cy="366665"/>
          </a:xfrm>
        </p:grpSpPr>
        <p:sp>
          <p:nvSpPr>
            <p:cNvPr id="12992" name="Google Shape;12992;p71"/>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1"/>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1"/>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1"/>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1"/>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1"/>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1"/>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1"/>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1"/>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1"/>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1"/>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1"/>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71"/>
          <p:cNvGrpSpPr/>
          <p:nvPr/>
        </p:nvGrpSpPr>
        <p:grpSpPr>
          <a:xfrm>
            <a:off x="3966679" y="2010861"/>
            <a:ext cx="367162" cy="275698"/>
            <a:chOff x="3966679" y="2010861"/>
            <a:chExt cx="367162" cy="275698"/>
          </a:xfrm>
        </p:grpSpPr>
        <p:sp>
          <p:nvSpPr>
            <p:cNvPr id="13005" name="Google Shape;13005;p71"/>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1"/>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1"/>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1"/>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71"/>
          <p:cNvGrpSpPr/>
          <p:nvPr/>
        </p:nvGrpSpPr>
        <p:grpSpPr>
          <a:xfrm>
            <a:off x="1752577" y="2025495"/>
            <a:ext cx="366404" cy="246220"/>
            <a:chOff x="1752577" y="2025495"/>
            <a:chExt cx="366404" cy="246220"/>
          </a:xfrm>
        </p:grpSpPr>
        <p:sp>
          <p:nvSpPr>
            <p:cNvPr id="13010" name="Google Shape;13010;p71"/>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1"/>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1"/>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1"/>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1"/>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1"/>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1"/>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1"/>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1"/>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1"/>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1"/>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1"/>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1"/>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1"/>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1"/>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1"/>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71"/>
          <p:cNvGrpSpPr/>
          <p:nvPr/>
        </p:nvGrpSpPr>
        <p:grpSpPr>
          <a:xfrm>
            <a:off x="1309553" y="2069580"/>
            <a:ext cx="366404" cy="158363"/>
            <a:chOff x="1309553" y="2069580"/>
            <a:chExt cx="366404" cy="158363"/>
          </a:xfrm>
        </p:grpSpPr>
        <p:sp>
          <p:nvSpPr>
            <p:cNvPr id="13027" name="Google Shape;13027;p71"/>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1"/>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1"/>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1"/>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1"/>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1"/>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1"/>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1"/>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1"/>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1"/>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1"/>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1"/>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1"/>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1"/>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1"/>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1"/>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1"/>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1"/>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1"/>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1"/>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1"/>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1"/>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1"/>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1"/>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71"/>
          <p:cNvGrpSpPr/>
          <p:nvPr/>
        </p:nvGrpSpPr>
        <p:grpSpPr>
          <a:xfrm>
            <a:off x="866528" y="2088762"/>
            <a:ext cx="366639" cy="119635"/>
            <a:chOff x="866528" y="2088762"/>
            <a:chExt cx="366639" cy="119635"/>
          </a:xfrm>
        </p:grpSpPr>
        <p:sp>
          <p:nvSpPr>
            <p:cNvPr id="13054" name="Google Shape;13054;p71"/>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1"/>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1"/>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1"/>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1"/>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1"/>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1"/>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1"/>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1"/>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1"/>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1"/>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1"/>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1"/>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1"/>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71"/>
          <p:cNvGrpSpPr/>
          <p:nvPr/>
        </p:nvGrpSpPr>
        <p:grpSpPr>
          <a:xfrm>
            <a:off x="2329269" y="1965312"/>
            <a:ext cx="98807" cy="366273"/>
            <a:chOff x="2329269" y="1965312"/>
            <a:chExt cx="98807" cy="366273"/>
          </a:xfrm>
        </p:grpSpPr>
        <p:sp>
          <p:nvSpPr>
            <p:cNvPr id="13069" name="Google Shape;13069;p71"/>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1"/>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1"/>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71"/>
          <p:cNvGrpSpPr/>
          <p:nvPr/>
        </p:nvGrpSpPr>
        <p:grpSpPr>
          <a:xfrm>
            <a:off x="3208053" y="1964972"/>
            <a:ext cx="112344" cy="366926"/>
            <a:chOff x="3208053" y="1964972"/>
            <a:chExt cx="112344" cy="366926"/>
          </a:xfrm>
        </p:grpSpPr>
        <p:sp>
          <p:nvSpPr>
            <p:cNvPr id="13073" name="Google Shape;13073;p71"/>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1"/>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1"/>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1"/>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1"/>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1"/>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71"/>
          <p:cNvGrpSpPr/>
          <p:nvPr/>
        </p:nvGrpSpPr>
        <p:grpSpPr>
          <a:xfrm>
            <a:off x="3225379" y="3807339"/>
            <a:ext cx="72413" cy="366404"/>
            <a:chOff x="3225379" y="3807339"/>
            <a:chExt cx="72413" cy="366404"/>
          </a:xfrm>
        </p:grpSpPr>
        <p:sp>
          <p:nvSpPr>
            <p:cNvPr id="13080" name="Google Shape;13080;p71"/>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1"/>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1"/>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1"/>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1"/>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1"/>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1"/>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1"/>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71"/>
          <p:cNvGrpSpPr/>
          <p:nvPr/>
        </p:nvGrpSpPr>
        <p:grpSpPr>
          <a:xfrm>
            <a:off x="3523916" y="2011096"/>
            <a:ext cx="366665" cy="275201"/>
            <a:chOff x="3523916" y="2011096"/>
            <a:chExt cx="366665" cy="275201"/>
          </a:xfrm>
        </p:grpSpPr>
        <p:sp>
          <p:nvSpPr>
            <p:cNvPr id="13089" name="Google Shape;13089;p71"/>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1"/>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1"/>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1"/>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1"/>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1"/>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1"/>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1"/>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1"/>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1"/>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1"/>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1"/>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1"/>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1"/>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1"/>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1"/>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1"/>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1"/>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1"/>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1"/>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71"/>
          <p:cNvGrpSpPr/>
          <p:nvPr/>
        </p:nvGrpSpPr>
        <p:grpSpPr>
          <a:xfrm>
            <a:off x="1742777" y="1499997"/>
            <a:ext cx="393791" cy="366744"/>
            <a:chOff x="1742777" y="1499997"/>
            <a:chExt cx="393791" cy="366744"/>
          </a:xfrm>
        </p:grpSpPr>
        <p:sp>
          <p:nvSpPr>
            <p:cNvPr id="13110" name="Google Shape;13110;p71"/>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1"/>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1"/>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1"/>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1"/>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1"/>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1"/>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1"/>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1"/>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1"/>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1"/>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1"/>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1"/>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1"/>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71"/>
          <p:cNvGrpSpPr/>
          <p:nvPr/>
        </p:nvGrpSpPr>
        <p:grpSpPr>
          <a:xfrm>
            <a:off x="4014449" y="1499997"/>
            <a:ext cx="319914" cy="366639"/>
            <a:chOff x="4014449" y="1499997"/>
            <a:chExt cx="319914" cy="366639"/>
          </a:xfrm>
        </p:grpSpPr>
        <p:sp>
          <p:nvSpPr>
            <p:cNvPr id="13125" name="Google Shape;13125;p71"/>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1"/>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1"/>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1"/>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1"/>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71"/>
          <p:cNvGrpSpPr/>
          <p:nvPr/>
        </p:nvGrpSpPr>
        <p:grpSpPr>
          <a:xfrm>
            <a:off x="866267" y="1591460"/>
            <a:ext cx="367397" cy="183711"/>
            <a:chOff x="866267" y="1591460"/>
            <a:chExt cx="367397" cy="183711"/>
          </a:xfrm>
        </p:grpSpPr>
        <p:sp>
          <p:nvSpPr>
            <p:cNvPr id="13131" name="Google Shape;13131;p71"/>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1"/>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1"/>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1"/>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1"/>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1"/>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1"/>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1"/>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1"/>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1"/>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1"/>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1"/>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1"/>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1"/>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1"/>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1"/>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1"/>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1"/>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71"/>
          <p:cNvGrpSpPr/>
          <p:nvPr/>
        </p:nvGrpSpPr>
        <p:grpSpPr>
          <a:xfrm>
            <a:off x="3117843" y="1499892"/>
            <a:ext cx="327440" cy="366744"/>
            <a:chOff x="3117843" y="1499892"/>
            <a:chExt cx="327440" cy="366744"/>
          </a:xfrm>
        </p:grpSpPr>
        <p:sp>
          <p:nvSpPr>
            <p:cNvPr id="13150" name="Google Shape;13150;p71"/>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1"/>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1"/>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1"/>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1"/>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1"/>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1"/>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7" name="Google Shape;13157;p71"/>
          <p:cNvGrpSpPr/>
          <p:nvPr/>
        </p:nvGrpSpPr>
        <p:grpSpPr>
          <a:xfrm>
            <a:off x="2667005" y="1499997"/>
            <a:ext cx="336770" cy="366639"/>
            <a:chOff x="2667005" y="1499997"/>
            <a:chExt cx="336770" cy="366639"/>
          </a:xfrm>
        </p:grpSpPr>
        <p:sp>
          <p:nvSpPr>
            <p:cNvPr id="13158" name="Google Shape;13158;p71"/>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1"/>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1"/>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1"/>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1"/>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1"/>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1"/>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1"/>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1"/>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1"/>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1"/>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1"/>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1"/>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1"/>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1"/>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1"/>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1"/>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1"/>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1"/>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71"/>
          <p:cNvGrpSpPr/>
          <p:nvPr/>
        </p:nvGrpSpPr>
        <p:grpSpPr>
          <a:xfrm>
            <a:off x="3564866" y="1499997"/>
            <a:ext cx="326473" cy="366639"/>
            <a:chOff x="3564866" y="1499997"/>
            <a:chExt cx="326473" cy="366639"/>
          </a:xfrm>
        </p:grpSpPr>
        <p:sp>
          <p:nvSpPr>
            <p:cNvPr id="13178" name="Google Shape;13178;p71"/>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1"/>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1"/>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1"/>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1"/>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1"/>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1"/>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1"/>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1"/>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71"/>
          <p:cNvGrpSpPr/>
          <p:nvPr/>
        </p:nvGrpSpPr>
        <p:grpSpPr>
          <a:xfrm>
            <a:off x="1314074" y="1499997"/>
            <a:ext cx="364392" cy="366639"/>
            <a:chOff x="1314074" y="1499997"/>
            <a:chExt cx="364392" cy="366639"/>
          </a:xfrm>
        </p:grpSpPr>
        <p:sp>
          <p:nvSpPr>
            <p:cNvPr id="13188" name="Google Shape;13188;p71"/>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1"/>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1"/>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1"/>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1"/>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1"/>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1"/>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1"/>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1"/>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1"/>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1"/>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1"/>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0" name="Google Shape;13200;p71"/>
          <p:cNvGrpSpPr/>
          <p:nvPr/>
        </p:nvGrpSpPr>
        <p:grpSpPr>
          <a:xfrm>
            <a:off x="2220479" y="1499997"/>
            <a:ext cx="337005" cy="366639"/>
            <a:chOff x="2220479" y="1499997"/>
            <a:chExt cx="337005" cy="366639"/>
          </a:xfrm>
        </p:grpSpPr>
        <p:sp>
          <p:nvSpPr>
            <p:cNvPr id="13201" name="Google Shape;13201;p71"/>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1"/>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1"/>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1"/>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1"/>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1"/>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1"/>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1"/>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1"/>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1"/>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1"/>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71"/>
          <p:cNvGrpSpPr/>
          <p:nvPr/>
        </p:nvGrpSpPr>
        <p:grpSpPr>
          <a:xfrm>
            <a:off x="4105155" y="2425976"/>
            <a:ext cx="87230" cy="366430"/>
            <a:chOff x="4105155" y="2425976"/>
            <a:chExt cx="87230" cy="366430"/>
          </a:xfrm>
        </p:grpSpPr>
        <p:sp>
          <p:nvSpPr>
            <p:cNvPr id="13213" name="Google Shape;13213;p71"/>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1"/>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1"/>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1"/>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1"/>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1"/>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9" name="Google Shape;13219;p71"/>
          <p:cNvGrpSpPr/>
          <p:nvPr/>
        </p:nvGrpSpPr>
        <p:grpSpPr>
          <a:xfrm>
            <a:off x="1808109" y="2426002"/>
            <a:ext cx="267884" cy="366639"/>
            <a:chOff x="1808109" y="2426002"/>
            <a:chExt cx="267884" cy="366639"/>
          </a:xfrm>
        </p:grpSpPr>
        <p:sp>
          <p:nvSpPr>
            <p:cNvPr id="13220" name="Google Shape;13220;p71"/>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1"/>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1"/>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1"/>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1"/>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1"/>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1"/>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1"/>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1"/>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1"/>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1"/>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1"/>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1"/>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1"/>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1"/>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1"/>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1"/>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1"/>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1"/>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1"/>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1"/>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71"/>
          <p:cNvGrpSpPr/>
          <p:nvPr/>
        </p:nvGrpSpPr>
        <p:grpSpPr>
          <a:xfrm>
            <a:off x="3603568" y="2426002"/>
            <a:ext cx="207597" cy="366639"/>
            <a:chOff x="3603568" y="2426002"/>
            <a:chExt cx="207597" cy="366639"/>
          </a:xfrm>
        </p:grpSpPr>
        <p:sp>
          <p:nvSpPr>
            <p:cNvPr id="13242" name="Google Shape;13242;p71"/>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1"/>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1"/>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1"/>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1"/>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1"/>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71"/>
          <p:cNvGrpSpPr/>
          <p:nvPr/>
        </p:nvGrpSpPr>
        <p:grpSpPr>
          <a:xfrm>
            <a:off x="2246115" y="2426002"/>
            <a:ext cx="274417" cy="366404"/>
            <a:chOff x="2246115" y="2426002"/>
            <a:chExt cx="274417" cy="366404"/>
          </a:xfrm>
        </p:grpSpPr>
        <p:sp>
          <p:nvSpPr>
            <p:cNvPr id="13249" name="Google Shape;13249;p71"/>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1"/>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1"/>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1"/>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1"/>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1"/>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1"/>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1"/>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71"/>
          <p:cNvGrpSpPr/>
          <p:nvPr/>
        </p:nvGrpSpPr>
        <p:grpSpPr>
          <a:xfrm>
            <a:off x="2696666" y="2426002"/>
            <a:ext cx="256099" cy="366639"/>
            <a:chOff x="2696666" y="2426002"/>
            <a:chExt cx="256099" cy="366639"/>
          </a:xfrm>
        </p:grpSpPr>
        <p:sp>
          <p:nvSpPr>
            <p:cNvPr id="13258" name="Google Shape;13258;p71"/>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1"/>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1"/>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1"/>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1"/>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1"/>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71"/>
          <p:cNvGrpSpPr/>
          <p:nvPr/>
        </p:nvGrpSpPr>
        <p:grpSpPr>
          <a:xfrm>
            <a:off x="3149072" y="2426002"/>
            <a:ext cx="225863" cy="366430"/>
            <a:chOff x="3149072" y="2426002"/>
            <a:chExt cx="225863" cy="366430"/>
          </a:xfrm>
        </p:grpSpPr>
        <p:sp>
          <p:nvSpPr>
            <p:cNvPr id="13265" name="Google Shape;13265;p71"/>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1"/>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1"/>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1"/>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1"/>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1"/>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1"/>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1"/>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1"/>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1"/>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1"/>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71"/>
          <p:cNvGrpSpPr/>
          <p:nvPr/>
        </p:nvGrpSpPr>
        <p:grpSpPr>
          <a:xfrm>
            <a:off x="1361556" y="2425923"/>
            <a:ext cx="283224" cy="366482"/>
            <a:chOff x="1361556" y="2425923"/>
            <a:chExt cx="283224" cy="366482"/>
          </a:xfrm>
        </p:grpSpPr>
        <p:sp>
          <p:nvSpPr>
            <p:cNvPr id="13277" name="Google Shape;13277;p71"/>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1"/>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1"/>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1"/>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1"/>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1"/>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1"/>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1"/>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1"/>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1"/>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1"/>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1"/>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1"/>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1"/>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1"/>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1"/>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1"/>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1"/>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1"/>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1"/>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71"/>
          <p:cNvGrpSpPr/>
          <p:nvPr/>
        </p:nvGrpSpPr>
        <p:grpSpPr>
          <a:xfrm>
            <a:off x="3973735" y="2891056"/>
            <a:ext cx="361883" cy="366979"/>
            <a:chOff x="3973735" y="2891056"/>
            <a:chExt cx="361883" cy="366979"/>
          </a:xfrm>
        </p:grpSpPr>
        <p:sp>
          <p:nvSpPr>
            <p:cNvPr id="13298" name="Google Shape;13298;p71"/>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1"/>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1"/>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1"/>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1"/>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1"/>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1"/>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1"/>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1"/>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1"/>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1"/>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1"/>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1"/>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1"/>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1"/>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5" name="Google Shape;13315;p71"/>
          <p:cNvGrpSpPr/>
          <p:nvPr/>
        </p:nvGrpSpPr>
        <p:grpSpPr>
          <a:xfrm>
            <a:off x="3527941" y="2916744"/>
            <a:ext cx="366665" cy="315654"/>
            <a:chOff x="3527941" y="2916744"/>
            <a:chExt cx="366665" cy="315654"/>
          </a:xfrm>
        </p:grpSpPr>
        <p:sp>
          <p:nvSpPr>
            <p:cNvPr id="13316" name="Google Shape;13316;p71"/>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1"/>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1"/>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1"/>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1"/>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1"/>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1"/>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1"/>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1"/>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1"/>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1"/>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1"/>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1"/>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1"/>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1"/>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1"/>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1"/>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1"/>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1"/>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1"/>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1"/>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1"/>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1"/>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1"/>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1"/>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1"/>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1"/>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1"/>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1"/>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1"/>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71"/>
          <p:cNvGrpSpPr/>
          <p:nvPr/>
        </p:nvGrpSpPr>
        <p:grpSpPr>
          <a:xfrm>
            <a:off x="2640873" y="2891631"/>
            <a:ext cx="366404" cy="366404"/>
            <a:chOff x="2640873" y="2891631"/>
            <a:chExt cx="366404" cy="366404"/>
          </a:xfrm>
        </p:grpSpPr>
        <p:sp>
          <p:nvSpPr>
            <p:cNvPr id="13347" name="Google Shape;13347;p71"/>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1"/>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1"/>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1"/>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1"/>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1"/>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1"/>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1"/>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1"/>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1"/>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1"/>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1"/>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1"/>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1"/>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1" name="Google Shape;13361;p71"/>
          <p:cNvGrpSpPr/>
          <p:nvPr/>
        </p:nvGrpSpPr>
        <p:grpSpPr>
          <a:xfrm>
            <a:off x="2197091" y="2938120"/>
            <a:ext cx="366665" cy="273189"/>
            <a:chOff x="2197091" y="2938120"/>
            <a:chExt cx="366665" cy="273189"/>
          </a:xfrm>
        </p:grpSpPr>
        <p:sp>
          <p:nvSpPr>
            <p:cNvPr id="13362" name="Google Shape;13362;p71"/>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1"/>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1"/>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1"/>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1"/>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1"/>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1"/>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1"/>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1"/>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1"/>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1"/>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1"/>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1"/>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1"/>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1"/>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1"/>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1"/>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1"/>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1"/>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1"/>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1"/>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1"/>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71"/>
          <p:cNvGrpSpPr/>
          <p:nvPr/>
        </p:nvGrpSpPr>
        <p:grpSpPr>
          <a:xfrm>
            <a:off x="1753570" y="2892127"/>
            <a:ext cx="366665" cy="365202"/>
            <a:chOff x="1753570" y="2892127"/>
            <a:chExt cx="366665" cy="365202"/>
          </a:xfrm>
        </p:grpSpPr>
        <p:sp>
          <p:nvSpPr>
            <p:cNvPr id="13387" name="Google Shape;13387;p71"/>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1"/>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1"/>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1"/>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1"/>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1"/>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1"/>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1"/>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1"/>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1"/>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1"/>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1"/>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1"/>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1"/>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1"/>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1"/>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1"/>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1"/>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5" name="Google Shape;13405;p71"/>
          <p:cNvGrpSpPr/>
          <p:nvPr/>
        </p:nvGrpSpPr>
        <p:grpSpPr>
          <a:xfrm>
            <a:off x="1303751" y="3807339"/>
            <a:ext cx="367684" cy="366561"/>
            <a:chOff x="1303751" y="3807339"/>
            <a:chExt cx="367684" cy="366561"/>
          </a:xfrm>
        </p:grpSpPr>
        <p:sp>
          <p:nvSpPr>
            <p:cNvPr id="13406" name="Google Shape;13406;p71"/>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1"/>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1"/>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1"/>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1"/>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1"/>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1"/>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1"/>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1"/>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1"/>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1"/>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1"/>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1"/>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1"/>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1"/>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1"/>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1"/>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1"/>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1"/>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1"/>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1"/>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1"/>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1"/>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1"/>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1"/>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1"/>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1"/>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1"/>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1"/>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1"/>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1"/>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1"/>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1"/>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1"/>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1"/>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1"/>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1"/>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1"/>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1"/>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1"/>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1"/>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7" name="Google Shape;13447;p71"/>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8" name="Google Shape;13448;p71"/>
          <p:cNvGrpSpPr/>
          <p:nvPr/>
        </p:nvGrpSpPr>
        <p:grpSpPr>
          <a:xfrm>
            <a:off x="1310049" y="2891421"/>
            <a:ext cx="384749" cy="366613"/>
            <a:chOff x="1310049" y="2891421"/>
            <a:chExt cx="384749" cy="366613"/>
          </a:xfrm>
        </p:grpSpPr>
        <p:sp>
          <p:nvSpPr>
            <p:cNvPr id="13449" name="Google Shape;13449;p71"/>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1"/>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1"/>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1"/>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1"/>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1"/>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1"/>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1"/>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1"/>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1"/>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1"/>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1"/>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1"/>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1"/>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71"/>
          <p:cNvGrpSpPr/>
          <p:nvPr/>
        </p:nvGrpSpPr>
        <p:grpSpPr>
          <a:xfrm>
            <a:off x="849673" y="2891343"/>
            <a:ext cx="383468" cy="366665"/>
            <a:chOff x="849673" y="2891343"/>
            <a:chExt cx="383468" cy="366665"/>
          </a:xfrm>
        </p:grpSpPr>
        <p:sp>
          <p:nvSpPr>
            <p:cNvPr id="13464" name="Google Shape;13464;p71"/>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1"/>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1"/>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1"/>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1"/>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1"/>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1"/>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1"/>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1"/>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1"/>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1"/>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1"/>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71"/>
          <p:cNvGrpSpPr/>
          <p:nvPr/>
        </p:nvGrpSpPr>
        <p:grpSpPr>
          <a:xfrm>
            <a:off x="920257" y="2426002"/>
            <a:ext cx="278024" cy="366508"/>
            <a:chOff x="920257" y="2426002"/>
            <a:chExt cx="278024" cy="366508"/>
          </a:xfrm>
        </p:grpSpPr>
        <p:sp>
          <p:nvSpPr>
            <p:cNvPr id="13477" name="Google Shape;13477;p71"/>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1"/>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1"/>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1"/>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1"/>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1"/>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1"/>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1"/>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1"/>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1"/>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1"/>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1"/>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1"/>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71"/>
          <p:cNvGrpSpPr/>
          <p:nvPr/>
        </p:nvGrpSpPr>
        <p:grpSpPr>
          <a:xfrm>
            <a:off x="866528" y="4274484"/>
            <a:ext cx="349810" cy="366665"/>
            <a:chOff x="866528" y="4274484"/>
            <a:chExt cx="349810" cy="366665"/>
          </a:xfrm>
        </p:grpSpPr>
        <p:sp>
          <p:nvSpPr>
            <p:cNvPr id="13491" name="Google Shape;13491;p71"/>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1"/>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1"/>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1"/>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1"/>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1"/>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1"/>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1"/>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1"/>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1"/>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1"/>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71"/>
          <p:cNvGrpSpPr/>
          <p:nvPr/>
        </p:nvGrpSpPr>
        <p:grpSpPr>
          <a:xfrm>
            <a:off x="1388708" y="4274484"/>
            <a:ext cx="330210" cy="366665"/>
            <a:chOff x="1388708" y="4274484"/>
            <a:chExt cx="330210" cy="366665"/>
          </a:xfrm>
        </p:grpSpPr>
        <p:sp>
          <p:nvSpPr>
            <p:cNvPr id="13503" name="Google Shape;13503;p71"/>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1"/>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1"/>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1"/>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1"/>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1"/>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1"/>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1"/>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1"/>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1"/>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1"/>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1"/>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1"/>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1"/>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1"/>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1"/>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1"/>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1"/>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1"/>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1"/>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3" name="Google Shape;13523;p71"/>
          <p:cNvGrpSpPr/>
          <p:nvPr/>
        </p:nvGrpSpPr>
        <p:grpSpPr>
          <a:xfrm>
            <a:off x="1874694" y="4293326"/>
            <a:ext cx="375446" cy="328982"/>
            <a:chOff x="1874694" y="4293326"/>
            <a:chExt cx="375446" cy="328982"/>
          </a:xfrm>
        </p:grpSpPr>
        <p:sp>
          <p:nvSpPr>
            <p:cNvPr id="13524" name="Google Shape;13524;p71"/>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1"/>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1"/>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1"/>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1"/>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1"/>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1"/>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1"/>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1"/>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1"/>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1"/>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1"/>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1"/>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1"/>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1"/>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1"/>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1"/>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1"/>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1"/>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1"/>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1"/>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1"/>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71"/>
          <p:cNvGrpSpPr/>
          <p:nvPr/>
        </p:nvGrpSpPr>
        <p:grpSpPr>
          <a:xfrm>
            <a:off x="2396116" y="4293090"/>
            <a:ext cx="366665" cy="329714"/>
            <a:chOff x="2396116" y="4293090"/>
            <a:chExt cx="366665" cy="329714"/>
          </a:xfrm>
        </p:grpSpPr>
        <p:sp>
          <p:nvSpPr>
            <p:cNvPr id="13547" name="Google Shape;13547;p71"/>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1"/>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1"/>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1"/>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1"/>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1"/>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1"/>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1"/>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1"/>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1"/>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1"/>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1"/>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1"/>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0" name="Google Shape;13560;p71"/>
          <p:cNvGrpSpPr/>
          <p:nvPr/>
        </p:nvGrpSpPr>
        <p:grpSpPr>
          <a:xfrm>
            <a:off x="2908757" y="4289824"/>
            <a:ext cx="367162" cy="336116"/>
            <a:chOff x="2908757" y="4289824"/>
            <a:chExt cx="367162" cy="336116"/>
          </a:xfrm>
        </p:grpSpPr>
        <p:sp>
          <p:nvSpPr>
            <p:cNvPr id="13561" name="Google Shape;13561;p71"/>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1"/>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1"/>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1"/>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1"/>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1"/>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1"/>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1"/>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1"/>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1"/>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1"/>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1"/>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1"/>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1"/>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1"/>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1"/>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1"/>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1"/>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1"/>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1"/>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1"/>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1"/>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1"/>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1"/>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1"/>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1"/>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1"/>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8" name="Google Shape;13588;p71"/>
          <p:cNvGrpSpPr/>
          <p:nvPr/>
        </p:nvGrpSpPr>
        <p:grpSpPr>
          <a:xfrm>
            <a:off x="3082408" y="2919540"/>
            <a:ext cx="368651" cy="310350"/>
            <a:chOff x="3082408" y="2919540"/>
            <a:chExt cx="368651" cy="310350"/>
          </a:xfrm>
        </p:grpSpPr>
        <p:sp>
          <p:nvSpPr>
            <p:cNvPr id="13589" name="Google Shape;13589;p71"/>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1"/>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1"/>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1"/>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1"/>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1"/>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1"/>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1"/>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1"/>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1"/>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1"/>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1"/>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71"/>
          <p:cNvGrpSpPr/>
          <p:nvPr/>
        </p:nvGrpSpPr>
        <p:grpSpPr>
          <a:xfrm>
            <a:off x="7069130" y="2424800"/>
            <a:ext cx="366169" cy="360498"/>
            <a:chOff x="7069130" y="2424800"/>
            <a:chExt cx="366169" cy="360498"/>
          </a:xfrm>
        </p:grpSpPr>
        <p:sp>
          <p:nvSpPr>
            <p:cNvPr id="13602" name="Google Shape;13602;p71"/>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1"/>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1"/>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1"/>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1"/>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1"/>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1"/>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1"/>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1"/>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1"/>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1"/>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1"/>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1"/>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1"/>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1"/>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1"/>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1"/>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1"/>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1"/>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1"/>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71"/>
          <p:cNvGrpSpPr/>
          <p:nvPr/>
        </p:nvGrpSpPr>
        <p:grpSpPr>
          <a:xfrm>
            <a:off x="4885655" y="2424721"/>
            <a:ext cx="281473" cy="360629"/>
            <a:chOff x="4885655" y="2424721"/>
            <a:chExt cx="281473" cy="360629"/>
          </a:xfrm>
        </p:grpSpPr>
        <p:sp>
          <p:nvSpPr>
            <p:cNvPr id="13623" name="Google Shape;13623;p71"/>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1"/>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1"/>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1"/>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1"/>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1"/>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1"/>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1"/>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1"/>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1"/>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1"/>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71"/>
          <p:cNvGrpSpPr/>
          <p:nvPr/>
        </p:nvGrpSpPr>
        <p:grpSpPr>
          <a:xfrm>
            <a:off x="6625609" y="2446777"/>
            <a:ext cx="364130" cy="316726"/>
            <a:chOff x="6625609" y="2446777"/>
            <a:chExt cx="364130" cy="316726"/>
          </a:xfrm>
        </p:grpSpPr>
        <p:sp>
          <p:nvSpPr>
            <p:cNvPr id="13635" name="Google Shape;13635;p71"/>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1"/>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1"/>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1"/>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1"/>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1"/>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1"/>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1"/>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1"/>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1"/>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1"/>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1"/>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7" name="Google Shape;13647;p71"/>
          <p:cNvGrpSpPr/>
          <p:nvPr/>
        </p:nvGrpSpPr>
        <p:grpSpPr>
          <a:xfrm>
            <a:off x="5757644" y="2012350"/>
            <a:ext cx="360628" cy="298825"/>
            <a:chOff x="5757644" y="2012350"/>
            <a:chExt cx="360628" cy="298825"/>
          </a:xfrm>
        </p:grpSpPr>
        <p:sp>
          <p:nvSpPr>
            <p:cNvPr id="13648" name="Google Shape;13648;p71"/>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1"/>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1"/>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1"/>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1"/>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1"/>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1"/>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1"/>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1"/>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1"/>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1"/>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1"/>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1"/>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1"/>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1"/>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1"/>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1"/>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1"/>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1"/>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1"/>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1"/>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1"/>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71"/>
          <p:cNvGrpSpPr/>
          <p:nvPr/>
        </p:nvGrpSpPr>
        <p:grpSpPr>
          <a:xfrm>
            <a:off x="5317625" y="1983474"/>
            <a:ext cx="360628" cy="356839"/>
            <a:chOff x="5317625" y="1983474"/>
            <a:chExt cx="360628" cy="356839"/>
          </a:xfrm>
        </p:grpSpPr>
        <p:sp>
          <p:nvSpPr>
            <p:cNvPr id="13671" name="Google Shape;13671;p71"/>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1"/>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1"/>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1"/>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1"/>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1"/>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1"/>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1"/>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1"/>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1"/>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1"/>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1"/>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1"/>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1"/>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1"/>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1"/>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1"/>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1"/>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1"/>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0" name="Google Shape;13690;p71"/>
          <p:cNvGrpSpPr/>
          <p:nvPr/>
        </p:nvGrpSpPr>
        <p:grpSpPr>
          <a:xfrm>
            <a:off x="6181827" y="2463685"/>
            <a:ext cx="360629" cy="282989"/>
            <a:chOff x="6181827" y="2463685"/>
            <a:chExt cx="360629" cy="282989"/>
          </a:xfrm>
        </p:grpSpPr>
        <p:sp>
          <p:nvSpPr>
            <p:cNvPr id="13691" name="Google Shape;13691;p71"/>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1"/>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1"/>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1"/>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1"/>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1"/>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1"/>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1"/>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1"/>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1"/>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1"/>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2" name="Google Shape;13702;p71"/>
          <p:cNvGrpSpPr/>
          <p:nvPr/>
        </p:nvGrpSpPr>
        <p:grpSpPr>
          <a:xfrm>
            <a:off x="5346292" y="3340691"/>
            <a:ext cx="291247" cy="360628"/>
            <a:chOff x="5346292" y="3340691"/>
            <a:chExt cx="291247" cy="360628"/>
          </a:xfrm>
        </p:grpSpPr>
        <p:sp>
          <p:nvSpPr>
            <p:cNvPr id="13703" name="Google Shape;13703;p71"/>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1"/>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1"/>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1"/>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1"/>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1"/>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1"/>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1"/>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1"/>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1"/>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1"/>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1"/>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1"/>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1"/>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1"/>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1"/>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1"/>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1"/>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1"/>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1"/>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1"/>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1"/>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1"/>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1"/>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1"/>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71"/>
          <p:cNvGrpSpPr/>
          <p:nvPr/>
        </p:nvGrpSpPr>
        <p:grpSpPr>
          <a:xfrm>
            <a:off x="7969264" y="1981697"/>
            <a:ext cx="337763" cy="360393"/>
            <a:chOff x="7969264" y="1981697"/>
            <a:chExt cx="337763" cy="360393"/>
          </a:xfrm>
        </p:grpSpPr>
        <p:sp>
          <p:nvSpPr>
            <p:cNvPr id="13729" name="Google Shape;13729;p71"/>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1"/>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1"/>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1"/>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1"/>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1"/>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1"/>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1"/>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1"/>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1"/>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1"/>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1"/>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1"/>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1"/>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1"/>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1"/>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1"/>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1"/>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7" name="Google Shape;13747;p71"/>
          <p:cNvGrpSpPr/>
          <p:nvPr/>
        </p:nvGrpSpPr>
        <p:grpSpPr>
          <a:xfrm>
            <a:off x="5736032" y="2430000"/>
            <a:ext cx="360890" cy="350332"/>
            <a:chOff x="5736032" y="2430000"/>
            <a:chExt cx="360890" cy="350332"/>
          </a:xfrm>
        </p:grpSpPr>
        <p:sp>
          <p:nvSpPr>
            <p:cNvPr id="13748" name="Google Shape;13748;p71"/>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1"/>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1"/>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1"/>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1"/>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1"/>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1"/>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1"/>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1"/>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1"/>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1"/>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1"/>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1"/>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1"/>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1"/>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1"/>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1"/>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71"/>
          <p:cNvGrpSpPr/>
          <p:nvPr/>
        </p:nvGrpSpPr>
        <p:grpSpPr>
          <a:xfrm>
            <a:off x="4877867" y="1995991"/>
            <a:ext cx="360628" cy="331778"/>
            <a:chOff x="4877867" y="1995991"/>
            <a:chExt cx="360628" cy="331778"/>
          </a:xfrm>
        </p:grpSpPr>
        <p:sp>
          <p:nvSpPr>
            <p:cNvPr id="13766" name="Google Shape;13766;p71"/>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1"/>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1"/>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1"/>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1"/>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1"/>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1"/>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1"/>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1"/>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1"/>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1"/>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1"/>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1"/>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1"/>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71"/>
          <p:cNvGrpSpPr/>
          <p:nvPr/>
        </p:nvGrpSpPr>
        <p:grpSpPr>
          <a:xfrm>
            <a:off x="7050889" y="2913503"/>
            <a:ext cx="363529" cy="339513"/>
            <a:chOff x="7050889" y="2913503"/>
            <a:chExt cx="363529" cy="339513"/>
          </a:xfrm>
        </p:grpSpPr>
        <p:sp>
          <p:nvSpPr>
            <p:cNvPr id="13781" name="Google Shape;13781;p71"/>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1"/>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1"/>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1"/>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1"/>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1"/>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1"/>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1"/>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1"/>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0" name="Google Shape;13790;p71"/>
          <p:cNvGrpSpPr/>
          <p:nvPr/>
        </p:nvGrpSpPr>
        <p:grpSpPr>
          <a:xfrm>
            <a:off x="7510900" y="1981462"/>
            <a:ext cx="372937" cy="360629"/>
            <a:chOff x="7510900" y="1981462"/>
            <a:chExt cx="372937" cy="360629"/>
          </a:xfrm>
        </p:grpSpPr>
        <p:sp>
          <p:nvSpPr>
            <p:cNvPr id="13791" name="Google Shape;13791;p71"/>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1"/>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1"/>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1"/>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1"/>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1"/>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1"/>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1"/>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1"/>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1"/>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1"/>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1"/>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1"/>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1"/>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1"/>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1"/>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71"/>
          <p:cNvGrpSpPr/>
          <p:nvPr/>
        </p:nvGrpSpPr>
        <p:grpSpPr>
          <a:xfrm>
            <a:off x="6599476" y="2918260"/>
            <a:ext cx="360629" cy="329975"/>
            <a:chOff x="6599476" y="2918260"/>
            <a:chExt cx="360629" cy="329975"/>
          </a:xfrm>
        </p:grpSpPr>
        <p:sp>
          <p:nvSpPr>
            <p:cNvPr id="13808" name="Google Shape;13808;p71"/>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1"/>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1"/>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1"/>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1"/>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1"/>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1"/>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1"/>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1"/>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1"/>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1"/>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1"/>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1"/>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1"/>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1"/>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1"/>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1"/>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1"/>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1"/>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1"/>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1"/>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1"/>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1"/>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1"/>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1"/>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3" name="Google Shape;13833;p71"/>
          <p:cNvGrpSpPr/>
          <p:nvPr/>
        </p:nvGrpSpPr>
        <p:grpSpPr>
          <a:xfrm>
            <a:off x="5290499" y="2481533"/>
            <a:ext cx="360628" cy="247292"/>
            <a:chOff x="5290499" y="2481533"/>
            <a:chExt cx="360628" cy="247292"/>
          </a:xfrm>
        </p:grpSpPr>
        <p:sp>
          <p:nvSpPr>
            <p:cNvPr id="13834" name="Google Shape;13834;p71"/>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1"/>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1"/>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1"/>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1"/>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1"/>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1"/>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1"/>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1"/>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1"/>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1"/>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1"/>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1"/>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1"/>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1"/>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1"/>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1"/>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1"/>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1"/>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1"/>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1"/>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1"/>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1"/>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1"/>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1"/>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1"/>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1"/>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71"/>
          <p:cNvGrpSpPr/>
          <p:nvPr/>
        </p:nvGrpSpPr>
        <p:grpSpPr>
          <a:xfrm>
            <a:off x="6201923" y="1981514"/>
            <a:ext cx="351325" cy="360576"/>
            <a:chOff x="6201923" y="1981514"/>
            <a:chExt cx="351325" cy="360576"/>
          </a:xfrm>
        </p:grpSpPr>
        <p:sp>
          <p:nvSpPr>
            <p:cNvPr id="13862" name="Google Shape;13862;p71"/>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1"/>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1"/>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1"/>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1"/>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1"/>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1"/>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9" name="Google Shape;13869;p71"/>
          <p:cNvGrpSpPr/>
          <p:nvPr/>
        </p:nvGrpSpPr>
        <p:grpSpPr>
          <a:xfrm>
            <a:off x="4894461" y="3340691"/>
            <a:ext cx="312884" cy="360785"/>
            <a:chOff x="4894461" y="3340691"/>
            <a:chExt cx="312884" cy="360785"/>
          </a:xfrm>
        </p:grpSpPr>
        <p:sp>
          <p:nvSpPr>
            <p:cNvPr id="13870" name="Google Shape;13870;p71"/>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1"/>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1"/>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1"/>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1"/>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1"/>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1"/>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1"/>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1"/>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1"/>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1"/>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1"/>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1"/>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1"/>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71"/>
          <p:cNvGrpSpPr/>
          <p:nvPr/>
        </p:nvGrpSpPr>
        <p:grpSpPr>
          <a:xfrm>
            <a:off x="5339237" y="1501251"/>
            <a:ext cx="245541" cy="360628"/>
            <a:chOff x="5339237" y="1501251"/>
            <a:chExt cx="245541" cy="360628"/>
          </a:xfrm>
        </p:grpSpPr>
        <p:sp>
          <p:nvSpPr>
            <p:cNvPr id="13887" name="Google Shape;13887;p71"/>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1"/>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1"/>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1"/>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1"/>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1"/>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1"/>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1"/>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1"/>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1"/>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1"/>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1"/>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1"/>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1"/>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1"/>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1"/>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1"/>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1"/>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1"/>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1"/>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1"/>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1"/>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1"/>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1"/>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1"/>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1"/>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1"/>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1"/>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1"/>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1"/>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1"/>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1"/>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1"/>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1"/>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1"/>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1"/>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1"/>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1"/>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1"/>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1"/>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71"/>
          <p:cNvGrpSpPr/>
          <p:nvPr/>
        </p:nvGrpSpPr>
        <p:grpSpPr>
          <a:xfrm>
            <a:off x="7959464" y="2474216"/>
            <a:ext cx="370428" cy="261926"/>
            <a:chOff x="7959464" y="2474216"/>
            <a:chExt cx="370428" cy="261926"/>
          </a:xfrm>
        </p:grpSpPr>
        <p:sp>
          <p:nvSpPr>
            <p:cNvPr id="13930" name="Google Shape;13930;p71"/>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1"/>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1"/>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1"/>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1"/>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1"/>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1"/>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1"/>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1"/>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1"/>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1"/>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1"/>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71"/>
          <p:cNvGrpSpPr/>
          <p:nvPr/>
        </p:nvGrpSpPr>
        <p:grpSpPr>
          <a:xfrm>
            <a:off x="7518687" y="2457909"/>
            <a:ext cx="360629" cy="294461"/>
            <a:chOff x="7518687" y="2457909"/>
            <a:chExt cx="360629" cy="294461"/>
          </a:xfrm>
        </p:grpSpPr>
        <p:sp>
          <p:nvSpPr>
            <p:cNvPr id="13943" name="Google Shape;13943;p71"/>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1"/>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1"/>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1"/>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1"/>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1"/>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1"/>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1"/>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1"/>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1"/>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1"/>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1"/>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1"/>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1"/>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1"/>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1"/>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1"/>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1"/>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1"/>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71"/>
          <p:cNvGrpSpPr/>
          <p:nvPr/>
        </p:nvGrpSpPr>
        <p:grpSpPr>
          <a:xfrm>
            <a:off x="7086220" y="1981566"/>
            <a:ext cx="343799" cy="360524"/>
            <a:chOff x="7086220" y="1981566"/>
            <a:chExt cx="343799" cy="360524"/>
          </a:xfrm>
        </p:grpSpPr>
        <p:sp>
          <p:nvSpPr>
            <p:cNvPr id="13963" name="Google Shape;13963;p71"/>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1"/>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1"/>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1"/>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1"/>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1"/>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1"/>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1"/>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1"/>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1"/>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1"/>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1"/>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1"/>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1"/>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1"/>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1"/>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9" name="Google Shape;13979;p71"/>
          <p:cNvGrpSpPr/>
          <p:nvPr/>
        </p:nvGrpSpPr>
        <p:grpSpPr>
          <a:xfrm>
            <a:off x="6141112" y="2927563"/>
            <a:ext cx="368416" cy="311369"/>
            <a:chOff x="6141112" y="2927563"/>
            <a:chExt cx="368416" cy="311369"/>
          </a:xfrm>
        </p:grpSpPr>
        <p:sp>
          <p:nvSpPr>
            <p:cNvPr id="13980" name="Google Shape;13980;p71"/>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1"/>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1"/>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1"/>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1"/>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1"/>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1"/>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71"/>
          <p:cNvGrpSpPr/>
          <p:nvPr/>
        </p:nvGrpSpPr>
        <p:grpSpPr>
          <a:xfrm>
            <a:off x="7520699" y="2902946"/>
            <a:ext cx="335489" cy="360629"/>
            <a:chOff x="7520699" y="2902946"/>
            <a:chExt cx="335489" cy="360629"/>
          </a:xfrm>
        </p:grpSpPr>
        <p:sp>
          <p:nvSpPr>
            <p:cNvPr id="13988" name="Google Shape;13988;p71"/>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1"/>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1"/>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1"/>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1"/>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1"/>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1"/>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1"/>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1"/>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1"/>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1"/>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1"/>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1"/>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1"/>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1"/>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71"/>
          <p:cNvGrpSpPr/>
          <p:nvPr/>
        </p:nvGrpSpPr>
        <p:grpSpPr>
          <a:xfrm>
            <a:off x="7988340" y="2902946"/>
            <a:ext cx="308886" cy="360628"/>
            <a:chOff x="7988340" y="2902946"/>
            <a:chExt cx="308886" cy="360628"/>
          </a:xfrm>
        </p:grpSpPr>
        <p:sp>
          <p:nvSpPr>
            <p:cNvPr id="14004" name="Google Shape;14004;p71"/>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1"/>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1"/>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1"/>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1"/>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1"/>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1"/>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1"/>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1"/>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1"/>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1"/>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1"/>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1"/>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1"/>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1"/>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1"/>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1"/>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1"/>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1"/>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1"/>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1"/>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1"/>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1"/>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71"/>
          <p:cNvGrpSpPr/>
          <p:nvPr/>
        </p:nvGrpSpPr>
        <p:grpSpPr>
          <a:xfrm>
            <a:off x="5690039" y="2902998"/>
            <a:ext cx="362902" cy="360498"/>
            <a:chOff x="5690039" y="2902998"/>
            <a:chExt cx="362902" cy="360498"/>
          </a:xfrm>
        </p:grpSpPr>
        <p:sp>
          <p:nvSpPr>
            <p:cNvPr id="14028" name="Google Shape;14028;p71"/>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1"/>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1"/>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1"/>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1"/>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1"/>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1"/>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71"/>
          <p:cNvGrpSpPr/>
          <p:nvPr/>
        </p:nvGrpSpPr>
        <p:grpSpPr>
          <a:xfrm>
            <a:off x="4871935" y="1500990"/>
            <a:ext cx="258503" cy="360890"/>
            <a:chOff x="4871935" y="1500990"/>
            <a:chExt cx="258503" cy="360890"/>
          </a:xfrm>
        </p:grpSpPr>
        <p:sp>
          <p:nvSpPr>
            <p:cNvPr id="14036" name="Google Shape;14036;p71"/>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1"/>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1"/>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1"/>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1"/>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1"/>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1"/>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1"/>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1"/>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1"/>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0" name="Google Shape;14050;p71"/>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1" name="Google Shape;14051;p71"/>
          <p:cNvGrpSpPr/>
          <p:nvPr/>
        </p:nvGrpSpPr>
        <p:grpSpPr>
          <a:xfrm>
            <a:off x="6265764" y="1501251"/>
            <a:ext cx="234983" cy="360628"/>
            <a:chOff x="6265764" y="1501251"/>
            <a:chExt cx="234983" cy="360628"/>
          </a:xfrm>
        </p:grpSpPr>
        <p:sp>
          <p:nvSpPr>
            <p:cNvPr id="14052" name="Google Shape;14052;p71"/>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1"/>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1"/>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1"/>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1"/>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1"/>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1"/>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1"/>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1"/>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1"/>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4" name="Google Shape;14064;p71"/>
          <p:cNvGrpSpPr/>
          <p:nvPr/>
        </p:nvGrpSpPr>
        <p:grpSpPr>
          <a:xfrm>
            <a:off x="6193639" y="3401998"/>
            <a:ext cx="360628" cy="238250"/>
            <a:chOff x="6193639" y="3401998"/>
            <a:chExt cx="360628" cy="238250"/>
          </a:xfrm>
        </p:grpSpPr>
        <p:sp>
          <p:nvSpPr>
            <p:cNvPr id="14065" name="Google Shape;14065;p71"/>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1"/>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1"/>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1"/>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1"/>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1"/>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1"/>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1"/>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1"/>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1"/>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1"/>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71"/>
          <p:cNvGrpSpPr/>
          <p:nvPr/>
        </p:nvGrpSpPr>
        <p:grpSpPr>
          <a:xfrm>
            <a:off x="5801625" y="1501251"/>
            <a:ext cx="246037" cy="360629"/>
            <a:chOff x="5801625" y="1501251"/>
            <a:chExt cx="246037" cy="360629"/>
          </a:xfrm>
        </p:grpSpPr>
        <p:sp>
          <p:nvSpPr>
            <p:cNvPr id="14077" name="Google Shape;14077;p71"/>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1"/>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1"/>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1"/>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1"/>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1"/>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1"/>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1"/>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1"/>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1"/>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1"/>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1"/>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1"/>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1"/>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1"/>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1"/>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1"/>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1"/>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1"/>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71"/>
          <p:cNvGrpSpPr/>
          <p:nvPr/>
        </p:nvGrpSpPr>
        <p:grpSpPr>
          <a:xfrm>
            <a:off x="6641680" y="1981462"/>
            <a:ext cx="352083" cy="360864"/>
            <a:chOff x="6641680" y="1981462"/>
            <a:chExt cx="352083" cy="360864"/>
          </a:xfrm>
        </p:grpSpPr>
        <p:sp>
          <p:nvSpPr>
            <p:cNvPr id="14097" name="Google Shape;14097;p71"/>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1"/>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1"/>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1"/>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1"/>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1"/>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1"/>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1"/>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1"/>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1"/>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1"/>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1"/>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1"/>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1"/>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1"/>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1"/>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1"/>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1"/>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1"/>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1"/>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1"/>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1"/>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1"/>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1"/>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1"/>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1"/>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1"/>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1"/>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71"/>
          <p:cNvGrpSpPr/>
          <p:nvPr/>
        </p:nvGrpSpPr>
        <p:grpSpPr>
          <a:xfrm>
            <a:off x="7205332" y="1501251"/>
            <a:ext cx="198032" cy="360629"/>
            <a:chOff x="7205332" y="1501251"/>
            <a:chExt cx="198032" cy="360629"/>
          </a:xfrm>
        </p:grpSpPr>
        <p:sp>
          <p:nvSpPr>
            <p:cNvPr id="14126" name="Google Shape;14126;p71"/>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1"/>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1"/>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1"/>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1"/>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1"/>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1"/>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1"/>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1"/>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1"/>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1"/>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1"/>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1"/>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1"/>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1"/>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1"/>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1"/>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1"/>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1"/>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1"/>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71"/>
          <p:cNvGrpSpPr/>
          <p:nvPr/>
        </p:nvGrpSpPr>
        <p:grpSpPr>
          <a:xfrm>
            <a:off x="7688313" y="1501251"/>
            <a:ext cx="153058" cy="360628"/>
            <a:chOff x="7688313" y="1501251"/>
            <a:chExt cx="153058" cy="360628"/>
          </a:xfrm>
        </p:grpSpPr>
        <p:sp>
          <p:nvSpPr>
            <p:cNvPr id="14147" name="Google Shape;14147;p71"/>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1"/>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1"/>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1"/>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1"/>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1"/>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1"/>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1"/>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1"/>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1"/>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1"/>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1"/>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1"/>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1"/>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1"/>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1"/>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3" name="Google Shape;14163;p71"/>
          <p:cNvGrpSpPr/>
          <p:nvPr/>
        </p:nvGrpSpPr>
        <p:grpSpPr>
          <a:xfrm>
            <a:off x="8150179" y="1501251"/>
            <a:ext cx="150811" cy="360628"/>
            <a:chOff x="8150179" y="1501251"/>
            <a:chExt cx="150811" cy="360628"/>
          </a:xfrm>
        </p:grpSpPr>
        <p:sp>
          <p:nvSpPr>
            <p:cNvPr id="14164" name="Google Shape;14164;p71"/>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1"/>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1"/>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1"/>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1"/>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1"/>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1"/>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1"/>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1"/>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3" name="Google Shape;14173;p71"/>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4" name="Google Shape;14174;p71"/>
          <p:cNvGrpSpPr/>
          <p:nvPr/>
        </p:nvGrpSpPr>
        <p:grpSpPr>
          <a:xfrm>
            <a:off x="4877867" y="2902946"/>
            <a:ext cx="170149" cy="360629"/>
            <a:chOff x="4877867" y="2902946"/>
            <a:chExt cx="170149" cy="360629"/>
          </a:xfrm>
        </p:grpSpPr>
        <p:sp>
          <p:nvSpPr>
            <p:cNvPr id="14175" name="Google Shape;14175;p71"/>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1"/>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1"/>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1"/>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1"/>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1"/>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1"/>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1"/>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1"/>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1"/>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1"/>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1"/>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1"/>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71"/>
          <p:cNvGrpSpPr/>
          <p:nvPr/>
        </p:nvGrpSpPr>
        <p:grpSpPr>
          <a:xfrm>
            <a:off x="6741689" y="1500676"/>
            <a:ext cx="207962" cy="361203"/>
            <a:chOff x="6741689" y="1500676"/>
            <a:chExt cx="207962" cy="361203"/>
          </a:xfrm>
        </p:grpSpPr>
        <p:sp>
          <p:nvSpPr>
            <p:cNvPr id="14189" name="Google Shape;14189;p71"/>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1"/>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1"/>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1"/>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1"/>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1"/>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1"/>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1"/>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1"/>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1"/>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1"/>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1"/>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1"/>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1"/>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1"/>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1"/>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1"/>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1"/>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1"/>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8" name="Google Shape;14208;p71"/>
          <p:cNvGrpSpPr/>
          <p:nvPr/>
        </p:nvGrpSpPr>
        <p:grpSpPr>
          <a:xfrm>
            <a:off x="5752627" y="3430404"/>
            <a:ext cx="360628" cy="181464"/>
            <a:chOff x="5752627" y="3430404"/>
            <a:chExt cx="360628" cy="181464"/>
          </a:xfrm>
        </p:grpSpPr>
        <p:sp>
          <p:nvSpPr>
            <p:cNvPr id="14209" name="Google Shape;14209;p71"/>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1"/>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1"/>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1"/>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1"/>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1"/>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1"/>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1"/>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1"/>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1"/>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1"/>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1"/>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1"/>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1"/>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1"/>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1"/>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1"/>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1"/>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1"/>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1"/>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1"/>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1"/>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1"/>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1"/>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1"/>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1"/>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1"/>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1"/>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71"/>
          <p:cNvGrpSpPr/>
          <p:nvPr/>
        </p:nvGrpSpPr>
        <p:grpSpPr>
          <a:xfrm>
            <a:off x="5235700" y="2902998"/>
            <a:ext cx="361909" cy="360759"/>
            <a:chOff x="5235700" y="2902998"/>
            <a:chExt cx="361909" cy="360759"/>
          </a:xfrm>
        </p:grpSpPr>
        <p:sp>
          <p:nvSpPr>
            <p:cNvPr id="14238" name="Google Shape;14238;p71"/>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1"/>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1"/>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1"/>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1"/>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1"/>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1"/>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71"/>
          <p:cNvGrpSpPr/>
          <p:nvPr/>
        </p:nvGrpSpPr>
        <p:grpSpPr>
          <a:xfrm>
            <a:off x="6634912" y="3394969"/>
            <a:ext cx="360367" cy="252309"/>
            <a:chOff x="6634912" y="3394969"/>
            <a:chExt cx="360367" cy="252309"/>
          </a:xfrm>
        </p:grpSpPr>
        <p:sp>
          <p:nvSpPr>
            <p:cNvPr id="14246" name="Google Shape;14246;p71"/>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1"/>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1"/>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1"/>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1"/>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1"/>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1"/>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1"/>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1"/>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1"/>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1"/>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1"/>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1"/>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9" name="Google Shape;14259;p71"/>
          <p:cNvGrpSpPr/>
          <p:nvPr/>
        </p:nvGrpSpPr>
        <p:grpSpPr>
          <a:xfrm>
            <a:off x="7059330" y="3340796"/>
            <a:ext cx="377170" cy="360655"/>
            <a:chOff x="7059330" y="3340796"/>
            <a:chExt cx="377170" cy="360655"/>
          </a:xfrm>
        </p:grpSpPr>
        <p:sp>
          <p:nvSpPr>
            <p:cNvPr id="14260" name="Google Shape;14260;p71"/>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1"/>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1"/>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1"/>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1"/>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1"/>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1"/>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1"/>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1"/>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1"/>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1"/>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1"/>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71"/>
          <p:cNvGrpSpPr/>
          <p:nvPr/>
        </p:nvGrpSpPr>
        <p:grpSpPr>
          <a:xfrm>
            <a:off x="7957948" y="3375631"/>
            <a:ext cx="360629" cy="291012"/>
            <a:chOff x="7957948" y="3375631"/>
            <a:chExt cx="360629" cy="291012"/>
          </a:xfrm>
        </p:grpSpPr>
        <p:sp>
          <p:nvSpPr>
            <p:cNvPr id="14273" name="Google Shape;14273;p71"/>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1"/>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1"/>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1"/>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1"/>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1"/>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1"/>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1"/>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1"/>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1"/>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1"/>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1"/>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1"/>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1"/>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1"/>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1"/>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1"/>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1"/>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71"/>
          <p:cNvGrpSpPr/>
          <p:nvPr/>
        </p:nvGrpSpPr>
        <p:grpSpPr>
          <a:xfrm>
            <a:off x="6198656" y="3867888"/>
            <a:ext cx="347562" cy="227954"/>
            <a:chOff x="6198656" y="3867888"/>
            <a:chExt cx="347562" cy="227954"/>
          </a:xfrm>
        </p:grpSpPr>
        <p:sp>
          <p:nvSpPr>
            <p:cNvPr id="14292" name="Google Shape;14292;p71"/>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1"/>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1"/>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1"/>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1"/>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1"/>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1"/>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1"/>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1"/>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1"/>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1"/>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3" name="Google Shape;14303;p71"/>
          <p:cNvGrpSpPr/>
          <p:nvPr/>
        </p:nvGrpSpPr>
        <p:grpSpPr>
          <a:xfrm>
            <a:off x="5706895" y="3819151"/>
            <a:ext cx="349392" cy="325454"/>
            <a:chOff x="5706895" y="3819151"/>
            <a:chExt cx="349392" cy="325454"/>
          </a:xfrm>
        </p:grpSpPr>
        <p:sp>
          <p:nvSpPr>
            <p:cNvPr id="14304" name="Google Shape;14304;p71"/>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1"/>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1"/>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1"/>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1"/>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1"/>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1"/>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1"/>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1"/>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1"/>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1"/>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1"/>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1"/>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1"/>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1"/>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71"/>
          <p:cNvGrpSpPr/>
          <p:nvPr/>
        </p:nvGrpSpPr>
        <p:grpSpPr>
          <a:xfrm>
            <a:off x="7648618" y="3340744"/>
            <a:ext cx="97265" cy="360393"/>
            <a:chOff x="7648618" y="3340744"/>
            <a:chExt cx="97265" cy="360393"/>
          </a:xfrm>
        </p:grpSpPr>
        <p:sp>
          <p:nvSpPr>
            <p:cNvPr id="14320" name="Google Shape;14320;p71"/>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1"/>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1"/>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71"/>
          <p:cNvGrpSpPr/>
          <p:nvPr/>
        </p:nvGrpSpPr>
        <p:grpSpPr>
          <a:xfrm>
            <a:off x="7164356" y="3790667"/>
            <a:ext cx="385507" cy="382501"/>
            <a:chOff x="7164356" y="3790667"/>
            <a:chExt cx="385507" cy="382501"/>
          </a:xfrm>
        </p:grpSpPr>
        <p:sp>
          <p:nvSpPr>
            <p:cNvPr id="14324" name="Google Shape;14324;p71"/>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1"/>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1"/>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1"/>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1"/>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1"/>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1"/>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1"/>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1"/>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1"/>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1"/>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1"/>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1"/>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1"/>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1"/>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1"/>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1"/>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1"/>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1"/>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1"/>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1"/>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1"/>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1"/>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1"/>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71"/>
          <p:cNvGrpSpPr/>
          <p:nvPr/>
        </p:nvGrpSpPr>
        <p:grpSpPr>
          <a:xfrm>
            <a:off x="6670400" y="3826468"/>
            <a:ext cx="387911" cy="310846"/>
            <a:chOff x="6670400" y="3826468"/>
            <a:chExt cx="387911" cy="310846"/>
          </a:xfrm>
        </p:grpSpPr>
        <p:sp>
          <p:nvSpPr>
            <p:cNvPr id="14349" name="Google Shape;14349;p71"/>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1"/>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1"/>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1"/>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1"/>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1"/>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1"/>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1"/>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1"/>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1"/>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1"/>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1"/>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1"/>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1"/>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1"/>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1"/>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1"/>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1"/>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71"/>
          <p:cNvGrpSpPr/>
          <p:nvPr/>
        </p:nvGrpSpPr>
        <p:grpSpPr>
          <a:xfrm>
            <a:off x="7662181" y="3803446"/>
            <a:ext cx="302823" cy="360498"/>
            <a:chOff x="7662181" y="3803446"/>
            <a:chExt cx="302823" cy="360498"/>
          </a:xfrm>
        </p:grpSpPr>
        <p:sp>
          <p:nvSpPr>
            <p:cNvPr id="14368" name="Google Shape;14368;p71"/>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1"/>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1"/>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1"/>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1"/>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1"/>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1"/>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1"/>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1"/>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1"/>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71"/>
          <p:cNvGrpSpPr/>
          <p:nvPr/>
        </p:nvGrpSpPr>
        <p:grpSpPr>
          <a:xfrm>
            <a:off x="5206562" y="3803994"/>
            <a:ext cx="363895" cy="355663"/>
            <a:chOff x="5206562" y="3803994"/>
            <a:chExt cx="363895" cy="355663"/>
          </a:xfrm>
        </p:grpSpPr>
        <p:sp>
          <p:nvSpPr>
            <p:cNvPr id="14379" name="Google Shape;14379;p71"/>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1"/>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1"/>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1"/>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1"/>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1"/>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1"/>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1"/>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1"/>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1"/>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1"/>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1"/>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1"/>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1"/>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96" name="Shape 14396"/>
        <p:cNvGrpSpPr/>
        <p:nvPr/>
      </p:nvGrpSpPr>
      <p:grpSpPr>
        <a:xfrm>
          <a:off x="0" y="0"/>
          <a:ext cx="0" cy="0"/>
          <a:chOff x="0" y="0"/>
          <a:chExt cx="0" cy="0"/>
        </a:xfrm>
      </p:grpSpPr>
      <p:sp>
        <p:nvSpPr>
          <p:cNvPr id="14397" name="Google Shape;14397;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398" name="Google Shape;14398;p72"/>
          <p:cNvGrpSpPr/>
          <p:nvPr/>
        </p:nvGrpSpPr>
        <p:grpSpPr>
          <a:xfrm>
            <a:off x="4682526" y="1512217"/>
            <a:ext cx="369948" cy="370132"/>
            <a:chOff x="4682526" y="1512217"/>
            <a:chExt cx="369948" cy="370132"/>
          </a:xfrm>
        </p:grpSpPr>
        <p:sp>
          <p:nvSpPr>
            <p:cNvPr id="14399" name="Google Shape;14399;p72"/>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2"/>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2"/>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2"/>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2"/>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2"/>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2"/>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2"/>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2"/>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2"/>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2"/>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2"/>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2"/>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2"/>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2"/>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72"/>
          <p:cNvGrpSpPr/>
          <p:nvPr/>
        </p:nvGrpSpPr>
        <p:grpSpPr>
          <a:xfrm>
            <a:off x="3592433" y="1980212"/>
            <a:ext cx="381542" cy="370079"/>
            <a:chOff x="3592433" y="1980212"/>
            <a:chExt cx="381542" cy="370079"/>
          </a:xfrm>
        </p:grpSpPr>
        <p:sp>
          <p:nvSpPr>
            <p:cNvPr id="14415" name="Google Shape;14415;p72"/>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2"/>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2"/>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2"/>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2"/>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2"/>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2"/>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2"/>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2"/>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2"/>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2"/>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2"/>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7" name="Google Shape;14427;p72"/>
          <p:cNvGrpSpPr/>
          <p:nvPr/>
        </p:nvGrpSpPr>
        <p:grpSpPr>
          <a:xfrm>
            <a:off x="1398582" y="2973490"/>
            <a:ext cx="371391" cy="235126"/>
            <a:chOff x="1398582" y="2973490"/>
            <a:chExt cx="371391" cy="235126"/>
          </a:xfrm>
        </p:grpSpPr>
        <p:sp>
          <p:nvSpPr>
            <p:cNvPr id="14428" name="Google Shape;14428;p72"/>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2"/>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2"/>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2"/>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2"/>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2"/>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2"/>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2"/>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2"/>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2"/>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2"/>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2"/>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2"/>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2"/>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2"/>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72"/>
          <p:cNvGrpSpPr/>
          <p:nvPr/>
        </p:nvGrpSpPr>
        <p:grpSpPr>
          <a:xfrm>
            <a:off x="850795" y="1512217"/>
            <a:ext cx="370132" cy="370132"/>
            <a:chOff x="850795" y="1512217"/>
            <a:chExt cx="370132" cy="370132"/>
          </a:xfrm>
        </p:grpSpPr>
        <p:sp>
          <p:nvSpPr>
            <p:cNvPr id="14444" name="Google Shape;14444;p72"/>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2"/>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2"/>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2"/>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2"/>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2"/>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2"/>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2"/>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2"/>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2"/>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2"/>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2"/>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2"/>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2"/>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2"/>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2"/>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2"/>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2"/>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72"/>
          <p:cNvGrpSpPr/>
          <p:nvPr/>
        </p:nvGrpSpPr>
        <p:grpSpPr>
          <a:xfrm>
            <a:off x="8038497" y="2906079"/>
            <a:ext cx="236568" cy="370105"/>
            <a:chOff x="8038497" y="2906079"/>
            <a:chExt cx="236568" cy="370105"/>
          </a:xfrm>
        </p:grpSpPr>
        <p:sp>
          <p:nvSpPr>
            <p:cNvPr id="14463" name="Google Shape;14463;p72"/>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2"/>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2"/>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2"/>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2"/>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2"/>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2"/>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0" name="Google Shape;14470;p72"/>
          <p:cNvGrpSpPr/>
          <p:nvPr/>
        </p:nvGrpSpPr>
        <p:grpSpPr>
          <a:xfrm>
            <a:off x="6324130" y="1566303"/>
            <a:ext cx="370630" cy="261802"/>
            <a:chOff x="6324130" y="1566303"/>
            <a:chExt cx="370630" cy="261802"/>
          </a:xfrm>
        </p:grpSpPr>
        <p:sp>
          <p:nvSpPr>
            <p:cNvPr id="14471" name="Google Shape;14471;p72"/>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2"/>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2"/>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2"/>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2"/>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2"/>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2"/>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2"/>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2"/>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2"/>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2"/>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2"/>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2"/>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2"/>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2"/>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2"/>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2"/>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8" name="Google Shape;14488;p72"/>
          <p:cNvGrpSpPr/>
          <p:nvPr/>
        </p:nvGrpSpPr>
        <p:grpSpPr>
          <a:xfrm>
            <a:off x="5232280" y="2026587"/>
            <a:ext cx="370840" cy="353213"/>
            <a:chOff x="5232280" y="2026587"/>
            <a:chExt cx="370840" cy="353213"/>
          </a:xfrm>
        </p:grpSpPr>
        <p:sp>
          <p:nvSpPr>
            <p:cNvPr id="14489" name="Google Shape;14489;p72"/>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2"/>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2"/>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2"/>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2"/>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2"/>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2"/>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2"/>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2"/>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2"/>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72"/>
          <p:cNvGrpSpPr/>
          <p:nvPr/>
        </p:nvGrpSpPr>
        <p:grpSpPr>
          <a:xfrm>
            <a:off x="7968961" y="2435329"/>
            <a:ext cx="379548" cy="365331"/>
            <a:chOff x="7968961" y="2435329"/>
            <a:chExt cx="379548" cy="365331"/>
          </a:xfrm>
        </p:grpSpPr>
        <p:sp>
          <p:nvSpPr>
            <p:cNvPr id="14500" name="Google Shape;14500;p72"/>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2"/>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2"/>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2"/>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2"/>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2"/>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72"/>
          <p:cNvGrpSpPr/>
          <p:nvPr/>
        </p:nvGrpSpPr>
        <p:grpSpPr>
          <a:xfrm>
            <a:off x="4136679" y="2115323"/>
            <a:ext cx="373305" cy="223217"/>
            <a:chOff x="4136679" y="2115323"/>
            <a:chExt cx="373305" cy="223217"/>
          </a:xfrm>
        </p:grpSpPr>
        <p:sp>
          <p:nvSpPr>
            <p:cNvPr id="14507" name="Google Shape;14507;p72"/>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2"/>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2"/>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2"/>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2"/>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2"/>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2"/>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2"/>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2"/>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2"/>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72"/>
          <p:cNvGrpSpPr/>
          <p:nvPr/>
        </p:nvGrpSpPr>
        <p:grpSpPr>
          <a:xfrm>
            <a:off x="7423823" y="2464077"/>
            <a:ext cx="372046" cy="307730"/>
            <a:chOff x="7423823" y="2464077"/>
            <a:chExt cx="372046" cy="307730"/>
          </a:xfrm>
        </p:grpSpPr>
        <p:sp>
          <p:nvSpPr>
            <p:cNvPr id="14518" name="Google Shape;14518;p72"/>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2"/>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2"/>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2"/>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2"/>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2"/>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2"/>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2"/>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2"/>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2"/>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2"/>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2"/>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2"/>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1" name="Google Shape;14531;p72"/>
          <p:cNvGrpSpPr/>
          <p:nvPr/>
        </p:nvGrpSpPr>
        <p:grpSpPr>
          <a:xfrm>
            <a:off x="3882511" y="3365156"/>
            <a:ext cx="295061" cy="370263"/>
            <a:chOff x="3882511" y="3365156"/>
            <a:chExt cx="295061" cy="370263"/>
          </a:xfrm>
        </p:grpSpPr>
        <p:sp>
          <p:nvSpPr>
            <p:cNvPr id="14532" name="Google Shape;14532;p72"/>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2"/>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2"/>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2"/>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2"/>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72"/>
          <p:cNvGrpSpPr/>
          <p:nvPr/>
        </p:nvGrpSpPr>
        <p:grpSpPr>
          <a:xfrm>
            <a:off x="5229788" y="1512217"/>
            <a:ext cx="370132" cy="370132"/>
            <a:chOff x="5229788" y="1512217"/>
            <a:chExt cx="370132" cy="370132"/>
          </a:xfrm>
        </p:grpSpPr>
        <p:sp>
          <p:nvSpPr>
            <p:cNvPr id="14538" name="Google Shape;14538;p72"/>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2"/>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2"/>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2"/>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2"/>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2"/>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2"/>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2"/>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2"/>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2"/>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2"/>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2"/>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2"/>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2"/>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2"/>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2"/>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2"/>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72"/>
          <p:cNvGrpSpPr/>
          <p:nvPr/>
        </p:nvGrpSpPr>
        <p:grpSpPr>
          <a:xfrm>
            <a:off x="6041869" y="3365392"/>
            <a:ext cx="373882" cy="370053"/>
            <a:chOff x="6041869" y="3365392"/>
            <a:chExt cx="373882" cy="370053"/>
          </a:xfrm>
        </p:grpSpPr>
        <p:sp>
          <p:nvSpPr>
            <p:cNvPr id="14556" name="Google Shape;14556;p72"/>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2"/>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2"/>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2"/>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2"/>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2"/>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2"/>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2"/>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2"/>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2"/>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72"/>
          <p:cNvGrpSpPr/>
          <p:nvPr/>
        </p:nvGrpSpPr>
        <p:grpSpPr>
          <a:xfrm>
            <a:off x="4684309" y="2087493"/>
            <a:ext cx="374748" cy="279140"/>
            <a:chOff x="4684309" y="2087493"/>
            <a:chExt cx="374748" cy="279140"/>
          </a:xfrm>
        </p:grpSpPr>
        <p:sp>
          <p:nvSpPr>
            <p:cNvPr id="14567" name="Google Shape;14567;p72"/>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2"/>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2"/>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2"/>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2"/>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2"/>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2"/>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2"/>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2"/>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2"/>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2"/>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2"/>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72"/>
          <p:cNvGrpSpPr/>
          <p:nvPr/>
        </p:nvGrpSpPr>
        <p:grpSpPr>
          <a:xfrm>
            <a:off x="7521110" y="2906131"/>
            <a:ext cx="175400" cy="370053"/>
            <a:chOff x="7521110" y="2906131"/>
            <a:chExt cx="175400" cy="370053"/>
          </a:xfrm>
        </p:grpSpPr>
        <p:sp>
          <p:nvSpPr>
            <p:cNvPr id="14580" name="Google Shape;14580;p72"/>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2"/>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2"/>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2"/>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2"/>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2"/>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2"/>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2"/>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2"/>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72"/>
          <p:cNvGrpSpPr/>
          <p:nvPr/>
        </p:nvGrpSpPr>
        <p:grpSpPr>
          <a:xfrm>
            <a:off x="3586925" y="1523286"/>
            <a:ext cx="371023" cy="347915"/>
            <a:chOff x="3586925" y="1523286"/>
            <a:chExt cx="371023" cy="347915"/>
          </a:xfrm>
        </p:grpSpPr>
        <p:sp>
          <p:nvSpPr>
            <p:cNvPr id="14590" name="Google Shape;14590;p72"/>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2"/>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2"/>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2"/>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2"/>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2"/>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2"/>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2"/>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2"/>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2"/>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2"/>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2"/>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2"/>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2"/>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2"/>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2"/>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2"/>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2"/>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2"/>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72"/>
          <p:cNvGrpSpPr/>
          <p:nvPr/>
        </p:nvGrpSpPr>
        <p:grpSpPr>
          <a:xfrm>
            <a:off x="6876009" y="2475461"/>
            <a:ext cx="370158" cy="285120"/>
            <a:chOff x="6876009" y="2475461"/>
            <a:chExt cx="370158" cy="285120"/>
          </a:xfrm>
        </p:grpSpPr>
        <p:sp>
          <p:nvSpPr>
            <p:cNvPr id="14610" name="Google Shape;14610;p72"/>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2"/>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2"/>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2"/>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2"/>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2"/>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2"/>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2"/>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2"/>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72"/>
          <p:cNvGrpSpPr/>
          <p:nvPr/>
        </p:nvGrpSpPr>
        <p:grpSpPr>
          <a:xfrm>
            <a:off x="6328222" y="2445847"/>
            <a:ext cx="370158" cy="344269"/>
            <a:chOff x="6328222" y="2445847"/>
            <a:chExt cx="370158" cy="344269"/>
          </a:xfrm>
        </p:grpSpPr>
        <p:sp>
          <p:nvSpPr>
            <p:cNvPr id="14620" name="Google Shape;14620;p72"/>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2"/>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2"/>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2"/>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2"/>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2"/>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2"/>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2"/>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72"/>
          <p:cNvGrpSpPr/>
          <p:nvPr/>
        </p:nvGrpSpPr>
        <p:grpSpPr>
          <a:xfrm>
            <a:off x="5249540" y="2432942"/>
            <a:ext cx="351639" cy="370184"/>
            <a:chOff x="5249540" y="2432942"/>
            <a:chExt cx="351639" cy="370184"/>
          </a:xfrm>
        </p:grpSpPr>
        <p:sp>
          <p:nvSpPr>
            <p:cNvPr id="14629" name="Google Shape;14629;p72"/>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2"/>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2"/>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2"/>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2"/>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2"/>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2"/>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6" name="Google Shape;14636;p72"/>
          <p:cNvGrpSpPr/>
          <p:nvPr/>
        </p:nvGrpSpPr>
        <p:grpSpPr>
          <a:xfrm>
            <a:off x="4137047" y="2482176"/>
            <a:ext cx="371102" cy="271585"/>
            <a:chOff x="4137047" y="2482176"/>
            <a:chExt cx="371102" cy="271585"/>
          </a:xfrm>
        </p:grpSpPr>
        <p:sp>
          <p:nvSpPr>
            <p:cNvPr id="14637" name="Google Shape;14637;p72"/>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2"/>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2"/>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2"/>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2"/>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2"/>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2"/>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2"/>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2"/>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2"/>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2"/>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72"/>
          <p:cNvGrpSpPr/>
          <p:nvPr/>
        </p:nvGrpSpPr>
        <p:grpSpPr>
          <a:xfrm>
            <a:off x="4686434" y="2432916"/>
            <a:ext cx="367377" cy="370079"/>
            <a:chOff x="4686434" y="2432916"/>
            <a:chExt cx="367377" cy="370079"/>
          </a:xfrm>
        </p:grpSpPr>
        <p:sp>
          <p:nvSpPr>
            <p:cNvPr id="14649" name="Google Shape;14649;p72"/>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2"/>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2"/>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2"/>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2"/>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2"/>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2"/>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2"/>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2"/>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2"/>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2"/>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72"/>
          <p:cNvGrpSpPr/>
          <p:nvPr/>
        </p:nvGrpSpPr>
        <p:grpSpPr>
          <a:xfrm>
            <a:off x="6328222" y="2056306"/>
            <a:ext cx="372099" cy="293986"/>
            <a:chOff x="6328222" y="2056306"/>
            <a:chExt cx="372099" cy="293986"/>
          </a:xfrm>
        </p:grpSpPr>
        <p:sp>
          <p:nvSpPr>
            <p:cNvPr id="14661" name="Google Shape;14661;p72"/>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2"/>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2"/>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2"/>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2"/>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2"/>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2"/>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2"/>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2"/>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0" name="Google Shape;14670;p72"/>
          <p:cNvGrpSpPr/>
          <p:nvPr/>
        </p:nvGrpSpPr>
        <p:grpSpPr>
          <a:xfrm>
            <a:off x="5789327" y="2432968"/>
            <a:ext cx="352531" cy="370132"/>
            <a:chOff x="5789327" y="2432968"/>
            <a:chExt cx="352531" cy="370132"/>
          </a:xfrm>
        </p:grpSpPr>
        <p:sp>
          <p:nvSpPr>
            <p:cNvPr id="14671" name="Google Shape;14671;p72"/>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2"/>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2"/>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2"/>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2"/>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2"/>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2"/>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2"/>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2"/>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2"/>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72"/>
          <p:cNvGrpSpPr/>
          <p:nvPr/>
        </p:nvGrpSpPr>
        <p:grpSpPr>
          <a:xfrm>
            <a:off x="874612" y="1980134"/>
            <a:ext cx="322314" cy="370158"/>
            <a:chOff x="874612" y="1980134"/>
            <a:chExt cx="322314" cy="370158"/>
          </a:xfrm>
        </p:grpSpPr>
        <p:sp>
          <p:nvSpPr>
            <p:cNvPr id="14682" name="Google Shape;14682;p72"/>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2"/>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2"/>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2"/>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2"/>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2"/>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2"/>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2"/>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2"/>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2"/>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2"/>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2"/>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2"/>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2"/>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2"/>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2"/>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2"/>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72"/>
          <p:cNvGrpSpPr/>
          <p:nvPr/>
        </p:nvGrpSpPr>
        <p:grpSpPr>
          <a:xfrm>
            <a:off x="3039662" y="2514780"/>
            <a:ext cx="374223" cy="329764"/>
            <a:chOff x="3039662" y="2514780"/>
            <a:chExt cx="374223" cy="329764"/>
          </a:xfrm>
        </p:grpSpPr>
        <p:sp>
          <p:nvSpPr>
            <p:cNvPr id="14700" name="Google Shape;14700;p72"/>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2"/>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2"/>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2"/>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2"/>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2"/>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2"/>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2"/>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2"/>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2"/>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2"/>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2"/>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2"/>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2"/>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2"/>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2"/>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2"/>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2"/>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72"/>
          <p:cNvGrpSpPr/>
          <p:nvPr/>
        </p:nvGrpSpPr>
        <p:grpSpPr>
          <a:xfrm>
            <a:off x="1946369" y="2563122"/>
            <a:ext cx="374066" cy="233395"/>
            <a:chOff x="1946369" y="2563122"/>
            <a:chExt cx="374066" cy="233395"/>
          </a:xfrm>
        </p:grpSpPr>
        <p:sp>
          <p:nvSpPr>
            <p:cNvPr id="14719" name="Google Shape;14719;p72"/>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2"/>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2"/>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2"/>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2"/>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2"/>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2"/>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2"/>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7" name="Google Shape;14727;p72"/>
          <p:cNvGrpSpPr/>
          <p:nvPr/>
        </p:nvGrpSpPr>
        <p:grpSpPr>
          <a:xfrm>
            <a:off x="4135263" y="2906184"/>
            <a:ext cx="374040" cy="370184"/>
            <a:chOff x="4135263" y="2906184"/>
            <a:chExt cx="374040" cy="370184"/>
          </a:xfrm>
        </p:grpSpPr>
        <p:sp>
          <p:nvSpPr>
            <p:cNvPr id="14728" name="Google Shape;14728;p72"/>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2"/>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2"/>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72"/>
          <p:cNvGrpSpPr/>
          <p:nvPr/>
        </p:nvGrpSpPr>
        <p:grpSpPr>
          <a:xfrm>
            <a:off x="4683601" y="2906184"/>
            <a:ext cx="372676" cy="370184"/>
            <a:chOff x="4683601" y="2906184"/>
            <a:chExt cx="372676" cy="370184"/>
          </a:xfrm>
        </p:grpSpPr>
        <p:sp>
          <p:nvSpPr>
            <p:cNvPr id="14732" name="Google Shape;14732;p72"/>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2"/>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2"/>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2"/>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2"/>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2"/>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72"/>
          <p:cNvGrpSpPr/>
          <p:nvPr/>
        </p:nvGrpSpPr>
        <p:grpSpPr>
          <a:xfrm>
            <a:off x="870808" y="2906053"/>
            <a:ext cx="329134" cy="370132"/>
            <a:chOff x="870808" y="2906053"/>
            <a:chExt cx="329134" cy="370132"/>
          </a:xfrm>
        </p:grpSpPr>
        <p:sp>
          <p:nvSpPr>
            <p:cNvPr id="14739" name="Google Shape;14739;p72"/>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2"/>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2"/>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2"/>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2"/>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2"/>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2"/>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2"/>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2"/>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2"/>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2"/>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2"/>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2"/>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2"/>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2"/>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2"/>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2"/>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2"/>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2"/>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72"/>
          <p:cNvGrpSpPr/>
          <p:nvPr/>
        </p:nvGrpSpPr>
        <p:grpSpPr>
          <a:xfrm>
            <a:off x="1943878" y="2909069"/>
            <a:ext cx="374774" cy="364282"/>
            <a:chOff x="1943878" y="2909069"/>
            <a:chExt cx="374774" cy="364282"/>
          </a:xfrm>
        </p:grpSpPr>
        <p:sp>
          <p:nvSpPr>
            <p:cNvPr id="14759" name="Google Shape;14759;p72"/>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2"/>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2"/>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2"/>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2"/>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2"/>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2"/>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2"/>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2"/>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2"/>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2"/>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2"/>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2"/>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2"/>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2"/>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2"/>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2"/>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2"/>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2"/>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2"/>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2"/>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0" name="Google Shape;14780;p72"/>
          <p:cNvGrpSpPr/>
          <p:nvPr/>
        </p:nvGrpSpPr>
        <p:grpSpPr>
          <a:xfrm>
            <a:off x="1128072" y="3365261"/>
            <a:ext cx="328872" cy="370158"/>
            <a:chOff x="1128072" y="3365261"/>
            <a:chExt cx="328872" cy="370158"/>
          </a:xfrm>
        </p:grpSpPr>
        <p:sp>
          <p:nvSpPr>
            <p:cNvPr id="14781" name="Google Shape;14781;p72"/>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2"/>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2"/>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2"/>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2"/>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2"/>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2"/>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2"/>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2"/>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2"/>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2"/>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2"/>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2"/>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2"/>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2"/>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2"/>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2"/>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2"/>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2"/>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2"/>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2"/>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2"/>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2"/>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2"/>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2"/>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2"/>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2"/>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2"/>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2"/>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2"/>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2"/>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2"/>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2"/>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2"/>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2"/>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2"/>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2"/>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2"/>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2"/>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2"/>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2"/>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2"/>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2"/>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2"/>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5" name="Google Shape;14825;p72"/>
          <p:cNvGrpSpPr/>
          <p:nvPr/>
        </p:nvGrpSpPr>
        <p:grpSpPr>
          <a:xfrm>
            <a:off x="5776868" y="1515181"/>
            <a:ext cx="370866" cy="364151"/>
            <a:chOff x="5776868" y="1515181"/>
            <a:chExt cx="370866" cy="364151"/>
          </a:xfrm>
        </p:grpSpPr>
        <p:sp>
          <p:nvSpPr>
            <p:cNvPr id="14826" name="Google Shape;14826;p72"/>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2"/>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2"/>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2"/>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2"/>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2"/>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2"/>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2"/>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2"/>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2"/>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2"/>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2"/>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2"/>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2"/>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2"/>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2"/>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2"/>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72"/>
          <p:cNvGrpSpPr/>
          <p:nvPr/>
        </p:nvGrpSpPr>
        <p:grpSpPr>
          <a:xfrm>
            <a:off x="3577849" y="2432942"/>
            <a:ext cx="393660" cy="370079"/>
            <a:chOff x="3577849" y="2432942"/>
            <a:chExt cx="393660" cy="370079"/>
          </a:xfrm>
        </p:grpSpPr>
        <p:sp>
          <p:nvSpPr>
            <p:cNvPr id="14844" name="Google Shape;14844;p72"/>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2"/>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2"/>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2"/>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2"/>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2"/>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2"/>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2"/>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2"/>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2"/>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72"/>
          <p:cNvGrpSpPr/>
          <p:nvPr/>
        </p:nvGrpSpPr>
        <p:grpSpPr>
          <a:xfrm>
            <a:off x="2493999" y="2927037"/>
            <a:ext cx="370132" cy="328164"/>
            <a:chOff x="2493999" y="2927037"/>
            <a:chExt cx="370132" cy="328164"/>
          </a:xfrm>
        </p:grpSpPr>
        <p:sp>
          <p:nvSpPr>
            <p:cNvPr id="14855" name="Google Shape;14855;p72"/>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2"/>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2"/>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2"/>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2"/>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2"/>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2"/>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2"/>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2"/>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2"/>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2"/>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2"/>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72"/>
          <p:cNvGrpSpPr/>
          <p:nvPr/>
        </p:nvGrpSpPr>
        <p:grpSpPr>
          <a:xfrm>
            <a:off x="3589417" y="2950696"/>
            <a:ext cx="370315" cy="281028"/>
            <a:chOff x="3589417" y="2950696"/>
            <a:chExt cx="370315" cy="281028"/>
          </a:xfrm>
        </p:grpSpPr>
        <p:sp>
          <p:nvSpPr>
            <p:cNvPr id="14868" name="Google Shape;14868;p72"/>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2"/>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2"/>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2"/>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2"/>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2"/>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2"/>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2"/>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2"/>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2"/>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2"/>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2"/>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2"/>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2"/>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2"/>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2"/>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2"/>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2"/>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2"/>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2"/>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72"/>
          <p:cNvGrpSpPr/>
          <p:nvPr/>
        </p:nvGrpSpPr>
        <p:grpSpPr>
          <a:xfrm>
            <a:off x="3032711" y="2911718"/>
            <a:ext cx="396125" cy="359062"/>
            <a:chOff x="3032711" y="2911718"/>
            <a:chExt cx="396125" cy="359062"/>
          </a:xfrm>
        </p:grpSpPr>
        <p:sp>
          <p:nvSpPr>
            <p:cNvPr id="14889" name="Google Shape;14889;p72"/>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2"/>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2"/>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2"/>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2"/>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2"/>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2"/>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2"/>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2"/>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2"/>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2"/>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2"/>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72"/>
          <p:cNvGrpSpPr/>
          <p:nvPr/>
        </p:nvGrpSpPr>
        <p:grpSpPr>
          <a:xfrm>
            <a:off x="7417764" y="1513397"/>
            <a:ext cx="373174" cy="367692"/>
            <a:chOff x="7417764" y="1513397"/>
            <a:chExt cx="373174" cy="367692"/>
          </a:xfrm>
        </p:grpSpPr>
        <p:sp>
          <p:nvSpPr>
            <p:cNvPr id="14902" name="Google Shape;14902;p72"/>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2"/>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2"/>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2"/>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2"/>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2"/>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2"/>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2"/>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2"/>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2"/>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2"/>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2"/>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2"/>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2"/>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2"/>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2"/>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2"/>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2"/>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2"/>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72"/>
          <p:cNvGrpSpPr/>
          <p:nvPr/>
        </p:nvGrpSpPr>
        <p:grpSpPr>
          <a:xfrm>
            <a:off x="6871944" y="1514368"/>
            <a:ext cx="370132" cy="365672"/>
            <a:chOff x="6871944" y="1514368"/>
            <a:chExt cx="370132" cy="365672"/>
          </a:xfrm>
        </p:grpSpPr>
        <p:sp>
          <p:nvSpPr>
            <p:cNvPr id="14922" name="Google Shape;14922;p72"/>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2"/>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2"/>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2"/>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2"/>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2"/>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2"/>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2"/>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2"/>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2"/>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2"/>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2"/>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2"/>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2"/>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2"/>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2"/>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2"/>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2"/>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72"/>
          <p:cNvGrpSpPr/>
          <p:nvPr/>
        </p:nvGrpSpPr>
        <p:grpSpPr>
          <a:xfrm>
            <a:off x="6561931" y="3365261"/>
            <a:ext cx="400375" cy="370184"/>
            <a:chOff x="6561931" y="3365261"/>
            <a:chExt cx="400375" cy="370184"/>
          </a:xfrm>
        </p:grpSpPr>
        <p:sp>
          <p:nvSpPr>
            <p:cNvPr id="14941" name="Google Shape;14941;p72"/>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2"/>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2"/>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2"/>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2"/>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2"/>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2"/>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2"/>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2"/>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2"/>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2"/>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2"/>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3" name="Google Shape;14953;p72"/>
          <p:cNvGrpSpPr/>
          <p:nvPr/>
        </p:nvGrpSpPr>
        <p:grpSpPr>
          <a:xfrm>
            <a:off x="1942120" y="1985852"/>
            <a:ext cx="378315" cy="358695"/>
            <a:chOff x="1942120" y="1985852"/>
            <a:chExt cx="378315" cy="358695"/>
          </a:xfrm>
        </p:grpSpPr>
        <p:sp>
          <p:nvSpPr>
            <p:cNvPr id="14954" name="Google Shape;14954;p72"/>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2"/>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2"/>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2"/>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2"/>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2"/>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2"/>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2"/>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2"/>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2"/>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2"/>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2"/>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2"/>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2"/>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2"/>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2"/>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2"/>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2"/>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2"/>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2"/>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72"/>
          <p:cNvGrpSpPr/>
          <p:nvPr/>
        </p:nvGrpSpPr>
        <p:grpSpPr>
          <a:xfrm>
            <a:off x="1401415" y="2429218"/>
            <a:ext cx="364282" cy="374197"/>
            <a:chOff x="1401415" y="2429218"/>
            <a:chExt cx="364282" cy="374197"/>
          </a:xfrm>
        </p:grpSpPr>
        <p:sp>
          <p:nvSpPr>
            <p:cNvPr id="14975" name="Google Shape;14975;p72"/>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2"/>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2"/>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2"/>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2"/>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2"/>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2"/>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2"/>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2"/>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2"/>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2"/>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2"/>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2"/>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2"/>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2"/>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72"/>
          <p:cNvGrpSpPr/>
          <p:nvPr/>
        </p:nvGrpSpPr>
        <p:grpSpPr>
          <a:xfrm>
            <a:off x="7110427" y="3365261"/>
            <a:ext cx="400401" cy="370184"/>
            <a:chOff x="7110427" y="3365261"/>
            <a:chExt cx="400401" cy="370184"/>
          </a:xfrm>
        </p:grpSpPr>
        <p:sp>
          <p:nvSpPr>
            <p:cNvPr id="14991" name="Google Shape;14991;p72"/>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2"/>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2"/>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2"/>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2"/>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2"/>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2"/>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72"/>
          <p:cNvGrpSpPr/>
          <p:nvPr/>
        </p:nvGrpSpPr>
        <p:grpSpPr>
          <a:xfrm>
            <a:off x="7658949" y="3363137"/>
            <a:ext cx="400375" cy="370132"/>
            <a:chOff x="7658949" y="3363137"/>
            <a:chExt cx="400375" cy="370132"/>
          </a:xfrm>
        </p:grpSpPr>
        <p:sp>
          <p:nvSpPr>
            <p:cNvPr id="14999" name="Google Shape;14999;p72"/>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2"/>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2"/>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2"/>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2"/>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72"/>
          <p:cNvGrpSpPr/>
          <p:nvPr/>
        </p:nvGrpSpPr>
        <p:grpSpPr>
          <a:xfrm>
            <a:off x="3304481" y="3379389"/>
            <a:ext cx="356623" cy="370105"/>
            <a:chOff x="3307156" y="3365314"/>
            <a:chExt cx="356623" cy="370105"/>
          </a:xfrm>
        </p:grpSpPr>
        <p:sp>
          <p:nvSpPr>
            <p:cNvPr id="15005" name="Google Shape;15005;p72"/>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2"/>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2"/>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2"/>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2"/>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2"/>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2"/>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2"/>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2"/>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2"/>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2"/>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2"/>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2"/>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2"/>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2"/>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0" name="Google Shape;15020;p72"/>
          <p:cNvGrpSpPr/>
          <p:nvPr/>
        </p:nvGrpSpPr>
        <p:grpSpPr>
          <a:xfrm>
            <a:off x="7422407" y="1980107"/>
            <a:ext cx="372807" cy="370079"/>
            <a:chOff x="7422407" y="1980107"/>
            <a:chExt cx="372807" cy="370079"/>
          </a:xfrm>
        </p:grpSpPr>
        <p:sp>
          <p:nvSpPr>
            <p:cNvPr id="15021" name="Google Shape;15021;p72"/>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2"/>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2"/>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2"/>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2"/>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2"/>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2"/>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2"/>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2"/>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2"/>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2"/>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2"/>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2"/>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72"/>
          <p:cNvGrpSpPr/>
          <p:nvPr/>
        </p:nvGrpSpPr>
        <p:grpSpPr>
          <a:xfrm>
            <a:off x="6916141" y="2906184"/>
            <a:ext cx="289737" cy="370394"/>
            <a:chOff x="6916141" y="2906184"/>
            <a:chExt cx="289737" cy="370394"/>
          </a:xfrm>
        </p:grpSpPr>
        <p:sp>
          <p:nvSpPr>
            <p:cNvPr id="15035" name="Google Shape;15035;p72"/>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2"/>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2"/>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2"/>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2"/>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2"/>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2"/>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2"/>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2"/>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2"/>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2"/>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2"/>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2"/>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2"/>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2"/>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2"/>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2"/>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2"/>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2"/>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2"/>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2"/>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72"/>
          <p:cNvGrpSpPr/>
          <p:nvPr/>
        </p:nvGrpSpPr>
        <p:grpSpPr>
          <a:xfrm>
            <a:off x="7970194" y="2013577"/>
            <a:ext cx="372676" cy="331731"/>
            <a:chOff x="7970194" y="2013577"/>
            <a:chExt cx="372676" cy="331731"/>
          </a:xfrm>
        </p:grpSpPr>
        <p:sp>
          <p:nvSpPr>
            <p:cNvPr id="15057" name="Google Shape;15057;p72"/>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2"/>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2"/>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2"/>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2"/>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2"/>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2"/>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2"/>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2"/>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2"/>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7" name="Google Shape;15067;p72"/>
          <p:cNvGrpSpPr/>
          <p:nvPr/>
        </p:nvGrpSpPr>
        <p:grpSpPr>
          <a:xfrm>
            <a:off x="1416733" y="1512190"/>
            <a:ext cx="332964" cy="370158"/>
            <a:chOff x="1416733" y="1512190"/>
            <a:chExt cx="332964" cy="370158"/>
          </a:xfrm>
        </p:grpSpPr>
        <p:sp>
          <p:nvSpPr>
            <p:cNvPr id="15068" name="Google Shape;15068;p72"/>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2"/>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2"/>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2"/>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2"/>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2"/>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2"/>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2"/>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2"/>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2"/>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2"/>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2"/>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2"/>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2"/>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2"/>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2"/>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2"/>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2"/>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2"/>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72"/>
          <p:cNvGrpSpPr/>
          <p:nvPr/>
        </p:nvGrpSpPr>
        <p:grpSpPr>
          <a:xfrm>
            <a:off x="5246366" y="2906105"/>
            <a:ext cx="342852" cy="370079"/>
            <a:chOff x="5246366" y="2906105"/>
            <a:chExt cx="342852" cy="370079"/>
          </a:xfrm>
        </p:grpSpPr>
        <p:sp>
          <p:nvSpPr>
            <p:cNvPr id="15088" name="Google Shape;15088;p72"/>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2"/>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2"/>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2"/>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2"/>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2"/>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72"/>
          <p:cNvGrpSpPr/>
          <p:nvPr/>
        </p:nvGrpSpPr>
        <p:grpSpPr>
          <a:xfrm>
            <a:off x="849667" y="2434883"/>
            <a:ext cx="371259" cy="366249"/>
            <a:chOff x="849667" y="2434883"/>
            <a:chExt cx="371259" cy="366249"/>
          </a:xfrm>
        </p:grpSpPr>
        <p:sp>
          <p:nvSpPr>
            <p:cNvPr id="15095" name="Google Shape;15095;p72"/>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2"/>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2"/>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2"/>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2"/>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2"/>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2"/>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2"/>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2"/>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2"/>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2"/>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2"/>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2"/>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8" name="Google Shape;15108;p72"/>
          <p:cNvGrpSpPr/>
          <p:nvPr/>
        </p:nvGrpSpPr>
        <p:grpSpPr>
          <a:xfrm>
            <a:off x="4417026" y="3365366"/>
            <a:ext cx="332728" cy="370053"/>
            <a:chOff x="4417026" y="3365366"/>
            <a:chExt cx="332728" cy="370053"/>
          </a:xfrm>
        </p:grpSpPr>
        <p:sp>
          <p:nvSpPr>
            <p:cNvPr id="15109" name="Google Shape;15109;p72"/>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2"/>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2"/>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2"/>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2"/>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2"/>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2"/>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2"/>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2"/>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2"/>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2"/>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2"/>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2"/>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2"/>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2"/>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2"/>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2"/>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2"/>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7" name="Google Shape;15127;p72"/>
          <p:cNvGrpSpPr/>
          <p:nvPr/>
        </p:nvGrpSpPr>
        <p:grpSpPr>
          <a:xfrm>
            <a:off x="2497068" y="1980186"/>
            <a:ext cx="363994" cy="370105"/>
            <a:chOff x="2497068" y="1980186"/>
            <a:chExt cx="363994" cy="370105"/>
          </a:xfrm>
        </p:grpSpPr>
        <p:sp>
          <p:nvSpPr>
            <p:cNvPr id="15128" name="Google Shape;15128;p72"/>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2"/>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2"/>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2"/>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2"/>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2"/>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2"/>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2"/>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2"/>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2"/>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2"/>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2"/>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2"/>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2"/>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2"/>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2"/>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2"/>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2"/>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2"/>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2"/>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2"/>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72"/>
          <p:cNvGrpSpPr/>
          <p:nvPr/>
        </p:nvGrpSpPr>
        <p:grpSpPr>
          <a:xfrm>
            <a:off x="5820278" y="2906158"/>
            <a:ext cx="294904" cy="370027"/>
            <a:chOff x="5820278" y="2906158"/>
            <a:chExt cx="294904" cy="370027"/>
          </a:xfrm>
        </p:grpSpPr>
        <p:sp>
          <p:nvSpPr>
            <p:cNvPr id="15150" name="Google Shape;15150;p72"/>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2"/>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2"/>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2"/>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2"/>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2"/>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2"/>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7" name="Google Shape;15157;p72"/>
          <p:cNvGrpSpPr/>
          <p:nvPr/>
        </p:nvGrpSpPr>
        <p:grpSpPr>
          <a:xfrm>
            <a:off x="4946819" y="3383229"/>
            <a:ext cx="370132" cy="334223"/>
            <a:chOff x="4946819" y="3383229"/>
            <a:chExt cx="370132" cy="334223"/>
          </a:xfrm>
        </p:grpSpPr>
        <p:sp>
          <p:nvSpPr>
            <p:cNvPr id="15158" name="Google Shape;15158;p72"/>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2"/>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2"/>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2"/>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2"/>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2"/>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2"/>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2"/>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2"/>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72"/>
          <p:cNvGrpSpPr/>
          <p:nvPr/>
        </p:nvGrpSpPr>
        <p:grpSpPr>
          <a:xfrm>
            <a:off x="3038403" y="1539234"/>
            <a:ext cx="375482" cy="316072"/>
            <a:chOff x="3038403" y="1539234"/>
            <a:chExt cx="375482" cy="316072"/>
          </a:xfrm>
        </p:grpSpPr>
        <p:sp>
          <p:nvSpPr>
            <p:cNvPr id="15168" name="Google Shape;15168;p7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9" name="Google Shape;15169;p72"/>
            <p:cNvGrpSpPr/>
            <p:nvPr/>
          </p:nvGrpSpPr>
          <p:grpSpPr>
            <a:xfrm>
              <a:off x="3038403" y="1539234"/>
              <a:ext cx="375482" cy="316072"/>
              <a:chOff x="3038403" y="1539234"/>
              <a:chExt cx="375482" cy="316072"/>
            </a:xfrm>
          </p:grpSpPr>
          <p:sp>
            <p:nvSpPr>
              <p:cNvPr id="15170" name="Google Shape;15170;p72"/>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2"/>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2"/>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2"/>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2"/>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2"/>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2"/>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2"/>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2"/>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79" name="Google Shape;15179;p72"/>
          <p:cNvGrpSpPr/>
          <p:nvPr/>
        </p:nvGrpSpPr>
        <p:grpSpPr>
          <a:xfrm>
            <a:off x="6332865" y="2906131"/>
            <a:ext cx="360846" cy="370184"/>
            <a:chOff x="6332865" y="2906131"/>
            <a:chExt cx="360846" cy="370184"/>
          </a:xfrm>
        </p:grpSpPr>
        <p:sp>
          <p:nvSpPr>
            <p:cNvPr id="15180" name="Google Shape;15180;p72"/>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2"/>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2"/>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2"/>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2"/>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2"/>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2"/>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2"/>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2"/>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2"/>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2"/>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72"/>
          <p:cNvGrpSpPr/>
          <p:nvPr/>
        </p:nvGrpSpPr>
        <p:grpSpPr>
          <a:xfrm>
            <a:off x="4135079" y="1518066"/>
            <a:ext cx="370132" cy="358223"/>
            <a:chOff x="4135079" y="1518066"/>
            <a:chExt cx="370132" cy="358223"/>
          </a:xfrm>
        </p:grpSpPr>
        <p:sp>
          <p:nvSpPr>
            <p:cNvPr id="15192" name="Google Shape;15192;p72"/>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2"/>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2"/>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2"/>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2"/>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2"/>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2"/>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2"/>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2"/>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2"/>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2"/>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2"/>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2"/>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2"/>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2"/>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2"/>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2"/>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2"/>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2"/>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72"/>
          <p:cNvGrpSpPr/>
          <p:nvPr/>
        </p:nvGrpSpPr>
        <p:grpSpPr>
          <a:xfrm>
            <a:off x="6878869" y="1980134"/>
            <a:ext cx="361240" cy="370158"/>
            <a:chOff x="6878869" y="1980134"/>
            <a:chExt cx="361240" cy="370158"/>
          </a:xfrm>
        </p:grpSpPr>
        <p:sp>
          <p:nvSpPr>
            <p:cNvPr id="15212" name="Google Shape;15212;p72"/>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2"/>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2"/>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2"/>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2"/>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2"/>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2"/>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2"/>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2"/>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2"/>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2"/>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2"/>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2"/>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72"/>
          <p:cNvGrpSpPr/>
          <p:nvPr/>
        </p:nvGrpSpPr>
        <p:grpSpPr>
          <a:xfrm>
            <a:off x="2493999" y="2550033"/>
            <a:ext cx="370132" cy="259467"/>
            <a:chOff x="2493999" y="2550033"/>
            <a:chExt cx="370132" cy="259467"/>
          </a:xfrm>
        </p:grpSpPr>
        <p:sp>
          <p:nvSpPr>
            <p:cNvPr id="15226" name="Google Shape;15226;p72"/>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2"/>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2"/>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2"/>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2"/>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2"/>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2"/>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2"/>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2"/>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2"/>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2"/>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2"/>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2"/>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2"/>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2"/>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2"/>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2"/>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2"/>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2"/>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72"/>
          <p:cNvGrpSpPr/>
          <p:nvPr/>
        </p:nvGrpSpPr>
        <p:grpSpPr>
          <a:xfrm>
            <a:off x="1699703" y="3365261"/>
            <a:ext cx="281054" cy="370158"/>
            <a:chOff x="1699703" y="3365261"/>
            <a:chExt cx="281054" cy="370158"/>
          </a:xfrm>
        </p:grpSpPr>
        <p:sp>
          <p:nvSpPr>
            <p:cNvPr id="15246" name="Google Shape;15246;p72"/>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2"/>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2"/>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2"/>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2"/>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2"/>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2"/>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2"/>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2"/>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2"/>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2"/>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2"/>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2"/>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72"/>
          <p:cNvGrpSpPr/>
          <p:nvPr/>
        </p:nvGrpSpPr>
        <p:grpSpPr>
          <a:xfrm>
            <a:off x="7966810" y="1519430"/>
            <a:ext cx="369974" cy="355626"/>
            <a:chOff x="7966810" y="1519430"/>
            <a:chExt cx="369974" cy="355626"/>
          </a:xfrm>
        </p:grpSpPr>
        <p:sp>
          <p:nvSpPr>
            <p:cNvPr id="15260" name="Google Shape;15260;p72"/>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2"/>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2"/>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2"/>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2"/>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2"/>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2"/>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2"/>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2"/>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2"/>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2"/>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2"/>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2"/>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2"/>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2"/>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2"/>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6" name="Google Shape;15276;p72"/>
          <p:cNvGrpSpPr/>
          <p:nvPr/>
        </p:nvGrpSpPr>
        <p:grpSpPr>
          <a:xfrm>
            <a:off x="2792628" y="3365340"/>
            <a:ext cx="290445" cy="370079"/>
            <a:chOff x="2792628" y="3365340"/>
            <a:chExt cx="290445" cy="370079"/>
          </a:xfrm>
        </p:grpSpPr>
        <p:sp>
          <p:nvSpPr>
            <p:cNvPr id="15277" name="Google Shape;15277;p72"/>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2"/>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2"/>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2"/>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2"/>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2"/>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2"/>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2"/>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2"/>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2"/>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2"/>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2"/>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2"/>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2"/>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1" name="Google Shape;15291;p72"/>
          <p:cNvGrpSpPr/>
          <p:nvPr/>
        </p:nvGrpSpPr>
        <p:grpSpPr>
          <a:xfrm>
            <a:off x="1389585" y="1988317"/>
            <a:ext cx="388125" cy="353790"/>
            <a:chOff x="1389585" y="1988317"/>
            <a:chExt cx="388125" cy="353790"/>
          </a:xfrm>
        </p:grpSpPr>
        <p:sp>
          <p:nvSpPr>
            <p:cNvPr id="15292" name="Google Shape;15292;p72"/>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2"/>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2"/>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2"/>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2"/>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2"/>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2"/>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2"/>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2"/>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2"/>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2"/>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2"/>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2"/>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2"/>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2"/>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2"/>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2"/>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2"/>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2"/>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2"/>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2"/>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2"/>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72"/>
          <p:cNvGrpSpPr/>
          <p:nvPr/>
        </p:nvGrpSpPr>
        <p:grpSpPr>
          <a:xfrm>
            <a:off x="2492924" y="1512190"/>
            <a:ext cx="370158" cy="370158"/>
            <a:chOff x="2492924" y="1512190"/>
            <a:chExt cx="370158" cy="370158"/>
          </a:xfrm>
        </p:grpSpPr>
        <p:sp>
          <p:nvSpPr>
            <p:cNvPr id="15315" name="Google Shape;15315;p72"/>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2"/>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2"/>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2"/>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2"/>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2"/>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2"/>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2"/>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2"/>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2"/>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2"/>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2"/>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2"/>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2"/>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2"/>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2"/>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2"/>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2"/>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2"/>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2"/>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2"/>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2"/>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7" name="Google Shape;15337;p72"/>
          <p:cNvGrpSpPr/>
          <p:nvPr/>
        </p:nvGrpSpPr>
        <p:grpSpPr>
          <a:xfrm>
            <a:off x="1933569" y="1512243"/>
            <a:ext cx="393975" cy="370105"/>
            <a:chOff x="1933569" y="1512243"/>
            <a:chExt cx="393975" cy="370105"/>
          </a:xfrm>
        </p:grpSpPr>
        <p:sp>
          <p:nvSpPr>
            <p:cNvPr id="15338" name="Google Shape;15338;p72"/>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2"/>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2"/>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2"/>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2"/>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2"/>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2"/>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2"/>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2"/>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2"/>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2"/>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2"/>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2"/>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2"/>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2"/>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2"/>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2"/>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2"/>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2"/>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2"/>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2"/>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2"/>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2"/>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2"/>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2"/>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2"/>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2"/>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2"/>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6" name="Google Shape;15366;p72"/>
          <p:cNvGrpSpPr/>
          <p:nvPr/>
        </p:nvGrpSpPr>
        <p:grpSpPr>
          <a:xfrm>
            <a:off x="2236106" y="3365392"/>
            <a:ext cx="306471" cy="370000"/>
            <a:chOff x="2236106" y="3365392"/>
            <a:chExt cx="306471" cy="370000"/>
          </a:xfrm>
        </p:grpSpPr>
        <p:sp>
          <p:nvSpPr>
            <p:cNvPr id="15367" name="Google Shape;15367;p72"/>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2"/>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2"/>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2"/>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2"/>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2"/>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2"/>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2"/>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2"/>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2"/>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2"/>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2"/>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2"/>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2"/>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72"/>
          <p:cNvGrpSpPr/>
          <p:nvPr/>
        </p:nvGrpSpPr>
        <p:grpSpPr>
          <a:xfrm>
            <a:off x="5492823" y="3385563"/>
            <a:ext cx="375325" cy="329606"/>
            <a:chOff x="5492823" y="3385563"/>
            <a:chExt cx="375325" cy="329606"/>
          </a:xfrm>
        </p:grpSpPr>
        <p:sp>
          <p:nvSpPr>
            <p:cNvPr id="15382" name="Google Shape;15382;p72"/>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2"/>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2"/>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2"/>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2"/>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2"/>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2"/>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2"/>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2"/>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2"/>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2"/>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2"/>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2"/>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2"/>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2"/>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2"/>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2"/>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2"/>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2"/>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2"/>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72"/>
          <p:cNvGrpSpPr/>
          <p:nvPr/>
        </p:nvGrpSpPr>
        <p:grpSpPr>
          <a:xfrm>
            <a:off x="3041787" y="2001118"/>
            <a:ext cx="370158" cy="328164"/>
            <a:chOff x="3041787" y="2001118"/>
            <a:chExt cx="370158" cy="328164"/>
          </a:xfrm>
        </p:grpSpPr>
        <p:sp>
          <p:nvSpPr>
            <p:cNvPr id="15403" name="Google Shape;15403;p72"/>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2"/>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2"/>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2"/>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2"/>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2"/>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2"/>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2"/>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2"/>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2"/>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2"/>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2"/>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2"/>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2"/>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2"/>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2"/>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2"/>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2"/>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72"/>
          <p:cNvGrpSpPr/>
          <p:nvPr/>
        </p:nvGrpSpPr>
        <p:grpSpPr>
          <a:xfrm>
            <a:off x="5779884" y="2039125"/>
            <a:ext cx="372309" cy="328216"/>
            <a:chOff x="5779884" y="2039125"/>
            <a:chExt cx="372309" cy="328216"/>
          </a:xfrm>
        </p:grpSpPr>
        <p:sp>
          <p:nvSpPr>
            <p:cNvPr id="15422" name="Google Shape;15422;p7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2"/>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2"/>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2"/>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2"/>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2"/>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2"/>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2"/>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2"/>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2"/>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38" name="Shape 15438"/>
        <p:cNvGrpSpPr/>
        <p:nvPr/>
      </p:nvGrpSpPr>
      <p:grpSpPr>
        <a:xfrm>
          <a:off x="0" y="0"/>
          <a:ext cx="0" cy="0"/>
          <a:chOff x="0" y="0"/>
          <a:chExt cx="0" cy="0"/>
        </a:xfrm>
      </p:grpSpPr>
      <p:sp>
        <p:nvSpPr>
          <p:cNvPr id="15439" name="Google Shape;15439;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440" name="Google Shape;15440;p73"/>
          <p:cNvGrpSpPr/>
          <p:nvPr/>
        </p:nvGrpSpPr>
        <p:grpSpPr>
          <a:xfrm>
            <a:off x="878066" y="1981993"/>
            <a:ext cx="354610" cy="372358"/>
            <a:chOff x="878066" y="1981993"/>
            <a:chExt cx="354610" cy="372358"/>
          </a:xfrm>
        </p:grpSpPr>
        <p:sp>
          <p:nvSpPr>
            <p:cNvPr id="15441" name="Google Shape;15441;p73"/>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3"/>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3"/>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3"/>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3"/>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3"/>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3"/>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3"/>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3"/>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3"/>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3"/>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3"/>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3"/>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3"/>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73"/>
          <p:cNvGrpSpPr/>
          <p:nvPr/>
        </p:nvGrpSpPr>
        <p:grpSpPr>
          <a:xfrm>
            <a:off x="1345794" y="1982386"/>
            <a:ext cx="371650" cy="371624"/>
            <a:chOff x="1345794" y="1982386"/>
            <a:chExt cx="371650" cy="371624"/>
          </a:xfrm>
        </p:grpSpPr>
        <p:sp>
          <p:nvSpPr>
            <p:cNvPr id="15456" name="Google Shape;15456;p73"/>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3"/>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3"/>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3"/>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3"/>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3"/>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3"/>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3"/>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3"/>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3"/>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3"/>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3"/>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3"/>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3"/>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3"/>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3"/>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3"/>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3"/>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3"/>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3"/>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3"/>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3"/>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3"/>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3"/>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3"/>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3"/>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3"/>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3"/>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3"/>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3"/>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3"/>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3"/>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3"/>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3"/>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3"/>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3"/>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3"/>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3" name="Google Shape;15493;p73"/>
          <p:cNvGrpSpPr/>
          <p:nvPr/>
        </p:nvGrpSpPr>
        <p:grpSpPr>
          <a:xfrm>
            <a:off x="1821465" y="1981993"/>
            <a:ext cx="372410" cy="372410"/>
            <a:chOff x="1821465" y="1981993"/>
            <a:chExt cx="372410" cy="372410"/>
          </a:xfrm>
        </p:grpSpPr>
        <p:sp>
          <p:nvSpPr>
            <p:cNvPr id="15494" name="Google Shape;15494;p73"/>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3"/>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3"/>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3"/>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3"/>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3"/>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3"/>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3"/>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3"/>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3"/>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3"/>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3"/>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3"/>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3"/>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73"/>
          <p:cNvGrpSpPr/>
          <p:nvPr/>
        </p:nvGrpSpPr>
        <p:grpSpPr>
          <a:xfrm>
            <a:off x="2276348" y="1981809"/>
            <a:ext cx="415901" cy="372699"/>
            <a:chOff x="2276348" y="1981809"/>
            <a:chExt cx="415901" cy="372699"/>
          </a:xfrm>
        </p:grpSpPr>
        <p:sp>
          <p:nvSpPr>
            <p:cNvPr id="15509" name="Google Shape;15509;p73"/>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3"/>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3"/>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3"/>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3"/>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3"/>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3"/>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73"/>
          <p:cNvGrpSpPr/>
          <p:nvPr/>
        </p:nvGrpSpPr>
        <p:grpSpPr>
          <a:xfrm>
            <a:off x="2774354" y="2009990"/>
            <a:ext cx="372017" cy="316310"/>
            <a:chOff x="2774354" y="2009990"/>
            <a:chExt cx="372017" cy="316310"/>
          </a:xfrm>
        </p:grpSpPr>
        <p:sp>
          <p:nvSpPr>
            <p:cNvPr id="15517" name="Google Shape;15517;p73"/>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3"/>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3"/>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3"/>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3"/>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3"/>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3"/>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3"/>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3"/>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3"/>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3"/>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3"/>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3"/>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3"/>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3"/>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3"/>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3"/>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3"/>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3"/>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3"/>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3"/>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3"/>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3"/>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3"/>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3"/>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3"/>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73"/>
          <p:cNvGrpSpPr/>
          <p:nvPr/>
        </p:nvGrpSpPr>
        <p:grpSpPr>
          <a:xfrm>
            <a:off x="3722682" y="1981993"/>
            <a:ext cx="375818" cy="372043"/>
            <a:chOff x="3722682" y="1981993"/>
            <a:chExt cx="375818" cy="372043"/>
          </a:xfrm>
        </p:grpSpPr>
        <p:sp>
          <p:nvSpPr>
            <p:cNvPr id="15544" name="Google Shape;15544;p73"/>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3"/>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3"/>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3"/>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3"/>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3"/>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3"/>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3"/>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3"/>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3"/>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3"/>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3"/>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3"/>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3"/>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3"/>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9" name="Google Shape;15559;p73"/>
          <p:cNvGrpSpPr/>
          <p:nvPr/>
        </p:nvGrpSpPr>
        <p:grpSpPr>
          <a:xfrm>
            <a:off x="4201394" y="1981809"/>
            <a:ext cx="373538" cy="372305"/>
            <a:chOff x="4201394" y="1981809"/>
            <a:chExt cx="373538" cy="372305"/>
          </a:xfrm>
        </p:grpSpPr>
        <p:sp>
          <p:nvSpPr>
            <p:cNvPr id="15560" name="Google Shape;15560;p73"/>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3"/>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3"/>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3"/>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3"/>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3"/>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3"/>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3"/>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3"/>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3"/>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3"/>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3"/>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3"/>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3"/>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3"/>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3"/>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6" name="Google Shape;15576;p73"/>
          <p:cNvGrpSpPr/>
          <p:nvPr/>
        </p:nvGrpSpPr>
        <p:grpSpPr>
          <a:xfrm>
            <a:off x="4659658" y="1500266"/>
            <a:ext cx="422743" cy="377784"/>
            <a:chOff x="4659658" y="1500266"/>
            <a:chExt cx="422743" cy="377784"/>
          </a:xfrm>
        </p:grpSpPr>
        <p:sp>
          <p:nvSpPr>
            <p:cNvPr id="15577" name="Google Shape;15577;p73"/>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3"/>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3"/>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3"/>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3"/>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3"/>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3"/>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3"/>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3"/>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3"/>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3"/>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3"/>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3"/>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3"/>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3"/>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3"/>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3"/>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4" name="Google Shape;15594;p73"/>
          <p:cNvGrpSpPr/>
          <p:nvPr/>
        </p:nvGrpSpPr>
        <p:grpSpPr>
          <a:xfrm>
            <a:off x="5211406" y="1513504"/>
            <a:ext cx="260394" cy="351202"/>
            <a:chOff x="5211406" y="1513504"/>
            <a:chExt cx="260394" cy="351202"/>
          </a:xfrm>
        </p:grpSpPr>
        <p:sp>
          <p:nvSpPr>
            <p:cNvPr id="15595" name="Google Shape;15595;p73"/>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3"/>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3"/>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3"/>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3"/>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3"/>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3"/>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3"/>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3"/>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3"/>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3"/>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3"/>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3"/>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8" name="Google Shape;15608;p73"/>
          <p:cNvGrpSpPr/>
          <p:nvPr/>
        </p:nvGrpSpPr>
        <p:grpSpPr>
          <a:xfrm>
            <a:off x="5632602" y="1513216"/>
            <a:ext cx="366722" cy="351779"/>
            <a:chOff x="5632602" y="1513216"/>
            <a:chExt cx="366722" cy="351779"/>
          </a:xfrm>
        </p:grpSpPr>
        <p:sp>
          <p:nvSpPr>
            <p:cNvPr id="15609" name="Google Shape;15609;p73"/>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3"/>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3"/>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3"/>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3"/>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3"/>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3"/>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3"/>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7" name="Google Shape;15617;p73"/>
          <p:cNvGrpSpPr/>
          <p:nvPr/>
        </p:nvGrpSpPr>
        <p:grpSpPr>
          <a:xfrm>
            <a:off x="6089372" y="1527136"/>
            <a:ext cx="401902" cy="323965"/>
            <a:chOff x="6089372" y="1527136"/>
            <a:chExt cx="401902" cy="323965"/>
          </a:xfrm>
        </p:grpSpPr>
        <p:sp>
          <p:nvSpPr>
            <p:cNvPr id="15618" name="Google Shape;15618;p73"/>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3"/>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3"/>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3"/>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3"/>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3"/>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3"/>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3"/>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3"/>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3"/>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3"/>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3"/>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3"/>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3"/>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3"/>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3"/>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3"/>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3"/>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3"/>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3"/>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3"/>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3"/>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3"/>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3"/>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3"/>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3"/>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3"/>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3"/>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3"/>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3"/>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8" name="Google Shape;15648;p73"/>
          <p:cNvGrpSpPr/>
          <p:nvPr/>
        </p:nvGrpSpPr>
        <p:grpSpPr>
          <a:xfrm>
            <a:off x="6579435" y="1527897"/>
            <a:ext cx="370103" cy="322445"/>
            <a:chOff x="6579435" y="1527897"/>
            <a:chExt cx="370103" cy="322445"/>
          </a:xfrm>
        </p:grpSpPr>
        <p:sp>
          <p:nvSpPr>
            <p:cNvPr id="15649" name="Google Shape;15649;p73"/>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3"/>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3"/>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3"/>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3"/>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3"/>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3"/>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3"/>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3"/>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3"/>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3"/>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3"/>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3"/>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3"/>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3"/>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3"/>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3"/>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3"/>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3"/>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3"/>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3"/>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73"/>
          <p:cNvGrpSpPr/>
          <p:nvPr/>
        </p:nvGrpSpPr>
        <p:grpSpPr>
          <a:xfrm>
            <a:off x="6988887" y="1538854"/>
            <a:ext cx="499920" cy="300136"/>
            <a:chOff x="6988887" y="1538854"/>
            <a:chExt cx="499920" cy="300136"/>
          </a:xfrm>
        </p:grpSpPr>
        <p:sp>
          <p:nvSpPr>
            <p:cNvPr id="15671" name="Google Shape;15671;p73"/>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3"/>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3"/>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3"/>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3"/>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3"/>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3"/>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3"/>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3"/>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3"/>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3"/>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3"/>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3"/>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73"/>
          <p:cNvGrpSpPr/>
          <p:nvPr/>
        </p:nvGrpSpPr>
        <p:grpSpPr>
          <a:xfrm>
            <a:off x="8050359" y="1520687"/>
            <a:ext cx="279321" cy="336837"/>
            <a:chOff x="8050359" y="1520687"/>
            <a:chExt cx="279321" cy="336837"/>
          </a:xfrm>
        </p:grpSpPr>
        <p:sp>
          <p:nvSpPr>
            <p:cNvPr id="15685" name="Google Shape;15685;p73"/>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3"/>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3"/>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3"/>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3"/>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3"/>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3"/>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3"/>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3"/>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3"/>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3"/>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3"/>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3"/>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8" name="Google Shape;15698;p73"/>
          <p:cNvGrpSpPr/>
          <p:nvPr/>
        </p:nvGrpSpPr>
        <p:grpSpPr>
          <a:xfrm>
            <a:off x="6093907" y="2461832"/>
            <a:ext cx="364441" cy="339091"/>
            <a:chOff x="6093907" y="2461832"/>
            <a:chExt cx="364441" cy="339091"/>
          </a:xfrm>
        </p:grpSpPr>
        <p:sp>
          <p:nvSpPr>
            <p:cNvPr id="15699" name="Google Shape;15699;p73"/>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3"/>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3"/>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3"/>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3"/>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3"/>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3"/>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3"/>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3"/>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3"/>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73"/>
          <p:cNvGrpSpPr/>
          <p:nvPr/>
        </p:nvGrpSpPr>
        <p:grpSpPr>
          <a:xfrm>
            <a:off x="4676331" y="1980866"/>
            <a:ext cx="377680" cy="377680"/>
            <a:chOff x="4676331" y="1980866"/>
            <a:chExt cx="377680" cy="377680"/>
          </a:xfrm>
        </p:grpSpPr>
        <p:sp>
          <p:nvSpPr>
            <p:cNvPr id="15710" name="Google Shape;15710;p73"/>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3"/>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3"/>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3"/>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3"/>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3"/>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3"/>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3"/>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3"/>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3"/>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3"/>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3"/>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3"/>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3"/>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3"/>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3"/>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3"/>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3"/>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3"/>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73"/>
          <p:cNvGrpSpPr/>
          <p:nvPr/>
        </p:nvGrpSpPr>
        <p:grpSpPr>
          <a:xfrm>
            <a:off x="7526242" y="1522968"/>
            <a:ext cx="357651" cy="332275"/>
            <a:chOff x="7526242" y="1522968"/>
            <a:chExt cx="357651" cy="332275"/>
          </a:xfrm>
        </p:grpSpPr>
        <p:sp>
          <p:nvSpPr>
            <p:cNvPr id="15730" name="Google Shape;15730;p73"/>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3"/>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3"/>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3"/>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3"/>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3"/>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3"/>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3"/>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3"/>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3"/>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3"/>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3"/>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3"/>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3"/>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3"/>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3"/>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73"/>
          <p:cNvGrpSpPr/>
          <p:nvPr/>
        </p:nvGrpSpPr>
        <p:grpSpPr>
          <a:xfrm>
            <a:off x="3250786" y="1982386"/>
            <a:ext cx="371650" cy="371624"/>
            <a:chOff x="3250786" y="1982386"/>
            <a:chExt cx="371650" cy="371624"/>
          </a:xfrm>
        </p:grpSpPr>
        <p:sp>
          <p:nvSpPr>
            <p:cNvPr id="15747" name="Google Shape;15747;p73"/>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3"/>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3"/>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3"/>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3"/>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3"/>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3"/>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3"/>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3"/>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3"/>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3"/>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3"/>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3"/>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3"/>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3"/>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3"/>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3"/>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3"/>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3"/>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3"/>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3"/>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3"/>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3"/>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3"/>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3"/>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3"/>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3"/>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3"/>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3"/>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3"/>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7" name="Google Shape;15777;p73"/>
          <p:cNvGrpSpPr/>
          <p:nvPr/>
        </p:nvGrpSpPr>
        <p:grpSpPr>
          <a:xfrm>
            <a:off x="1342386" y="2916322"/>
            <a:ext cx="373538" cy="331515"/>
            <a:chOff x="1342386" y="2916322"/>
            <a:chExt cx="373538" cy="331515"/>
          </a:xfrm>
        </p:grpSpPr>
        <p:sp>
          <p:nvSpPr>
            <p:cNvPr id="15778" name="Google Shape;15778;p73"/>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3"/>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3"/>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3"/>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3"/>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3"/>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3"/>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3"/>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3"/>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3"/>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3"/>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9" name="Google Shape;15789;p73"/>
          <p:cNvGrpSpPr/>
          <p:nvPr/>
        </p:nvGrpSpPr>
        <p:grpSpPr>
          <a:xfrm>
            <a:off x="2294122" y="2946600"/>
            <a:ext cx="373931" cy="271351"/>
            <a:chOff x="2294122" y="2946600"/>
            <a:chExt cx="373931" cy="271351"/>
          </a:xfrm>
        </p:grpSpPr>
        <p:sp>
          <p:nvSpPr>
            <p:cNvPr id="15790" name="Google Shape;15790;p73"/>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3"/>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3"/>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3"/>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3"/>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3"/>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3"/>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3"/>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3"/>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3"/>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3"/>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3"/>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3"/>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3"/>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3"/>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3"/>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3"/>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3"/>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3"/>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3"/>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3"/>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3"/>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3"/>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3"/>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3"/>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3"/>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3"/>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3"/>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3"/>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3"/>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73"/>
          <p:cNvGrpSpPr/>
          <p:nvPr/>
        </p:nvGrpSpPr>
        <p:grpSpPr>
          <a:xfrm>
            <a:off x="2769819" y="2907251"/>
            <a:ext cx="373905" cy="349682"/>
            <a:chOff x="2769819" y="2907251"/>
            <a:chExt cx="373905" cy="349682"/>
          </a:xfrm>
        </p:grpSpPr>
        <p:sp>
          <p:nvSpPr>
            <p:cNvPr id="15821" name="Google Shape;15821;p73"/>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3"/>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3"/>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3"/>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3"/>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3"/>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3"/>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3"/>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3"/>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3"/>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3"/>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3"/>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3"/>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3"/>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3"/>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3"/>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3"/>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73"/>
          <p:cNvGrpSpPr/>
          <p:nvPr/>
        </p:nvGrpSpPr>
        <p:grpSpPr>
          <a:xfrm>
            <a:off x="3246251" y="2895245"/>
            <a:ext cx="375792" cy="373800"/>
            <a:chOff x="3246251" y="2895245"/>
            <a:chExt cx="375792" cy="373800"/>
          </a:xfrm>
        </p:grpSpPr>
        <p:sp>
          <p:nvSpPr>
            <p:cNvPr id="15839" name="Google Shape;15839;p73"/>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3"/>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3"/>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3"/>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3"/>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3"/>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3"/>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3"/>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3"/>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3"/>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3"/>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3"/>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3"/>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3"/>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3" name="Google Shape;15853;p73"/>
          <p:cNvGrpSpPr/>
          <p:nvPr/>
        </p:nvGrpSpPr>
        <p:grpSpPr>
          <a:xfrm>
            <a:off x="3791182" y="2895454"/>
            <a:ext cx="234650" cy="373590"/>
            <a:chOff x="3791182" y="2895454"/>
            <a:chExt cx="234650" cy="373590"/>
          </a:xfrm>
        </p:grpSpPr>
        <p:sp>
          <p:nvSpPr>
            <p:cNvPr id="15854" name="Google Shape;15854;p73"/>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3"/>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3"/>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3"/>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3"/>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3"/>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3"/>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3"/>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3"/>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3" name="Google Shape;15863;p73"/>
          <p:cNvGrpSpPr/>
          <p:nvPr/>
        </p:nvGrpSpPr>
        <p:grpSpPr>
          <a:xfrm>
            <a:off x="7042995" y="2489463"/>
            <a:ext cx="364441" cy="256225"/>
            <a:chOff x="7042995" y="2489463"/>
            <a:chExt cx="364441" cy="256225"/>
          </a:xfrm>
        </p:grpSpPr>
        <p:sp>
          <p:nvSpPr>
            <p:cNvPr id="15864" name="Google Shape;15864;p73"/>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3"/>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3"/>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3"/>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3"/>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3"/>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3"/>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3"/>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3"/>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3" name="Google Shape;15873;p73"/>
          <p:cNvGrpSpPr/>
          <p:nvPr/>
        </p:nvGrpSpPr>
        <p:grpSpPr>
          <a:xfrm>
            <a:off x="7517172" y="2437007"/>
            <a:ext cx="364284" cy="361243"/>
            <a:chOff x="7517172" y="2437007"/>
            <a:chExt cx="364284" cy="361243"/>
          </a:xfrm>
        </p:grpSpPr>
        <p:sp>
          <p:nvSpPr>
            <p:cNvPr id="15874" name="Google Shape;15874;p73"/>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3"/>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3"/>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3"/>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3"/>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3"/>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3"/>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3"/>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3"/>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3"/>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3"/>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3"/>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3"/>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3"/>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3"/>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3"/>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3"/>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3"/>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3"/>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73"/>
          <p:cNvGrpSpPr/>
          <p:nvPr/>
        </p:nvGrpSpPr>
        <p:grpSpPr>
          <a:xfrm>
            <a:off x="8006475" y="2436954"/>
            <a:ext cx="335290" cy="361321"/>
            <a:chOff x="8006475" y="2436954"/>
            <a:chExt cx="335290" cy="361321"/>
          </a:xfrm>
        </p:grpSpPr>
        <p:sp>
          <p:nvSpPr>
            <p:cNvPr id="15896" name="Google Shape;15896;p73"/>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3"/>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3"/>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3"/>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3"/>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3"/>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3"/>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3"/>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3"/>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3"/>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3"/>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3"/>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3"/>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3"/>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3"/>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3"/>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3"/>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3"/>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3"/>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5" name="Google Shape;15915;p73"/>
          <p:cNvGrpSpPr/>
          <p:nvPr/>
        </p:nvGrpSpPr>
        <p:grpSpPr>
          <a:xfrm>
            <a:off x="5596661" y="2909139"/>
            <a:ext cx="394326" cy="349682"/>
            <a:chOff x="5596661" y="2909139"/>
            <a:chExt cx="394326" cy="349682"/>
          </a:xfrm>
        </p:grpSpPr>
        <p:sp>
          <p:nvSpPr>
            <p:cNvPr id="15916" name="Google Shape;15916;p73"/>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3"/>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3"/>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3"/>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3"/>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3"/>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3"/>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3"/>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3"/>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3"/>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3"/>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3"/>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3"/>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3"/>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3"/>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3"/>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73"/>
          <p:cNvGrpSpPr/>
          <p:nvPr/>
        </p:nvGrpSpPr>
        <p:grpSpPr>
          <a:xfrm>
            <a:off x="874658" y="2914408"/>
            <a:ext cx="356891" cy="335709"/>
            <a:chOff x="874658" y="2914408"/>
            <a:chExt cx="356891" cy="335709"/>
          </a:xfrm>
        </p:grpSpPr>
        <p:sp>
          <p:nvSpPr>
            <p:cNvPr id="15933" name="Google Shape;15933;p73"/>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3"/>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3"/>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3"/>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3"/>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3"/>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3"/>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3"/>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3"/>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3"/>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3"/>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3"/>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3"/>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3"/>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3"/>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3"/>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3"/>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3"/>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3"/>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3"/>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73"/>
          <p:cNvGrpSpPr/>
          <p:nvPr/>
        </p:nvGrpSpPr>
        <p:grpSpPr>
          <a:xfrm>
            <a:off x="4230912" y="2929193"/>
            <a:ext cx="308813" cy="306165"/>
            <a:chOff x="4230912" y="2929193"/>
            <a:chExt cx="308813" cy="306165"/>
          </a:xfrm>
        </p:grpSpPr>
        <p:sp>
          <p:nvSpPr>
            <p:cNvPr id="15954" name="Google Shape;15954;p73"/>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3"/>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3"/>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3"/>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3"/>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3"/>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3"/>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3"/>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3"/>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3"/>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3"/>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3"/>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3"/>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3"/>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3"/>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9" name="Google Shape;15969;p73"/>
          <p:cNvGrpSpPr/>
          <p:nvPr/>
        </p:nvGrpSpPr>
        <p:grpSpPr>
          <a:xfrm>
            <a:off x="4627886" y="3401089"/>
            <a:ext cx="409111" cy="267944"/>
            <a:chOff x="4627886" y="3401089"/>
            <a:chExt cx="409111" cy="267944"/>
          </a:xfrm>
        </p:grpSpPr>
        <p:sp>
          <p:nvSpPr>
            <p:cNvPr id="15970" name="Google Shape;15970;p73"/>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3"/>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3"/>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3"/>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3"/>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3"/>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3"/>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3"/>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3"/>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3"/>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3"/>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73"/>
          <p:cNvGrpSpPr/>
          <p:nvPr/>
        </p:nvGrpSpPr>
        <p:grpSpPr>
          <a:xfrm>
            <a:off x="4652476" y="2898915"/>
            <a:ext cx="386016" cy="384495"/>
            <a:chOff x="4652476" y="2898915"/>
            <a:chExt cx="386016" cy="384495"/>
          </a:xfrm>
        </p:grpSpPr>
        <p:sp>
          <p:nvSpPr>
            <p:cNvPr id="15982" name="Google Shape;15982;p73"/>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3"/>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3"/>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3"/>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3"/>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3"/>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3"/>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3"/>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3"/>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73"/>
          <p:cNvGrpSpPr/>
          <p:nvPr/>
        </p:nvGrpSpPr>
        <p:grpSpPr>
          <a:xfrm>
            <a:off x="5156931" y="2922194"/>
            <a:ext cx="324699" cy="347611"/>
            <a:chOff x="5156931" y="2922194"/>
            <a:chExt cx="324699" cy="347611"/>
          </a:xfrm>
        </p:grpSpPr>
        <p:sp>
          <p:nvSpPr>
            <p:cNvPr id="15992" name="Google Shape;15992;p73"/>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3"/>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3"/>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3"/>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3"/>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3"/>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3"/>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3"/>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3"/>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3"/>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3"/>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3"/>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3"/>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3"/>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3"/>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3"/>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73"/>
          <p:cNvGrpSpPr/>
          <p:nvPr/>
        </p:nvGrpSpPr>
        <p:grpSpPr>
          <a:xfrm>
            <a:off x="6086331" y="2905337"/>
            <a:ext cx="364441" cy="364834"/>
            <a:chOff x="6086331" y="2905337"/>
            <a:chExt cx="364441" cy="364834"/>
          </a:xfrm>
        </p:grpSpPr>
        <p:sp>
          <p:nvSpPr>
            <p:cNvPr id="16009" name="Google Shape;16009;p73"/>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3"/>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3"/>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3"/>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3"/>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3"/>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73"/>
          <p:cNvGrpSpPr/>
          <p:nvPr/>
        </p:nvGrpSpPr>
        <p:grpSpPr>
          <a:xfrm>
            <a:off x="6554059" y="2907251"/>
            <a:ext cx="377706" cy="377680"/>
            <a:chOff x="6554059" y="2907251"/>
            <a:chExt cx="377706" cy="377680"/>
          </a:xfrm>
        </p:grpSpPr>
        <p:sp>
          <p:nvSpPr>
            <p:cNvPr id="16016" name="Google Shape;16016;p73"/>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3"/>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3"/>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3"/>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3"/>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3"/>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3"/>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3"/>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3"/>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3"/>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3"/>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3"/>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3"/>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3"/>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3"/>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3"/>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3"/>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3"/>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3"/>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3"/>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3"/>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73"/>
          <p:cNvGrpSpPr/>
          <p:nvPr/>
        </p:nvGrpSpPr>
        <p:grpSpPr>
          <a:xfrm>
            <a:off x="7491796" y="2945446"/>
            <a:ext cx="400801" cy="317542"/>
            <a:chOff x="7491796" y="2945446"/>
            <a:chExt cx="400801" cy="317542"/>
          </a:xfrm>
        </p:grpSpPr>
        <p:sp>
          <p:nvSpPr>
            <p:cNvPr id="16038" name="Google Shape;16038;p73"/>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3"/>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3"/>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3"/>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3"/>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3"/>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3"/>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3"/>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3"/>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3"/>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3"/>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3"/>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3"/>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3"/>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3"/>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3"/>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3"/>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3"/>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3"/>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3"/>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3"/>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3"/>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0" name="Google Shape;16060;p73"/>
          <p:cNvGrpSpPr/>
          <p:nvPr/>
        </p:nvGrpSpPr>
        <p:grpSpPr>
          <a:xfrm>
            <a:off x="7045643" y="2907723"/>
            <a:ext cx="345304" cy="365857"/>
            <a:chOff x="7045643" y="2907723"/>
            <a:chExt cx="345304" cy="365857"/>
          </a:xfrm>
        </p:grpSpPr>
        <p:sp>
          <p:nvSpPr>
            <p:cNvPr id="16061" name="Google Shape;16061;p73"/>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3"/>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3"/>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3"/>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3"/>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3"/>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3"/>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3"/>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3"/>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3"/>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3"/>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3"/>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3"/>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3"/>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3"/>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3"/>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3"/>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3"/>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3"/>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0" name="Google Shape;16080;p73"/>
          <p:cNvGrpSpPr/>
          <p:nvPr/>
        </p:nvGrpSpPr>
        <p:grpSpPr>
          <a:xfrm>
            <a:off x="7992843" y="2907251"/>
            <a:ext cx="347794" cy="366328"/>
            <a:chOff x="7992843" y="2907251"/>
            <a:chExt cx="347794" cy="366328"/>
          </a:xfrm>
        </p:grpSpPr>
        <p:sp>
          <p:nvSpPr>
            <p:cNvPr id="16081" name="Google Shape;16081;p73"/>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3"/>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3"/>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3"/>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3"/>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3"/>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3"/>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3"/>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3"/>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3"/>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3"/>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3"/>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3"/>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3"/>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3"/>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3"/>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3"/>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3"/>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3"/>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3"/>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3"/>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3"/>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3"/>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3"/>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3"/>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3"/>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3"/>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3"/>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3"/>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3"/>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3"/>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3"/>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3"/>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4" name="Google Shape;16114;p73"/>
          <p:cNvGrpSpPr/>
          <p:nvPr/>
        </p:nvGrpSpPr>
        <p:grpSpPr>
          <a:xfrm>
            <a:off x="873898" y="1512377"/>
            <a:ext cx="398127" cy="353457"/>
            <a:chOff x="873898" y="1512377"/>
            <a:chExt cx="398127" cy="353457"/>
          </a:xfrm>
        </p:grpSpPr>
        <p:sp>
          <p:nvSpPr>
            <p:cNvPr id="16115" name="Google Shape;16115;p73"/>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3"/>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3"/>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3"/>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3"/>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3"/>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3"/>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3"/>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3"/>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3"/>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3"/>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3"/>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3"/>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3"/>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3"/>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3"/>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3"/>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3"/>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3"/>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73"/>
          <p:cNvGrpSpPr/>
          <p:nvPr/>
        </p:nvGrpSpPr>
        <p:grpSpPr>
          <a:xfrm>
            <a:off x="1424125" y="1515680"/>
            <a:ext cx="246762" cy="347139"/>
            <a:chOff x="1424125" y="1515680"/>
            <a:chExt cx="246762" cy="347139"/>
          </a:xfrm>
        </p:grpSpPr>
        <p:sp>
          <p:nvSpPr>
            <p:cNvPr id="16135" name="Google Shape;16135;p73"/>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3"/>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3"/>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3"/>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3"/>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3"/>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3"/>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3"/>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3"/>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3"/>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3"/>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3"/>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3"/>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3"/>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3"/>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3"/>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3"/>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3"/>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3"/>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3"/>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5" name="Google Shape;16155;p73"/>
          <p:cNvGrpSpPr/>
          <p:nvPr/>
        </p:nvGrpSpPr>
        <p:grpSpPr>
          <a:xfrm>
            <a:off x="2319498" y="1512744"/>
            <a:ext cx="352697" cy="352723"/>
            <a:chOff x="2319498" y="1512744"/>
            <a:chExt cx="352697" cy="352723"/>
          </a:xfrm>
        </p:grpSpPr>
        <p:sp>
          <p:nvSpPr>
            <p:cNvPr id="16156" name="Google Shape;16156;p73"/>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3"/>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3"/>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3"/>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3"/>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3"/>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3"/>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3"/>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3"/>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3"/>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3"/>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3"/>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3"/>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3"/>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3"/>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3"/>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3"/>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3"/>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3"/>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73"/>
          <p:cNvGrpSpPr/>
          <p:nvPr/>
        </p:nvGrpSpPr>
        <p:grpSpPr>
          <a:xfrm>
            <a:off x="4236601" y="1512666"/>
            <a:ext cx="312981" cy="352697"/>
            <a:chOff x="4236601" y="1512666"/>
            <a:chExt cx="312981" cy="352697"/>
          </a:xfrm>
        </p:grpSpPr>
        <p:sp>
          <p:nvSpPr>
            <p:cNvPr id="16176" name="Google Shape;16176;p73"/>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3"/>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3"/>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3"/>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3"/>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3"/>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3"/>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3"/>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3"/>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3"/>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3"/>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3"/>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3"/>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3"/>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0" name="Google Shape;16190;p73"/>
          <p:cNvGrpSpPr/>
          <p:nvPr/>
        </p:nvGrpSpPr>
        <p:grpSpPr>
          <a:xfrm>
            <a:off x="849675" y="3347716"/>
            <a:ext cx="346300" cy="375818"/>
            <a:chOff x="849675" y="3347716"/>
            <a:chExt cx="346300" cy="375818"/>
          </a:xfrm>
        </p:grpSpPr>
        <p:sp>
          <p:nvSpPr>
            <p:cNvPr id="16191" name="Google Shape;16191;p73"/>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3"/>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3"/>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3"/>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3"/>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3"/>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3"/>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3"/>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3"/>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3"/>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3"/>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3"/>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3"/>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3"/>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3"/>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3"/>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3"/>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8" name="Google Shape;16208;p73"/>
          <p:cNvGrpSpPr/>
          <p:nvPr/>
        </p:nvGrpSpPr>
        <p:grpSpPr>
          <a:xfrm>
            <a:off x="1324219" y="3399202"/>
            <a:ext cx="376578" cy="272846"/>
            <a:chOff x="1324219" y="3399202"/>
            <a:chExt cx="376578" cy="272846"/>
          </a:xfrm>
        </p:grpSpPr>
        <p:sp>
          <p:nvSpPr>
            <p:cNvPr id="16209" name="Google Shape;16209;p73"/>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3"/>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3"/>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3"/>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3"/>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3"/>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3"/>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3"/>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3"/>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3"/>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3"/>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3"/>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3"/>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3"/>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3"/>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3"/>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3"/>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3"/>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3"/>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3"/>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3"/>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3"/>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3"/>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3"/>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3"/>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3"/>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3"/>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3"/>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3"/>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3"/>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3"/>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3"/>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3"/>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73"/>
          <p:cNvGrpSpPr/>
          <p:nvPr/>
        </p:nvGrpSpPr>
        <p:grpSpPr>
          <a:xfrm>
            <a:off x="1798763" y="3395401"/>
            <a:ext cx="376185" cy="280448"/>
            <a:chOff x="1798763" y="3395401"/>
            <a:chExt cx="376185" cy="280448"/>
          </a:xfrm>
        </p:grpSpPr>
        <p:sp>
          <p:nvSpPr>
            <p:cNvPr id="16243" name="Google Shape;16243;p73"/>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3"/>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3"/>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3"/>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3"/>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3"/>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3"/>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3"/>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3"/>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3"/>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3"/>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3"/>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3"/>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3"/>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3"/>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3"/>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3"/>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3"/>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3"/>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3"/>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3"/>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3"/>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3"/>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3"/>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3"/>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3"/>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3"/>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3"/>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3"/>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3"/>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3"/>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4" name="Google Shape;16274;p73"/>
          <p:cNvGrpSpPr/>
          <p:nvPr/>
        </p:nvGrpSpPr>
        <p:grpSpPr>
          <a:xfrm>
            <a:off x="2273307" y="3378754"/>
            <a:ext cx="375818" cy="313374"/>
            <a:chOff x="2273307" y="3378754"/>
            <a:chExt cx="375818" cy="313374"/>
          </a:xfrm>
        </p:grpSpPr>
        <p:sp>
          <p:nvSpPr>
            <p:cNvPr id="16275" name="Google Shape;16275;p73"/>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3"/>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3"/>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3"/>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3"/>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3"/>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3"/>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3"/>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3"/>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3"/>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3"/>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3"/>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3"/>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3"/>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3"/>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3"/>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3"/>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3"/>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3"/>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3"/>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3"/>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3"/>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3"/>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3"/>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3"/>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3"/>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3"/>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3"/>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3"/>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3"/>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3"/>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3"/>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3"/>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3"/>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3"/>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3"/>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3"/>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3"/>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3"/>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3"/>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3"/>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3"/>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3"/>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3"/>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3"/>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3"/>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3"/>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3"/>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3"/>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3"/>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3"/>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3"/>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3"/>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3"/>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3"/>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3"/>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3"/>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3"/>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3"/>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3"/>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3"/>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3"/>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3"/>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3"/>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3"/>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3"/>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3"/>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3"/>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3"/>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3"/>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3"/>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3"/>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3"/>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3"/>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3"/>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3"/>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3"/>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3"/>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3"/>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3"/>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3"/>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3"/>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3"/>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3"/>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73"/>
          <p:cNvGrpSpPr/>
          <p:nvPr/>
        </p:nvGrpSpPr>
        <p:grpSpPr>
          <a:xfrm>
            <a:off x="2747484" y="3359460"/>
            <a:ext cx="377706" cy="352330"/>
            <a:chOff x="2747484" y="3359460"/>
            <a:chExt cx="377706" cy="352330"/>
          </a:xfrm>
        </p:grpSpPr>
        <p:sp>
          <p:nvSpPr>
            <p:cNvPr id="16360" name="Google Shape;16360;p73"/>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3"/>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3"/>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3"/>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3"/>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3"/>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3"/>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3"/>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3"/>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3"/>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3"/>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3"/>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3"/>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3"/>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3"/>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5" name="Google Shape;16375;p73"/>
          <p:cNvGrpSpPr/>
          <p:nvPr/>
        </p:nvGrpSpPr>
        <p:grpSpPr>
          <a:xfrm>
            <a:off x="3696205" y="3371938"/>
            <a:ext cx="375792" cy="327373"/>
            <a:chOff x="3696205" y="3371938"/>
            <a:chExt cx="375792" cy="327373"/>
          </a:xfrm>
        </p:grpSpPr>
        <p:sp>
          <p:nvSpPr>
            <p:cNvPr id="16376" name="Google Shape;16376;p73"/>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3"/>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3"/>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3"/>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3"/>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3"/>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3"/>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3"/>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3"/>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3"/>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3"/>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3"/>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3"/>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3"/>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3"/>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3"/>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3"/>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3"/>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3"/>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3"/>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3"/>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3"/>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3"/>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73"/>
          <p:cNvGrpSpPr/>
          <p:nvPr/>
        </p:nvGrpSpPr>
        <p:grpSpPr>
          <a:xfrm>
            <a:off x="6567324" y="2436849"/>
            <a:ext cx="366722" cy="342892"/>
            <a:chOff x="6567324" y="2436849"/>
            <a:chExt cx="366722" cy="342892"/>
          </a:xfrm>
        </p:grpSpPr>
        <p:sp>
          <p:nvSpPr>
            <p:cNvPr id="16400" name="Google Shape;16400;p73"/>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3"/>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3"/>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3"/>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3"/>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3"/>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3"/>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3"/>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3"/>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3"/>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3"/>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3"/>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2" name="Google Shape;16412;p73"/>
          <p:cNvGrpSpPr/>
          <p:nvPr/>
        </p:nvGrpSpPr>
        <p:grpSpPr>
          <a:xfrm>
            <a:off x="4208970" y="3361347"/>
            <a:ext cx="299349" cy="348188"/>
            <a:chOff x="4208970" y="3361347"/>
            <a:chExt cx="299349" cy="348188"/>
          </a:xfrm>
        </p:grpSpPr>
        <p:sp>
          <p:nvSpPr>
            <p:cNvPr id="16413" name="Google Shape;16413;p73"/>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3"/>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3"/>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3"/>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3"/>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3"/>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3"/>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3"/>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3"/>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3"/>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3"/>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3"/>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3"/>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3"/>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73"/>
          <p:cNvGrpSpPr/>
          <p:nvPr/>
        </p:nvGrpSpPr>
        <p:grpSpPr>
          <a:xfrm>
            <a:off x="2786833" y="1512351"/>
            <a:ext cx="366722" cy="353667"/>
            <a:chOff x="2786833" y="1512351"/>
            <a:chExt cx="366722" cy="353667"/>
          </a:xfrm>
        </p:grpSpPr>
        <p:sp>
          <p:nvSpPr>
            <p:cNvPr id="16428" name="Google Shape;16428;p73"/>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3"/>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3"/>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3"/>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3"/>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3"/>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3"/>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3"/>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3"/>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3"/>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3"/>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3"/>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3"/>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3"/>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3"/>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3"/>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3"/>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3"/>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3"/>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3"/>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8" name="Google Shape;16448;p73"/>
          <p:cNvGrpSpPr/>
          <p:nvPr/>
        </p:nvGrpSpPr>
        <p:grpSpPr>
          <a:xfrm>
            <a:off x="1845321" y="1512744"/>
            <a:ext cx="352723" cy="353090"/>
            <a:chOff x="1845321" y="1512744"/>
            <a:chExt cx="352723" cy="353090"/>
          </a:xfrm>
        </p:grpSpPr>
        <p:sp>
          <p:nvSpPr>
            <p:cNvPr id="16449" name="Google Shape;16449;p73"/>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3"/>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3"/>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3"/>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3"/>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3"/>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3"/>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3"/>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3"/>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3"/>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3"/>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73"/>
          <p:cNvGrpSpPr/>
          <p:nvPr/>
        </p:nvGrpSpPr>
        <p:grpSpPr>
          <a:xfrm>
            <a:off x="3214452" y="3340533"/>
            <a:ext cx="392465" cy="389896"/>
            <a:chOff x="3214452" y="3340533"/>
            <a:chExt cx="392465" cy="389896"/>
          </a:xfrm>
        </p:grpSpPr>
        <p:sp>
          <p:nvSpPr>
            <p:cNvPr id="16461" name="Google Shape;16461;p73"/>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3"/>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3"/>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3"/>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3"/>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3"/>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3"/>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3"/>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3"/>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3"/>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3"/>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3"/>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3"/>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3"/>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3"/>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3"/>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3"/>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3"/>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3"/>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3"/>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3"/>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3"/>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3"/>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3"/>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3"/>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6" name="Google Shape;16486;p73"/>
          <p:cNvGrpSpPr/>
          <p:nvPr/>
        </p:nvGrpSpPr>
        <p:grpSpPr>
          <a:xfrm>
            <a:off x="3327229" y="1499899"/>
            <a:ext cx="234650" cy="378440"/>
            <a:chOff x="3327229" y="1499899"/>
            <a:chExt cx="234650" cy="378440"/>
          </a:xfrm>
        </p:grpSpPr>
        <p:sp>
          <p:nvSpPr>
            <p:cNvPr id="16487" name="Google Shape;16487;p73"/>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3"/>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3"/>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3"/>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3"/>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3"/>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3"/>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3"/>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3"/>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3"/>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3"/>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3"/>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3"/>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3"/>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3"/>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3"/>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3"/>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3"/>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3"/>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3"/>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3"/>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8" name="Google Shape;16508;p73"/>
          <p:cNvGrpSpPr/>
          <p:nvPr/>
        </p:nvGrpSpPr>
        <p:grpSpPr>
          <a:xfrm>
            <a:off x="3735553" y="1530151"/>
            <a:ext cx="366722" cy="317962"/>
            <a:chOff x="3735553" y="1530151"/>
            <a:chExt cx="366722" cy="317962"/>
          </a:xfrm>
        </p:grpSpPr>
        <p:sp>
          <p:nvSpPr>
            <p:cNvPr id="16509" name="Google Shape;16509;p73"/>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3"/>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3"/>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3"/>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3"/>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3"/>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3"/>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3"/>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3"/>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3"/>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3"/>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3"/>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1" name="Google Shape;16521;p73"/>
          <p:cNvGrpSpPr/>
          <p:nvPr/>
        </p:nvGrpSpPr>
        <p:grpSpPr>
          <a:xfrm>
            <a:off x="866322" y="2469775"/>
            <a:ext cx="379226" cy="322733"/>
            <a:chOff x="866322" y="2469775"/>
            <a:chExt cx="379226" cy="322733"/>
          </a:xfrm>
        </p:grpSpPr>
        <p:sp>
          <p:nvSpPr>
            <p:cNvPr id="16522" name="Google Shape;16522;p73"/>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3"/>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3"/>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3"/>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3"/>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3"/>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3"/>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3"/>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3"/>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3"/>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3"/>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3"/>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3"/>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3"/>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3"/>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3"/>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3"/>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3"/>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3"/>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3"/>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3"/>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3"/>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3"/>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3"/>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3"/>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3"/>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8" name="Google Shape;16548;p73"/>
          <p:cNvGrpSpPr/>
          <p:nvPr/>
        </p:nvGrpSpPr>
        <p:grpSpPr>
          <a:xfrm>
            <a:off x="1328387" y="2500814"/>
            <a:ext cx="404183" cy="289151"/>
            <a:chOff x="1328387" y="2500814"/>
            <a:chExt cx="404183" cy="289151"/>
          </a:xfrm>
        </p:grpSpPr>
        <p:sp>
          <p:nvSpPr>
            <p:cNvPr id="16549" name="Google Shape;16549;p73"/>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3"/>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3"/>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3"/>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3"/>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3"/>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3"/>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3"/>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3"/>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3"/>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3"/>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3"/>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3"/>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3"/>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3"/>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3"/>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3"/>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3"/>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3"/>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3"/>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3"/>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3"/>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3"/>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3"/>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3"/>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3"/>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3"/>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3"/>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3"/>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73"/>
          <p:cNvGrpSpPr/>
          <p:nvPr/>
        </p:nvGrpSpPr>
        <p:grpSpPr>
          <a:xfrm>
            <a:off x="1821465" y="2495702"/>
            <a:ext cx="365988" cy="270801"/>
            <a:chOff x="1821465" y="2495702"/>
            <a:chExt cx="365988" cy="270801"/>
          </a:xfrm>
        </p:grpSpPr>
        <p:sp>
          <p:nvSpPr>
            <p:cNvPr id="16579" name="Google Shape;16579;p73"/>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3"/>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3"/>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3"/>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3"/>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3"/>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3"/>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73"/>
          <p:cNvGrpSpPr/>
          <p:nvPr/>
        </p:nvGrpSpPr>
        <p:grpSpPr>
          <a:xfrm>
            <a:off x="3725723" y="2455776"/>
            <a:ext cx="354977" cy="351202"/>
            <a:chOff x="3725723" y="2455776"/>
            <a:chExt cx="354977" cy="351202"/>
          </a:xfrm>
        </p:grpSpPr>
        <p:sp>
          <p:nvSpPr>
            <p:cNvPr id="16587" name="Google Shape;16587;p73"/>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3"/>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3"/>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3"/>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3"/>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3"/>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3"/>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3"/>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3"/>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3"/>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3"/>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3"/>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3"/>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73"/>
          <p:cNvGrpSpPr/>
          <p:nvPr/>
        </p:nvGrpSpPr>
        <p:grpSpPr>
          <a:xfrm>
            <a:off x="5226165" y="1977641"/>
            <a:ext cx="230482" cy="388847"/>
            <a:chOff x="5226165" y="1977641"/>
            <a:chExt cx="230482" cy="388847"/>
          </a:xfrm>
        </p:grpSpPr>
        <p:sp>
          <p:nvSpPr>
            <p:cNvPr id="16601" name="Google Shape;16601;p73"/>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3"/>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3"/>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3"/>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3"/>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3"/>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3"/>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3"/>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3"/>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3"/>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3"/>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3"/>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3" name="Google Shape;16613;p73"/>
          <p:cNvGrpSpPr/>
          <p:nvPr/>
        </p:nvGrpSpPr>
        <p:grpSpPr>
          <a:xfrm>
            <a:off x="5632602" y="2025510"/>
            <a:ext cx="370130" cy="287264"/>
            <a:chOff x="5632602" y="2025510"/>
            <a:chExt cx="370130" cy="287264"/>
          </a:xfrm>
        </p:grpSpPr>
        <p:sp>
          <p:nvSpPr>
            <p:cNvPr id="16614" name="Google Shape;16614;p73"/>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3"/>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3"/>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3"/>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3"/>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3"/>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3"/>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3"/>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3"/>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3"/>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3"/>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3"/>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3"/>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3"/>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3"/>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3"/>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3"/>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3"/>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2" name="Google Shape;16632;p73"/>
          <p:cNvGrpSpPr/>
          <p:nvPr/>
        </p:nvGrpSpPr>
        <p:grpSpPr>
          <a:xfrm>
            <a:off x="4212378" y="2456537"/>
            <a:ext cx="331515" cy="330021"/>
            <a:chOff x="4212378" y="2456537"/>
            <a:chExt cx="331515" cy="330021"/>
          </a:xfrm>
        </p:grpSpPr>
        <p:sp>
          <p:nvSpPr>
            <p:cNvPr id="16633" name="Google Shape;16633;p73"/>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3"/>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3"/>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3"/>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3"/>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3"/>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3"/>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3"/>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3"/>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2" name="Google Shape;16642;p73"/>
          <p:cNvGrpSpPr/>
          <p:nvPr/>
        </p:nvGrpSpPr>
        <p:grpSpPr>
          <a:xfrm>
            <a:off x="6176013" y="1977825"/>
            <a:ext cx="235411" cy="347427"/>
            <a:chOff x="6176013" y="1977825"/>
            <a:chExt cx="235411" cy="347427"/>
          </a:xfrm>
        </p:grpSpPr>
        <p:sp>
          <p:nvSpPr>
            <p:cNvPr id="16643" name="Google Shape;16643;p73"/>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3"/>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3"/>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3"/>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3"/>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3"/>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3"/>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3"/>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3"/>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3"/>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3"/>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3"/>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3"/>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3"/>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3"/>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3"/>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3"/>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0" name="Google Shape;16660;p73"/>
          <p:cNvGrpSpPr/>
          <p:nvPr/>
        </p:nvGrpSpPr>
        <p:grpSpPr>
          <a:xfrm>
            <a:off x="6652077" y="1977458"/>
            <a:ext cx="235778" cy="347794"/>
            <a:chOff x="6652077" y="1977458"/>
            <a:chExt cx="235778" cy="347794"/>
          </a:xfrm>
        </p:grpSpPr>
        <p:sp>
          <p:nvSpPr>
            <p:cNvPr id="16661" name="Google Shape;16661;p73"/>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3"/>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3"/>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3"/>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3"/>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3"/>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3"/>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3"/>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3"/>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3"/>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3"/>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3"/>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3"/>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3"/>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3"/>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3"/>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7" name="Google Shape;16677;p73"/>
          <p:cNvGrpSpPr/>
          <p:nvPr/>
        </p:nvGrpSpPr>
        <p:grpSpPr>
          <a:xfrm>
            <a:off x="7072513" y="1997512"/>
            <a:ext cx="394352" cy="308052"/>
            <a:chOff x="7072513" y="1997512"/>
            <a:chExt cx="394352" cy="308052"/>
          </a:xfrm>
        </p:grpSpPr>
        <p:sp>
          <p:nvSpPr>
            <p:cNvPr id="16678" name="Google Shape;16678;p73"/>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3"/>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3"/>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3"/>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3"/>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3"/>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3"/>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3"/>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3"/>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3"/>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3"/>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9" name="Google Shape;16689;p73"/>
          <p:cNvGrpSpPr/>
          <p:nvPr/>
        </p:nvGrpSpPr>
        <p:grpSpPr>
          <a:xfrm>
            <a:off x="7576208" y="1977825"/>
            <a:ext cx="292533" cy="347454"/>
            <a:chOff x="7576208" y="1977825"/>
            <a:chExt cx="292533" cy="347454"/>
          </a:xfrm>
        </p:grpSpPr>
        <p:sp>
          <p:nvSpPr>
            <p:cNvPr id="16690" name="Google Shape;16690;p73"/>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3"/>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3"/>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3"/>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3"/>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3"/>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3"/>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3"/>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3"/>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3"/>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3"/>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3"/>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3"/>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3" name="Google Shape;16703;p73"/>
          <p:cNvGrpSpPr/>
          <p:nvPr/>
        </p:nvGrpSpPr>
        <p:grpSpPr>
          <a:xfrm>
            <a:off x="8023882" y="1977458"/>
            <a:ext cx="320557" cy="347794"/>
            <a:chOff x="8023882" y="1977458"/>
            <a:chExt cx="320557" cy="347794"/>
          </a:xfrm>
        </p:grpSpPr>
        <p:sp>
          <p:nvSpPr>
            <p:cNvPr id="16704" name="Google Shape;16704;p73"/>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3"/>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3"/>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3"/>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3"/>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3"/>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3"/>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3"/>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3"/>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3"/>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3"/>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3"/>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3"/>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3"/>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3"/>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3"/>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3"/>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3"/>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3"/>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3"/>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3"/>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3"/>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3"/>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3"/>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3"/>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3"/>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3"/>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3"/>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3"/>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3"/>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3"/>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3"/>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3"/>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3"/>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3"/>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3"/>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3"/>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3"/>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3"/>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3"/>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4" name="Google Shape;16744;p73"/>
          <p:cNvGrpSpPr/>
          <p:nvPr/>
        </p:nvGrpSpPr>
        <p:grpSpPr>
          <a:xfrm>
            <a:off x="5627674" y="2444819"/>
            <a:ext cx="345147" cy="342630"/>
            <a:chOff x="5627674" y="2444819"/>
            <a:chExt cx="345147" cy="342630"/>
          </a:xfrm>
        </p:grpSpPr>
        <p:sp>
          <p:nvSpPr>
            <p:cNvPr id="16745" name="Google Shape;16745;p73"/>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3"/>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3"/>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3"/>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3"/>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73"/>
          <p:cNvGrpSpPr/>
          <p:nvPr/>
        </p:nvGrpSpPr>
        <p:grpSpPr>
          <a:xfrm>
            <a:off x="4653996" y="2440257"/>
            <a:ext cx="396607" cy="348555"/>
            <a:chOff x="4653996" y="2440257"/>
            <a:chExt cx="396607" cy="348555"/>
          </a:xfrm>
        </p:grpSpPr>
        <p:sp>
          <p:nvSpPr>
            <p:cNvPr id="16751" name="Google Shape;16751;p73"/>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3"/>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3"/>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3"/>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3"/>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3"/>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3"/>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3"/>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3"/>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3"/>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3"/>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3"/>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3"/>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3"/>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3"/>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3"/>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3"/>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3"/>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9" name="Google Shape;16769;p73"/>
          <p:cNvGrpSpPr/>
          <p:nvPr/>
        </p:nvGrpSpPr>
        <p:grpSpPr>
          <a:xfrm>
            <a:off x="1854391" y="2895140"/>
            <a:ext cx="301630" cy="374272"/>
            <a:chOff x="1854391" y="2895140"/>
            <a:chExt cx="301630" cy="374272"/>
          </a:xfrm>
        </p:grpSpPr>
        <p:sp>
          <p:nvSpPr>
            <p:cNvPr id="16770" name="Google Shape;16770;p73"/>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3"/>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3"/>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3"/>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3"/>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3"/>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3"/>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3"/>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3"/>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3"/>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3"/>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3"/>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3"/>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3"/>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3"/>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3"/>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3"/>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3"/>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3"/>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3"/>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3"/>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3"/>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3"/>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3"/>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3"/>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3"/>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3"/>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3"/>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3"/>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3"/>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3"/>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3"/>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3"/>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3"/>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3"/>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3"/>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3"/>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3"/>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3"/>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3"/>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3"/>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3"/>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3"/>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3"/>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3"/>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3"/>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3"/>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3"/>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3"/>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9" name="Google Shape;16819;p73"/>
          <p:cNvGrpSpPr/>
          <p:nvPr/>
        </p:nvGrpSpPr>
        <p:grpSpPr>
          <a:xfrm>
            <a:off x="5172817" y="2438370"/>
            <a:ext cx="289518" cy="357651"/>
            <a:chOff x="5172817" y="2438370"/>
            <a:chExt cx="289518" cy="357651"/>
          </a:xfrm>
        </p:grpSpPr>
        <p:sp>
          <p:nvSpPr>
            <p:cNvPr id="16820" name="Google Shape;16820;p73"/>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3"/>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3"/>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3"/>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3"/>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3"/>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3"/>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3"/>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3"/>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3"/>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3"/>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73"/>
          <p:cNvGrpSpPr/>
          <p:nvPr/>
        </p:nvGrpSpPr>
        <p:grpSpPr>
          <a:xfrm>
            <a:off x="3234506" y="2484534"/>
            <a:ext cx="388297" cy="293320"/>
            <a:chOff x="3234506" y="2484534"/>
            <a:chExt cx="388297" cy="293320"/>
          </a:xfrm>
        </p:grpSpPr>
        <p:sp>
          <p:nvSpPr>
            <p:cNvPr id="16832" name="Google Shape;16832;p73"/>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3"/>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3"/>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3"/>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3"/>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3"/>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3"/>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3"/>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3"/>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3"/>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3"/>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3"/>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3"/>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3"/>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3"/>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3"/>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8" name="Google Shape;16848;p73"/>
          <p:cNvGrpSpPr/>
          <p:nvPr/>
        </p:nvGrpSpPr>
        <p:grpSpPr>
          <a:xfrm>
            <a:off x="6065149" y="3367036"/>
            <a:ext cx="362553" cy="356498"/>
            <a:chOff x="6065149" y="3367036"/>
            <a:chExt cx="362553" cy="356498"/>
          </a:xfrm>
        </p:grpSpPr>
        <p:sp>
          <p:nvSpPr>
            <p:cNvPr id="16849" name="Google Shape;16849;p73"/>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3"/>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3"/>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3"/>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3"/>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4" name="Google Shape;16854;p73"/>
          <p:cNvGrpSpPr/>
          <p:nvPr/>
        </p:nvGrpSpPr>
        <p:grpSpPr>
          <a:xfrm>
            <a:off x="2866317" y="3817357"/>
            <a:ext cx="362920" cy="356865"/>
            <a:chOff x="2866317" y="3817357"/>
            <a:chExt cx="362920" cy="356865"/>
          </a:xfrm>
        </p:grpSpPr>
        <p:sp>
          <p:nvSpPr>
            <p:cNvPr id="16855" name="Google Shape;16855;p73"/>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3"/>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3"/>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73"/>
          <p:cNvGrpSpPr/>
          <p:nvPr/>
        </p:nvGrpSpPr>
        <p:grpSpPr>
          <a:xfrm>
            <a:off x="6540821" y="3367036"/>
            <a:ext cx="362553" cy="356498"/>
            <a:chOff x="6540821" y="3367036"/>
            <a:chExt cx="362553" cy="356498"/>
          </a:xfrm>
        </p:grpSpPr>
        <p:sp>
          <p:nvSpPr>
            <p:cNvPr id="16859" name="Google Shape;16859;p73"/>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3"/>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3"/>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3"/>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3"/>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3"/>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3"/>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6" name="Google Shape;16866;p73"/>
          <p:cNvGrpSpPr/>
          <p:nvPr/>
        </p:nvGrpSpPr>
        <p:grpSpPr>
          <a:xfrm>
            <a:off x="2302458" y="2474704"/>
            <a:ext cx="354479" cy="312561"/>
            <a:chOff x="2302458" y="2474704"/>
            <a:chExt cx="354479" cy="312561"/>
          </a:xfrm>
        </p:grpSpPr>
        <p:sp>
          <p:nvSpPr>
            <p:cNvPr id="16867" name="Google Shape;16867;p73"/>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3"/>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3"/>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3"/>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3"/>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3"/>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3"/>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3"/>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3"/>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3"/>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3"/>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3"/>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9" name="Google Shape;16879;p73"/>
          <p:cNvGrpSpPr/>
          <p:nvPr/>
        </p:nvGrpSpPr>
        <p:grpSpPr>
          <a:xfrm>
            <a:off x="2831110" y="2442538"/>
            <a:ext cx="246002" cy="348922"/>
            <a:chOff x="2831110" y="2442538"/>
            <a:chExt cx="246002" cy="348922"/>
          </a:xfrm>
        </p:grpSpPr>
        <p:sp>
          <p:nvSpPr>
            <p:cNvPr id="16880" name="Google Shape;16880;p73"/>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3"/>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3"/>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3"/>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3"/>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3"/>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3"/>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3"/>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3"/>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3"/>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3"/>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3"/>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3"/>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3"/>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73"/>
          <p:cNvGrpSpPr/>
          <p:nvPr/>
        </p:nvGrpSpPr>
        <p:grpSpPr>
          <a:xfrm>
            <a:off x="3314750" y="3817357"/>
            <a:ext cx="362920" cy="356865"/>
            <a:chOff x="3314750" y="3817357"/>
            <a:chExt cx="362920" cy="356865"/>
          </a:xfrm>
        </p:grpSpPr>
        <p:sp>
          <p:nvSpPr>
            <p:cNvPr id="16895" name="Google Shape;16895;p73"/>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3"/>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3"/>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3"/>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3"/>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0" name="Google Shape;16900;p73"/>
          <p:cNvGrpSpPr/>
          <p:nvPr/>
        </p:nvGrpSpPr>
        <p:grpSpPr>
          <a:xfrm>
            <a:off x="7016492" y="3367036"/>
            <a:ext cx="362947" cy="356498"/>
            <a:chOff x="7016492" y="3367036"/>
            <a:chExt cx="362947" cy="356498"/>
          </a:xfrm>
        </p:grpSpPr>
        <p:sp>
          <p:nvSpPr>
            <p:cNvPr id="16901" name="Google Shape;16901;p73"/>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3"/>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3"/>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3"/>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3"/>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3"/>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7" name="Google Shape;16907;p73"/>
          <p:cNvGrpSpPr/>
          <p:nvPr/>
        </p:nvGrpSpPr>
        <p:grpSpPr>
          <a:xfrm>
            <a:off x="3763184" y="3817357"/>
            <a:ext cx="363314" cy="356576"/>
            <a:chOff x="3763184" y="3817357"/>
            <a:chExt cx="363314" cy="356576"/>
          </a:xfrm>
        </p:grpSpPr>
        <p:sp>
          <p:nvSpPr>
            <p:cNvPr id="16908" name="Google Shape;16908;p73"/>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3"/>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3"/>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3"/>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3"/>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73"/>
          <p:cNvGrpSpPr/>
          <p:nvPr/>
        </p:nvGrpSpPr>
        <p:grpSpPr>
          <a:xfrm>
            <a:off x="5108852" y="3817357"/>
            <a:ext cx="362947" cy="356576"/>
            <a:chOff x="5108852" y="3817357"/>
            <a:chExt cx="362947" cy="356576"/>
          </a:xfrm>
        </p:grpSpPr>
        <p:sp>
          <p:nvSpPr>
            <p:cNvPr id="16914" name="Google Shape;16914;p73"/>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3"/>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3"/>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3"/>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8" name="Google Shape;16918;p73"/>
          <p:cNvGrpSpPr/>
          <p:nvPr/>
        </p:nvGrpSpPr>
        <p:grpSpPr>
          <a:xfrm>
            <a:off x="6005720" y="3817357"/>
            <a:ext cx="362947" cy="356576"/>
            <a:chOff x="6005720" y="3817357"/>
            <a:chExt cx="362947" cy="356576"/>
          </a:xfrm>
        </p:grpSpPr>
        <p:sp>
          <p:nvSpPr>
            <p:cNvPr id="16919" name="Google Shape;16919;p73"/>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3"/>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3"/>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3"/>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3" name="Google Shape;16923;p73"/>
          <p:cNvGrpSpPr/>
          <p:nvPr/>
        </p:nvGrpSpPr>
        <p:grpSpPr>
          <a:xfrm>
            <a:off x="5589452" y="3367036"/>
            <a:ext cx="362580" cy="356498"/>
            <a:chOff x="5589452" y="3367036"/>
            <a:chExt cx="362580" cy="356498"/>
          </a:xfrm>
        </p:grpSpPr>
        <p:sp>
          <p:nvSpPr>
            <p:cNvPr id="16924" name="Google Shape;16924;p73"/>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3"/>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3"/>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7" name="Google Shape;16927;p73"/>
          <p:cNvGrpSpPr/>
          <p:nvPr/>
        </p:nvGrpSpPr>
        <p:grpSpPr>
          <a:xfrm>
            <a:off x="4211985" y="3817357"/>
            <a:ext cx="362947" cy="356576"/>
            <a:chOff x="4211985" y="3817357"/>
            <a:chExt cx="362947" cy="356576"/>
          </a:xfrm>
        </p:grpSpPr>
        <p:sp>
          <p:nvSpPr>
            <p:cNvPr id="16928" name="Google Shape;16928;p73"/>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3"/>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3"/>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1" name="Google Shape;16931;p73"/>
          <p:cNvGrpSpPr/>
          <p:nvPr/>
        </p:nvGrpSpPr>
        <p:grpSpPr>
          <a:xfrm>
            <a:off x="4660419" y="3817357"/>
            <a:ext cx="362947" cy="356576"/>
            <a:chOff x="4660419" y="3817357"/>
            <a:chExt cx="362947" cy="356576"/>
          </a:xfrm>
        </p:grpSpPr>
        <p:sp>
          <p:nvSpPr>
            <p:cNvPr id="16932" name="Google Shape;16932;p73"/>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3"/>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3"/>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3"/>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3"/>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7" name="Google Shape;16937;p73"/>
          <p:cNvGrpSpPr/>
          <p:nvPr/>
        </p:nvGrpSpPr>
        <p:grpSpPr>
          <a:xfrm>
            <a:off x="5557286" y="3817357"/>
            <a:ext cx="362947" cy="356576"/>
            <a:chOff x="5557286" y="3817357"/>
            <a:chExt cx="362947" cy="356576"/>
          </a:xfrm>
        </p:grpSpPr>
        <p:sp>
          <p:nvSpPr>
            <p:cNvPr id="16938" name="Google Shape;16938;p73"/>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3"/>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3"/>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3"/>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2" name="Google Shape;16942;p73"/>
          <p:cNvGrpSpPr/>
          <p:nvPr/>
        </p:nvGrpSpPr>
        <p:grpSpPr>
          <a:xfrm>
            <a:off x="7488021" y="3362475"/>
            <a:ext cx="372017" cy="365621"/>
            <a:chOff x="7488021" y="3362475"/>
            <a:chExt cx="372017" cy="365621"/>
          </a:xfrm>
        </p:grpSpPr>
        <p:sp>
          <p:nvSpPr>
            <p:cNvPr id="16943" name="Google Shape;16943;p73"/>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3"/>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3"/>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3"/>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3"/>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3"/>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3"/>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3"/>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3"/>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3"/>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3" name="Google Shape;16953;p73"/>
          <p:cNvGrpSpPr/>
          <p:nvPr/>
        </p:nvGrpSpPr>
        <p:grpSpPr>
          <a:xfrm>
            <a:off x="5113781" y="3367036"/>
            <a:ext cx="362553" cy="356498"/>
            <a:chOff x="5113781" y="3367036"/>
            <a:chExt cx="362553" cy="356498"/>
          </a:xfrm>
        </p:grpSpPr>
        <p:sp>
          <p:nvSpPr>
            <p:cNvPr id="16954" name="Google Shape;16954;p73"/>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3"/>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56" name="Google Shape;16956;p73"/>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57" name="Google Shape;16957;p73"/>
          <p:cNvGrpSpPr/>
          <p:nvPr/>
        </p:nvGrpSpPr>
        <p:grpSpPr>
          <a:xfrm>
            <a:off x="7968621" y="3365489"/>
            <a:ext cx="375818" cy="357651"/>
            <a:chOff x="7968621" y="3365489"/>
            <a:chExt cx="375818" cy="357651"/>
          </a:xfrm>
        </p:grpSpPr>
        <p:sp>
          <p:nvSpPr>
            <p:cNvPr id="16958" name="Google Shape;16958;p73"/>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3"/>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3"/>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3"/>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3"/>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3"/>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3"/>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3"/>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3"/>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3"/>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3"/>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3"/>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73" name="Shape 16973"/>
        <p:cNvGrpSpPr/>
        <p:nvPr/>
      </p:nvGrpSpPr>
      <p:grpSpPr>
        <a:xfrm>
          <a:off x="0" y="0"/>
          <a:ext cx="0" cy="0"/>
          <a:chOff x="0" y="0"/>
          <a:chExt cx="0" cy="0"/>
        </a:xfrm>
      </p:grpSpPr>
      <p:pic>
        <p:nvPicPr>
          <p:cNvPr id="16974" name="Google Shape;16974;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 name="Shape 228"/>
        <p:cNvGrpSpPr/>
        <p:nvPr/>
      </p:nvGrpSpPr>
      <p:grpSpPr>
        <a:xfrm>
          <a:off x="0" y="0"/>
          <a:ext cx="0" cy="0"/>
          <a:chOff x="0" y="0"/>
          <a:chExt cx="0" cy="0"/>
        </a:xfrm>
      </p:grpSpPr>
      <p:sp>
        <p:nvSpPr>
          <p:cNvPr id="229" name="Google Shape;229;p35"/>
          <p:cNvSpPr txBox="1"/>
          <p:nvPr>
            <p:ph type="title"/>
          </p:nvPr>
        </p:nvSpPr>
        <p:spPr>
          <a:xfrm>
            <a:off x="3603150" y="3392125"/>
            <a:ext cx="1937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230" name="Google Shape;230;p35"/>
          <p:cNvSpPr txBox="1"/>
          <p:nvPr>
            <p:ph idx="1" type="subTitle"/>
          </p:nvPr>
        </p:nvSpPr>
        <p:spPr>
          <a:xfrm>
            <a:off x="2128050" y="1239225"/>
            <a:ext cx="4887900" cy="206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a:p>
            <a:pPr indent="0" lvl="0" marL="0" rtl="0" algn="ctr">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 name="Shape 234"/>
        <p:cNvGrpSpPr/>
        <p:nvPr/>
      </p:nvGrpSpPr>
      <p:grpSpPr>
        <a:xfrm>
          <a:off x="0" y="0"/>
          <a:ext cx="0" cy="0"/>
          <a:chOff x="0" y="0"/>
          <a:chExt cx="0" cy="0"/>
        </a:xfrm>
      </p:grpSpPr>
      <p:pic>
        <p:nvPicPr>
          <p:cNvPr id="235" name="Google Shape;235;p36"/>
          <p:cNvPicPr preferRelativeResize="0"/>
          <p:nvPr/>
        </p:nvPicPr>
        <p:blipFill rotWithShape="1">
          <a:blip r:embed="rId3">
            <a:alphaModFix/>
          </a:blip>
          <a:srcRect b="0" l="35558" r="0" t="0"/>
          <a:stretch/>
        </p:blipFill>
        <p:spPr>
          <a:xfrm>
            <a:off x="1" y="0"/>
            <a:ext cx="4972048" cy="5143497"/>
          </a:xfrm>
          <a:prstGeom prst="rect">
            <a:avLst/>
          </a:prstGeom>
          <a:noFill/>
          <a:ln>
            <a:noFill/>
          </a:ln>
        </p:spPr>
      </p:pic>
      <p:sp>
        <p:nvSpPr>
          <p:cNvPr id="236" name="Google Shape;236;p36"/>
          <p:cNvSpPr/>
          <p:nvPr/>
        </p:nvSpPr>
        <p:spPr>
          <a:xfrm>
            <a:off x="4524300" y="700050"/>
            <a:ext cx="4619700" cy="37434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6"/>
          <p:cNvSpPr txBox="1"/>
          <p:nvPr>
            <p:ph type="title"/>
          </p:nvPr>
        </p:nvSpPr>
        <p:spPr>
          <a:xfrm>
            <a:off x="5876600" y="1801513"/>
            <a:ext cx="2546700" cy="1383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Teaching Method</a:t>
            </a:r>
            <a:endParaRPr/>
          </a:p>
        </p:txBody>
      </p:sp>
      <p:sp>
        <p:nvSpPr>
          <p:cNvPr id="238" name="Google Shape;238;p36"/>
          <p:cNvSpPr txBox="1"/>
          <p:nvPr>
            <p:ph idx="2" type="title"/>
          </p:nvPr>
        </p:nvSpPr>
        <p:spPr>
          <a:xfrm>
            <a:off x="5876600" y="1225363"/>
            <a:ext cx="1706400" cy="609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39" name="Google Shape;239;p36"/>
          <p:cNvSpPr txBox="1"/>
          <p:nvPr>
            <p:ph idx="1" type="subTitle"/>
          </p:nvPr>
        </p:nvSpPr>
        <p:spPr>
          <a:xfrm>
            <a:off x="5876600" y="3308838"/>
            <a:ext cx="2246700" cy="6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240" name="Google Shape;240;p36"/>
          <p:cNvSpPr/>
          <p:nvPr/>
        </p:nvSpPr>
        <p:spPr>
          <a:xfrm rot="5400000">
            <a:off x="0" y="0"/>
            <a:ext cx="975900" cy="97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 name="Shape 244"/>
        <p:cNvGrpSpPr/>
        <p:nvPr/>
      </p:nvGrpSpPr>
      <p:grpSpPr>
        <a:xfrm>
          <a:off x="0" y="0"/>
          <a:ext cx="0" cy="0"/>
          <a:chOff x="0" y="0"/>
          <a:chExt cx="0" cy="0"/>
        </a:xfrm>
      </p:grpSpPr>
      <p:sp>
        <p:nvSpPr>
          <p:cNvPr id="245" name="Google Shape;245;p37"/>
          <p:cNvSpPr/>
          <p:nvPr/>
        </p:nvSpPr>
        <p:spPr>
          <a:xfrm>
            <a:off x="3226925" y="712200"/>
            <a:ext cx="26958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7"/>
          <p:cNvSpPr txBox="1"/>
          <p:nvPr>
            <p:ph idx="6"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Teaching Method</a:t>
            </a:r>
            <a:endParaRPr/>
          </a:p>
        </p:txBody>
      </p:sp>
      <p:sp>
        <p:nvSpPr>
          <p:cNvPr id="247" name="Google Shape;247;p37"/>
          <p:cNvSpPr/>
          <p:nvPr/>
        </p:nvSpPr>
        <p:spPr>
          <a:xfrm>
            <a:off x="3221400" y="3347400"/>
            <a:ext cx="2701200" cy="1188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7"/>
          <p:cNvSpPr/>
          <p:nvPr/>
        </p:nvSpPr>
        <p:spPr>
          <a:xfrm>
            <a:off x="5067800" y="1454975"/>
            <a:ext cx="2701200" cy="1188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7"/>
          <p:cNvSpPr/>
          <p:nvPr/>
        </p:nvSpPr>
        <p:spPr>
          <a:xfrm>
            <a:off x="1375025" y="1454975"/>
            <a:ext cx="2701200" cy="1188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7"/>
          <p:cNvSpPr txBox="1"/>
          <p:nvPr>
            <p:ph type="title"/>
          </p:nvPr>
        </p:nvSpPr>
        <p:spPr>
          <a:xfrm>
            <a:off x="1518278" y="1506250"/>
            <a:ext cx="2414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Activities</a:t>
            </a:r>
            <a:endParaRPr/>
          </a:p>
        </p:txBody>
      </p:sp>
      <p:sp>
        <p:nvSpPr>
          <p:cNvPr id="251" name="Google Shape;251;p37"/>
          <p:cNvSpPr txBox="1"/>
          <p:nvPr>
            <p:ph idx="1" type="subTitle"/>
          </p:nvPr>
        </p:nvSpPr>
        <p:spPr>
          <a:xfrm>
            <a:off x="1756763" y="1916575"/>
            <a:ext cx="19377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52" name="Google Shape;252;p37"/>
          <p:cNvSpPr txBox="1"/>
          <p:nvPr>
            <p:ph idx="2" type="title"/>
          </p:nvPr>
        </p:nvSpPr>
        <p:spPr>
          <a:xfrm>
            <a:off x="5211053" y="1506250"/>
            <a:ext cx="2414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Goals</a:t>
            </a:r>
            <a:endParaRPr/>
          </a:p>
        </p:txBody>
      </p:sp>
      <p:sp>
        <p:nvSpPr>
          <p:cNvPr id="253" name="Google Shape;253;p37"/>
          <p:cNvSpPr txBox="1"/>
          <p:nvPr>
            <p:ph idx="3" type="subTitle"/>
          </p:nvPr>
        </p:nvSpPr>
        <p:spPr>
          <a:xfrm>
            <a:off x="5449538" y="1916575"/>
            <a:ext cx="19377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cold place</a:t>
            </a:r>
            <a:endParaRPr/>
          </a:p>
          <a:p>
            <a:pPr indent="0" lvl="0" marL="0" rtl="0" algn="ctr">
              <a:spcBef>
                <a:spcPts val="0"/>
              </a:spcBef>
              <a:spcAft>
                <a:spcPts val="0"/>
              </a:spcAft>
              <a:buNone/>
            </a:pPr>
            <a:r>
              <a:t/>
            </a:r>
            <a:endParaRPr/>
          </a:p>
        </p:txBody>
      </p:sp>
      <p:sp>
        <p:nvSpPr>
          <p:cNvPr id="254" name="Google Shape;254;p37"/>
          <p:cNvSpPr txBox="1"/>
          <p:nvPr>
            <p:ph idx="4" type="title"/>
          </p:nvPr>
        </p:nvSpPr>
        <p:spPr>
          <a:xfrm>
            <a:off x="3364650" y="3397575"/>
            <a:ext cx="2414700" cy="45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Feedback and Evaluation</a:t>
            </a:r>
            <a:endParaRPr/>
          </a:p>
        </p:txBody>
      </p:sp>
      <p:sp>
        <p:nvSpPr>
          <p:cNvPr id="255" name="Google Shape;255;p37"/>
          <p:cNvSpPr txBox="1"/>
          <p:nvPr>
            <p:ph idx="5" type="subTitle"/>
          </p:nvPr>
        </p:nvSpPr>
        <p:spPr>
          <a:xfrm>
            <a:off x="3603150" y="3807900"/>
            <a:ext cx="19377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cxnSp>
        <p:nvCxnSpPr>
          <p:cNvPr id="256" name="Google Shape;256;p37"/>
          <p:cNvCxnSpPr>
            <a:endCxn id="248" idx="1"/>
          </p:cNvCxnSpPr>
          <p:nvPr/>
        </p:nvCxnSpPr>
        <p:spPr>
          <a:xfrm>
            <a:off x="4076300" y="2049425"/>
            <a:ext cx="991500" cy="0"/>
          </a:xfrm>
          <a:prstGeom prst="straightConnector1">
            <a:avLst/>
          </a:prstGeom>
          <a:noFill/>
          <a:ln cap="flat" cmpd="sng" w="19050">
            <a:solidFill>
              <a:schemeClr val="dk2"/>
            </a:solidFill>
            <a:prstDash val="solid"/>
            <a:round/>
            <a:headEnd len="med" w="med" type="none"/>
            <a:tailEnd len="med" w="med" type="none"/>
          </a:ln>
        </p:spPr>
      </p:cxnSp>
      <p:cxnSp>
        <p:nvCxnSpPr>
          <p:cNvPr id="257" name="Google Shape;257;p37"/>
          <p:cNvCxnSpPr/>
          <p:nvPr/>
        </p:nvCxnSpPr>
        <p:spPr>
          <a:xfrm rot="10800000">
            <a:off x="4572000" y="2045400"/>
            <a:ext cx="0" cy="130200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sp>
        <p:nvSpPr>
          <p:cNvPr id="262" name="Google Shape;262;p38"/>
          <p:cNvSpPr/>
          <p:nvPr/>
        </p:nvSpPr>
        <p:spPr>
          <a:xfrm>
            <a:off x="3362500" y="712200"/>
            <a:ext cx="2422200" cy="1050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8"/>
          <p:cNvSpPr txBox="1"/>
          <p:nvPr>
            <p:ph idx="2"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Sets Us Apart</a:t>
            </a:r>
            <a:endParaRPr/>
          </a:p>
        </p:txBody>
      </p:sp>
      <p:sp>
        <p:nvSpPr>
          <p:cNvPr id="264" name="Google Shape;264;p38"/>
          <p:cNvSpPr txBox="1"/>
          <p:nvPr>
            <p:ph type="title"/>
          </p:nvPr>
        </p:nvSpPr>
        <p:spPr>
          <a:xfrm>
            <a:off x="1211666" y="1648450"/>
            <a:ext cx="2351700" cy="456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65" name="Google Shape;265;p38"/>
          <p:cNvSpPr txBox="1"/>
          <p:nvPr>
            <p:ph idx="1" type="subTitle"/>
          </p:nvPr>
        </p:nvSpPr>
        <p:spPr>
          <a:xfrm>
            <a:off x="1211688" y="2058800"/>
            <a:ext cx="2351700" cy="80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a:t>
            </a:r>
            <a:endParaRPr/>
          </a:p>
        </p:txBody>
      </p:sp>
      <p:sp>
        <p:nvSpPr>
          <p:cNvPr id="266" name="Google Shape;266;p38"/>
          <p:cNvSpPr txBox="1"/>
          <p:nvPr>
            <p:ph idx="3" type="title"/>
          </p:nvPr>
        </p:nvSpPr>
        <p:spPr>
          <a:xfrm>
            <a:off x="1211685" y="3328750"/>
            <a:ext cx="2351700" cy="456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267" name="Google Shape;267;p38"/>
          <p:cNvSpPr txBox="1"/>
          <p:nvPr>
            <p:ph idx="4" type="subTitle"/>
          </p:nvPr>
        </p:nvSpPr>
        <p:spPr>
          <a:xfrm>
            <a:off x="1211688" y="3739099"/>
            <a:ext cx="2351700" cy="80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the ringed planet. It’s composed mostly of hydrogen and helium</a:t>
            </a:r>
            <a:endParaRPr/>
          </a:p>
        </p:txBody>
      </p:sp>
      <p:sp>
        <p:nvSpPr>
          <p:cNvPr id="268" name="Google Shape;268;p38"/>
          <p:cNvSpPr txBox="1"/>
          <p:nvPr>
            <p:ph idx="5" type="title"/>
          </p:nvPr>
        </p:nvSpPr>
        <p:spPr>
          <a:xfrm>
            <a:off x="5580634" y="1648450"/>
            <a:ext cx="2351700" cy="45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69" name="Google Shape;269;p38"/>
          <p:cNvSpPr txBox="1"/>
          <p:nvPr>
            <p:ph idx="6" type="subTitle"/>
          </p:nvPr>
        </p:nvSpPr>
        <p:spPr>
          <a:xfrm>
            <a:off x="5580634" y="2058800"/>
            <a:ext cx="2351700" cy="8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full of iron oxide dust</a:t>
            </a:r>
            <a:endParaRPr/>
          </a:p>
        </p:txBody>
      </p:sp>
      <p:sp>
        <p:nvSpPr>
          <p:cNvPr id="270" name="Google Shape;270;p38"/>
          <p:cNvSpPr txBox="1"/>
          <p:nvPr>
            <p:ph idx="7" type="title"/>
          </p:nvPr>
        </p:nvSpPr>
        <p:spPr>
          <a:xfrm>
            <a:off x="5580634" y="3328750"/>
            <a:ext cx="2351700" cy="456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71" name="Google Shape;271;p38"/>
          <p:cNvSpPr txBox="1"/>
          <p:nvPr>
            <p:ph idx="8" type="subTitle"/>
          </p:nvPr>
        </p:nvSpPr>
        <p:spPr>
          <a:xfrm>
            <a:off x="5580634" y="3739099"/>
            <a:ext cx="2351700" cy="8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272" name="Google Shape;272;p38"/>
          <p:cNvSpPr/>
          <p:nvPr/>
        </p:nvSpPr>
        <p:spPr>
          <a:xfrm>
            <a:off x="3706563" y="1841475"/>
            <a:ext cx="792600" cy="8976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8"/>
          <p:cNvSpPr/>
          <p:nvPr/>
        </p:nvSpPr>
        <p:spPr>
          <a:xfrm>
            <a:off x="4644838" y="1841475"/>
            <a:ext cx="792600" cy="897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8"/>
          <p:cNvSpPr/>
          <p:nvPr/>
        </p:nvSpPr>
        <p:spPr>
          <a:xfrm>
            <a:off x="3706563" y="3526289"/>
            <a:ext cx="792600" cy="897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8"/>
          <p:cNvSpPr/>
          <p:nvPr/>
        </p:nvSpPr>
        <p:spPr>
          <a:xfrm>
            <a:off x="4644838" y="3526289"/>
            <a:ext cx="792600" cy="8976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 name="Google Shape;276;p38"/>
          <p:cNvGrpSpPr/>
          <p:nvPr/>
        </p:nvGrpSpPr>
        <p:grpSpPr>
          <a:xfrm>
            <a:off x="4855805" y="2033982"/>
            <a:ext cx="368194" cy="512583"/>
            <a:chOff x="1459553" y="2802671"/>
            <a:chExt cx="368194" cy="512583"/>
          </a:xfrm>
        </p:grpSpPr>
        <p:sp>
          <p:nvSpPr>
            <p:cNvPr id="277" name="Google Shape;277;p38"/>
            <p:cNvSpPr/>
            <p:nvPr/>
          </p:nvSpPr>
          <p:spPr>
            <a:xfrm>
              <a:off x="1643532" y="3195104"/>
              <a:ext cx="32062" cy="48064"/>
            </a:xfrm>
            <a:custGeom>
              <a:rect b="b" l="l" r="r" t="t"/>
              <a:pathLst>
                <a:path extrusionOk="0" h="2433" w="1623">
                  <a:moveTo>
                    <a:pt x="0" y="0"/>
                  </a:moveTo>
                  <a:lnTo>
                    <a:pt x="0" y="2433"/>
                  </a:lnTo>
                  <a:lnTo>
                    <a:pt x="1622" y="2433"/>
                  </a:lnTo>
                  <a:lnTo>
                    <a:pt x="16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8"/>
            <p:cNvSpPr/>
            <p:nvPr/>
          </p:nvSpPr>
          <p:spPr>
            <a:xfrm>
              <a:off x="1643532" y="3195104"/>
              <a:ext cx="16041" cy="48064"/>
            </a:xfrm>
            <a:custGeom>
              <a:rect b="b" l="l" r="r" t="t"/>
              <a:pathLst>
                <a:path extrusionOk="0" h="2433" w="812">
                  <a:moveTo>
                    <a:pt x="0" y="0"/>
                  </a:moveTo>
                  <a:lnTo>
                    <a:pt x="0" y="2433"/>
                  </a:lnTo>
                  <a:lnTo>
                    <a:pt x="811" y="2433"/>
                  </a:lnTo>
                  <a:lnTo>
                    <a:pt x="8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8"/>
            <p:cNvSpPr/>
            <p:nvPr/>
          </p:nvSpPr>
          <p:spPr>
            <a:xfrm>
              <a:off x="1611726" y="3243148"/>
              <a:ext cx="96108" cy="32062"/>
            </a:xfrm>
            <a:custGeom>
              <a:rect b="b" l="l" r="r" t="t"/>
              <a:pathLst>
                <a:path extrusionOk="0" h="1623" w="4865">
                  <a:moveTo>
                    <a:pt x="811" y="1"/>
                  </a:moveTo>
                  <a:cubicBezTo>
                    <a:pt x="363" y="1"/>
                    <a:pt x="0" y="364"/>
                    <a:pt x="0" y="811"/>
                  </a:cubicBezTo>
                  <a:lnTo>
                    <a:pt x="0" y="1622"/>
                  </a:lnTo>
                  <a:lnTo>
                    <a:pt x="4865" y="1622"/>
                  </a:lnTo>
                  <a:lnTo>
                    <a:pt x="4865" y="811"/>
                  </a:lnTo>
                  <a:cubicBezTo>
                    <a:pt x="4865" y="364"/>
                    <a:pt x="4502" y="1"/>
                    <a:pt x="40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8"/>
            <p:cNvSpPr/>
            <p:nvPr/>
          </p:nvSpPr>
          <p:spPr>
            <a:xfrm>
              <a:off x="1611726" y="3243148"/>
              <a:ext cx="47847" cy="32062"/>
            </a:xfrm>
            <a:custGeom>
              <a:rect b="b" l="l" r="r" t="t"/>
              <a:pathLst>
                <a:path extrusionOk="0" h="1623" w="2422">
                  <a:moveTo>
                    <a:pt x="811" y="1"/>
                  </a:moveTo>
                  <a:cubicBezTo>
                    <a:pt x="363" y="1"/>
                    <a:pt x="0" y="364"/>
                    <a:pt x="0" y="811"/>
                  </a:cubicBezTo>
                  <a:lnTo>
                    <a:pt x="0" y="1622"/>
                  </a:lnTo>
                  <a:lnTo>
                    <a:pt x="2421" y="1622"/>
                  </a:lnTo>
                  <a:lnTo>
                    <a:pt x="242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8"/>
            <p:cNvSpPr/>
            <p:nvPr/>
          </p:nvSpPr>
          <p:spPr>
            <a:xfrm>
              <a:off x="1651770" y="2802671"/>
              <a:ext cx="16021" cy="48064"/>
            </a:xfrm>
            <a:custGeom>
              <a:rect b="b" l="l" r="r" t="t"/>
              <a:pathLst>
                <a:path extrusionOk="0" h="2433" w="811">
                  <a:moveTo>
                    <a:pt x="405" y="0"/>
                  </a:moveTo>
                  <a:cubicBezTo>
                    <a:pt x="182" y="0"/>
                    <a:pt x="0" y="182"/>
                    <a:pt x="0" y="406"/>
                  </a:cubicBezTo>
                  <a:lnTo>
                    <a:pt x="0" y="2027"/>
                  </a:lnTo>
                  <a:cubicBezTo>
                    <a:pt x="0" y="2251"/>
                    <a:pt x="182" y="2433"/>
                    <a:pt x="405" y="2433"/>
                  </a:cubicBezTo>
                  <a:lnTo>
                    <a:pt x="407" y="2433"/>
                  </a:lnTo>
                  <a:cubicBezTo>
                    <a:pt x="629" y="2433"/>
                    <a:pt x="811" y="2251"/>
                    <a:pt x="811" y="2027"/>
                  </a:cubicBezTo>
                  <a:lnTo>
                    <a:pt x="811" y="406"/>
                  </a:lnTo>
                  <a:cubicBezTo>
                    <a:pt x="811" y="182"/>
                    <a:pt x="629" y="0"/>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8"/>
            <p:cNvSpPr/>
            <p:nvPr/>
          </p:nvSpPr>
          <p:spPr>
            <a:xfrm>
              <a:off x="1651770" y="3155060"/>
              <a:ext cx="16021" cy="48064"/>
            </a:xfrm>
            <a:custGeom>
              <a:rect b="b" l="l" r="r" t="t"/>
              <a:pathLst>
                <a:path extrusionOk="0" h="2433" w="811">
                  <a:moveTo>
                    <a:pt x="405" y="0"/>
                  </a:moveTo>
                  <a:cubicBezTo>
                    <a:pt x="182" y="0"/>
                    <a:pt x="0" y="182"/>
                    <a:pt x="0" y="406"/>
                  </a:cubicBezTo>
                  <a:lnTo>
                    <a:pt x="0" y="2027"/>
                  </a:lnTo>
                  <a:cubicBezTo>
                    <a:pt x="0" y="2251"/>
                    <a:pt x="182" y="2433"/>
                    <a:pt x="405" y="2433"/>
                  </a:cubicBezTo>
                  <a:lnTo>
                    <a:pt x="407" y="2433"/>
                  </a:lnTo>
                  <a:cubicBezTo>
                    <a:pt x="629" y="2433"/>
                    <a:pt x="811" y="2251"/>
                    <a:pt x="811" y="2027"/>
                  </a:cubicBezTo>
                  <a:lnTo>
                    <a:pt x="811" y="406"/>
                  </a:lnTo>
                  <a:cubicBezTo>
                    <a:pt x="811" y="182"/>
                    <a:pt x="629" y="0"/>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8"/>
            <p:cNvSpPr/>
            <p:nvPr/>
          </p:nvSpPr>
          <p:spPr>
            <a:xfrm>
              <a:off x="1563662" y="3267170"/>
              <a:ext cx="192236" cy="48084"/>
            </a:xfrm>
            <a:custGeom>
              <a:rect b="b" l="l" r="r" t="t"/>
              <a:pathLst>
                <a:path extrusionOk="0" h="2434" w="9731">
                  <a:moveTo>
                    <a:pt x="2028" y="1"/>
                  </a:moveTo>
                  <a:cubicBezTo>
                    <a:pt x="909" y="2"/>
                    <a:pt x="2" y="909"/>
                    <a:pt x="1" y="2028"/>
                  </a:cubicBezTo>
                  <a:cubicBezTo>
                    <a:pt x="1" y="2252"/>
                    <a:pt x="182" y="2433"/>
                    <a:pt x="406" y="2433"/>
                  </a:cubicBezTo>
                  <a:lnTo>
                    <a:pt x="9325" y="2433"/>
                  </a:lnTo>
                  <a:cubicBezTo>
                    <a:pt x="9549" y="2433"/>
                    <a:pt x="9730" y="2252"/>
                    <a:pt x="9730" y="2028"/>
                  </a:cubicBezTo>
                  <a:cubicBezTo>
                    <a:pt x="9729" y="909"/>
                    <a:pt x="8822" y="2"/>
                    <a:pt x="77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8"/>
            <p:cNvSpPr/>
            <p:nvPr/>
          </p:nvSpPr>
          <p:spPr>
            <a:xfrm>
              <a:off x="1491359" y="2834693"/>
              <a:ext cx="336388" cy="336388"/>
            </a:xfrm>
            <a:custGeom>
              <a:rect b="b" l="l" r="r" t="t"/>
              <a:pathLst>
                <a:path extrusionOk="0" h="17028" w="17028">
                  <a:moveTo>
                    <a:pt x="8514" y="1"/>
                  </a:moveTo>
                  <a:cubicBezTo>
                    <a:pt x="3813" y="1"/>
                    <a:pt x="1" y="3813"/>
                    <a:pt x="1" y="8514"/>
                  </a:cubicBezTo>
                  <a:cubicBezTo>
                    <a:pt x="1" y="13216"/>
                    <a:pt x="3813" y="17028"/>
                    <a:pt x="8514" y="17028"/>
                  </a:cubicBezTo>
                  <a:cubicBezTo>
                    <a:pt x="13216" y="17028"/>
                    <a:pt x="17028" y="13216"/>
                    <a:pt x="17028" y="8514"/>
                  </a:cubicBezTo>
                  <a:cubicBezTo>
                    <a:pt x="17028" y="3813"/>
                    <a:pt x="13216" y="1"/>
                    <a:pt x="85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8"/>
            <p:cNvSpPr/>
            <p:nvPr/>
          </p:nvSpPr>
          <p:spPr>
            <a:xfrm>
              <a:off x="1564018" y="2836392"/>
              <a:ext cx="262544" cy="321967"/>
            </a:xfrm>
            <a:custGeom>
              <a:rect b="b" l="l" r="r" t="t"/>
              <a:pathLst>
                <a:path extrusionOk="0" h="16298" w="13290">
                  <a:moveTo>
                    <a:pt x="8201" y="3413"/>
                  </a:moveTo>
                  <a:cubicBezTo>
                    <a:pt x="8285" y="3413"/>
                    <a:pt x="8369" y="3451"/>
                    <a:pt x="8424" y="3521"/>
                  </a:cubicBezTo>
                  <a:lnTo>
                    <a:pt x="9151" y="4518"/>
                  </a:lnTo>
                  <a:cubicBezTo>
                    <a:pt x="9244" y="4645"/>
                    <a:pt x="9215" y="4823"/>
                    <a:pt x="9089" y="4915"/>
                  </a:cubicBezTo>
                  <a:cubicBezTo>
                    <a:pt x="9038" y="4951"/>
                    <a:pt x="8980" y="4969"/>
                    <a:pt x="8921" y="4969"/>
                  </a:cubicBezTo>
                  <a:cubicBezTo>
                    <a:pt x="8834" y="4969"/>
                    <a:pt x="8748" y="4929"/>
                    <a:pt x="8692" y="4853"/>
                  </a:cubicBezTo>
                  <a:lnTo>
                    <a:pt x="7965" y="3856"/>
                  </a:lnTo>
                  <a:cubicBezTo>
                    <a:pt x="7880" y="3730"/>
                    <a:pt x="7911" y="3558"/>
                    <a:pt x="8034" y="3468"/>
                  </a:cubicBezTo>
                  <a:cubicBezTo>
                    <a:pt x="8084" y="3431"/>
                    <a:pt x="8143" y="3413"/>
                    <a:pt x="8201" y="3413"/>
                  </a:cubicBezTo>
                  <a:close/>
                  <a:moveTo>
                    <a:pt x="7650" y="4402"/>
                  </a:moveTo>
                  <a:cubicBezTo>
                    <a:pt x="7737" y="4402"/>
                    <a:pt x="7823" y="4442"/>
                    <a:pt x="7878" y="4517"/>
                  </a:cubicBezTo>
                  <a:cubicBezTo>
                    <a:pt x="7972" y="4643"/>
                    <a:pt x="7944" y="4822"/>
                    <a:pt x="7819" y="4915"/>
                  </a:cubicBezTo>
                  <a:lnTo>
                    <a:pt x="7819" y="4914"/>
                  </a:lnTo>
                  <a:lnTo>
                    <a:pt x="7377" y="5240"/>
                  </a:lnTo>
                  <a:cubicBezTo>
                    <a:pt x="7329" y="5277"/>
                    <a:pt x="7270" y="5296"/>
                    <a:pt x="7208" y="5296"/>
                  </a:cubicBezTo>
                  <a:lnTo>
                    <a:pt x="6420" y="5296"/>
                  </a:lnTo>
                  <a:cubicBezTo>
                    <a:pt x="6266" y="5292"/>
                    <a:pt x="6143" y="5165"/>
                    <a:pt x="6143" y="5012"/>
                  </a:cubicBezTo>
                  <a:cubicBezTo>
                    <a:pt x="6143" y="4859"/>
                    <a:pt x="6266" y="4732"/>
                    <a:pt x="6420" y="4728"/>
                  </a:cubicBezTo>
                  <a:lnTo>
                    <a:pt x="7115" y="4728"/>
                  </a:lnTo>
                  <a:lnTo>
                    <a:pt x="7481" y="4457"/>
                  </a:lnTo>
                  <a:cubicBezTo>
                    <a:pt x="7532" y="4420"/>
                    <a:pt x="7591" y="4402"/>
                    <a:pt x="7650" y="4402"/>
                  </a:cubicBezTo>
                  <a:close/>
                  <a:moveTo>
                    <a:pt x="4756" y="5360"/>
                  </a:moveTo>
                  <a:cubicBezTo>
                    <a:pt x="4789" y="5360"/>
                    <a:pt x="4822" y="5371"/>
                    <a:pt x="4850" y="5396"/>
                  </a:cubicBezTo>
                  <a:lnTo>
                    <a:pt x="5781" y="6248"/>
                  </a:lnTo>
                  <a:cubicBezTo>
                    <a:pt x="5807" y="6273"/>
                    <a:pt x="5842" y="6286"/>
                    <a:pt x="5878" y="6286"/>
                  </a:cubicBezTo>
                  <a:cubicBezTo>
                    <a:pt x="5891" y="6286"/>
                    <a:pt x="5904" y="6284"/>
                    <a:pt x="5917" y="6280"/>
                  </a:cubicBezTo>
                  <a:lnTo>
                    <a:pt x="7302" y="5869"/>
                  </a:lnTo>
                  <a:lnTo>
                    <a:pt x="7302" y="5869"/>
                  </a:lnTo>
                  <a:cubicBezTo>
                    <a:pt x="7528" y="6126"/>
                    <a:pt x="7505" y="6515"/>
                    <a:pt x="7253" y="6743"/>
                  </a:cubicBezTo>
                  <a:lnTo>
                    <a:pt x="7034" y="6942"/>
                  </a:lnTo>
                  <a:lnTo>
                    <a:pt x="5722" y="7380"/>
                  </a:lnTo>
                  <a:cubicBezTo>
                    <a:pt x="5663" y="7399"/>
                    <a:pt x="5603" y="7409"/>
                    <a:pt x="5543" y="7409"/>
                  </a:cubicBezTo>
                  <a:cubicBezTo>
                    <a:pt x="5433" y="7409"/>
                    <a:pt x="5324" y="7377"/>
                    <a:pt x="5229" y="7315"/>
                  </a:cubicBezTo>
                  <a:lnTo>
                    <a:pt x="4501" y="6832"/>
                  </a:lnTo>
                  <a:cubicBezTo>
                    <a:pt x="4244" y="6662"/>
                    <a:pt x="3945" y="6573"/>
                    <a:pt x="3641" y="6573"/>
                  </a:cubicBezTo>
                  <a:cubicBezTo>
                    <a:pt x="3550" y="6573"/>
                    <a:pt x="3459" y="6581"/>
                    <a:pt x="3368" y="6597"/>
                  </a:cubicBezTo>
                  <a:lnTo>
                    <a:pt x="2046" y="6831"/>
                  </a:lnTo>
                  <a:lnTo>
                    <a:pt x="2438" y="6538"/>
                  </a:lnTo>
                  <a:cubicBezTo>
                    <a:pt x="2522" y="6475"/>
                    <a:pt x="2587" y="6390"/>
                    <a:pt x="2626" y="6293"/>
                  </a:cubicBezTo>
                  <a:lnTo>
                    <a:pt x="2873" y="5672"/>
                  </a:lnTo>
                  <a:cubicBezTo>
                    <a:pt x="3006" y="5548"/>
                    <a:pt x="3179" y="5483"/>
                    <a:pt x="3355" y="5483"/>
                  </a:cubicBezTo>
                  <a:cubicBezTo>
                    <a:pt x="3468" y="5483"/>
                    <a:pt x="3581" y="5510"/>
                    <a:pt x="3686" y="5565"/>
                  </a:cubicBezTo>
                  <a:lnTo>
                    <a:pt x="4459" y="6249"/>
                  </a:lnTo>
                  <a:cubicBezTo>
                    <a:pt x="4487" y="6275"/>
                    <a:pt x="4520" y="6286"/>
                    <a:pt x="4552" y="6286"/>
                  </a:cubicBezTo>
                  <a:cubicBezTo>
                    <a:pt x="4630" y="6286"/>
                    <a:pt x="4704" y="6219"/>
                    <a:pt x="4693" y="6127"/>
                  </a:cubicBezTo>
                  <a:lnTo>
                    <a:pt x="4614" y="5495"/>
                  </a:lnTo>
                  <a:cubicBezTo>
                    <a:pt x="4618" y="5413"/>
                    <a:pt x="4685" y="5360"/>
                    <a:pt x="4756" y="5360"/>
                  </a:cubicBezTo>
                  <a:close/>
                  <a:moveTo>
                    <a:pt x="6037" y="1"/>
                  </a:moveTo>
                  <a:lnTo>
                    <a:pt x="5563" y="775"/>
                  </a:lnTo>
                  <a:cubicBezTo>
                    <a:pt x="5544" y="809"/>
                    <a:pt x="5512" y="833"/>
                    <a:pt x="5475" y="843"/>
                  </a:cubicBezTo>
                  <a:cubicBezTo>
                    <a:pt x="5463" y="846"/>
                    <a:pt x="5449" y="848"/>
                    <a:pt x="5436" y="848"/>
                  </a:cubicBezTo>
                  <a:cubicBezTo>
                    <a:pt x="5412" y="848"/>
                    <a:pt x="5388" y="842"/>
                    <a:pt x="5367" y="830"/>
                  </a:cubicBezTo>
                  <a:lnTo>
                    <a:pt x="4123" y="113"/>
                  </a:lnTo>
                  <a:cubicBezTo>
                    <a:pt x="4100" y="100"/>
                    <a:pt x="4076" y="94"/>
                    <a:pt x="4051" y="94"/>
                  </a:cubicBezTo>
                  <a:cubicBezTo>
                    <a:pt x="4020" y="94"/>
                    <a:pt x="3988" y="105"/>
                    <a:pt x="3962" y="126"/>
                  </a:cubicBezTo>
                  <a:lnTo>
                    <a:pt x="2186" y="1559"/>
                  </a:lnTo>
                  <a:cubicBezTo>
                    <a:pt x="1884" y="1800"/>
                    <a:pt x="1710" y="2166"/>
                    <a:pt x="1710" y="2553"/>
                  </a:cubicBezTo>
                  <a:lnTo>
                    <a:pt x="1710" y="2941"/>
                  </a:lnTo>
                  <a:cubicBezTo>
                    <a:pt x="1710" y="2984"/>
                    <a:pt x="1730" y="3024"/>
                    <a:pt x="1762" y="3051"/>
                  </a:cubicBezTo>
                  <a:cubicBezTo>
                    <a:pt x="1788" y="3072"/>
                    <a:pt x="1820" y="3083"/>
                    <a:pt x="1852" y="3083"/>
                  </a:cubicBezTo>
                  <a:cubicBezTo>
                    <a:pt x="1862" y="3083"/>
                    <a:pt x="1871" y="3083"/>
                    <a:pt x="1880" y="3081"/>
                  </a:cubicBezTo>
                  <a:lnTo>
                    <a:pt x="3141" y="2833"/>
                  </a:lnTo>
                  <a:lnTo>
                    <a:pt x="2947" y="3172"/>
                  </a:lnTo>
                  <a:cubicBezTo>
                    <a:pt x="2901" y="3255"/>
                    <a:pt x="2836" y="3328"/>
                    <a:pt x="2760" y="3386"/>
                  </a:cubicBezTo>
                  <a:lnTo>
                    <a:pt x="1631" y="4236"/>
                  </a:lnTo>
                  <a:cubicBezTo>
                    <a:pt x="1596" y="4263"/>
                    <a:pt x="1575" y="4305"/>
                    <a:pt x="1575" y="4350"/>
                  </a:cubicBezTo>
                  <a:lnTo>
                    <a:pt x="1575" y="5020"/>
                  </a:lnTo>
                  <a:lnTo>
                    <a:pt x="1197" y="5061"/>
                  </a:lnTo>
                  <a:cubicBezTo>
                    <a:pt x="822" y="5101"/>
                    <a:pt x="543" y="5427"/>
                    <a:pt x="564" y="5805"/>
                  </a:cubicBezTo>
                  <a:lnTo>
                    <a:pt x="584" y="6183"/>
                  </a:lnTo>
                  <a:cubicBezTo>
                    <a:pt x="601" y="6487"/>
                    <a:pt x="809" y="6748"/>
                    <a:pt x="1103" y="6829"/>
                  </a:cubicBezTo>
                  <a:lnTo>
                    <a:pt x="1487" y="6936"/>
                  </a:lnTo>
                  <a:cubicBezTo>
                    <a:pt x="1062" y="7066"/>
                    <a:pt x="775" y="7463"/>
                    <a:pt x="788" y="7908"/>
                  </a:cubicBezTo>
                  <a:lnTo>
                    <a:pt x="793" y="8200"/>
                  </a:lnTo>
                  <a:lnTo>
                    <a:pt x="360" y="9038"/>
                  </a:lnTo>
                  <a:cubicBezTo>
                    <a:pt x="1" y="9728"/>
                    <a:pt x="49" y="10560"/>
                    <a:pt x="482" y="11204"/>
                  </a:cubicBezTo>
                  <a:lnTo>
                    <a:pt x="688" y="11513"/>
                  </a:lnTo>
                  <a:cubicBezTo>
                    <a:pt x="928" y="11869"/>
                    <a:pt x="1328" y="12077"/>
                    <a:pt x="1749" y="12077"/>
                  </a:cubicBezTo>
                  <a:cubicBezTo>
                    <a:pt x="1823" y="12077"/>
                    <a:pt x="1898" y="12071"/>
                    <a:pt x="1973" y="12057"/>
                  </a:cubicBezTo>
                  <a:lnTo>
                    <a:pt x="3859" y="11721"/>
                  </a:lnTo>
                  <a:lnTo>
                    <a:pt x="4298" y="12264"/>
                  </a:lnTo>
                  <a:cubicBezTo>
                    <a:pt x="4596" y="12633"/>
                    <a:pt x="4985" y="12916"/>
                    <a:pt x="5427" y="13086"/>
                  </a:cubicBezTo>
                  <a:lnTo>
                    <a:pt x="5619" y="13161"/>
                  </a:lnTo>
                  <a:lnTo>
                    <a:pt x="5619" y="14345"/>
                  </a:lnTo>
                  <a:cubicBezTo>
                    <a:pt x="5619" y="14474"/>
                    <a:pt x="5665" y="14705"/>
                    <a:pt x="5761" y="15053"/>
                  </a:cubicBezTo>
                  <a:cubicBezTo>
                    <a:pt x="5881" y="15489"/>
                    <a:pt x="6172" y="15859"/>
                    <a:pt x="6568" y="16079"/>
                  </a:cubicBezTo>
                  <a:cubicBezTo>
                    <a:pt x="6824" y="16224"/>
                    <a:pt x="7112" y="16298"/>
                    <a:pt x="7402" y="16298"/>
                  </a:cubicBezTo>
                  <a:cubicBezTo>
                    <a:pt x="7560" y="16298"/>
                    <a:pt x="7719" y="16276"/>
                    <a:pt x="7874" y="16231"/>
                  </a:cubicBezTo>
                  <a:cubicBezTo>
                    <a:pt x="7916" y="16218"/>
                    <a:pt x="7951" y="16187"/>
                    <a:pt x="7967" y="16147"/>
                  </a:cubicBezTo>
                  <a:lnTo>
                    <a:pt x="9210" y="13006"/>
                  </a:lnTo>
                  <a:lnTo>
                    <a:pt x="10872" y="11441"/>
                  </a:lnTo>
                  <a:cubicBezTo>
                    <a:pt x="10895" y="11420"/>
                    <a:pt x="10909" y="11393"/>
                    <a:pt x="10914" y="11363"/>
                  </a:cubicBezTo>
                  <a:lnTo>
                    <a:pt x="11081" y="10450"/>
                  </a:lnTo>
                  <a:cubicBezTo>
                    <a:pt x="11088" y="10406"/>
                    <a:pt x="11075" y="10361"/>
                    <a:pt x="11047" y="10329"/>
                  </a:cubicBezTo>
                  <a:cubicBezTo>
                    <a:pt x="11019" y="10299"/>
                    <a:pt x="10981" y="10282"/>
                    <a:pt x="10941" y="10282"/>
                  </a:cubicBezTo>
                  <a:cubicBezTo>
                    <a:pt x="10938" y="10282"/>
                    <a:pt x="10935" y="10282"/>
                    <a:pt x="10931" y="10282"/>
                  </a:cubicBezTo>
                  <a:lnTo>
                    <a:pt x="10527" y="10310"/>
                  </a:lnTo>
                  <a:cubicBezTo>
                    <a:pt x="10505" y="10312"/>
                    <a:pt x="10483" y="10313"/>
                    <a:pt x="10461" y="10313"/>
                  </a:cubicBezTo>
                  <a:cubicBezTo>
                    <a:pt x="10229" y="10313"/>
                    <a:pt x="10004" y="10232"/>
                    <a:pt x="9824" y="10082"/>
                  </a:cubicBezTo>
                  <a:lnTo>
                    <a:pt x="7393" y="7010"/>
                  </a:lnTo>
                  <a:lnTo>
                    <a:pt x="10109" y="9645"/>
                  </a:lnTo>
                  <a:lnTo>
                    <a:pt x="11272" y="9011"/>
                  </a:lnTo>
                  <a:cubicBezTo>
                    <a:pt x="11524" y="8824"/>
                    <a:pt x="11673" y="8527"/>
                    <a:pt x="11673" y="8213"/>
                  </a:cubicBezTo>
                  <a:lnTo>
                    <a:pt x="11673" y="7442"/>
                  </a:lnTo>
                  <a:cubicBezTo>
                    <a:pt x="11673" y="7397"/>
                    <a:pt x="11652" y="7354"/>
                    <a:pt x="11614" y="7328"/>
                  </a:cubicBezTo>
                  <a:cubicBezTo>
                    <a:pt x="11590" y="7310"/>
                    <a:pt x="11561" y="7300"/>
                    <a:pt x="11531" y="7300"/>
                  </a:cubicBezTo>
                  <a:cubicBezTo>
                    <a:pt x="11516" y="7300"/>
                    <a:pt x="11502" y="7303"/>
                    <a:pt x="11487" y="7308"/>
                  </a:cubicBezTo>
                  <a:lnTo>
                    <a:pt x="11171" y="7412"/>
                  </a:lnTo>
                  <a:cubicBezTo>
                    <a:pt x="11127" y="7427"/>
                    <a:pt x="11082" y="7434"/>
                    <a:pt x="11038" y="7434"/>
                  </a:cubicBezTo>
                  <a:cubicBezTo>
                    <a:pt x="10845" y="7434"/>
                    <a:pt x="10668" y="7300"/>
                    <a:pt x="10622" y="7101"/>
                  </a:cubicBezTo>
                  <a:lnTo>
                    <a:pt x="10495" y="6535"/>
                  </a:lnTo>
                  <a:lnTo>
                    <a:pt x="10495" y="6535"/>
                  </a:lnTo>
                  <a:lnTo>
                    <a:pt x="13229" y="7404"/>
                  </a:lnTo>
                  <a:cubicBezTo>
                    <a:pt x="13240" y="7407"/>
                    <a:pt x="13252" y="7408"/>
                    <a:pt x="13264" y="7408"/>
                  </a:cubicBezTo>
                  <a:cubicBezTo>
                    <a:pt x="13273" y="7408"/>
                    <a:pt x="13281" y="7408"/>
                    <a:pt x="13289" y="7406"/>
                  </a:cubicBezTo>
                  <a:lnTo>
                    <a:pt x="13286" y="7406"/>
                  </a:lnTo>
                  <a:cubicBezTo>
                    <a:pt x="12829" y="3582"/>
                    <a:pt x="9836" y="537"/>
                    <a:pt x="60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8"/>
            <p:cNvSpPr/>
            <p:nvPr/>
          </p:nvSpPr>
          <p:spPr>
            <a:xfrm>
              <a:off x="1570636" y="2888229"/>
              <a:ext cx="21395" cy="34591"/>
            </a:xfrm>
            <a:custGeom>
              <a:rect b="b" l="l" r="r" t="t"/>
              <a:pathLst>
                <a:path extrusionOk="0" h="1751" w="1083">
                  <a:moveTo>
                    <a:pt x="325" y="1"/>
                  </a:moveTo>
                  <a:cubicBezTo>
                    <a:pt x="230" y="1"/>
                    <a:pt x="137" y="49"/>
                    <a:pt x="84" y="136"/>
                  </a:cubicBezTo>
                  <a:cubicBezTo>
                    <a:pt x="1" y="270"/>
                    <a:pt x="43" y="444"/>
                    <a:pt x="177" y="527"/>
                  </a:cubicBezTo>
                  <a:lnTo>
                    <a:pt x="458" y="699"/>
                  </a:lnTo>
                  <a:lnTo>
                    <a:pt x="302" y="1406"/>
                  </a:lnTo>
                  <a:cubicBezTo>
                    <a:pt x="267" y="1558"/>
                    <a:pt x="364" y="1710"/>
                    <a:pt x="518" y="1743"/>
                  </a:cubicBezTo>
                  <a:cubicBezTo>
                    <a:pt x="537" y="1748"/>
                    <a:pt x="558" y="1750"/>
                    <a:pt x="579" y="1750"/>
                  </a:cubicBezTo>
                  <a:lnTo>
                    <a:pt x="579" y="1750"/>
                  </a:lnTo>
                  <a:cubicBezTo>
                    <a:pt x="712" y="1750"/>
                    <a:pt x="827" y="1657"/>
                    <a:pt x="855" y="1528"/>
                  </a:cubicBezTo>
                  <a:lnTo>
                    <a:pt x="1057" y="624"/>
                  </a:lnTo>
                  <a:cubicBezTo>
                    <a:pt x="1082" y="506"/>
                    <a:pt x="1030" y="385"/>
                    <a:pt x="927" y="322"/>
                  </a:cubicBezTo>
                  <a:lnTo>
                    <a:pt x="474" y="43"/>
                  </a:lnTo>
                  <a:cubicBezTo>
                    <a:pt x="427" y="14"/>
                    <a:pt x="376" y="1"/>
                    <a:pt x="325" y="1"/>
                  </a:cubicBezTo>
                  <a:close/>
                  <a:moveTo>
                    <a:pt x="579" y="1750"/>
                  </a:moveTo>
                  <a:cubicBezTo>
                    <a:pt x="579" y="1750"/>
                    <a:pt x="578" y="1750"/>
                    <a:pt x="578" y="1750"/>
                  </a:cubicBezTo>
                  <a:lnTo>
                    <a:pt x="579" y="1750"/>
                  </a:lnTo>
                  <a:cubicBezTo>
                    <a:pt x="579" y="1750"/>
                    <a:pt x="579" y="1750"/>
                    <a:pt x="579" y="17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8"/>
            <p:cNvSpPr/>
            <p:nvPr/>
          </p:nvSpPr>
          <p:spPr>
            <a:xfrm>
              <a:off x="1563978" y="2935839"/>
              <a:ext cx="184038" cy="222540"/>
            </a:xfrm>
            <a:custGeom>
              <a:rect b="b" l="l" r="r" t="t"/>
              <a:pathLst>
                <a:path extrusionOk="0" h="11265" w="9316">
                  <a:moveTo>
                    <a:pt x="1444" y="1"/>
                  </a:moveTo>
                  <a:lnTo>
                    <a:pt x="1197" y="27"/>
                  </a:lnTo>
                  <a:cubicBezTo>
                    <a:pt x="821" y="67"/>
                    <a:pt x="542" y="395"/>
                    <a:pt x="563" y="771"/>
                  </a:cubicBezTo>
                  <a:lnTo>
                    <a:pt x="583" y="1151"/>
                  </a:lnTo>
                  <a:cubicBezTo>
                    <a:pt x="600" y="1455"/>
                    <a:pt x="808" y="1715"/>
                    <a:pt x="1101" y="1797"/>
                  </a:cubicBezTo>
                  <a:lnTo>
                    <a:pt x="1487" y="1904"/>
                  </a:lnTo>
                  <a:cubicBezTo>
                    <a:pt x="1061" y="2032"/>
                    <a:pt x="774" y="2430"/>
                    <a:pt x="787" y="2875"/>
                  </a:cubicBezTo>
                  <a:lnTo>
                    <a:pt x="793" y="3168"/>
                  </a:lnTo>
                  <a:lnTo>
                    <a:pt x="359" y="4005"/>
                  </a:lnTo>
                  <a:cubicBezTo>
                    <a:pt x="0" y="4695"/>
                    <a:pt x="47" y="5526"/>
                    <a:pt x="480" y="6172"/>
                  </a:cubicBezTo>
                  <a:lnTo>
                    <a:pt x="687" y="6479"/>
                  </a:lnTo>
                  <a:cubicBezTo>
                    <a:pt x="928" y="6836"/>
                    <a:pt x="1327" y="7045"/>
                    <a:pt x="1748" y="7045"/>
                  </a:cubicBezTo>
                  <a:cubicBezTo>
                    <a:pt x="1822" y="7045"/>
                    <a:pt x="1897" y="7038"/>
                    <a:pt x="1972" y="7025"/>
                  </a:cubicBezTo>
                  <a:lnTo>
                    <a:pt x="3858" y="6687"/>
                  </a:lnTo>
                  <a:lnTo>
                    <a:pt x="4296" y="7232"/>
                  </a:lnTo>
                  <a:cubicBezTo>
                    <a:pt x="4595" y="7599"/>
                    <a:pt x="4985" y="7883"/>
                    <a:pt x="5427" y="8054"/>
                  </a:cubicBezTo>
                  <a:lnTo>
                    <a:pt x="5618" y="8127"/>
                  </a:lnTo>
                  <a:lnTo>
                    <a:pt x="5618" y="9312"/>
                  </a:lnTo>
                  <a:cubicBezTo>
                    <a:pt x="5618" y="9440"/>
                    <a:pt x="5665" y="9673"/>
                    <a:pt x="5760" y="10020"/>
                  </a:cubicBezTo>
                  <a:cubicBezTo>
                    <a:pt x="5880" y="10457"/>
                    <a:pt x="6170" y="10825"/>
                    <a:pt x="6565" y="11046"/>
                  </a:cubicBezTo>
                  <a:cubicBezTo>
                    <a:pt x="6822" y="11191"/>
                    <a:pt x="7109" y="11265"/>
                    <a:pt x="7398" y="11265"/>
                  </a:cubicBezTo>
                  <a:cubicBezTo>
                    <a:pt x="7558" y="11265"/>
                    <a:pt x="7717" y="11243"/>
                    <a:pt x="7873" y="11197"/>
                  </a:cubicBezTo>
                  <a:cubicBezTo>
                    <a:pt x="7915" y="11186"/>
                    <a:pt x="7949" y="11155"/>
                    <a:pt x="7966" y="11114"/>
                  </a:cubicBezTo>
                  <a:lnTo>
                    <a:pt x="9208" y="7974"/>
                  </a:lnTo>
                  <a:lnTo>
                    <a:pt x="9316" y="7872"/>
                  </a:lnTo>
                  <a:lnTo>
                    <a:pt x="3062" y="1618"/>
                  </a:lnTo>
                  <a:lnTo>
                    <a:pt x="2047" y="1797"/>
                  </a:lnTo>
                  <a:lnTo>
                    <a:pt x="2440" y="1504"/>
                  </a:lnTo>
                  <a:cubicBezTo>
                    <a:pt x="2523" y="1441"/>
                    <a:pt x="2587" y="1356"/>
                    <a:pt x="2627" y="1259"/>
                  </a:cubicBezTo>
                  <a:lnTo>
                    <a:pt x="2648" y="1206"/>
                  </a:lnTo>
                  <a:lnTo>
                    <a:pt x="14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8"/>
            <p:cNvSpPr/>
            <p:nvPr/>
          </p:nvSpPr>
          <p:spPr>
            <a:xfrm>
              <a:off x="1459553" y="2802671"/>
              <a:ext cx="240280" cy="400454"/>
            </a:xfrm>
            <a:custGeom>
              <a:rect b="b" l="l" r="r" t="t"/>
              <a:pathLst>
                <a:path extrusionOk="0" h="20271" w="12163">
                  <a:moveTo>
                    <a:pt x="10135" y="0"/>
                  </a:moveTo>
                  <a:cubicBezTo>
                    <a:pt x="4547" y="0"/>
                    <a:pt x="0" y="4547"/>
                    <a:pt x="0" y="10135"/>
                  </a:cubicBezTo>
                  <a:cubicBezTo>
                    <a:pt x="0" y="15724"/>
                    <a:pt x="4547" y="20271"/>
                    <a:pt x="10135" y="20271"/>
                  </a:cubicBezTo>
                  <a:lnTo>
                    <a:pt x="11757" y="20271"/>
                  </a:lnTo>
                  <a:cubicBezTo>
                    <a:pt x="11981" y="20271"/>
                    <a:pt x="12163" y="20089"/>
                    <a:pt x="12163" y="19865"/>
                  </a:cubicBezTo>
                  <a:cubicBezTo>
                    <a:pt x="12163" y="19641"/>
                    <a:pt x="11981" y="19460"/>
                    <a:pt x="11757" y="19460"/>
                  </a:cubicBezTo>
                  <a:lnTo>
                    <a:pt x="10135" y="19460"/>
                  </a:lnTo>
                  <a:cubicBezTo>
                    <a:pt x="4993" y="19460"/>
                    <a:pt x="811" y="15276"/>
                    <a:pt x="811" y="10135"/>
                  </a:cubicBezTo>
                  <a:cubicBezTo>
                    <a:pt x="811" y="4995"/>
                    <a:pt x="4993" y="811"/>
                    <a:pt x="10135" y="811"/>
                  </a:cubicBezTo>
                  <a:lnTo>
                    <a:pt x="11757" y="811"/>
                  </a:lnTo>
                  <a:cubicBezTo>
                    <a:pt x="11981" y="811"/>
                    <a:pt x="12163" y="630"/>
                    <a:pt x="12163" y="406"/>
                  </a:cubicBezTo>
                  <a:cubicBezTo>
                    <a:pt x="12163" y="182"/>
                    <a:pt x="11981" y="0"/>
                    <a:pt x="117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8"/>
            <p:cNvSpPr/>
            <p:nvPr/>
          </p:nvSpPr>
          <p:spPr>
            <a:xfrm>
              <a:off x="1563662" y="3267170"/>
              <a:ext cx="95911" cy="48084"/>
            </a:xfrm>
            <a:custGeom>
              <a:rect b="b" l="l" r="r" t="t"/>
              <a:pathLst>
                <a:path extrusionOk="0" h="2434" w="4855">
                  <a:moveTo>
                    <a:pt x="2028" y="1"/>
                  </a:moveTo>
                  <a:cubicBezTo>
                    <a:pt x="909" y="2"/>
                    <a:pt x="2" y="909"/>
                    <a:pt x="1" y="2028"/>
                  </a:cubicBezTo>
                  <a:cubicBezTo>
                    <a:pt x="1" y="2252"/>
                    <a:pt x="182" y="2433"/>
                    <a:pt x="406" y="2433"/>
                  </a:cubicBezTo>
                  <a:lnTo>
                    <a:pt x="4854" y="2433"/>
                  </a:lnTo>
                  <a:lnTo>
                    <a:pt x="485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 name="Google Shape;290;p38"/>
          <p:cNvGrpSpPr/>
          <p:nvPr/>
        </p:nvGrpSpPr>
        <p:grpSpPr>
          <a:xfrm>
            <a:off x="3848541" y="2117457"/>
            <a:ext cx="511180" cy="345633"/>
            <a:chOff x="1229953" y="2391882"/>
            <a:chExt cx="511180" cy="345633"/>
          </a:xfrm>
        </p:grpSpPr>
        <p:sp>
          <p:nvSpPr>
            <p:cNvPr id="291" name="Google Shape;291;p38"/>
            <p:cNvSpPr/>
            <p:nvPr/>
          </p:nvSpPr>
          <p:spPr>
            <a:xfrm>
              <a:off x="1229953" y="2391882"/>
              <a:ext cx="511180" cy="345633"/>
            </a:xfrm>
            <a:custGeom>
              <a:rect b="b" l="l" r="r" t="t"/>
              <a:pathLst>
                <a:path extrusionOk="0" h="17496" w="25876">
                  <a:moveTo>
                    <a:pt x="4055" y="6820"/>
                  </a:moveTo>
                  <a:lnTo>
                    <a:pt x="14142" y="13440"/>
                  </a:lnTo>
                  <a:lnTo>
                    <a:pt x="4055" y="13440"/>
                  </a:lnTo>
                  <a:lnTo>
                    <a:pt x="4055" y="6820"/>
                  </a:lnTo>
                  <a:close/>
                  <a:moveTo>
                    <a:pt x="814" y="1"/>
                  </a:moveTo>
                  <a:cubicBezTo>
                    <a:pt x="392" y="1"/>
                    <a:pt x="1" y="337"/>
                    <a:pt x="1" y="813"/>
                  </a:cubicBezTo>
                  <a:lnTo>
                    <a:pt x="1" y="16684"/>
                  </a:lnTo>
                  <a:cubicBezTo>
                    <a:pt x="2" y="17132"/>
                    <a:pt x="364" y="17494"/>
                    <a:pt x="813" y="17495"/>
                  </a:cubicBezTo>
                  <a:lnTo>
                    <a:pt x="24997" y="17495"/>
                  </a:lnTo>
                  <a:cubicBezTo>
                    <a:pt x="25354" y="17495"/>
                    <a:pt x="25671" y="17259"/>
                    <a:pt x="25772" y="16917"/>
                  </a:cubicBezTo>
                  <a:cubicBezTo>
                    <a:pt x="25875" y="16573"/>
                    <a:pt x="25740" y="16203"/>
                    <a:pt x="25441" y="16006"/>
                  </a:cubicBezTo>
                  <a:lnTo>
                    <a:pt x="25441" y="16005"/>
                  </a:lnTo>
                  <a:lnTo>
                    <a:pt x="1256" y="135"/>
                  </a:lnTo>
                  <a:cubicBezTo>
                    <a:pt x="1116" y="42"/>
                    <a:pt x="963" y="1"/>
                    <a:pt x="8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8"/>
            <p:cNvSpPr/>
            <p:nvPr/>
          </p:nvSpPr>
          <p:spPr>
            <a:xfrm>
              <a:off x="1486274" y="2705433"/>
              <a:ext cx="16041" cy="32023"/>
            </a:xfrm>
            <a:custGeom>
              <a:rect b="b" l="l" r="r" t="t"/>
              <a:pathLst>
                <a:path extrusionOk="0" h="1621" w="812">
                  <a:moveTo>
                    <a:pt x="404" y="0"/>
                  </a:moveTo>
                  <a:cubicBezTo>
                    <a:pt x="182" y="0"/>
                    <a:pt x="0" y="182"/>
                    <a:pt x="0" y="404"/>
                  </a:cubicBezTo>
                  <a:lnTo>
                    <a:pt x="0" y="1620"/>
                  </a:lnTo>
                  <a:lnTo>
                    <a:pt x="811" y="1620"/>
                  </a:lnTo>
                  <a:lnTo>
                    <a:pt x="811" y="404"/>
                  </a:lnTo>
                  <a:cubicBezTo>
                    <a:pt x="811" y="180"/>
                    <a:pt x="629"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8"/>
            <p:cNvSpPr/>
            <p:nvPr/>
          </p:nvSpPr>
          <p:spPr>
            <a:xfrm>
              <a:off x="1518297" y="2689412"/>
              <a:ext cx="16041" cy="48044"/>
            </a:xfrm>
            <a:custGeom>
              <a:rect b="b" l="l" r="r" t="t"/>
              <a:pathLst>
                <a:path extrusionOk="0" h="2432" w="812">
                  <a:moveTo>
                    <a:pt x="405" y="0"/>
                  </a:moveTo>
                  <a:cubicBezTo>
                    <a:pt x="182" y="0"/>
                    <a:pt x="1" y="182"/>
                    <a:pt x="1" y="404"/>
                  </a:cubicBezTo>
                  <a:lnTo>
                    <a:pt x="1" y="2431"/>
                  </a:lnTo>
                  <a:lnTo>
                    <a:pt x="812" y="2431"/>
                  </a:lnTo>
                  <a:lnTo>
                    <a:pt x="812" y="404"/>
                  </a:lnTo>
                  <a:cubicBezTo>
                    <a:pt x="812"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8"/>
            <p:cNvSpPr/>
            <p:nvPr/>
          </p:nvSpPr>
          <p:spPr>
            <a:xfrm>
              <a:off x="1358104" y="2705433"/>
              <a:ext cx="16041" cy="32043"/>
            </a:xfrm>
            <a:custGeom>
              <a:rect b="b" l="l" r="r" t="t"/>
              <a:pathLst>
                <a:path extrusionOk="0" h="1622" w="812">
                  <a:moveTo>
                    <a:pt x="406" y="0"/>
                  </a:moveTo>
                  <a:cubicBezTo>
                    <a:pt x="182" y="0"/>
                    <a:pt x="0" y="182"/>
                    <a:pt x="0" y="406"/>
                  </a:cubicBezTo>
                  <a:lnTo>
                    <a:pt x="0" y="1622"/>
                  </a:lnTo>
                  <a:lnTo>
                    <a:pt x="811" y="1622"/>
                  </a:lnTo>
                  <a:lnTo>
                    <a:pt x="811" y="406"/>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8"/>
            <p:cNvSpPr/>
            <p:nvPr/>
          </p:nvSpPr>
          <p:spPr>
            <a:xfrm>
              <a:off x="1614405" y="2705433"/>
              <a:ext cx="16041" cy="32023"/>
            </a:xfrm>
            <a:custGeom>
              <a:rect b="b" l="l" r="r" t="t"/>
              <a:pathLst>
                <a:path extrusionOk="0" h="1621" w="812">
                  <a:moveTo>
                    <a:pt x="406" y="0"/>
                  </a:moveTo>
                  <a:cubicBezTo>
                    <a:pt x="182" y="0"/>
                    <a:pt x="1" y="182"/>
                    <a:pt x="1" y="404"/>
                  </a:cubicBezTo>
                  <a:lnTo>
                    <a:pt x="1" y="1620"/>
                  </a:lnTo>
                  <a:lnTo>
                    <a:pt x="812" y="1620"/>
                  </a:lnTo>
                  <a:lnTo>
                    <a:pt x="812" y="404"/>
                  </a:lnTo>
                  <a:cubicBezTo>
                    <a:pt x="812" y="182"/>
                    <a:pt x="630" y="0"/>
                    <a:pt x="4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8"/>
            <p:cNvSpPr/>
            <p:nvPr/>
          </p:nvSpPr>
          <p:spPr>
            <a:xfrm>
              <a:off x="1582382" y="2689412"/>
              <a:ext cx="16021" cy="48044"/>
            </a:xfrm>
            <a:custGeom>
              <a:rect b="b" l="l" r="r" t="t"/>
              <a:pathLst>
                <a:path extrusionOk="0" h="2432" w="811">
                  <a:moveTo>
                    <a:pt x="404" y="0"/>
                  </a:moveTo>
                  <a:cubicBezTo>
                    <a:pt x="182" y="0"/>
                    <a:pt x="0" y="182"/>
                    <a:pt x="0" y="404"/>
                  </a:cubicBezTo>
                  <a:lnTo>
                    <a:pt x="0" y="2431"/>
                  </a:lnTo>
                  <a:lnTo>
                    <a:pt x="811" y="2431"/>
                  </a:lnTo>
                  <a:lnTo>
                    <a:pt x="811" y="404"/>
                  </a:lnTo>
                  <a:cubicBezTo>
                    <a:pt x="811" y="182"/>
                    <a:pt x="629"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8"/>
            <p:cNvSpPr/>
            <p:nvPr/>
          </p:nvSpPr>
          <p:spPr>
            <a:xfrm>
              <a:off x="1550340" y="2705433"/>
              <a:ext cx="16041" cy="32023"/>
            </a:xfrm>
            <a:custGeom>
              <a:rect b="b" l="l" r="r" t="t"/>
              <a:pathLst>
                <a:path extrusionOk="0" h="1621" w="812">
                  <a:moveTo>
                    <a:pt x="405" y="0"/>
                  </a:moveTo>
                  <a:cubicBezTo>
                    <a:pt x="181" y="0"/>
                    <a:pt x="1" y="182"/>
                    <a:pt x="1" y="404"/>
                  </a:cubicBezTo>
                  <a:lnTo>
                    <a:pt x="1" y="1620"/>
                  </a:lnTo>
                  <a:lnTo>
                    <a:pt x="811" y="1620"/>
                  </a:lnTo>
                  <a:lnTo>
                    <a:pt x="811" y="404"/>
                  </a:lnTo>
                  <a:cubicBezTo>
                    <a:pt x="811"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8"/>
            <p:cNvSpPr/>
            <p:nvPr/>
          </p:nvSpPr>
          <p:spPr>
            <a:xfrm>
              <a:off x="1422209" y="2705433"/>
              <a:ext cx="16002" cy="32043"/>
            </a:xfrm>
            <a:custGeom>
              <a:rect b="b" l="l" r="r" t="t"/>
              <a:pathLst>
                <a:path extrusionOk="0" h="1622" w="810">
                  <a:moveTo>
                    <a:pt x="404" y="0"/>
                  </a:moveTo>
                  <a:cubicBezTo>
                    <a:pt x="180" y="0"/>
                    <a:pt x="0" y="182"/>
                    <a:pt x="0" y="406"/>
                  </a:cubicBezTo>
                  <a:lnTo>
                    <a:pt x="0" y="1622"/>
                  </a:lnTo>
                  <a:lnTo>
                    <a:pt x="809" y="1622"/>
                  </a:lnTo>
                  <a:lnTo>
                    <a:pt x="809" y="406"/>
                  </a:lnTo>
                  <a:cubicBezTo>
                    <a:pt x="809" y="182"/>
                    <a:pt x="628" y="0"/>
                    <a:pt x="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8"/>
            <p:cNvSpPr/>
            <p:nvPr/>
          </p:nvSpPr>
          <p:spPr>
            <a:xfrm>
              <a:off x="1262016" y="2689412"/>
              <a:ext cx="16021" cy="48044"/>
            </a:xfrm>
            <a:custGeom>
              <a:rect b="b" l="l" r="r" t="t"/>
              <a:pathLst>
                <a:path extrusionOk="0" h="2432" w="811">
                  <a:moveTo>
                    <a:pt x="406" y="0"/>
                  </a:moveTo>
                  <a:cubicBezTo>
                    <a:pt x="182" y="0"/>
                    <a:pt x="1" y="182"/>
                    <a:pt x="1" y="404"/>
                  </a:cubicBezTo>
                  <a:lnTo>
                    <a:pt x="1" y="2431"/>
                  </a:lnTo>
                  <a:lnTo>
                    <a:pt x="810" y="2431"/>
                  </a:lnTo>
                  <a:lnTo>
                    <a:pt x="810" y="404"/>
                  </a:lnTo>
                  <a:cubicBezTo>
                    <a:pt x="810" y="182"/>
                    <a:pt x="629"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8"/>
            <p:cNvSpPr/>
            <p:nvPr/>
          </p:nvSpPr>
          <p:spPr>
            <a:xfrm>
              <a:off x="1294038" y="2705433"/>
              <a:ext cx="16021" cy="32023"/>
            </a:xfrm>
            <a:custGeom>
              <a:rect b="b" l="l" r="r" t="t"/>
              <a:pathLst>
                <a:path extrusionOk="0" h="1621" w="811">
                  <a:moveTo>
                    <a:pt x="407" y="0"/>
                  </a:moveTo>
                  <a:cubicBezTo>
                    <a:pt x="182" y="0"/>
                    <a:pt x="0" y="180"/>
                    <a:pt x="0" y="404"/>
                  </a:cubicBezTo>
                  <a:lnTo>
                    <a:pt x="0" y="1620"/>
                  </a:lnTo>
                  <a:lnTo>
                    <a:pt x="811" y="1620"/>
                  </a:lnTo>
                  <a:lnTo>
                    <a:pt x="811" y="404"/>
                  </a:lnTo>
                  <a:cubicBezTo>
                    <a:pt x="811" y="182"/>
                    <a:pt x="631" y="0"/>
                    <a:pt x="4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8"/>
            <p:cNvSpPr/>
            <p:nvPr/>
          </p:nvSpPr>
          <p:spPr>
            <a:xfrm>
              <a:off x="1390127" y="2689412"/>
              <a:ext cx="16081" cy="48064"/>
            </a:xfrm>
            <a:custGeom>
              <a:rect b="b" l="l" r="r" t="t"/>
              <a:pathLst>
                <a:path extrusionOk="0" h="2433" w="814">
                  <a:moveTo>
                    <a:pt x="406" y="0"/>
                  </a:moveTo>
                  <a:cubicBezTo>
                    <a:pt x="183" y="0"/>
                    <a:pt x="1" y="182"/>
                    <a:pt x="1" y="406"/>
                  </a:cubicBezTo>
                  <a:lnTo>
                    <a:pt x="1" y="2433"/>
                  </a:lnTo>
                  <a:lnTo>
                    <a:pt x="813" y="2433"/>
                  </a:lnTo>
                  <a:lnTo>
                    <a:pt x="813" y="406"/>
                  </a:lnTo>
                  <a:cubicBezTo>
                    <a:pt x="813" y="182"/>
                    <a:pt x="632"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8"/>
            <p:cNvSpPr/>
            <p:nvPr/>
          </p:nvSpPr>
          <p:spPr>
            <a:xfrm>
              <a:off x="1646448" y="2689412"/>
              <a:ext cx="16041" cy="48044"/>
            </a:xfrm>
            <a:custGeom>
              <a:rect b="b" l="l" r="r" t="t"/>
              <a:pathLst>
                <a:path extrusionOk="0" h="2432" w="812">
                  <a:moveTo>
                    <a:pt x="404" y="0"/>
                  </a:moveTo>
                  <a:cubicBezTo>
                    <a:pt x="182" y="0"/>
                    <a:pt x="0" y="182"/>
                    <a:pt x="0" y="404"/>
                  </a:cubicBezTo>
                  <a:lnTo>
                    <a:pt x="0" y="2431"/>
                  </a:lnTo>
                  <a:lnTo>
                    <a:pt x="811" y="2431"/>
                  </a:lnTo>
                  <a:lnTo>
                    <a:pt x="811" y="404"/>
                  </a:lnTo>
                  <a:cubicBezTo>
                    <a:pt x="811" y="182"/>
                    <a:pt x="630" y="0"/>
                    <a:pt x="4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8"/>
            <p:cNvSpPr/>
            <p:nvPr/>
          </p:nvSpPr>
          <p:spPr>
            <a:xfrm>
              <a:off x="1454232" y="2689412"/>
              <a:ext cx="16041" cy="48064"/>
            </a:xfrm>
            <a:custGeom>
              <a:rect b="b" l="l" r="r" t="t"/>
              <a:pathLst>
                <a:path extrusionOk="0" h="2433" w="812">
                  <a:moveTo>
                    <a:pt x="406" y="0"/>
                  </a:moveTo>
                  <a:cubicBezTo>
                    <a:pt x="181" y="0"/>
                    <a:pt x="1" y="182"/>
                    <a:pt x="1" y="406"/>
                  </a:cubicBezTo>
                  <a:lnTo>
                    <a:pt x="1" y="2433"/>
                  </a:lnTo>
                  <a:lnTo>
                    <a:pt x="811" y="2433"/>
                  </a:lnTo>
                  <a:lnTo>
                    <a:pt x="811" y="406"/>
                  </a:lnTo>
                  <a:cubicBezTo>
                    <a:pt x="810" y="182"/>
                    <a:pt x="630"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8"/>
            <p:cNvSpPr/>
            <p:nvPr/>
          </p:nvSpPr>
          <p:spPr>
            <a:xfrm>
              <a:off x="1326101" y="2689412"/>
              <a:ext cx="16021" cy="48064"/>
            </a:xfrm>
            <a:custGeom>
              <a:rect b="b" l="l" r="r" t="t"/>
              <a:pathLst>
                <a:path extrusionOk="0" h="2433" w="811">
                  <a:moveTo>
                    <a:pt x="404" y="0"/>
                  </a:moveTo>
                  <a:cubicBezTo>
                    <a:pt x="180" y="0"/>
                    <a:pt x="0" y="182"/>
                    <a:pt x="0" y="406"/>
                  </a:cubicBezTo>
                  <a:lnTo>
                    <a:pt x="0" y="2433"/>
                  </a:lnTo>
                  <a:lnTo>
                    <a:pt x="811" y="2433"/>
                  </a:lnTo>
                  <a:lnTo>
                    <a:pt x="811" y="406"/>
                  </a:lnTo>
                  <a:cubicBezTo>
                    <a:pt x="811" y="182"/>
                    <a:pt x="629" y="0"/>
                    <a:pt x="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38"/>
          <p:cNvGrpSpPr/>
          <p:nvPr/>
        </p:nvGrpSpPr>
        <p:grpSpPr>
          <a:xfrm>
            <a:off x="4787609" y="3727024"/>
            <a:ext cx="504582" cy="496147"/>
            <a:chOff x="2799654" y="3528529"/>
            <a:chExt cx="504582" cy="496147"/>
          </a:xfrm>
        </p:grpSpPr>
        <p:sp>
          <p:nvSpPr>
            <p:cNvPr id="306" name="Google Shape;306;p38"/>
            <p:cNvSpPr/>
            <p:nvPr/>
          </p:nvSpPr>
          <p:spPr>
            <a:xfrm>
              <a:off x="2799654" y="3528529"/>
              <a:ext cx="504582" cy="496147"/>
            </a:xfrm>
            <a:custGeom>
              <a:rect b="b" l="l" r="r" t="t"/>
              <a:pathLst>
                <a:path extrusionOk="0" h="25115" w="25542">
                  <a:moveTo>
                    <a:pt x="13639" y="4914"/>
                  </a:moveTo>
                  <a:cubicBezTo>
                    <a:pt x="14180" y="4914"/>
                    <a:pt x="14699" y="5295"/>
                    <a:pt x="14826" y="5874"/>
                  </a:cubicBezTo>
                  <a:cubicBezTo>
                    <a:pt x="14967" y="6523"/>
                    <a:pt x="15258" y="7328"/>
                    <a:pt x="15851" y="8063"/>
                  </a:cubicBezTo>
                  <a:cubicBezTo>
                    <a:pt x="16213" y="8512"/>
                    <a:pt x="16192" y="9160"/>
                    <a:pt x="15837" y="9613"/>
                  </a:cubicBezTo>
                  <a:lnTo>
                    <a:pt x="15837" y="9614"/>
                  </a:lnTo>
                  <a:cubicBezTo>
                    <a:pt x="15585" y="9937"/>
                    <a:pt x="15179" y="10085"/>
                    <a:pt x="14723" y="10085"/>
                  </a:cubicBezTo>
                  <a:cubicBezTo>
                    <a:pt x="13851" y="10085"/>
                    <a:pt x="12797" y="9547"/>
                    <a:pt x="12281" y="8674"/>
                  </a:cubicBezTo>
                  <a:cubicBezTo>
                    <a:pt x="11589" y="7501"/>
                    <a:pt x="11842" y="5825"/>
                    <a:pt x="13040" y="5085"/>
                  </a:cubicBezTo>
                  <a:cubicBezTo>
                    <a:pt x="13230" y="4967"/>
                    <a:pt x="13436" y="4914"/>
                    <a:pt x="13639" y="4914"/>
                  </a:cubicBezTo>
                  <a:close/>
                  <a:moveTo>
                    <a:pt x="11692" y="1"/>
                  </a:moveTo>
                  <a:cubicBezTo>
                    <a:pt x="10821" y="1"/>
                    <a:pt x="9836" y="178"/>
                    <a:pt x="8745" y="572"/>
                  </a:cubicBezTo>
                  <a:cubicBezTo>
                    <a:pt x="3579" y="2438"/>
                    <a:pt x="1" y="6938"/>
                    <a:pt x="1" y="12547"/>
                  </a:cubicBezTo>
                  <a:cubicBezTo>
                    <a:pt x="1" y="19488"/>
                    <a:pt x="5627" y="25114"/>
                    <a:pt x="12568" y="25114"/>
                  </a:cubicBezTo>
                  <a:cubicBezTo>
                    <a:pt x="12574" y="25114"/>
                    <a:pt x="12579" y="25114"/>
                    <a:pt x="12584" y="25114"/>
                  </a:cubicBezTo>
                  <a:cubicBezTo>
                    <a:pt x="13692" y="25114"/>
                    <a:pt x="14796" y="24968"/>
                    <a:pt x="15867" y="24678"/>
                  </a:cubicBezTo>
                  <a:lnTo>
                    <a:pt x="15867" y="24676"/>
                  </a:lnTo>
                  <a:cubicBezTo>
                    <a:pt x="21183" y="23139"/>
                    <a:pt x="25541" y="15893"/>
                    <a:pt x="21183" y="10926"/>
                  </a:cubicBezTo>
                  <a:lnTo>
                    <a:pt x="21183" y="10925"/>
                  </a:lnTo>
                  <a:cubicBezTo>
                    <a:pt x="18803" y="8214"/>
                    <a:pt x="16318" y="7582"/>
                    <a:pt x="16318" y="4590"/>
                  </a:cubicBezTo>
                  <a:cubicBezTo>
                    <a:pt x="16318" y="2068"/>
                    <a:pt x="14670" y="1"/>
                    <a:pt x="116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8"/>
            <p:cNvSpPr/>
            <p:nvPr/>
          </p:nvSpPr>
          <p:spPr>
            <a:xfrm>
              <a:off x="2891988" y="3616418"/>
              <a:ext cx="99684" cy="95930"/>
            </a:xfrm>
            <a:custGeom>
              <a:rect b="b" l="l" r="r" t="t"/>
              <a:pathLst>
                <a:path extrusionOk="0" h="4856" w="5046">
                  <a:moveTo>
                    <a:pt x="2619" y="1"/>
                  </a:moveTo>
                  <a:cubicBezTo>
                    <a:pt x="1637" y="1"/>
                    <a:pt x="752" y="592"/>
                    <a:pt x="376" y="1500"/>
                  </a:cubicBezTo>
                  <a:cubicBezTo>
                    <a:pt x="0" y="2406"/>
                    <a:pt x="209" y="3451"/>
                    <a:pt x="903" y="4145"/>
                  </a:cubicBezTo>
                  <a:cubicBezTo>
                    <a:pt x="1367" y="4609"/>
                    <a:pt x="1987" y="4855"/>
                    <a:pt x="2618" y="4855"/>
                  </a:cubicBezTo>
                  <a:cubicBezTo>
                    <a:pt x="2931" y="4855"/>
                    <a:pt x="3247" y="4794"/>
                    <a:pt x="3548" y="4670"/>
                  </a:cubicBezTo>
                  <a:cubicBezTo>
                    <a:pt x="4454" y="4294"/>
                    <a:pt x="5045" y="3410"/>
                    <a:pt x="5045" y="2427"/>
                  </a:cubicBezTo>
                  <a:cubicBezTo>
                    <a:pt x="5045" y="1087"/>
                    <a:pt x="3959" y="1"/>
                    <a:pt x="26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8"/>
            <p:cNvSpPr/>
            <p:nvPr/>
          </p:nvSpPr>
          <p:spPr>
            <a:xfrm>
              <a:off x="2937445" y="3635601"/>
              <a:ext cx="34927" cy="33583"/>
            </a:xfrm>
            <a:custGeom>
              <a:rect b="b" l="l" r="r" t="t"/>
              <a:pathLst>
                <a:path extrusionOk="0" h="1700" w="1768">
                  <a:moveTo>
                    <a:pt x="917" y="1"/>
                  </a:moveTo>
                  <a:cubicBezTo>
                    <a:pt x="574" y="1"/>
                    <a:pt x="264" y="208"/>
                    <a:pt x="133" y="525"/>
                  </a:cubicBezTo>
                  <a:cubicBezTo>
                    <a:pt x="1" y="843"/>
                    <a:pt x="74" y="1207"/>
                    <a:pt x="316" y="1451"/>
                  </a:cubicBezTo>
                  <a:cubicBezTo>
                    <a:pt x="479" y="1614"/>
                    <a:pt x="697" y="1700"/>
                    <a:pt x="918" y="1700"/>
                  </a:cubicBezTo>
                  <a:cubicBezTo>
                    <a:pt x="1027" y="1700"/>
                    <a:pt x="1137" y="1679"/>
                    <a:pt x="1242" y="1635"/>
                  </a:cubicBezTo>
                  <a:cubicBezTo>
                    <a:pt x="1560" y="1504"/>
                    <a:pt x="1767" y="1193"/>
                    <a:pt x="1767" y="850"/>
                  </a:cubicBezTo>
                  <a:cubicBezTo>
                    <a:pt x="1767" y="381"/>
                    <a:pt x="1386" y="1"/>
                    <a:pt x="9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8"/>
            <p:cNvSpPr/>
            <p:nvPr/>
          </p:nvSpPr>
          <p:spPr>
            <a:xfrm>
              <a:off x="2843925" y="3736549"/>
              <a:ext cx="99684" cy="95911"/>
            </a:xfrm>
            <a:custGeom>
              <a:rect b="b" l="l" r="r" t="t"/>
              <a:pathLst>
                <a:path extrusionOk="0" h="4855" w="5046">
                  <a:moveTo>
                    <a:pt x="2619" y="1"/>
                  </a:moveTo>
                  <a:cubicBezTo>
                    <a:pt x="1637" y="1"/>
                    <a:pt x="753" y="592"/>
                    <a:pt x="377" y="1500"/>
                  </a:cubicBezTo>
                  <a:cubicBezTo>
                    <a:pt x="1" y="2406"/>
                    <a:pt x="209" y="3450"/>
                    <a:pt x="903" y="4144"/>
                  </a:cubicBezTo>
                  <a:cubicBezTo>
                    <a:pt x="1367" y="4608"/>
                    <a:pt x="1988" y="4855"/>
                    <a:pt x="2620" y="4855"/>
                  </a:cubicBezTo>
                  <a:cubicBezTo>
                    <a:pt x="2932" y="4855"/>
                    <a:pt x="3248" y="4794"/>
                    <a:pt x="3548" y="4670"/>
                  </a:cubicBezTo>
                  <a:cubicBezTo>
                    <a:pt x="4455" y="4294"/>
                    <a:pt x="5046" y="3410"/>
                    <a:pt x="5046" y="2428"/>
                  </a:cubicBezTo>
                  <a:cubicBezTo>
                    <a:pt x="5046" y="1087"/>
                    <a:pt x="3959" y="1"/>
                    <a:pt x="2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8"/>
            <p:cNvSpPr/>
            <p:nvPr/>
          </p:nvSpPr>
          <p:spPr>
            <a:xfrm>
              <a:off x="2889401" y="3755751"/>
              <a:ext cx="34907" cy="33564"/>
            </a:xfrm>
            <a:custGeom>
              <a:rect b="b" l="l" r="r" t="t"/>
              <a:pathLst>
                <a:path extrusionOk="0" h="1699" w="1767">
                  <a:moveTo>
                    <a:pt x="917" y="0"/>
                  </a:moveTo>
                  <a:cubicBezTo>
                    <a:pt x="573" y="0"/>
                    <a:pt x="264" y="207"/>
                    <a:pt x="133" y="524"/>
                  </a:cubicBezTo>
                  <a:cubicBezTo>
                    <a:pt x="0" y="842"/>
                    <a:pt x="74" y="1206"/>
                    <a:pt x="316" y="1450"/>
                  </a:cubicBezTo>
                  <a:cubicBezTo>
                    <a:pt x="479" y="1612"/>
                    <a:pt x="696" y="1699"/>
                    <a:pt x="918" y="1699"/>
                  </a:cubicBezTo>
                  <a:cubicBezTo>
                    <a:pt x="1027" y="1699"/>
                    <a:pt x="1137" y="1678"/>
                    <a:pt x="1242" y="1634"/>
                  </a:cubicBezTo>
                  <a:cubicBezTo>
                    <a:pt x="1559" y="1502"/>
                    <a:pt x="1766" y="1192"/>
                    <a:pt x="1767" y="849"/>
                  </a:cubicBezTo>
                  <a:cubicBezTo>
                    <a:pt x="1767" y="380"/>
                    <a:pt x="1385" y="0"/>
                    <a:pt x="9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8"/>
            <p:cNvSpPr/>
            <p:nvPr/>
          </p:nvSpPr>
          <p:spPr>
            <a:xfrm>
              <a:off x="2899772" y="3848480"/>
              <a:ext cx="99684" cy="95911"/>
            </a:xfrm>
            <a:custGeom>
              <a:rect b="b" l="l" r="r" t="t"/>
              <a:pathLst>
                <a:path extrusionOk="0" h="4855" w="5046">
                  <a:moveTo>
                    <a:pt x="2619" y="1"/>
                  </a:moveTo>
                  <a:cubicBezTo>
                    <a:pt x="1636" y="1"/>
                    <a:pt x="752" y="592"/>
                    <a:pt x="376" y="1500"/>
                  </a:cubicBezTo>
                  <a:cubicBezTo>
                    <a:pt x="0" y="2406"/>
                    <a:pt x="209" y="3451"/>
                    <a:pt x="903" y="4145"/>
                  </a:cubicBezTo>
                  <a:cubicBezTo>
                    <a:pt x="1367" y="4609"/>
                    <a:pt x="1987" y="4855"/>
                    <a:pt x="2619" y="4855"/>
                  </a:cubicBezTo>
                  <a:cubicBezTo>
                    <a:pt x="2932" y="4855"/>
                    <a:pt x="3247" y="4794"/>
                    <a:pt x="3548" y="4670"/>
                  </a:cubicBezTo>
                  <a:cubicBezTo>
                    <a:pt x="4454" y="4294"/>
                    <a:pt x="5045" y="3409"/>
                    <a:pt x="5045" y="2427"/>
                  </a:cubicBezTo>
                  <a:cubicBezTo>
                    <a:pt x="5045" y="1087"/>
                    <a:pt x="3959" y="1"/>
                    <a:pt x="26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8"/>
            <p:cNvSpPr/>
            <p:nvPr/>
          </p:nvSpPr>
          <p:spPr>
            <a:xfrm>
              <a:off x="2945228" y="3867643"/>
              <a:ext cx="34927" cy="33583"/>
            </a:xfrm>
            <a:custGeom>
              <a:rect b="b" l="l" r="r" t="t"/>
              <a:pathLst>
                <a:path extrusionOk="0" h="1700" w="1768">
                  <a:moveTo>
                    <a:pt x="917" y="0"/>
                  </a:moveTo>
                  <a:cubicBezTo>
                    <a:pt x="574" y="0"/>
                    <a:pt x="264" y="207"/>
                    <a:pt x="133" y="526"/>
                  </a:cubicBezTo>
                  <a:cubicBezTo>
                    <a:pt x="1" y="842"/>
                    <a:pt x="74" y="1208"/>
                    <a:pt x="316" y="1450"/>
                  </a:cubicBezTo>
                  <a:cubicBezTo>
                    <a:pt x="479" y="1613"/>
                    <a:pt x="697" y="1700"/>
                    <a:pt x="918" y="1700"/>
                  </a:cubicBezTo>
                  <a:cubicBezTo>
                    <a:pt x="1027" y="1700"/>
                    <a:pt x="1138" y="1679"/>
                    <a:pt x="1243" y="1635"/>
                  </a:cubicBezTo>
                  <a:cubicBezTo>
                    <a:pt x="1561" y="1504"/>
                    <a:pt x="1768" y="1194"/>
                    <a:pt x="1768" y="851"/>
                  </a:cubicBezTo>
                  <a:cubicBezTo>
                    <a:pt x="1768" y="381"/>
                    <a:pt x="1387" y="0"/>
                    <a:pt x="9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8"/>
            <p:cNvSpPr/>
            <p:nvPr/>
          </p:nvSpPr>
          <p:spPr>
            <a:xfrm>
              <a:off x="3020119" y="3888721"/>
              <a:ext cx="99723" cy="95911"/>
            </a:xfrm>
            <a:custGeom>
              <a:rect b="b" l="l" r="r" t="t"/>
              <a:pathLst>
                <a:path extrusionOk="0" h="4855" w="5048">
                  <a:moveTo>
                    <a:pt x="2620" y="0"/>
                  </a:moveTo>
                  <a:cubicBezTo>
                    <a:pt x="1638" y="0"/>
                    <a:pt x="752" y="592"/>
                    <a:pt x="377" y="1498"/>
                  </a:cubicBezTo>
                  <a:cubicBezTo>
                    <a:pt x="1" y="2405"/>
                    <a:pt x="208" y="3449"/>
                    <a:pt x="902" y="4143"/>
                  </a:cubicBezTo>
                  <a:cubicBezTo>
                    <a:pt x="1366" y="4608"/>
                    <a:pt x="1986" y="4855"/>
                    <a:pt x="2618" y="4855"/>
                  </a:cubicBezTo>
                  <a:cubicBezTo>
                    <a:pt x="2931" y="4855"/>
                    <a:pt x="3246" y="4794"/>
                    <a:pt x="3547" y="4670"/>
                  </a:cubicBezTo>
                  <a:cubicBezTo>
                    <a:pt x="4455" y="4295"/>
                    <a:pt x="5046" y="3410"/>
                    <a:pt x="5046" y="2429"/>
                  </a:cubicBezTo>
                  <a:lnTo>
                    <a:pt x="5047" y="2429"/>
                  </a:lnTo>
                  <a:cubicBezTo>
                    <a:pt x="5047" y="1087"/>
                    <a:pt x="3961" y="0"/>
                    <a:pt x="2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8"/>
            <p:cNvSpPr/>
            <p:nvPr/>
          </p:nvSpPr>
          <p:spPr>
            <a:xfrm>
              <a:off x="3065595" y="3907943"/>
              <a:ext cx="34907" cy="33564"/>
            </a:xfrm>
            <a:custGeom>
              <a:rect b="b" l="l" r="r" t="t"/>
              <a:pathLst>
                <a:path extrusionOk="0" h="1699" w="1767">
                  <a:moveTo>
                    <a:pt x="917" y="0"/>
                  </a:moveTo>
                  <a:cubicBezTo>
                    <a:pt x="572" y="0"/>
                    <a:pt x="262" y="207"/>
                    <a:pt x="131" y="525"/>
                  </a:cubicBezTo>
                  <a:cubicBezTo>
                    <a:pt x="0" y="842"/>
                    <a:pt x="73" y="1208"/>
                    <a:pt x="317" y="1450"/>
                  </a:cubicBezTo>
                  <a:cubicBezTo>
                    <a:pt x="479" y="1613"/>
                    <a:pt x="696" y="1699"/>
                    <a:pt x="916" y="1699"/>
                  </a:cubicBezTo>
                  <a:cubicBezTo>
                    <a:pt x="1026" y="1699"/>
                    <a:pt x="1137" y="1677"/>
                    <a:pt x="1243" y="1633"/>
                  </a:cubicBezTo>
                  <a:cubicBezTo>
                    <a:pt x="1560" y="1502"/>
                    <a:pt x="1767" y="1191"/>
                    <a:pt x="1767" y="848"/>
                  </a:cubicBezTo>
                  <a:lnTo>
                    <a:pt x="1767" y="848"/>
                  </a:lnTo>
                  <a:lnTo>
                    <a:pt x="1766" y="849"/>
                  </a:lnTo>
                  <a:cubicBezTo>
                    <a:pt x="1766" y="380"/>
                    <a:pt x="1385" y="0"/>
                    <a:pt x="9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8"/>
            <p:cNvSpPr/>
            <p:nvPr/>
          </p:nvSpPr>
          <p:spPr>
            <a:xfrm>
              <a:off x="3108227" y="3800397"/>
              <a:ext cx="99684" cy="95911"/>
            </a:xfrm>
            <a:custGeom>
              <a:rect b="b" l="l" r="r" t="t"/>
              <a:pathLst>
                <a:path extrusionOk="0" h="4855" w="5046">
                  <a:moveTo>
                    <a:pt x="2618" y="1"/>
                  </a:moveTo>
                  <a:cubicBezTo>
                    <a:pt x="1636" y="1"/>
                    <a:pt x="752" y="592"/>
                    <a:pt x="376" y="1500"/>
                  </a:cubicBezTo>
                  <a:cubicBezTo>
                    <a:pt x="0" y="2406"/>
                    <a:pt x="209" y="3450"/>
                    <a:pt x="903" y="4143"/>
                  </a:cubicBezTo>
                  <a:cubicBezTo>
                    <a:pt x="1367" y="4608"/>
                    <a:pt x="1987" y="4855"/>
                    <a:pt x="2619" y="4855"/>
                  </a:cubicBezTo>
                  <a:cubicBezTo>
                    <a:pt x="2931" y="4855"/>
                    <a:pt x="3246" y="4794"/>
                    <a:pt x="3546" y="4670"/>
                  </a:cubicBezTo>
                  <a:cubicBezTo>
                    <a:pt x="4454" y="4294"/>
                    <a:pt x="5045" y="3410"/>
                    <a:pt x="5045" y="2429"/>
                  </a:cubicBezTo>
                  <a:cubicBezTo>
                    <a:pt x="5045" y="1087"/>
                    <a:pt x="3959" y="1"/>
                    <a:pt x="26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8"/>
            <p:cNvSpPr/>
            <p:nvPr/>
          </p:nvSpPr>
          <p:spPr>
            <a:xfrm>
              <a:off x="3153683" y="3819599"/>
              <a:ext cx="34927" cy="33564"/>
            </a:xfrm>
            <a:custGeom>
              <a:rect b="b" l="l" r="r" t="t"/>
              <a:pathLst>
                <a:path extrusionOk="0" h="1699" w="1768">
                  <a:moveTo>
                    <a:pt x="917" y="0"/>
                  </a:moveTo>
                  <a:cubicBezTo>
                    <a:pt x="574" y="0"/>
                    <a:pt x="264" y="207"/>
                    <a:pt x="133" y="524"/>
                  </a:cubicBezTo>
                  <a:cubicBezTo>
                    <a:pt x="1" y="842"/>
                    <a:pt x="74" y="1206"/>
                    <a:pt x="316" y="1450"/>
                  </a:cubicBezTo>
                  <a:cubicBezTo>
                    <a:pt x="479" y="1613"/>
                    <a:pt x="697" y="1699"/>
                    <a:pt x="918" y="1699"/>
                  </a:cubicBezTo>
                  <a:cubicBezTo>
                    <a:pt x="1027" y="1699"/>
                    <a:pt x="1137" y="1678"/>
                    <a:pt x="1242" y="1634"/>
                  </a:cubicBezTo>
                  <a:cubicBezTo>
                    <a:pt x="1559" y="1502"/>
                    <a:pt x="1766" y="1192"/>
                    <a:pt x="1767" y="849"/>
                  </a:cubicBezTo>
                  <a:cubicBezTo>
                    <a:pt x="1767" y="380"/>
                    <a:pt x="1386" y="0"/>
                    <a:pt x="9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 name="Google Shape;317;p38"/>
          <p:cNvGrpSpPr/>
          <p:nvPr/>
        </p:nvGrpSpPr>
        <p:grpSpPr>
          <a:xfrm>
            <a:off x="3915897" y="3718816"/>
            <a:ext cx="376432" cy="512563"/>
            <a:chOff x="3548645" y="3534435"/>
            <a:chExt cx="376432" cy="512563"/>
          </a:xfrm>
        </p:grpSpPr>
        <p:sp>
          <p:nvSpPr>
            <p:cNvPr id="318" name="Google Shape;318;p38"/>
            <p:cNvSpPr/>
            <p:nvPr/>
          </p:nvSpPr>
          <p:spPr>
            <a:xfrm>
              <a:off x="3702911" y="3998935"/>
              <a:ext cx="64085" cy="47728"/>
            </a:xfrm>
            <a:custGeom>
              <a:rect b="b" l="l" r="r" t="t"/>
              <a:pathLst>
                <a:path extrusionOk="0" h="2416" w="3244">
                  <a:moveTo>
                    <a:pt x="405" y="0"/>
                  </a:moveTo>
                  <a:cubicBezTo>
                    <a:pt x="182" y="0"/>
                    <a:pt x="0" y="182"/>
                    <a:pt x="0" y="405"/>
                  </a:cubicBezTo>
                  <a:lnTo>
                    <a:pt x="0" y="811"/>
                  </a:lnTo>
                  <a:cubicBezTo>
                    <a:pt x="8" y="1700"/>
                    <a:pt x="732" y="2416"/>
                    <a:pt x="1622" y="2416"/>
                  </a:cubicBezTo>
                  <a:cubicBezTo>
                    <a:pt x="2511" y="2416"/>
                    <a:pt x="3233" y="1700"/>
                    <a:pt x="3243" y="811"/>
                  </a:cubicBezTo>
                  <a:lnTo>
                    <a:pt x="3243" y="405"/>
                  </a:lnTo>
                  <a:cubicBezTo>
                    <a:pt x="3243" y="182"/>
                    <a:pt x="3062" y="0"/>
                    <a:pt x="28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8"/>
            <p:cNvSpPr/>
            <p:nvPr/>
          </p:nvSpPr>
          <p:spPr>
            <a:xfrm>
              <a:off x="3702911" y="3998935"/>
              <a:ext cx="32043" cy="48064"/>
            </a:xfrm>
            <a:custGeom>
              <a:rect b="b" l="l" r="r" t="t"/>
              <a:pathLst>
                <a:path extrusionOk="0" h="2433" w="1622">
                  <a:moveTo>
                    <a:pt x="405" y="0"/>
                  </a:moveTo>
                  <a:cubicBezTo>
                    <a:pt x="182" y="0"/>
                    <a:pt x="0" y="182"/>
                    <a:pt x="0" y="405"/>
                  </a:cubicBezTo>
                  <a:lnTo>
                    <a:pt x="0" y="811"/>
                  </a:lnTo>
                  <a:cubicBezTo>
                    <a:pt x="1" y="1706"/>
                    <a:pt x="726" y="2431"/>
                    <a:pt x="1622" y="2432"/>
                  </a:cubicBezTo>
                  <a:lnTo>
                    <a:pt x="162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8"/>
            <p:cNvSpPr/>
            <p:nvPr/>
          </p:nvSpPr>
          <p:spPr>
            <a:xfrm>
              <a:off x="3548645" y="3534435"/>
              <a:ext cx="376432" cy="480560"/>
            </a:xfrm>
            <a:custGeom>
              <a:rect b="b" l="l" r="r" t="t"/>
              <a:pathLst>
                <a:path extrusionOk="0" h="24326" w="19055">
                  <a:moveTo>
                    <a:pt x="9441" y="0"/>
                  </a:moveTo>
                  <a:cubicBezTo>
                    <a:pt x="9240" y="0"/>
                    <a:pt x="9038" y="6"/>
                    <a:pt x="8835" y="19"/>
                  </a:cubicBezTo>
                  <a:cubicBezTo>
                    <a:pt x="4091" y="313"/>
                    <a:pt x="258" y="4272"/>
                    <a:pt x="111" y="9028"/>
                  </a:cubicBezTo>
                  <a:cubicBezTo>
                    <a:pt x="1" y="12552"/>
                    <a:pt x="1853" y="15798"/>
                    <a:pt x="4942" y="17497"/>
                  </a:cubicBezTo>
                  <a:cubicBezTo>
                    <a:pt x="5713" y="17923"/>
                    <a:pt x="6190" y="18735"/>
                    <a:pt x="6187" y="19617"/>
                  </a:cubicBezTo>
                  <a:lnTo>
                    <a:pt x="6187" y="22704"/>
                  </a:lnTo>
                  <a:cubicBezTo>
                    <a:pt x="6187" y="23599"/>
                    <a:pt x="6914" y="24324"/>
                    <a:pt x="7809" y="24325"/>
                  </a:cubicBezTo>
                  <a:lnTo>
                    <a:pt x="11052" y="24325"/>
                  </a:lnTo>
                  <a:cubicBezTo>
                    <a:pt x="11948" y="24324"/>
                    <a:pt x="12673" y="23597"/>
                    <a:pt x="12674" y="22704"/>
                  </a:cubicBezTo>
                  <a:lnTo>
                    <a:pt x="12674" y="19617"/>
                  </a:lnTo>
                  <a:cubicBezTo>
                    <a:pt x="12674" y="18733"/>
                    <a:pt x="13154" y="17918"/>
                    <a:pt x="13928" y="17491"/>
                  </a:cubicBezTo>
                  <a:cubicBezTo>
                    <a:pt x="16542" y="16052"/>
                    <a:pt x="18309" y="13450"/>
                    <a:pt x="18682" y="10489"/>
                  </a:cubicBezTo>
                  <a:cubicBezTo>
                    <a:pt x="19055" y="7530"/>
                    <a:pt x="17989" y="4570"/>
                    <a:pt x="15814" y="2528"/>
                  </a:cubicBezTo>
                  <a:cubicBezTo>
                    <a:pt x="14067" y="886"/>
                    <a:pt x="11821" y="0"/>
                    <a:pt x="94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8"/>
            <p:cNvSpPr/>
            <p:nvPr/>
          </p:nvSpPr>
          <p:spPr>
            <a:xfrm>
              <a:off x="3606803" y="3590500"/>
              <a:ext cx="256301" cy="256282"/>
            </a:xfrm>
            <a:custGeom>
              <a:rect b="b" l="l" r="r" t="t"/>
              <a:pathLst>
                <a:path extrusionOk="0" h="12973" w="12974">
                  <a:moveTo>
                    <a:pt x="6487" y="1"/>
                  </a:moveTo>
                  <a:cubicBezTo>
                    <a:pt x="2903" y="1"/>
                    <a:pt x="0" y="2903"/>
                    <a:pt x="0" y="6486"/>
                  </a:cubicBezTo>
                  <a:cubicBezTo>
                    <a:pt x="0" y="10070"/>
                    <a:pt x="2903" y="12972"/>
                    <a:pt x="6487" y="12972"/>
                  </a:cubicBezTo>
                  <a:cubicBezTo>
                    <a:pt x="10069" y="12972"/>
                    <a:pt x="12973" y="10068"/>
                    <a:pt x="12973" y="6486"/>
                  </a:cubicBezTo>
                  <a:cubicBezTo>
                    <a:pt x="12973" y="2903"/>
                    <a:pt x="10069" y="1"/>
                    <a:pt x="64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8"/>
            <p:cNvSpPr/>
            <p:nvPr/>
          </p:nvSpPr>
          <p:spPr>
            <a:xfrm>
              <a:off x="3670869" y="3734672"/>
              <a:ext cx="128151" cy="32023"/>
            </a:xfrm>
            <a:custGeom>
              <a:rect b="b" l="l" r="r" t="t"/>
              <a:pathLst>
                <a:path extrusionOk="0" h="1621" w="6487">
                  <a:moveTo>
                    <a:pt x="406" y="0"/>
                  </a:moveTo>
                  <a:cubicBezTo>
                    <a:pt x="182" y="0"/>
                    <a:pt x="0" y="180"/>
                    <a:pt x="0" y="405"/>
                  </a:cubicBezTo>
                  <a:cubicBezTo>
                    <a:pt x="0" y="629"/>
                    <a:pt x="182" y="809"/>
                    <a:pt x="406" y="811"/>
                  </a:cubicBezTo>
                  <a:cubicBezTo>
                    <a:pt x="563" y="811"/>
                    <a:pt x="634" y="876"/>
                    <a:pt x="810" y="1077"/>
                  </a:cubicBezTo>
                  <a:cubicBezTo>
                    <a:pt x="998" y="1294"/>
                    <a:pt x="1284" y="1620"/>
                    <a:pt x="1823" y="1620"/>
                  </a:cubicBezTo>
                  <a:cubicBezTo>
                    <a:pt x="2362" y="1620"/>
                    <a:pt x="2648" y="1294"/>
                    <a:pt x="2838" y="1077"/>
                  </a:cubicBezTo>
                  <a:cubicBezTo>
                    <a:pt x="3014" y="876"/>
                    <a:pt x="3085" y="811"/>
                    <a:pt x="3241" y="811"/>
                  </a:cubicBezTo>
                  <a:cubicBezTo>
                    <a:pt x="3399" y="811"/>
                    <a:pt x="3469" y="876"/>
                    <a:pt x="3646" y="1077"/>
                  </a:cubicBezTo>
                  <a:cubicBezTo>
                    <a:pt x="3848" y="1306"/>
                    <a:pt x="4122" y="1620"/>
                    <a:pt x="4661" y="1620"/>
                  </a:cubicBezTo>
                  <a:lnTo>
                    <a:pt x="4663" y="1620"/>
                  </a:lnTo>
                  <a:cubicBezTo>
                    <a:pt x="5202" y="1620"/>
                    <a:pt x="5487" y="1294"/>
                    <a:pt x="5678" y="1077"/>
                  </a:cubicBezTo>
                  <a:cubicBezTo>
                    <a:pt x="5853" y="876"/>
                    <a:pt x="5924" y="811"/>
                    <a:pt x="6082" y="811"/>
                  </a:cubicBezTo>
                  <a:cubicBezTo>
                    <a:pt x="6305" y="809"/>
                    <a:pt x="6487" y="629"/>
                    <a:pt x="6487" y="405"/>
                  </a:cubicBezTo>
                  <a:cubicBezTo>
                    <a:pt x="6487" y="180"/>
                    <a:pt x="6305" y="0"/>
                    <a:pt x="6082" y="0"/>
                  </a:cubicBezTo>
                  <a:cubicBezTo>
                    <a:pt x="5542" y="0"/>
                    <a:pt x="5257" y="327"/>
                    <a:pt x="5067" y="543"/>
                  </a:cubicBezTo>
                  <a:cubicBezTo>
                    <a:pt x="4891" y="745"/>
                    <a:pt x="4819" y="811"/>
                    <a:pt x="4663" y="811"/>
                  </a:cubicBezTo>
                  <a:cubicBezTo>
                    <a:pt x="4505" y="811"/>
                    <a:pt x="4435" y="745"/>
                    <a:pt x="4257" y="543"/>
                  </a:cubicBezTo>
                  <a:cubicBezTo>
                    <a:pt x="4057" y="314"/>
                    <a:pt x="3781" y="0"/>
                    <a:pt x="3242" y="0"/>
                  </a:cubicBezTo>
                  <a:cubicBezTo>
                    <a:pt x="2703" y="0"/>
                    <a:pt x="2417" y="327"/>
                    <a:pt x="2229" y="543"/>
                  </a:cubicBezTo>
                  <a:cubicBezTo>
                    <a:pt x="2051" y="745"/>
                    <a:pt x="1981" y="811"/>
                    <a:pt x="1823" y="811"/>
                  </a:cubicBezTo>
                  <a:cubicBezTo>
                    <a:pt x="1667" y="811"/>
                    <a:pt x="1597" y="745"/>
                    <a:pt x="1421" y="543"/>
                  </a:cubicBezTo>
                  <a:cubicBezTo>
                    <a:pt x="1231" y="327"/>
                    <a:pt x="945" y="0"/>
                    <a:pt x="4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8"/>
            <p:cNvSpPr/>
            <p:nvPr/>
          </p:nvSpPr>
          <p:spPr>
            <a:xfrm>
              <a:off x="3662117" y="3718631"/>
              <a:ext cx="57606" cy="200217"/>
            </a:xfrm>
            <a:custGeom>
              <a:rect b="b" l="l" r="r" t="t"/>
              <a:pathLst>
                <a:path extrusionOk="0" h="10135" w="2916">
                  <a:moveTo>
                    <a:pt x="443" y="0"/>
                  </a:moveTo>
                  <a:cubicBezTo>
                    <a:pt x="414" y="0"/>
                    <a:pt x="385" y="3"/>
                    <a:pt x="356" y="10"/>
                  </a:cubicBezTo>
                  <a:cubicBezTo>
                    <a:pt x="138" y="58"/>
                    <a:pt x="0" y="273"/>
                    <a:pt x="46" y="492"/>
                  </a:cubicBezTo>
                  <a:lnTo>
                    <a:pt x="2073" y="9817"/>
                  </a:lnTo>
                  <a:cubicBezTo>
                    <a:pt x="2114" y="10003"/>
                    <a:pt x="2279" y="10135"/>
                    <a:pt x="2470" y="10135"/>
                  </a:cubicBezTo>
                  <a:cubicBezTo>
                    <a:pt x="2500" y="10135"/>
                    <a:pt x="2530" y="10132"/>
                    <a:pt x="2558" y="10127"/>
                  </a:cubicBezTo>
                  <a:cubicBezTo>
                    <a:pt x="2776" y="10079"/>
                    <a:pt x="2915" y="9863"/>
                    <a:pt x="2867" y="9644"/>
                  </a:cubicBezTo>
                  <a:lnTo>
                    <a:pt x="839" y="319"/>
                  </a:lnTo>
                  <a:cubicBezTo>
                    <a:pt x="797" y="130"/>
                    <a:pt x="630" y="0"/>
                    <a:pt x="4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8"/>
            <p:cNvSpPr/>
            <p:nvPr/>
          </p:nvSpPr>
          <p:spPr>
            <a:xfrm>
              <a:off x="3750205" y="3718631"/>
              <a:ext cx="57586" cy="200217"/>
            </a:xfrm>
            <a:custGeom>
              <a:rect b="b" l="l" r="r" t="t"/>
              <a:pathLst>
                <a:path extrusionOk="0" h="10135" w="2915">
                  <a:moveTo>
                    <a:pt x="2470" y="0"/>
                  </a:moveTo>
                  <a:cubicBezTo>
                    <a:pt x="2283" y="0"/>
                    <a:pt x="2115" y="130"/>
                    <a:pt x="2074" y="319"/>
                  </a:cubicBezTo>
                  <a:lnTo>
                    <a:pt x="47" y="9644"/>
                  </a:lnTo>
                  <a:cubicBezTo>
                    <a:pt x="0" y="9863"/>
                    <a:pt x="138" y="10079"/>
                    <a:pt x="358" y="10127"/>
                  </a:cubicBezTo>
                  <a:cubicBezTo>
                    <a:pt x="386" y="10132"/>
                    <a:pt x="414" y="10135"/>
                    <a:pt x="444" y="10135"/>
                  </a:cubicBezTo>
                  <a:cubicBezTo>
                    <a:pt x="634" y="10135"/>
                    <a:pt x="799" y="10003"/>
                    <a:pt x="839" y="9817"/>
                  </a:cubicBezTo>
                  <a:lnTo>
                    <a:pt x="2866" y="492"/>
                  </a:lnTo>
                  <a:cubicBezTo>
                    <a:pt x="2914" y="273"/>
                    <a:pt x="2775" y="58"/>
                    <a:pt x="2557" y="10"/>
                  </a:cubicBezTo>
                  <a:cubicBezTo>
                    <a:pt x="2528" y="3"/>
                    <a:pt x="2498" y="0"/>
                    <a:pt x="24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8"/>
            <p:cNvSpPr/>
            <p:nvPr/>
          </p:nvSpPr>
          <p:spPr>
            <a:xfrm>
              <a:off x="3669486" y="3910847"/>
              <a:ext cx="130936" cy="104148"/>
            </a:xfrm>
            <a:custGeom>
              <a:rect b="b" l="l" r="r" t="t"/>
              <a:pathLst>
                <a:path extrusionOk="0" h="5272" w="6628">
                  <a:moveTo>
                    <a:pt x="0" y="1"/>
                  </a:moveTo>
                  <a:cubicBezTo>
                    <a:pt x="45" y="184"/>
                    <a:pt x="69" y="373"/>
                    <a:pt x="70" y="563"/>
                  </a:cubicBezTo>
                  <a:lnTo>
                    <a:pt x="70" y="3648"/>
                  </a:lnTo>
                  <a:cubicBezTo>
                    <a:pt x="70" y="4543"/>
                    <a:pt x="797" y="5270"/>
                    <a:pt x="1692" y="5271"/>
                  </a:cubicBezTo>
                  <a:lnTo>
                    <a:pt x="4935" y="5271"/>
                  </a:lnTo>
                  <a:cubicBezTo>
                    <a:pt x="5831" y="5270"/>
                    <a:pt x="6556" y="4543"/>
                    <a:pt x="6557" y="3648"/>
                  </a:cubicBezTo>
                  <a:lnTo>
                    <a:pt x="6557" y="563"/>
                  </a:lnTo>
                  <a:cubicBezTo>
                    <a:pt x="6558" y="373"/>
                    <a:pt x="6582" y="184"/>
                    <a:pt x="66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8"/>
            <p:cNvSpPr/>
            <p:nvPr/>
          </p:nvSpPr>
          <p:spPr>
            <a:xfrm>
              <a:off x="3669486" y="3910847"/>
              <a:ext cx="65468" cy="104148"/>
            </a:xfrm>
            <a:custGeom>
              <a:rect b="b" l="l" r="r" t="t"/>
              <a:pathLst>
                <a:path extrusionOk="0" h="5272" w="3314">
                  <a:moveTo>
                    <a:pt x="0" y="1"/>
                  </a:moveTo>
                  <a:cubicBezTo>
                    <a:pt x="45" y="184"/>
                    <a:pt x="69" y="373"/>
                    <a:pt x="70" y="563"/>
                  </a:cubicBezTo>
                  <a:lnTo>
                    <a:pt x="70" y="3648"/>
                  </a:lnTo>
                  <a:cubicBezTo>
                    <a:pt x="70" y="4543"/>
                    <a:pt x="797" y="5270"/>
                    <a:pt x="1692" y="5271"/>
                  </a:cubicBezTo>
                  <a:lnTo>
                    <a:pt x="3314" y="5271"/>
                  </a:lnTo>
                  <a:lnTo>
                    <a:pt x="33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8"/>
            <p:cNvSpPr/>
            <p:nvPr/>
          </p:nvSpPr>
          <p:spPr>
            <a:xfrm>
              <a:off x="3734915" y="3934849"/>
              <a:ext cx="64085" cy="16041"/>
            </a:xfrm>
            <a:custGeom>
              <a:rect b="b" l="l" r="r" t="t"/>
              <a:pathLst>
                <a:path extrusionOk="0" h="812" w="3244">
                  <a:moveTo>
                    <a:pt x="0" y="1"/>
                  </a:moveTo>
                  <a:lnTo>
                    <a:pt x="0" y="812"/>
                  </a:lnTo>
                  <a:lnTo>
                    <a:pt x="3244" y="812"/>
                  </a:lnTo>
                  <a:lnTo>
                    <a:pt x="3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8"/>
            <p:cNvSpPr/>
            <p:nvPr/>
          </p:nvSpPr>
          <p:spPr>
            <a:xfrm>
              <a:off x="3734934" y="3966892"/>
              <a:ext cx="64085" cy="16041"/>
            </a:xfrm>
            <a:custGeom>
              <a:rect b="b" l="l" r="r" t="t"/>
              <a:pathLst>
                <a:path extrusionOk="0" h="812" w="3244">
                  <a:moveTo>
                    <a:pt x="1" y="0"/>
                  </a:moveTo>
                  <a:lnTo>
                    <a:pt x="1" y="811"/>
                  </a:lnTo>
                  <a:lnTo>
                    <a:pt x="3244" y="811"/>
                  </a:lnTo>
                  <a:lnTo>
                    <a:pt x="3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8"/>
            <p:cNvSpPr/>
            <p:nvPr/>
          </p:nvSpPr>
          <p:spPr>
            <a:xfrm>
              <a:off x="3670869" y="3934849"/>
              <a:ext cx="64085" cy="16041"/>
            </a:xfrm>
            <a:custGeom>
              <a:rect b="b" l="l" r="r" t="t"/>
              <a:pathLst>
                <a:path extrusionOk="0" h="812" w="3244">
                  <a:moveTo>
                    <a:pt x="0" y="1"/>
                  </a:moveTo>
                  <a:lnTo>
                    <a:pt x="0" y="812"/>
                  </a:lnTo>
                  <a:lnTo>
                    <a:pt x="3244" y="812"/>
                  </a:lnTo>
                  <a:lnTo>
                    <a:pt x="3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8"/>
            <p:cNvSpPr/>
            <p:nvPr/>
          </p:nvSpPr>
          <p:spPr>
            <a:xfrm>
              <a:off x="3670869" y="3966892"/>
              <a:ext cx="64085" cy="16041"/>
            </a:xfrm>
            <a:custGeom>
              <a:rect b="b" l="l" r="r" t="t"/>
              <a:pathLst>
                <a:path extrusionOk="0" h="812" w="3244">
                  <a:moveTo>
                    <a:pt x="0" y="0"/>
                  </a:moveTo>
                  <a:lnTo>
                    <a:pt x="0" y="811"/>
                  </a:lnTo>
                  <a:lnTo>
                    <a:pt x="3244" y="811"/>
                  </a:lnTo>
                  <a:lnTo>
                    <a:pt x="32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34" name="Shape 334"/>
        <p:cNvGrpSpPr/>
        <p:nvPr/>
      </p:nvGrpSpPr>
      <p:grpSpPr>
        <a:xfrm>
          <a:off x="0" y="0"/>
          <a:ext cx="0" cy="0"/>
          <a:chOff x="0" y="0"/>
          <a:chExt cx="0" cy="0"/>
        </a:xfrm>
      </p:grpSpPr>
      <p:sp>
        <p:nvSpPr>
          <p:cNvPr id="335" name="Google Shape;335;p39"/>
          <p:cNvSpPr/>
          <p:nvPr/>
        </p:nvSpPr>
        <p:spPr>
          <a:xfrm>
            <a:off x="3619675" y="712200"/>
            <a:ext cx="1901400" cy="10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9"/>
          <p:cNvSpPr txBox="1"/>
          <p:nvPr>
            <p:ph type="title"/>
          </p:nvPr>
        </p:nvSpPr>
        <p:spPr>
          <a:xfrm>
            <a:off x="311700" y="368825"/>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Curriculum</a:t>
            </a:r>
            <a:endParaRPr/>
          </a:p>
        </p:txBody>
      </p:sp>
      <p:sp>
        <p:nvSpPr>
          <p:cNvPr id="337" name="Google Shape;337;p39"/>
          <p:cNvSpPr/>
          <p:nvPr/>
        </p:nvSpPr>
        <p:spPr>
          <a:xfrm>
            <a:off x="4529100" y="1319425"/>
            <a:ext cx="85800" cy="38472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9"/>
          <p:cNvSpPr txBox="1"/>
          <p:nvPr>
            <p:ph idx="4294967295" type="title"/>
          </p:nvPr>
        </p:nvSpPr>
        <p:spPr>
          <a:xfrm>
            <a:off x="1455850" y="1186950"/>
            <a:ext cx="1608000" cy="33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Values</a:t>
            </a:r>
            <a:endParaRPr sz="1600"/>
          </a:p>
        </p:txBody>
      </p:sp>
      <p:sp>
        <p:nvSpPr>
          <p:cNvPr id="339" name="Google Shape;339;p39"/>
          <p:cNvSpPr txBox="1"/>
          <p:nvPr>
            <p:ph idx="4294967295" type="title"/>
          </p:nvPr>
        </p:nvSpPr>
        <p:spPr>
          <a:xfrm>
            <a:off x="6080100" y="1186950"/>
            <a:ext cx="1608000" cy="33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600"/>
              <a:t>Subjects</a:t>
            </a:r>
            <a:endParaRPr sz="1600"/>
          </a:p>
        </p:txBody>
      </p:sp>
      <p:sp>
        <p:nvSpPr>
          <p:cNvPr id="340" name="Google Shape;340;p39"/>
          <p:cNvSpPr txBox="1"/>
          <p:nvPr>
            <p:ph idx="4294967295" type="subTitle"/>
          </p:nvPr>
        </p:nvSpPr>
        <p:spPr>
          <a:xfrm>
            <a:off x="5249850" y="4202000"/>
            <a:ext cx="3268500" cy="46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To modify this graph, click on it, follow the link, change the data and paste the new graph here</a:t>
            </a:r>
            <a:endParaRPr sz="1200"/>
          </a:p>
          <a:p>
            <a:pPr indent="0" lvl="0" marL="0" rtl="0" algn="ctr">
              <a:spcBef>
                <a:spcPts val="1600"/>
              </a:spcBef>
              <a:spcAft>
                <a:spcPts val="1600"/>
              </a:spcAft>
              <a:buNone/>
            </a:pPr>
            <a:r>
              <a:t/>
            </a:r>
            <a:endParaRPr sz="1200"/>
          </a:p>
        </p:txBody>
      </p:sp>
      <p:sp>
        <p:nvSpPr>
          <p:cNvPr id="341" name="Google Shape;341;p39"/>
          <p:cNvSpPr txBox="1"/>
          <p:nvPr>
            <p:ph idx="4294967295" type="subTitle"/>
          </p:nvPr>
        </p:nvSpPr>
        <p:spPr>
          <a:xfrm>
            <a:off x="684825" y="1642210"/>
            <a:ext cx="1937700" cy="38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Mercury</a:t>
            </a:r>
            <a:endParaRPr sz="1400"/>
          </a:p>
        </p:txBody>
      </p:sp>
      <p:grpSp>
        <p:nvGrpSpPr>
          <p:cNvPr id="342" name="Google Shape;342;p39"/>
          <p:cNvGrpSpPr/>
          <p:nvPr/>
        </p:nvGrpSpPr>
        <p:grpSpPr>
          <a:xfrm>
            <a:off x="750985" y="2066410"/>
            <a:ext cx="3061200" cy="210141"/>
            <a:chOff x="750985" y="2170138"/>
            <a:chExt cx="3061200" cy="210141"/>
          </a:xfrm>
        </p:grpSpPr>
        <p:sp>
          <p:nvSpPr>
            <p:cNvPr id="343" name="Google Shape;343;p39"/>
            <p:cNvSpPr/>
            <p:nvPr/>
          </p:nvSpPr>
          <p:spPr>
            <a:xfrm rot="-5400000">
              <a:off x="1067730" y="2170204"/>
              <a:ext cx="210079" cy="210062"/>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9"/>
            <p:cNvSpPr/>
            <p:nvPr/>
          </p:nvSpPr>
          <p:spPr>
            <a:xfrm rot="-5400000">
              <a:off x="1384483" y="2170204"/>
              <a:ext cx="210079" cy="210062"/>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9"/>
            <p:cNvSpPr/>
            <p:nvPr/>
          </p:nvSpPr>
          <p:spPr>
            <a:xfrm rot="-5400000">
              <a:off x="1701237" y="2170204"/>
              <a:ext cx="210079" cy="210062"/>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9"/>
            <p:cNvSpPr/>
            <p:nvPr/>
          </p:nvSpPr>
          <p:spPr>
            <a:xfrm rot="-5400000">
              <a:off x="2017991" y="2170204"/>
              <a:ext cx="210079" cy="210062"/>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9"/>
            <p:cNvSpPr/>
            <p:nvPr/>
          </p:nvSpPr>
          <p:spPr>
            <a:xfrm rot="-5400000">
              <a:off x="2334744" y="2170204"/>
              <a:ext cx="210079" cy="210062"/>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9"/>
            <p:cNvSpPr/>
            <p:nvPr/>
          </p:nvSpPr>
          <p:spPr>
            <a:xfrm rot="-5400000">
              <a:off x="750976" y="2170204"/>
              <a:ext cx="210079" cy="210062"/>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9"/>
            <p:cNvSpPr/>
            <p:nvPr/>
          </p:nvSpPr>
          <p:spPr>
            <a:xfrm rot="-5400000">
              <a:off x="2651498" y="2170147"/>
              <a:ext cx="210079" cy="210062"/>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9"/>
            <p:cNvSpPr/>
            <p:nvPr/>
          </p:nvSpPr>
          <p:spPr>
            <a:xfrm rot="-5400000">
              <a:off x="2968252" y="2170147"/>
              <a:ext cx="210079" cy="210062"/>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 name="Google Shape;351;p39"/>
            <p:cNvGrpSpPr/>
            <p:nvPr/>
          </p:nvGrpSpPr>
          <p:grpSpPr>
            <a:xfrm>
              <a:off x="3285369" y="2170200"/>
              <a:ext cx="526815" cy="210079"/>
              <a:chOff x="5021230" y="2270258"/>
              <a:chExt cx="431109" cy="171900"/>
            </a:xfrm>
          </p:grpSpPr>
          <p:sp>
            <p:nvSpPr>
              <p:cNvPr id="352" name="Google Shape;352;p39"/>
              <p:cNvSpPr/>
              <p:nvPr/>
            </p:nvSpPr>
            <p:spPr>
              <a:xfrm rot="-5400000">
                <a:off x="5021230" y="2270258"/>
                <a:ext cx="171900" cy="1719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9"/>
              <p:cNvSpPr/>
              <p:nvPr/>
            </p:nvSpPr>
            <p:spPr>
              <a:xfrm rot="-5400000">
                <a:off x="5280440" y="2270258"/>
                <a:ext cx="171900" cy="1719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4" name="Google Shape;354;p39"/>
          <p:cNvSpPr txBox="1"/>
          <p:nvPr>
            <p:ph idx="4294967295" type="subTitle"/>
          </p:nvPr>
        </p:nvSpPr>
        <p:spPr>
          <a:xfrm>
            <a:off x="684825" y="2424152"/>
            <a:ext cx="1937700" cy="38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Venus</a:t>
            </a:r>
            <a:endParaRPr sz="1400"/>
          </a:p>
        </p:txBody>
      </p:sp>
      <p:grpSp>
        <p:nvGrpSpPr>
          <p:cNvPr id="355" name="Google Shape;355;p39"/>
          <p:cNvGrpSpPr/>
          <p:nvPr/>
        </p:nvGrpSpPr>
        <p:grpSpPr>
          <a:xfrm>
            <a:off x="750985" y="2848415"/>
            <a:ext cx="3061200" cy="210079"/>
            <a:chOff x="750985" y="2170200"/>
            <a:chExt cx="3061200" cy="210079"/>
          </a:xfrm>
        </p:grpSpPr>
        <p:sp>
          <p:nvSpPr>
            <p:cNvPr id="356" name="Google Shape;356;p39"/>
            <p:cNvSpPr/>
            <p:nvPr/>
          </p:nvSpPr>
          <p:spPr>
            <a:xfrm rot="-5400000">
              <a:off x="1067738"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9"/>
            <p:cNvSpPr/>
            <p:nvPr/>
          </p:nvSpPr>
          <p:spPr>
            <a:xfrm rot="-5400000">
              <a:off x="1384492"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9"/>
            <p:cNvSpPr/>
            <p:nvPr/>
          </p:nvSpPr>
          <p:spPr>
            <a:xfrm rot="-5400000">
              <a:off x="1701246"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9"/>
            <p:cNvSpPr/>
            <p:nvPr/>
          </p:nvSpPr>
          <p:spPr>
            <a:xfrm rot="-5400000">
              <a:off x="2017999"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9"/>
            <p:cNvSpPr/>
            <p:nvPr/>
          </p:nvSpPr>
          <p:spPr>
            <a:xfrm rot="-5400000">
              <a:off x="2334753"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9"/>
            <p:cNvSpPr/>
            <p:nvPr/>
          </p:nvSpPr>
          <p:spPr>
            <a:xfrm rot="-5400000">
              <a:off x="750985"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9"/>
            <p:cNvSpPr/>
            <p:nvPr/>
          </p:nvSpPr>
          <p:spPr>
            <a:xfrm rot="-5400000">
              <a:off x="2651507" y="2170217"/>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9"/>
            <p:cNvSpPr/>
            <p:nvPr/>
          </p:nvSpPr>
          <p:spPr>
            <a:xfrm rot="-5400000">
              <a:off x="2968260" y="2170217"/>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 name="Google Shape;364;p39"/>
            <p:cNvGrpSpPr/>
            <p:nvPr/>
          </p:nvGrpSpPr>
          <p:grpSpPr>
            <a:xfrm>
              <a:off x="3285369" y="2170200"/>
              <a:ext cx="526815" cy="210079"/>
              <a:chOff x="5021230" y="2270258"/>
              <a:chExt cx="431109" cy="171900"/>
            </a:xfrm>
          </p:grpSpPr>
          <p:sp>
            <p:nvSpPr>
              <p:cNvPr id="365" name="Google Shape;365;p39"/>
              <p:cNvSpPr/>
              <p:nvPr/>
            </p:nvSpPr>
            <p:spPr>
              <a:xfrm rot="-5400000">
                <a:off x="5021230" y="2270258"/>
                <a:ext cx="171900" cy="1719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9"/>
              <p:cNvSpPr/>
              <p:nvPr/>
            </p:nvSpPr>
            <p:spPr>
              <a:xfrm rot="-5400000">
                <a:off x="5280440" y="2270258"/>
                <a:ext cx="171900" cy="1719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7" name="Google Shape;367;p39"/>
          <p:cNvSpPr txBox="1"/>
          <p:nvPr>
            <p:ph idx="4294967295" type="subTitle"/>
          </p:nvPr>
        </p:nvSpPr>
        <p:spPr>
          <a:xfrm>
            <a:off x="684825" y="3206094"/>
            <a:ext cx="1937700" cy="38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Mars</a:t>
            </a:r>
            <a:endParaRPr sz="1400"/>
          </a:p>
        </p:txBody>
      </p:sp>
      <p:grpSp>
        <p:nvGrpSpPr>
          <p:cNvPr id="368" name="Google Shape;368;p39"/>
          <p:cNvGrpSpPr/>
          <p:nvPr/>
        </p:nvGrpSpPr>
        <p:grpSpPr>
          <a:xfrm>
            <a:off x="750985" y="3630356"/>
            <a:ext cx="3061200" cy="210079"/>
            <a:chOff x="750985" y="2170200"/>
            <a:chExt cx="3061200" cy="210079"/>
          </a:xfrm>
        </p:grpSpPr>
        <p:sp>
          <p:nvSpPr>
            <p:cNvPr id="369" name="Google Shape;369;p39"/>
            <p:cNvSpPr/>
            <p:nvPr/>
          </p:nvSpPr>
          <p:spPr>
            <a:xfrm rot="-5400000">
              <a:off x="1067738"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9"/>
            <p:cNvSpPr/>
            <p:nvPr/>
          </p:nvSpPr>
          <p:spPr>
            <a:xfrm rot="-5400000">
              <a:off x="1384492"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9"/>
            <p:cNvSpPr/>
            <p:nvPr/>
          </p:nvSpPr>
          <p:spPr>
            <a:xfrm rot="-5400000">
              <a:off x="1701246"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9"/>
            <p:cNvSpPr/>
            <p:nvPr/>
          </p:nvSpPr>
          <p:spPr>
            <a:xfrm rot="-5400000">
              <a:off x="2017999"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9"/>
            <p:cNvSpPr/>
            <p:nvPr/>
          </p:nvSpPr>
          <p:spPr>
            <a:xfrm rot="-5400000">
              <a:off x="2334753" y="2170274"/>
              <a:ext cx="210000" cy="2100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9"/>
            <p:cNvSpPr/>
            <p:nvPr/>
          </p:nvSpPr>
          <p:spPr>
            <a:xfrm rot="-5400000">
              <a:off x="750985"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9"/>
            <p:cNvSpPr/>
            <p:nvPr/>
          </p:nvSpPr>
          <p:spPr>
            <a:xfrm rot="-5400000">
              <a:off x="2651507" y="2170217"/>
              <a:ext cx="210000" cy="2100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9"/>
            <p:cNvSpPr/>
            <p:nvPr/>
          </p:nvSpPr>
          <p:spPr>
            <a:xfrm rot="-5400000">
              <a:off x="2968260" y="2170217"/>
              <a:ext cx="210000" cy="2100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 name="Google Shape;377;p39"/>
            <p:cNvGrpSpPr/>
            <p:nvPr/>
          </p:nvGrpSpPr>
          <p:grpSpPr>
            <a:xfrm>
              <a:off x="3285369" y="2170200"/>
              <a:ext cx="526815" cy="210079"/>
              <a:chOff x="5021230" y="2270258"/>
              <a:chExt cx="431109" cy="171900"/>
            </a:xfrm>
          </p:grpSpPr>
          <p:sp>
            <p:nvSpPr>
              <p:cNvPr id="378" name="Google Shape;378;p39"/>
              <p:cNvSpPr/>
              <p:nvPr/>
            </p:nvSpPr>
            <p:spPr>
              <a:xfrm rot="-5400000">
                <a:off x="5021230" y="2270258"/>
                <a:ext cx="171900" cy="1719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9"/>
              <p:cNvSpPr/>
              <p:nvPr/>
            </p:nvSpPr>
            <p:spPr>
              <a:xfrm rot="-5400000">
                <a:off x="5280440" y="2270258"/>
                <a:ext cx="171900" cy="1719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80" name="Google Shape;380;p39"/>
          <p:cNvSpPr txBox="1"/>
          <p:nvPr>
            <p:ph idx="4294967295" type="subTitle"/>
          </p:nvPr>
        </p:nvSpPr>
        <p:spPr>
          <a:xfrm>
            <a:off x="684825" y="3988036"/>
            <a:ext cx="1937700" cy="384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Jupiter</a:t>
            </a:r>
            <a:endParaRPr sz="1400"/>
          </a:p>
        </p:txBody>
      </p:sp>
      <p:grpSp>
        <p:nvGrpSpPr>
          <p:cNvPr id="381" name="Google Shape;381;p39"/>
          <p:cNvGrpSpPr/>
          <p:nvPr/>
        </p:nvGrpSpPr>
        <p:grpSpPr>
          <a:xfrm>
            <a:off x="750985" y="4412298"/>
            <a:ext cx="3061200" cy="210079"/>
            <a:chOff x="750985" y="2170200"/>
            <a:chExt cx="3061200" cy="210079"/>
          </a:xfrm>
        </p:grpSpPr>
        <p:sp>
          <p:nvSpPr>
            <p:cNvPr id="382" name="Google Shape;382;p39"/>
            <p:cNvSpPr/>
            <p:nvPr/>
          </p:nvSpPr>
          <p:spPr>
            <a:xfrm rot="-5400000">
              <a:off x="1067738"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9"/>
            <p:cNvSpPr/>
            <p:nvPr/>
          </p:nvSpPr>
          <p:spPr>
            <a:xfrm rot="-5400000">
              <a:off x="1384492"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9"/>
            <p:cNvSpPr/>
            <p:nvPr/>
          </p:nvSpPr>
          <p:spPr>
            <a:xfrm rot="-5400000">
              <a:off x="1701246"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9"/>
            <p:cNvSpPr/>
            <p:nvPr/>
          </p:nvSpPr>
          <p:spPr>
            <a:xfrm rot="-5400000">
              <a:off x="2017999"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9"/>
            <p:cNvSpPr/>
            <p:nvPr/>
          </p:nvSpPr>
          <p:spPr>
            <a:xfrm rot="-5400000">
              <a:off x="2334753"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9"/>
            <p:cNvSpPr/>
            <p:nvPr/>
          </p:nvSpPr>
          <p:spPr>
            <a:xfrm rot="-5400000">
              <a:off x="750985" y="2170274"/>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9"/>
            <p:cNvSpPr/>
            <p:nvPr/>
          </p:nvSpPr>
          <p:spPr>
            <a:xfrm rot="-5400000">
              <a:off x="2651507" y="2170217"/>
              <a:ext cx="210000" cy="210000"/>
            </a:xfrm>
            <a:prstGeom prst="ellipse">
              <a:avLst/>
            </a:prstGeom>
            <a:solidFill>
              <a:schemeClr val="accent4"/>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9"/>
            <p:cNvSpPr/>
            <p:nvPr/>
          </p:nvSpPr>
          <p:spPr>
            <a:xfrm rot="-5400000">
              <a:off x="2968260" y="2170217"/>
              <a:ext cx="210000" cy="2100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 name="Google Shape;390;p39"/>
            <p:cNvGrpSpPr/>
            <p:nvPr/>
          </p:nvGrpSpPr>
          <p:grpSpPr>
            <a:xfrm>
              <a:off x="3285369" y="2170200"/>
              <a:ext cx="526815" cy="210079"/>
              <a:chOff x="5021230" y="2270258"/>
              <a:chExt cx="431109" cy="171900"/>
            </a:xfrm>
          </p:grpSpPr>
          <p:sp>
            <p:nvSpPr>
              <p:cNvPr id="391" name="Google Shape;391;p39"/>
              <p:cNvSpPr/>
              <p:nvPr/>
            </p:nvSpPr>
            <p:spPr>
              <a:xfrm rot="-5400000">
                <a:off x="5021230" y="2270258"/>
                <a:ext cx="171900" cy="1719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9"/>
              <p:cNvSpPr/>
              <p:nvPr/>
            </p:nvSpPr>
            <p:spPr>
              <a:xfrm rot="-5400000">
                <a:off x="5280440" y="2270258"/>
                <a:ext cx="171900" cy="171900"/>
              </a:xfrm>
              <a:prstGeom prst="ellipse">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393" name="Google Shape;393;p39" title="Gráfico">
            <a:hlinkClick r:id="rId3"/>
          </p:cNvPr>
          <p:cNvPicPr preferRelativeResize="0"/>
          <p:nvPr/>
        </p:nvPicPr>
        <p:blipFill>
          <a:blip r:embed="rId4">
            <a:alphaModFix/>
          </a:blip>
          <a:stretch>
            <a:fillRect/>
          </a:stretch>
        </p:blipFill>
        <p:spPr>
          <a:xfrm>
            <a:off x="5193366" y="1642200"/>
            <a:ext cx="3383885" cy="2220674"/>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Adult Learning Center by Slidesgo">
  <a:themeElements>
    <a:clrScheme name="Simple Light">
      <a:dk1>
        <a:srgbClr val="000000"/>
      </a:dk1>
      <a:lt1>
        <a:srgbClr val="FFFFFF"/>
      </a:lt1>
      <a:dk2>
        <a:srgbClr val="363636"/>
      </a:dk2>
      <a:lt2>
        <a:srgbClr val="EEEEEE"/>
      </a:lt2>
      <a:accent1>
        <a:srgbClr val="F6E977"/>
      </a:accent1>
      <a:accent2>
        <a:srgbClr val="DBA96B"/>
      </a:accent2>
      <a:accent3>
        <a:srgbClr val="E477A3"/>
      </a:accent3>
      <a:accent4>
        <a:srgbClr val="5C72B4"/>
      </a:accent4>
      <a:accent5>
        <a:srgbClr val="9CC6DE"/>
      </a:accent5>
      <a:accent6>
        <a:srgbClr val="F7A7C7"/>
      </a:accent6>
      <a:hlink>
        <a:srgbClr val="36363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